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583" r:id="rId2"/>
    <p:sldId id="494" r:id="rId3"/>
    <p:sldId id="530" r:id="rId4"/>
    <p:sldId id="557" r:id="rId5"/>
    <p:sldId id="558" r:id="rId6"/>
    <p:sldId id="559" r:id="rId7"/>
    <p:sldId id="560" r:id="rId8"/>
    <p:sldId id="546" r:id="rId9"/>
    <p:sldId id="562" r:id="rId10"/>
    <p:sldId id="563" r:id="rId11"/>
    <p:sldId id="564" r:id="rId12"/>
    <p:sldId id="565" r:id="rId13"/>
    <p:sldId id="547" r:id="rId14"/>
    <p:sldId id="567" r:id="rId15"/>
    <p:sldId id="568" r:id="rId16"/>
    <p:sldId id="569" r:id="rId17"/>
    <p:sldId id="570" r:id="rId18"/>
    <p:sldId id="548" r:id="rId19"/>
    <p:sldId id="571" r:id="rId20"/>
    <p:sldId id="572" r:id="rId21"/>
    <p:sldId id="573" r:id="rId22"/>
    <p:sldId id="574" r:id="rId23"/>
    <p:sldId id="584" r:id="rId24"/>
    <p:sldId id="525" r:id="rId25"/>
    <p:sldId id="526" r:id="rId26"/>
    <p:sldId id="585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DBE7"/>
    <a:srgbClr val="70BA16"/>
    <a:srgbClr val="FF7920"/>
    <a:srgbClr val="08B0ED"/>
    <a:srgbClr val="AF8749"/>
    <a:srgbClr val="C6AA64"/>
    <a:srgbClr val="568D11"/>
    <a:srgbClr val="1A74CC"/>
    <a:srgbClr val="82D81A"/>
    <a:srgbClr val="61A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52" autoAdjust="0"/>
  </p:normalViewPr>
  <p:slideViewPr>
    <p:cSldViewPr>
      <p:cViewPr>
        <p:scale>
          <a:sx n="66" d="100"/>
          <a:sy n="66" d="100"/>
        </p:scale>
        <p:origin x="1536" y="1080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84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68BD34E-85C4-4B24-B46E-694CC06C0E03}" type="datetimeFigureOut">
              <a:rPr lang="zh-CN" altLang="en-US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1B9BE38-5C12-4F04-9796-5D38F69CF36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40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82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79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22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9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FFE783-2D6F-4F19-8003-68AE9BF7D53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321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37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66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358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80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A0F4BA-A7CE-4FB8-A88D-2BFC43B89C4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3861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90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16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16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03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810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94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BB0C9-B4B5-4981-8185-40C817E1AF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6884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BB0C9-B4B5-4981-8185-40C817E1AF7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04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C10FD-6B05-48B2-9F8A-C90BCA9525E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220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4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53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50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028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CC046E-EA96-4822-A64D-FD081225C42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093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9BE38-5C12-4F04-9796-5D38F69CF3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15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1056" y="471626"/>
            <a:ext cx="4201888" cy="420024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42856" y="1963846"/>
            <a:ext cx="445913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/>
              </a:rPr>
              <a:t> </a:t>
            </a:r>
            <a:r>
              <a:rPr lang="en-US" altLang="zh-CN" sz="36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/>
              </a:rPr>
              <a:t>BUSINESS REPORT</a:t>
            </a:r>
            <a:endParaRPr lang="zh-CN" altLang="en-US" sz="3600" dirty="0">
              <a:solidFill>
                <a:srgbClr val="F2F2F2">
                  <a:alpha val="95000"/>
                </a:srgbClr>
              </a:solidFill>
              <a:latin typeface="华文细黑" panose="02010600040101010101" pitchFamily="2" charset="-122"/>
              <a:ea typeface="华文细黑"/>
            </a:endParaRPr>
          </a:p>
        </p:txBody>
      </p:sp>
      <p:sp>
        <p:nvSpPr>
          <p:cNvPr id="7" name="TextBox 111"/>
          <p:cNvSpPr txBox="1">
            <a:spLocks noChangeArrowheads="1"/>
          </p:cNvSpPr>
          <p:nvPr/>
        </p:nvSpPr>
        <p:spPr bwMode="auto">
          <a:xfrm>
            <a:off x="2870147" y="2881669"/>
            <a:ext cx="3460232" cy="56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here to modify the text , you may post text here . Click here to modify the text . Click here to modify the text , you may post text here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12667" y="1074860"/>
            <a:ext cx="23751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201X </a:t>
            </a: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336892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4434983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4528263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621542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4714821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41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41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2"/>
          <p:cNvSpPr/>
          <p:nvPr/>
        </p:nvSpPr>
        <p:spPr>
          <a:xfrm>
            <a:off x="3322320" y="1932127"/>
            <a:ext cx="2427428" cy="2441359"/>
          </a:xfrm>
          <a:prstGeom prst="ellipse">
            <a:avLst/>
          </a:prstGeom>
          <a:noFill/>
          <a:ln w="53975" cmpd="dbl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6172200" y="1581150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6448993" y="2789635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6172200" y="4009542"/>
            <a:ext cx="2341418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651165" y="1581150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374372" y="2789635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651165" y="4009542"/>
            <a:ext cx="2244436" cy="803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endParaRPr lang="zh-CN" altLang="en-US" sz="7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3969544" y="2965254"/>
            <a:ext cx="1176214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22320" y="3771321"/>
            <a:ext cx="702049" cy="702049"/>
            <a:chOff x="3322320" y="3771321"/>
            <a:chExt cx="702049" cy="702049"/>
          </a:xfrm>
        </p:grpSpPr>
        <p:sp>
          <p:nvSpPr>
            <p:cNvPr id="80" name="Oval 90"/>
            <p:cNvSpPr/>
            <p:nvPr/>
          </p:nvSpPr>
          <p:spPr>
            <a:xfrm>
              <a:off x="3322320" y="3771321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6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7" name="Group 12"/>
            <p:cNvGrpSpPr>
              <a:grpSpLocks noChangeAspect="1"/>
            </p:cNvGrpSpPr>
            <p:nvPr/>
          </p:nvGrpSpPr>
          <p:grpSpPr>
            <a:xfrm>
              <a:off x="3522780" y="3993241"/>
              <a:ext cx="288000" cy="23435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093419" y="1848576"/>
            <a:ext cx="702049" cy="702049"/>
            <a:chOff x="5093419" y="1848576"/>
            <a:chExt cx="702049" cy="702049"/>
          </a:xfrm>
        </p:grpSpPr>
        <p:sp>
          <p:nvSpPr>
            <p:cNvPr id="83" name="Oval 90"/>
            <p:cNvSpPr/>
            <p:nvPr/>
          </p:nvSpPr>
          <p:spPr>
            <a:xfrm>
              <a:off x="5093419" y="1848576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34"/>
            <p:cNvSpPr>
              <a:spLocks noChangeAspect="1"/>
            </p:cNvSpPr>
            <p:nvPr/>
          </p:nvSpPr>
          <p:spPr bwMode="auto">
            <a:xfrm>
              <a:off x="5300443" y="2106153"/>
              <a:ext cx="288000" cy="254587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28695" y="3754106"/>
            <a:ext cx="702049" cy="702049"/>
            <a:chOff x="5028695" y="3754106"/>
            <a:chExt cx="702049" cy="702049"/>
          </a:xfrm>
        </p:grpSpPr>
        <p:sp>
          <p:nvSpPr>
            <p:cNvPr id="81" name="Oval 90"/>
            <p:cNvSpPr/>
            <p:nvPr/>
          </p:nvSpPr>
          <p:spPr>
            <a:xfrm>
              <a:off x="5028695" y="3754106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55"/>
            <p:cNvSpPr>
              <a:spLocks noChangeAspect="1" noEditPoints="1"/>
            </p:cNvSpPr>
            <p:nvPr/>
          </p:nvSpPr>
          <p:spPr bwMode="auto">
            <a:xfrm>
              <a:off x="5243273" y="3986538"/>
              <a:ext cx="288000" cy="301397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8849" y="2769619"/>
            <a:ext cx="702049" cy="702049"/>
            <a:chOff x="3019496" y="2769619"/>
            <a:chExt cx="702049" cy="702049"/>
          </a:xfrm>
        </p:grpSpPr>
        <p:sp>
          <p:nvSpPr>
            <p:cNvPr id="79" name="Oval 90"/>
            <p:cNvSpPr/>
            <p:nvPr/>
          </p:nvSpPr>
          <p:spPr>
            <a:xfrm>
              <a:off x="3019496" y="2769619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23" name="Group 25"/>
            <p:cNvGrpSpPr>
              <a:grpSpLocks noChangeAspect="1"/>
            </p:cNvGrpSpPr>
            <p:nvPr/>
          </p:nvGrpSpPr>
          <p:grpSpPr>
            <a:xfrm>
              <a:off x="3212005" y="2978928"/>
              <a:ext cx="288000" cy="283429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4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67298" y="2769619"/>
            <a:ext cx="702049" cy="702049"/>
            <a:chOff x="5367298" y="2769619"/>
            <a:chExt cx="702049" cy="702049"/>
          </a:xfrm>
        </p:grpSpPr>
        <p:sp>
          <p:nvSpPr>
            <p:cNvPr id="82" name="Oval 90"/>
            <p:cNvSpPr/>
            <p:nvPr/>
          </p:nvSpPr>
          <p:spPr>
            <a:xfrm>
              <a:off x="5367298" y="2769619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6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26" name="Group 28"/>
            <p:cNvGrpSpPr>
              <a:grpSpLocks noChangeAspect="1"/>
            </p:cNvGrpSpPr>
            <p:nvPr/>
          </p:nvGrpSpPr>
          <p:grpSpPr>
            <a:xfrm>
              <a:off x="5610322" y="3009224"/>
              <a:ext cx="216000" cy="27083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7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276600" y="1854513"/>
            <a:ext cx="702049" cy="702049"/>
            <a:chOff x="3276600" y="1854513"/>
            <a:chExt cx="702049" cy="702049"/>
          </a:xfrm>
        </p:grpSpPr>
        <p:sp>
          <p:nvSpPr>
            <p:cNvPr id="78" name="Oval 90"/>
            <p:cNvSpPr/>
            <p:nvPr/>
          </p:nvSpPr>
          <p:spPr>
            <a:xfrm>
              <a:off x="3276600" y="1854513"/>
              <a:ext cx="702049" cy="702049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31" name="Group 33"/>
            <p:cNvGrpSpPr>
              <a:grpSpLocks noChangeAspect="1"/>
            </p:cNvGrpSpPr>
            <p:nvPr/>
          </p:nvGrpSpPr>
          <p:grpSpPr>
            <a:xfrm>
              <a:off x="3474889" y="2047548"/>
              <a:ext cx="288000" cy="32483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2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14976" y="320637"/>
            <a:ext cx="432000" cy="432000"/>
            <a:chOff x="3242901" y="1851670"/>
            <a:chExt cx="720080" cy="720080"/>
          </a:xfrm>
        </p:grpSpPr>
        <p:sp>
          <p:nvSpPr>
            <p:cNvPr id="48" name="圆角矩形 47"/>
            <p:cNvSpPr/>
            <p:nvPr/>
          </p:nvSpPr>
          <p:spPr>
            <a:xfrm>
              <a:off x="3242901" y="1851670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3352334" y="1980158"/>
              <a:ext cx="540000" cy="463104"/>
              <a:chOff x="5084763" y="971550"/>
              <a:chExt cx="323850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50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2" grpId="0"/>
      <p:bldP spid="43" grpId="0"/>
      <p:bldP spid="44" grpId="0"/>
      <p:bldP spid="45" grpId="0"/>
      <p:bldP spid="46" grpId="0"/>
      <p:bldP spid="47" grpId="0"/>
      <p:bldP spid="74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bg1">
                <a:alpha val="60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添加标题三</a:t>
            </a: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14976" y="320637"/>
            <a:ext cx="432000" cy="432000"/>
            <a:chOff x="3242901" y="1851670"/>
            <a:chExt cx="720080" cy="720080"/>
          </a:xfrm>
        </p:grpSpPr>
        <p:sp>
          <p:nvSpPr>
            <p:cNvPr id="34" name="圆角矩形 33"/>
            <p:cNvSpPr/>
            <p:nvPr/>
          </p:nvSpPr>
          <p:spPr>
            <a:xfrm>
              <a:off x="3242901" y="1851670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3352334" y="1980158"/>
              <a:ext cx="540000" cy="463104"/>
              <a:chOff x="5084763" y="971550"/>
              <a:chExt cx="323850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6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14976" y="320637"/>
            <a:ext cx="432000" cy="432000"/>
            <a:chOff x="3242901" y="1851670"/>
            <a:chExt cx="720080" cy="720080"/>
          </a:xfrm>
        </p:grpSpPr>
        <p:sp>
          <p:nvSpPr>
            <p:cNvPr id="34" name="圆角矩形 33"/>
            <p:cNvSpPr/>
            <p:nvPr/>
          </p:nvSpPr>
          <p:spPr>
            <a:xfrm>
              <a:off x="3242901" y="1851670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3352334" y="1980158"/>
              <a:ext cx="540000" cy="463104"/>
              <a:chOff x="5084763" y="971550"/>
              <a:chExt cx="323850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6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916932" y="1707654"/>
            <a:ext cx="1864633" cy="1864633"/>
            <a:chOff x="916932" y="1867577"/>
            <a:chExt cx="1864633" cy="1864633"/>
          </a:xfrm>
        </p:grpSpPr>
        <p:grpSp>
          <p:nvGrpSpPr>
            <p:cNvPr id="40" name="组合 39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42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45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41" name="Rectangle 37"/>
            <p:cNvSpPr/>
            <p:nvPr/>
          </p:nvSpPr>
          <p:spPr>
            <a:xfrm>
              <a:off x="991393" y="2771376"/>
              <a:ext cx="16855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17502" y="1707654"/>
            <a:ext cx="1864633" cy="1864633"/>
            <a:chOff x="916932" y="1867577"/>
            <a:chExt cx="1864633" cy="1864633"/>
          </a:xfrm>
        </p:grpSpPr>
        <p:grpSp>
          <p:nvGrpSpPr>
            <p:cNvPr id="47" name="组合 46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49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18273888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TextBox 24"/>
              <p:cNvSpPr txBox="1"/>
              <p:nvPr/>
            </p:nvSpPr>
            <p:spPr>
              <a:xfrm>
                <a:off x="1197644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>
                        <a:alpha val="94000"/>
                      </a:schemeClr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95%</a:t>
                </a:r>
              </a:p>
            </p:txBody>
          </p:sp>
          <p:sp>
            <p:nvSpPr>
              <p:cNvPr id="52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48" name="Rectangle 37"/>
            <p:cNvSpPr/>
            <p:nvPr/>
          </p:nvSpPr>
          <p:spPr>
            <a:xfrm>
              <a:off x="1017430" y="2734630"/>
              <a:ext cx="1685591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18073" y="1707654"/>
            <a:ext cx="1864633" cy="1864633"/>
            <a:chOff x="916932" y="1867577"/>
            <a:chExt cx="1864633" cy="1864633"/>
          </a:xfrm>
        </p:grpSpPr>
        <p:grpSp>
          <p:nvGrpSpPr>
            <p:cNvPr id="54" name="组合 53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56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8201"/>
                  <a:gd name="adj2" fmla="val 16297434"/>
                </a:avLst>
              </a:prstGeom>
              <a:ln w="7620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" name="TextBox 24"/>
              <p:cNvSpPr txBox="1"/>
              <p:nvPr/>
            </p:nvSpPr>
            <p:spPr>
              <a:xfrm>
                <a:off x="1197644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75%</a:t>
                </a:r>
              </a:p>
            </p:txBody>
          </p:sp>
          <p:sp>
            <p:nvSpPr>
              <p:cNvPr id="59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55" name="Rectangle 37"/>
            <p:cNvSpPr/>
            <p:nvPr/>
          </p:nvSpPr>
          <p:spPr>
            <a:xfrm>
              <a:off x="1004408" y="2771376"/>
              <a:ext cx="16855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您的内容打在这里，或者通过复制您的文本后，在此框中选择粘贴，并选择只保留字您的</a:t>
              </a:r>
              <a:endParaRPr lang="en-US" altLang="zh-CN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60" name="Content Placeholder 2"/>
          <p:cNvSpPr txBox="1"/>
          <p:nvPr/>
        </p:nvSpPr>
        <p:spPr>
          <a:xfrm>
            <a:off x="464532" y="4068129"/>
            <a:ext cx="7899351" cy="574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字您的您的内容打在这里，或者通过复制您的文本后，在此框中选择粘贴，并选择只保留字您的您的内容打在这里，或者通过复制您的文本后，在此框中选择粘贴，并选择只保留字您的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2693113" y="693596"/>
            <a:ext cx="3757775" cy="375630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952750" y="2347913"/>
            <a:ext cx="3184525" cy="1077912"/>
            <a:chOff x="645885" y="4340760"/>
            <a:chExt cx="4246259" cy="1438342"/>
          </a:xfrm>
        </p:grpSpPr>
        <p:grpSp>
          <p:nvGrpSpPr>
            <p:cNvPr id="51204" name="组合 5"/>
            <p:cNvGrpSpPr/>
            <p:nvPr/>
          </p:nvGrpSpPr>
          <p:grpSpPr bwMode="auto">
            <a:xfrm>
              <a:off x="645885" y="4340760"/>
              <a:ext cx="4246259" cy="1438342"/>
              <a:chOff x="4036590" y="4743047"/>
              <a:chExt cx="4246259" cy="143834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036590" y="5626388"/>
                <a:ext cx="4246259" cy="55500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Click To Add Title</a:t>
                </a:r>
                <a:endParaRPr lang="zh-CN" altLang="en-US" sz="21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157247" y="4743047"/>
                <a:ext cx="3988012" cy="8007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3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PART THREE</a:t>
                </a:r>
                <a:endParaRPr lang="zh-CN" altLang="en-US" sz="33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285152" y="5147841"/>
              <a:ext cx="2830134" cy="0"/>
            </a:xfrm>
            <a:prstGeom prst="line">
              <a:avLst/>
            </a:prstGeom>
            <a:ln w="12700">
              <a:solidFill>
                <a:srgbClr val="D6D7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963840" y="1479466"/>
            <a:ext cx="932029" cy="714352"/>
            <a:chOff x="5611813" y="1835150"/>
            <a:chExt cx="285750" cy="219076"/>
          </a:xfrm>
          <a:solidFill>
            <a:schemeClr val="bg1"/>
          </a:solidFill>
        </p:grpSpPr>
        <p:sp>
          <p:nvSpPr>
            <p:cNvPr id="14" name="Freeform 57"/>
            <p:cNvSpPr/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Rectangle 58"/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Rectangle 59"/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Rectangle 60"/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Rectangle 61"/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9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981" y="1360790"/>
            <a:ext cx="2163290" cy="215836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3" name="图片占位符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731" y="1374772"/>
            <a:ext cx="2163290" cy="2130397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16" name="组合 15"/>
          <p:cNvGrpSpPr/>
          <p:nvPr/>
        </p:nvGrpSpPr>
        <p:grpSpPr>
          <a:xfrm>
            <a:off x="1305763" y="3780960"/>
            <a:ext cx="2748394" cy="904746"/>
            <a:chOff x="6190385" y="672761"/>
            <a:chExt cx="2748394" cy="904746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190385" y="902756"/>
              <a:ext cx="2748394" cy="67475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90385" y="672761"/>
              <a:ext cx="2684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示例标题一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29618" y="3801741"/>
            <a:ext cx="2748394" cy="883965"/>
            <a:chOff x="6190385" y="693542"/>
            <a:chExt cx="2748394" cy="883965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190385" y="902756"/>
              <a:ext cx="2748394" cy="67475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0385" y="693542"/>
              <a:ext cx="2684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示例标题二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90356" y="1358326"/>
            <a:ext cx="2163290" cy="2163290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13" name="Text Placeholder 32"/>
            <p:cNvSpPr txBox="1"/>
            <p:nvPr/>
          </p:nvSpPr>
          <p:spPr>
            <a:xfrm>
              <a:off x="3678382" y="2265116"/>
              <a:ext cx="1780309" cy="75316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0" indent="0" algn="ctr" defTabSz="1087755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打在这里，您的内容打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33095" y="1978064"/>
              <a:ext cx="1481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示例标题三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46976" y="339526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95584" y="323581"/>
            <a:ext cx="432000" cy="432000"/>
            <a:chOff x="5290985" y="1828921"/>
            <a:chExt cx="720080" cy="720080"/>
          </a:xfrm>
        </p:grpSpPr>
        <p:sp>
          <p:nvSpPr>
            <p:cNvPr id="23" name="圆角矩形 22"/>
            <p:cNvSpPr/>
            <p:nvPr/>
          </p:nvSpPr>
          <p:spPr>
            <a:xfrm>
              <a:off x="5290985" y="1828921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5382152" y="1946166"/>
              <a:ext cx="558000" cy="427678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Rectangle 60"/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991393" y="2771376"/>
              <a:ext cx="168559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1000" dirty="0">
                  <a:solidFill>
                    <a:schemeClr val="bg1"/>
                  </a:solidFill>
                  <a:ea typeface="Open Sans Light" pitchFamily="34" charset="0"/>
                  <a:cs typeface="Lao UI" panose="020B0502040204020203" pitchFamily="34" charset="0"/>
                </a:rPr>
                <a:t>Praesent sodales odio sit amet odio tristi Lorem ipsum dolor sit amet</a:t>
              </a:r>
              <a:endParaRPr lang="en-US" sz="10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976" y="339526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5584" y="323581"/>
            <a:ext cx="432000" cy="432000"/>
            <a:chOff x="5290985" y="1828921"/>
            <a:chExt cx="720080" cy="720080"/>
          </a:xfrm>
        </p:grpSpPr>
        <p:sp>
          <p:nvSpPr>
            <p:cNvPr id="18" name="圆角矩形 17"/>
            <p:cNvSpPr/>
            <p:nvPr/>
          </p:nvSpPr>
          <p:spPr>
            <a:xfrm>
              <a:off x="5290985" y="1828921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5382152" y="1946166"/>
              <a:ext cx="558000" cy="427678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0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Rectangle 60"/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8"/>
          <p:cNvSpPr/>
          <p:nvPr/>
        </p:nvSpPr>
        <p:spPr>
          <a:xfrm flipH="1">
            <a:off x="0" y="0"/>
            <a:ext cx="9144000" cy="293179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4" name="Title 13"/>
          <p:cNvSpPr txBox="1"/>
          <p:nvPr/>
        </p:nvSpPr>
        <p:spPr>
          <a:xfrm>
            <a:off x="2921194" y="418357"/>
            <a:ext cx="538301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 Project Sample</a:t>
            </a:r>
          </a:p>
        </p:txBody>
      </p:sp>
      <p:sp>
        <p:nvSpPr>
          <p:cNvPr id="5" name="Content Placeholder 2"/>
          <p:cNvSpPr txBox="1"/>
          <p:nvPr/>
        </p:nvSpPr>
        <p:spPr>
          <a:xfrm>
            <a:off x="3026382" y="1243353"/>
            <a:ext cx="4511777" cy="14004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添加具体文字内容，您的说明文字在此处添加，此处输入详细的说明文字。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在此处添加，此处输入详细的说明文字。</a:t>
            </a:r>
            <a:endParaRPr lang="en-US" altLang="zh-CN" sz="10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09119" y="3189920"/>
            <a:ext cx="613105" cy="613105"/>
            <a:chOff x="4052453" y="3044495"/>
            <a:chExt cx="613105" cy="613105"/>
          </a:xfrm>
        </p:grpSpPr>
        <p:sp>
          <p:nvSpPr>
            <p:cNvPr id="37" name="椭圆 36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alpha val="4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100945" y="3110346"/>
              <a:ext cx="5126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alpha val="60000"/>
                    </a:schemeClr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</a:t>
              </a:r>
              <a:endParaRPr lang="zh-CN" altLang="en-US" sz="2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87394" y="3931169"/>
            <a:ext cx="1780309" cy="711275"/>
            <a:chOff x="2787394" y="3931169"/>
            <a:chExt cx="1780309" cy="711275"/>
          </a:xfrm>
        </p:grpSpPr>
        <p:sp>
          <p:nvSpPr>
            <p:cNvPr id="40" name="文本框 39"/>
            <p:cNvSpPr txBox="1"/>
            <p:nvPr/>
          </p:nvSpPr>
          <p:spPr>
            <a:xfrm>
              <a:off x="2972745" y="3931169"/>
              <a:ext cx="14607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87394" y="4158144"/>
              <a:ext cx="1780309" cy="484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单击此处添加文字，添加具体文字内容，您的说明文字在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60537" y="3213954"/>
            <a:ext cx="613105" cy="613105"/>
            <a:chOff x="4052453" y="3044495"/>
            <a:chExt cx="613105" cy="613105"/>
          </a:xfrm>
        </p:grpSpPr>
        <p:sp>
          <p:nvSpPr>
            <p:cNvPr id="43" name="椭圆 42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100945" y="3110346"/>
              <a:ext cx="5126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alpha val="60000"/>
                    </a:schemeClr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</a:t>
              </a:r>
              <a:endParaRPr lang="zh-CN" altLang="en-US" sz="2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14348" y="3209119"/>
            <a:ext cx="613105" cy="613105"/>
            <a:chOff x="4052453" y="3044495"/>
            <a:chExt cx="613105" cy="613105"/>
          </a:xfrm>
        </p:grpSpPr>
        <p:sp>
          <p:nvSpPr>
            <p:cNvPr id="49" name="椭圆 48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100945" y="3110346"/>
              <a:ext cx="5126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alpha val="60000"/>
                    </a:schemeClr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</a:t>
              </a:r>
              <a:endParaRPr lang="zh-CN" altLang="en-US" sz="2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5245" y="3931169"/>
            <a:ext cx="1780309" cy="711275"/>
            <a:chOff x="4935245" y="3931169"/>
            <a:chExt cx="1780309" cy="711275"/>
          </a:xfrm>
        </p:grpSpPr>
        <p:sp>
          <p:nvSpPr>
            <p:cNvPr id="51" name="文本框 50"/>
            <p:cNvSpPr txBox="1"/>
            <p:nvPr/>
          </p:nvSpPr>
          <p:spPr>
            <a:xfrm>
              <a:off x="5120596" y="3931169"/>
              <a:ext cx="14607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935245" y="4158144"/>
              <a:ext cx="1780309" cy="484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单击此处添加文字，添加具体文字内容，您的说明文字在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20362" y="3931169"/>
            <a:ext cx="1780309" cy="710312"/>
            <a:chOff x="7120362" y="3931169"/>
            <a:chExt cx="1780309" cy="710312"/>
          </a:xfrm>
        </p:grpSpPr>
        <p:sp>
          <p:nvSpPr>
            <p:cNvPr id="53" name="文本框 52"/>
            <p:cNvSpPr txBox="1"/>
            <p:nvPr/>
          </p:nvSpPr>
          <p:spPr>
            <a:xfrm>
              <a:off x="7305713" y="3931169"/>
              <a:ext cx="14607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添加标题三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120362" y="4158144"/>
              <a:ext cx="1780309" cy="483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单击此处添加文字，添加具体文字内容，您的说明文字在</a:t>
              </a:r>
            </a:p>
          </p:txBody>
        </p:sp>
      </p:grpSp>
      <p:grpSp>
        <p:nvGrpSpPr>
          <p:cNvPr id="26" name="Group 2"/>
          <p:cNvGrpSpPr/>
          <p:nvPr/>
        </p:nvGrpSpPr>
        <p:grpSpPr>
          <a:xfrm>
            <a:off x="182167" y="469198"/>
            <a:ext cx="2554774" cy="4748718"/>
            <a:chOff x="1125293" y="1739462"/>
            <a:chExt cx="2444532" cy="4780420"/>
          </a:xfrm>
        </p:grpSpPr>
        <p:pic>
          <p:nvPicPr>
            <p:cNvPr id="27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5293" y="1739462"/>
              <a:ext cx="2444532" cy="4780420"/>
            </a:xfrm>
            <a:prstGeom prst="rect">
              <a:avLst/>
            </a:prstGeom>
          </p:spPr>
        </p:pic>
        <p:sp>
          <p:nvSpPr>
            <p:cNvPr id="28" name="Rectangle 17"/>
            <p:cNvSpPr/>
            <p:nvPr/>
          </p:nvSpPr>
          <p:spPr>
            <a:xfrm>
              <a:off x="1669774" y="2389868"/>
              <a:ext cx="1544655" cy="2817740"/>
            </a:xfrm>
            <a:custGeom>
              <a:avLst/>
              <a:gdLst>
                <a:gd name="connsiteX0" fmla="*/ 0 w 1470206"/>
                <a:gd name="connsiteY0" fmla="*/ 0 h 2784028"/>
                <a:gd name="connsiteX1" fmla="*/ 1470206 w 1470206"/>
                <a:gd name="connsiteY1" fmla="*/ 0 h 2784028"/>
                <a:gd name="connsiteX2" fmla="*/ 1470206 w 1470206"/>
                <a:gd name="connsiteY2" fmla="*/ 2784028 h 2784028"/>
                <a:gd name="connsiteX3" fmla="*/ 0 w 1470206"/>
                <a:gd name="connsiteY3" fmla="*/ 2784028 h 2784028"/>
                <a:gd name="connsiteX4" fmla="*/ 0 w 1470206"/>
                <a:gd name="connsiteY4" fmla="*/ 0 h 2784028"/>
                <a:gd name="connsiteX0-1" fmla="*/ 0 w 1470206"/>
                <a:gd name="connsiteY0-2" fmla="*/ 0 h 2784028"/>
                <a:gd name="connsiteX1-3" fmla="*/ 1470206 w 1470206"/>
                <a:gd name="connsiteY1-4" fmla="*/ 198783 h 2784028"/>
                <a:gd name="connsiteX2-5" fmla="*/ 1470206 w 1470206"/>
                <a:gd name="connsiteY2-6" fmla="*/ 2784028 h 2784028"/>
                <a:gd name="connsiteX3-7" fmla="*/ 0 w 1470206"/>
                <a:gd name="connsiteY3-8" fmla="*/ 2784028 h 2784028"/>
                <a:gd name="connsiteX4-9" fmla="*/ 0 w 1470206"/>
                <a:gd name="connsiteY4-10" fmla="*/ 0 h 2784028"/>
                <a:gd name="connsiteX0-11" fmla="*/ 0 w 1470206"/>
                <a:gd name="connsiteY0-12" fmla="*/ 0 h 2784028"/>
                <a:gd name="connsiteX1-13" fmla="*/ 1470206 w 1470206"/>
                <a:gd name="connsiteY1-14" fmla="*/ 198783 h 2784028"/>
                <a:gd name="connsiteX2-15" fmla="*/ 1470206 w 1470206"/>
                <a:gd name="connsiteY2-16" fmla="*/ 2784028 h 2784028"/>
                <a:gd name="connsiteX3-17" fmla="*/ 0 w 1470206"/>
                <a:gd name="connsiteY3-18" fmla="*/ 2784028 h 2784028"/>
                <a:gd name="connsiteX4-19" fmla="*/ 0 w 1470206"/>
                <a:gd name="connsiteY4-20" fmla="*/ 0 h 2784028"/>
                <a:gd name="connsiteX0-21" fmla="*/ 9939 w 1480145"/>
                <a:gd name="connsiteY0-22" fmla="*/ 0 h 2784028"/>
                <a:gd name="connsiteX1-23" fmla="*/ 1480145 w 1480145"/>
                <a:gd name="connsiteY1-24" fmla="*/ 198783 h 2784028"/>
                <a:gd name="connsiteX2-25" fmla="*/ 1480145 w 1480145"/>
                <a:gd name="connsiteY2-26" fmla="*/ 2784028 h 2784028"/>
                <a:gd name="connsiteX3-27" fmla="*/ 0 w 1480145"/>
                <a:gd name="connsiteY3-28" fmla="*/ 2704515 h 2784028"/>
                <a:gd name="connsiteX4-29" fmla="*/ 9939 w 1480145"/>
                <a:gd name="connsiteY4-30" fmla="*/ 0 h 2784028"/>
                <a:gd name="connsiteX0-31" fmla="*/ 9939 w 1480145"/>
                <a:gd name="connsiteY0-32" fmla="*/ 0 h 2784028"/>
                <a:gd name="connsiteX1-33" fmla="*/ 1480145 w 1480145"/>
                <a:gd name="connsiteY1-34" fmla="*/ 198783 h 2784028"/>
                <a:gd name="connsiteX2-35" fmla="*/ 1480145 w 1480145"/>
                <a:gd name="connsiteY2-36" fmla="*/ 2784028 h 2784028"/>
                <a:gd name="connsiteX3-37" fmla="*/ 0 w 1480145"/>
                <a:gd name="connsiteY3-38" fmla="*/ 2744272 h 2784028"/>
                <a:gd name="connsiteX4-39" fmla="*/ 9939 w 1480145"/>
                <a:gd name="connsiteY4-40" fmla="*/ 0 h 2784028"/>
                <a:gd name="connsiteX0-41" fmla="*/ 19878 w 1480145"/>
                <a:gd name="connsiteY0-42" fmla="*/ 0 h 2793971"/>
                <a:gd name="connsiteX1-43" fmla="*/ 1480145 w 1480145"/>
                <a:gd name="connsiteY1-44" fmla="*/ 208726 h 2793971"/>
                <a:gd name="connsiteX2-45" fmla="*/ 1480145 w 1480145"/>
                <a:gd name="connsiteY2-46" fmla="*/ 2793971 h 2793971"/>
                <a:gd name="connsiteX3-47" fmla="*/ 0 w 1480145"/>
                <a:gd name="connsiteY3-48" fmla="*/ 2754215 h 2793971"/>
                <a:gd name="connsiteX4-49" fmla="*/ 19878 w 1480145"/>
                <a:gd name="connsiteY4-50" fmla="*/ 0 h 2793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80145" h="2793971">
                  <a:moveTo>
                    <a:pt x="19878" y="0"/>
                  </a:moveTo>
                  <a:lnTo>
                    <a:pt x="1480145" y="208726"/>
                  </a:lnTo>
                  <a:lnTo>
                    <a:pt x="1480145" y="2793971"/>
                  </a:lnTo>
                  <a:lnTo>
                    <a:pt x="0" y="2754215"/>
                  </a:lnTo>
                  <a:lnTo>
                    <a:pt x="19878" y="0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/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添加您的标题</a:t>
            </a:r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  <a:solidFill>
            <a:schemeClr val="bg1">
              <a:alpha val="20000"/>
            </a:schemeClr>
          </a:solidFill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0" name="Content Placeholder 2"/>
            <p:cNvSpPr txBox="1"/>
            <p:nvPr/>
          </p:nvSpPr>
          <p:spPr>
            <a:xfrm>
              <a:off x="108903" y="1877311"/>
              <a:ext cx="1614581" cy="9106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Title 13"/>
            <p:cNvSpPr txBox="1"/>
            <p:nvPr/>
          </p:nvSpPr>
          <p:spPr>
            <a:xfrm>
              <a:off x="107504" y="1635646"/>
              <a:ext cx="883343" cy="273146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  <a:solidFill>
            <a:schemeClr val="bg1">
              <a:alpha val="20000"/>
            </a:schemeClr>
          </a:solidFill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3800713" y="1949092"/>
              <a:ext cx="1614581" cy="910690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Title 13"/>
            <p:cNvSpPr txBox="1"/>
            <p:nvPr/>
          </p:nvSpPr>
          <p:spPr>
            <a:xfrm>
              <a:off x="3799314" y="1707426"/>
              <a:ext cx="883343" cy="273146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  <a:solidFill>
            <a:schemeClr val="bg1">
              <a:alpha val="20000"/>
            </a:schemeClr>
          </a:solidFill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5581511" y="437151"/>
              <a:ext cx="1614581" cy="910691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Title 13"/>
            <p:cNvSpPr txBox="1"/>
            <p:nvPr/>
          </p:nvSpPr>
          <p:spPr>
            <a:xfrm>
              <a:off x="5580112" y="195486"/>
              <a:ext cx="1615980" cy="273146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  <a:solidFill>
            <a:schemeClr val="bg1">
              <a:alpha val="20000"/>
            </a:schemeClr>
          </a:solidFill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5" name="Content Placeholder 2"/>
            <p:cNvSpPr txBox="1"/>
            <p:nvPr/>
          </p:nvSpPr>
          <p:spPr>
            <a:xfrm>
              <a:off x="7453719" y="1877312"/>
              <a:ext cx="1614581" cy="910690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Title 13"/>
            <p:cNvSpPr txBox="1"/>
            <p:nvPr/>
          </p:nvSpPr>
          <p:spPr>
            <a:xfrm>
              <a:off x="7452320" y="1635646"/>
              <a:ext cx="1471701" cy="273146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486109"/>
            <a:chOff x="1825614" y="-456"/>
            <a:chExt cx="1829060" cy="1486109"/>
          </a:xfrm>
          <a:solidFill>
            <a:schemeClr val="bg1">
              <a:alpha val="20000"/>
            </a:schemeClr>
          </a:solidFill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0" name="Content Placeholder 2"/>
            <p:cNvSpPr txBox="1"/>
            <p:nvPr/>
          </p:nvSpPr>
          <p:spPr>
            <a:xfrm>
              <a:off x="1981111" y="365143"/>
              <a:ext cx="1614581" cy="980989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Title 13"/>
            <p:cNvSpPr txBox="1"/>
            <p:nvPr/>
          </p:nvSpPr>
          <p:spPr>
            <a:xfrm>
              <a:off x="1979712" y="123478"/>
              <a:ext cx="1615980" cy="273146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2693113" y="693596"/>
            <a:ext cx="3757775" cy="375630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952750" y="2360613"/>
            <a:ext cx="3076575" cy="1104900"/>
            <a:chOff x="634462" y="4306893"/>
            <a:chExt cx="4102320" cy="1472209"/>
          </a:xfrm>
        </p:grpSpPr>
        <p:grpSp>
          <p:nvGrpSpPr>
            <p:cNvPr id="61444" name="组合 5"/>
            <p:cNvGrpSpPr/>
            <p:nvPr/>
          </p:nvGrpSpPr>
          <p:grpSpPr bwMode="auto">
            <a:xfrm>
              <a:off x="634462" y="4306893"/>
              <a:ext cx="4102320" cy="1472209"/>
              <a:chOff x="4025167" y="4709180"/>
              <a:chExt cx="4102320" cy="147220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025167" y="5627195"/>
                <a:ext cx="4102320" cy="55419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Click To Add Title</a:t>
                </a:r>
                <a:endParaRPr lang="zh-CN" altLang="en-US" sz="21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158525" y="4709180"/>
                <a:ext cx="3875824" cy="8609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PART FOUR</a:t>
                </a:r>
                <a:endParaRPr lang="zh-CN" altLang="en-US" sz="36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286430" y="5146644"/>
              <a:ext cx="282801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4003366" y="1515310"/>
            <a:ext cx="838525" cy="809766"/>
            <a:chOff x="7493000" y="1820863"/>
            <a:chExt cx="233363" cy="225425"/>
          </a:xfrm>
          <a:solidFill>
            <a:schemeClr val="bg1">
              <a:lumMod val="95000"/>
            </a:schemeClr>
          </a:solidFill>
        </p:grpSpPr>
        <p:sp>
          <p:nvSpPr>
            <p:cNvPr id="14" name="Freeform 315"/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316"/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317"/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318"/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319"/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320"/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/>
          <p:cNvSpPr/>
          <p:nvPr>
            <p:custDataLst>
              <p:tags r:id="rId2"/>
            </p:custDataLst>
          </p:nvPr>
        </p:nvSpPr>
        <p:spPr bwMode="auto">
          <a:xfrm rot="18849647">
            <a:off x="6726247" y="3492758"/>
            <a:ext cx="1111039" cy="609756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806 h 524933"/>
              <a:gd name="T6" fmla="*/ 2708960 w 955844"/>
              <a:gd name="T7" fmla="*/ 147980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015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51" name="MH_Other_2"/>
          <p:cNvSpPr/>
          <p:nvPr>
            <p:custDataLst>
              <p:tags r:id="rId3"/>
            </p:custDataLst>
          </p:nvPr>
        </p:nvSpPr>
        <p:spPr bwMode="auto">
          <a:xfrm rot="2750353" flipH="1">
            <a:off x="811119" y="3492758"/>
            <a:ext cx="1111039" cy="609756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786 h 524933"/>
              <a:gd name="T6" fmla="*/ 2708960 w 955844"/>
              <a:gd name="T7" fmla="*/ 147978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015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rot="2750353" flipH="1">
            <a:off x="2333867" y="2961070"/>
            <a:ext cx="2591873" cy="609756"/>
          </a:xfrm>
          <a:custGeom>
            <a:avLst/>
            <a:gdLst>
              <a:gd name="connsiteX0" fmla="*/ 2229641 w 2229641"/>
              <a:gd name="connsiteY0" fmla="*/ 524933 h 524933"/>
              <a:gd name="connsiteX1" fmla="*/ 1719864 w 2229641"/>
              <a:gd name="connsiteY1" fmla="*/ 0 h 524933"/>
              <a:gd name="connsiteX2" fmla="*/ 0 w 2229641"/>
              <a:gd name="connsiteY2" fmla="*/ 0 h 524933"/>
              <a:gd name="connsiteX3" fmla="*/ 509776 w 2229641"/>
              <a:gd name="connsiteY3" fmla="*/ 524933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18" name="MH_SubTitle_1"/>
          <p:cNvSpPr/>
          <p:nvPr>
            <p:custDataLst>
              <p:tags r:id="rId5"/>
            </p:custDataLst>
          </p:nvPr>
        </p:nvSpPr>
        <p:spPr>
          <a:xfrm rot="18849647">
            <a:off x="943427" y="2961070"/>
            <a:ext cx="2591873" cy="609756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054" name="MH_SubTitle_4"/>
          <p:cNvSpPr/>
          <p:nvPr>
            <p:custDataLst>
              <p:tags r:id="rId6"/>
            </p:custDataLst>
          </p:nvPr>
        </p:nvSpPr>
        <p:spPr bwMode="auto">
          <a:xfrm rot="2750353" flipH="1">
            <a:off x="5111463" y="2961070"/>
            <a:ext cx="2591873" cy="609756"/>
          </a:xfrm>
          <a:custGeom>
            <a:avLst/>
            <a:gdLst>
              <a:gd name="T0" fmla="*/ 4466993 w 2229641"/>
              <a:gd name="T1" fmla="*/ 1047738 h 524933"/>
              <a:gd name="T2" fmla="*/ 3445675 w 2229641"/>
              <a:gd name="T3" fmla="*/ 0 h 524933"/>
              <a:gd name="T4" fmla="*/ 0 w 2229641"/>
              <a:gd name="T5" fmla="*/ 0 h 524933"/>
              <a:gd name="T6" fmla="*/ 1021317 w 2229641"/>
              <a:gd name="T7" fmla="*/ 1047738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lIns="216000" rIns="216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 Light" panose="020B0502040204020203" pitchFamily="34" charset="-122"/>
              </a:rPr>
              <a:t>添加标题</a:t>
            </a:r>
            <a:endParaRPr lang="en-US" altLang="zh-CN" sz="1100" dirty="0">
              <a:solidFill>
                <a:schemeClr val="bg1"/>
              </a:solidFill>
              <a:latin typeface="+mn-lt"/>
              <a:ea typeface="微软雅黑 Light" panose="020B0502040204020203" pitchFamily="34" charset="-122"/>
            </a:endParaRPr>
          </a:p>
        </p:txBody>
      </p:sp>
      <p:sp>
        <p:nvSpPr>
          <p:cNvPr id="13" name="MH_SubTitle_3"/>
          <p:cNvSpPr/>
          <p:nvPr>
            <p:custDataLst>
              <p:tags r:id="rId7"/>
            </p:custDataLst>
          </p:nvPr>
        </p:nvSpPr>
        <p:spPr>
          <a:xfrm rot="18849647">
            <a:off x="3721022" y="2961070"/>
            <a:ext cx="2591873" cy="609756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lIns="216000" rIns="2160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添加标题</a:t>
            </a:r>
            <a:endParaRPr lang="en-US" altLang="zh-CN" sz="11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059454" y="4200603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835407" y="4200603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2520950" y="1888087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296903" y="1888087"/>
            <a:ext cx="2477405" cy="39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6976" y="355004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14976" y="355004"/>
            <a:ext cx="432000" cy="432000"/>
            <a:chOff x="7345474" y="1840494"/>
            <a:chExt cx="720080" cy="720080"/>
          </a:xfrm>
        </p:grpSpPr>
        <p:sp>
          <p:nvSpPr>
            <p:cNvPr id="15" name="圆角矩形 14"/>
            <p:cNvSpPr/>
            <p:nvPr/>
          </p:nvSpPr>
          <p:spPr>
            <a:xfrm>
              <a:off x="7345474" y="1840494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7417514" y="1933657"/>
              <a:ext cx="576000" cy="556245"/>
              <a:chOff x="7493000" y="1820863"/>
              <a:chExt cx="233363" cy="225425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315"/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16"/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7"/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18"/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19"/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320"/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19" grpId="0" animBg="1"/>
      <p:bldP spid="18" grpId="0" animBg="1"/>
      <p:bldP spid="2054" grpId="0" animBg="1"/>
      <p:bldP spid="13" grpId="0" animBg="1"/>
      <p:bldP spid="20" grpId="0"/>
      <p:bldP spid="21" grpId="0"/>
      <p:bldP spid="22" grpId="0"/>
      <p:bldP spid="2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135143" y="1851670"/>
            <a:ext cx="720080" cy="720080"/>
            <a:chOff x="1236491" y="1745077"/>
            <a:chExt cx="720080" cy="720080"/>
          </a:xfrm>
        </p:grpSpPr>
        <p:sp>
          <p:nvSpPr>
            <p:cNvPr id="10" name="圆角矩形 9"/>
            <p:cNvSpPr/>
            <p:nvPr/>
          </p:nvSpPr>
          <p:spPr>
            <a:xfrm>
              <a:off x="1236491" y="1745077"/>
              <a:ext cx="720080" cy="720080"/>
            </a:xfrm>
            <a:prstGeom prst="round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319545" y="1827064"/>
              <a:ext cx="553971" cy="534134"/>
              <a:chOff x="7019925" y="5499100"/>
              <a:chExt cx="312738" cy="3016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2" name="文本框 45"/>
          <p:cNvSpPr>
            <a:spLocks noChangeArrowheads="1"/>
          </p:cNvSpPr>
          <p:nvPr/>
        </p:nvSpPr>
        <p:spPr bwMode="auto">
          <a:xfrm>
            <a:off x="485800" y="487512"/>
            <a:ext cx="2286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70" rIns="68541" bIns="34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微软雅黑 Light" panose="020B0502040204020203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n-lt"/>
              <a:ea typeface="微软雅黑 Light" panose="020B0502040204020203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8800" y="1006475"/>
            <a:ext cx="2178050" cy="0"/>
          </a:xfrm>
          <a:prstGeom prst="line">
            <a:avLst/>
          </a:prstGeom>
          <a:ln w="19050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83568" y="2787774"/>
            <a:ext cx="1623227" cy="938221"/>
            <a:chOff x="6024953" y="2257364"/>
            <a:chExt cx="2109069" cy="938221"/>
          </a:xfrm>
        </p:grpSpPr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添加标题文字一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4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91327" y="2787774"/>
            <a:ext cx="1623227" cy="938221"/>
            <a:chOff x="6024953" y="2257364"/>
            <a:chExt cx="2109069" cy="938221"/>
          </a:xfrm>
        </p:grpSpPr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添加标题文字二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0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40508" y="2799912"/>
            <a:ext cx="1623227" cy="938221"/>
            <a:chOff x="6024953" y="2257364"/>
            <a:chExt cx="2109069" cy="938221"/>
          </a:xfrm>
        </p:grpSpPr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添加标题文字三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3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28740" y="2805123"/>
            <a:ext cx="1623227" cy="938221"/>
            <a:chOff x="6024953" y="2257364"/>
            <a:chExt cx="2109069" cy="938221"/>
          </a:xfrm>
        </p:grpSpPr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6024953" y="2257364"/>
              <a:ext cx="210906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添加标题文字四</a:t>
              </a:r>
              <a:endParaRPr 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6" name="Rectangle 380"/>
            <p:cNvSpPr/>
            <p:nvPr/>
          </p:nvSpPr>
          <p:spPr>
            <a:xfrm>
              <a:off x="6046874" y="2456921"/>
              <a:ext cx="20652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您的内容打在这里，或者通过复制您的文本后，在此框中选择粘贴并选择只保留文字；您的内容打在这里您的内容打在这里，或者</a:t>
              </a:r>
              <a:endParaRPr lang="en-US" altLang="zh-CN" sz="7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242901" y="1851670"/>
            <a:ext cx="720080" cy="720080"/>
            <a:chOff x="3242901" y="1851670"/>
            <a:chExt cx="720080" cy="720080"/>
          </a:xfrm>
        </p:grpSpPr>
        <p:sp>
          <p:nvSpPr>
            <p:cNvPr id="14" name="圆角矩形 13"/>
            <p:cNvSpPr/>
            <p:nvPr/>
          </p:nvSpPr>
          <p:spPr>
            <a:xfrm>
              <a:off x="3242901" y="1851670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3352334" y="1980158"/>
              <a:ext cx="540000" cy="463104"/>
              <a:chOff x="5084763" y="971550"/>
              <a:chExt cx="323850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290985" y="1828921"/>
            <a:ext cx="720080" cy="720080"/>
            <a:chOff x="5290985" y="1828921"/>
            <a:chExt cx="720080" cy="720080"/>
          </a:xfrm>
        </p:grpSpPr>
        <p:sp>
          <p:nvSpPr>
            <p:cNvPr id="15" name="圆角矩形 14"/>
            <p:cNvSpPr/>
            <p:nvPr/>
          </p:nvSpPr>
          <p:spPr>
            <a:xfrm>
              <a:off x="5290985" y="1828921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5382152" y="1946166"/>
              <a:ext cx="558000" cy="427678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42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Rectangle 60"/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345474" y="1840494"/>
            <a:ext cx="720080" cy="720080"/>
            <a:chOff x="7345474" y="1840494"/>
            <a:chExt cx="720080" cy="720080"/>
          </a:xfrm>
        </p:grpSpPr>
        <p:sp>
          <p:nvSpPr>
            <p:cNvPr id="16" name="圆角矩形 15"/>
            <p:cNvSpPr/>
            <p:nvPr/>
          </p:nvSpPr>
          <p:spPr>
            <a:xfrm>
              <a:off x="7345474" y="1840494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7" name="组合 46"/>
            <p:cNvGrpSpPr>
              <a:grpSpLocks noChangeAspect="1"/>
            </p:cNvGrpSpPr>
            <p:nvPr/>
          </p:nvGrpSpPr>
          <p:grpSpPr>
            <a:xfrm>
              <a:off x="7417514" y="1933657"/>
              <a:ext cx="576000" cy="556245"/>
              <a:chOff x="7493000" y="1820863"/>
              <a:chExt cx="233363" cy="225425"/>
            </a:xfrm>
            <a:solidFill>
              <a:schemeClr val="bg1">
                <a:lumMod val="95000"/>
              </a:schemeClr>
            </a:solidFill>
          </p:grpSpPr>
          <p:sp>
            <p:nvSpPr>
              <p:cNvPr id="48" name="Freeform 315"/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Freeform 316"/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Freeform 317"/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318"/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Freeform 319"/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Freeform 320"/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84233" y="3601453"/>
            <a:ext cx="513748" cy="184484"/>
            <a:chOff x="6184232" y="3601453"/>
            <a:chExt cx="747341" cy="18448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flipV="1">
            <a:off x="5310487" y="2058315"/>
            <a:ext cx="667499" cy="554724"/>
            <a:chOff x="6184232" y="3601453"/>
            <a:chExt cx="747341" cy="18448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2549293" y="3677449"/>
            <a:ext cx="513748" cy="184484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 flipV="1">
            <a:off x="2941734" y="2045838"/>
            <a:ext cx="667499" cy="554724"/>
            <a:chOff x="6184232" y="3601453"/>
            <a:chExt cx="747341" cy="18448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reeform 4"/>
          <p:cNvSpPr/>
          <p:nvPr/>
        </p:nvSpPr>
        <p:spPr bwMode="auto">
          <a:xfrm>
            <a:off x="4086951" y="3508231"/>
            <a:ext cx="964636" cy="1816069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186364" y="1926093"/>
            <a:ext cx="1791622" cy="1752784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109487" y="3012119"/>
            <a:ext cx="1326237" cy="1344817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708276" y="2730723"/>
            <a:ext cx="1378675" cy="1507552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399798" y="2058315"/>
            <a:ext cx="1376490" cy="1483820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330" y="3586191"/>
            <a:ext cx="2129953" cy="878575"/>
            <a:chOff x="6835330" y="3586191"/>
            <a:chExt cx="2129953" cy="878575"/>
          </a:xfrm>
        </p:grpSpPr>
        <p:grpSp>
          <p:nvGrpSpPr>
            <p:cNvPr id="14" name="Group 92"/>
            <p:cNvGrpSpPr>
              <a:grpSpLocks noChangeAspect="1"/>
            </p:cNvGrpSpPr>
            <p:nvPr/>
          </p:nvGrpSpPr>
          <p:grpSpPr>
            <a:xfrm>
              <a:off x="6835330" y="3586191"/>
              <a:ext cx="396000" cy="396764"/>
              <a:chOff x="4427538" y="3192463"/>
              <a:chExt cx="823913" cy="825500"/>
            </a:xfrm>
            <a:solidFill>
              <a:schemeClr val="accent5"/>
            </a:solidFill>
          </p:grpSpPr>
          <p:sp>
            <p:nvSpPr>
              <p:cNvPr id="15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9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7359474" y="3601453"/>
              <a:ext cx="1605809" cy="863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86752" y="1918190"/>
            <a:ext cx="2778531" cy="655564"/>
            <a:chOff x="6186752" y="1918190"/>
            <a:chExt cx="2778531" cy="655564"/>
          </a:xfrm>
        </p:grpSpPr>
        <p:grpSp>
          <p:nvGrpSpPr>
            <p:cNvPr id="24" name="Group 84"/>
            <p:cNvGrpSpPr>
              <a:grpSpLocks noChangeAspect="1"/>
            </p:cNvGrpSpPr>
            <p:nvPr/>
          </p:nvGrpSpPr>
          <p:grpSpPr>
            <a:xfrm>
              <a:off x="6186752" y="1929250"/>
              <a:ext cx="396000" cy="396000"/>
              <a:chOff x="7275513" y="5302250"/>
              <a:chExt cx="1012825" cy="1012825"/>
            </a:xfrm>
            <a:solidFill>
              <a:schemeClr val="accent3"/>
            </a:solidFill>
          </p:grpSpPr>
          <p:sp>
            <p:nvSpPr>
              <p:cNvPr id="25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6697981" y="1918190"/>
              <a:ext cx="2267302" cy="655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007" y="1901390"/>
            <a:ext cx="2674310" cy="667902"/>
            <a:chOff x="121007" y="1901390"/>
            <a:chExt cx="2674310" cy="667902"/>
          </a:xfrm>
        </p:grpSpPr>
        <p:sp>
          <p:nvSpPr>
            <p:cNvPr id="34" name="Freeform 31"/>
            <p:cNvSpPr>
              <a:spLocks noChangeAspect="1" noEditPoints="1"/>
            </p:cNvSpPr>
            <p:nvPr/>
          </p:nvSpPr>
          <p:spPr bwMode="auto">
            <a:xfrm>
              <a:off x="2399317" y="1901390"/>
              <a:ext cx="396000" cy="39678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9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121007" y="1913728"/>
              <a:ext cx="2108607" cy="655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4829" y="3642875"/>
            <a:ext cx="2168409" cy="863313"/>
            <a:chOff x="264829" y="3642875"/>
            <a:chExt cx="2168409" cy="863313"/>
          </a:xfrm>
        </p:grpSpPr>
        <p:sp>
          <p:nvSpPr>
            <p:cNvPr id="36" name="Freeform 45"/>
            <p:cNvSpPr>
              <a:spLocks noChangeAspect="1" noEditPoints="1"/>
            </p:cNvSpPr>
            <p:nvPr/>
          </p:nvSpPr>
          <p:spPr bwMode="auto">
            <a:xfrm>
              <a:off x="2037238" y="3669428"/>
              <a:ext cx="396000" cy="396640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9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264829" y="3642875"/>
              <a:ext cx="1605809" cy="863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46976" y="355004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14976" y="355004"/>
            <a:ext cx="432000" cy="432000"/>
            <a:chOff x="7345474" y="1840494"/>
            <a:chExt cx="720080" cy="720080"/>
          </a:xfrm>
        </p:grpSpPr>
        <p:sp>
          <p:nvSpPr>
            <p:cNvPr id="40" name="圆角矩形 39"/>
            <p:cNvSpPr/>
            <p:nvPr/>
          </p:nvSpPr>
          <p:spPr>
            <a:xfrm>
              <a:off x="7345474" y="1840494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7417514" y="1933657"/>
              <a:ext cx="576000" cy="556245"/>
              <a:chOff x="7493000" y="1820863"/>
              <a:chExt cx="233363" cy="225425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Freeform 315"/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Freeform 316"/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Freeform 317"/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Freeform 318"/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" name="Freeform 319"/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" name="Freeform 320"/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500312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285998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419278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571618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571618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920637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70597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910468"/>
            <a:ext cx="2028878" cy="377842"/>
            <a:chOff x="928662" y="3910468"/>
            <a:chExt cx="2028878" cy="377842"/>
          </a:xfrm>
          <a:solidFill>
            <a:schemeClr val="bg1">
              <a:alpha val="40000"/>
            </a:schemeClr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930267"/>
            <a:ext cx="570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914891"/>
            <a:ext cx="1944572" cy="378000"/>
            <a:chOff x="5703446" y="3914891"/>
            <a:chExt cx="1944572" cy="378000"/>
          </a:xfrm>
          <a:solidFill>
            <a:schemeClr val="bg1">
              <a:alpha val="30000"/>
            </a:schemeClr>
          </a:solidFill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419278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930267"/>
            <a:ext cx="570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846976" y="355004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414976" y="355004"/>
            <a:ext cx="432000" cy="432000"/>
            <a:chOff x="7345474" y="1840494"/>
            <a:chExt cx="720080" cy="720080"/>
          </a:xfrm>
        </p:grpSpPr>
        <p:sp>
          <p:nvSpPr>
            <p:cNvPr id="137" name="圆角矩形 136"/>
            <p:cNvSpPr/>
            <p:nvPr/>
          </p:nvSpPr>
          <p:spPr>
            <a:xfrm>
              <a:off x="7345474" y="1840494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138" name="组合 137"/>
            <p:cNvGrpSpPr>
              <a:grpSpLocks noChangeAspect="1"/>
            </p:cNvGrpSpPr>
            <p:nvPr/>
          </p:nvGrpSpPr>
          <p:grpSpPr>
            <a:xfrm>
              <a:off x="7417514" y="1933657"/>
              <a:ext cx="576000" cy="556245"/>
              <a:chOff x="7493000" y="1820863"/>
              <a:chExt cx="233363" cy="225425"/>
            </a:xfrm>
            <a:solidFill>
              <a:schemeClr val="bg1">
                <a:lumMod val="95000"/>
              </a:schemeClr>
            </a:solidFill>
          </p:grpSpPr>
          <p:sp>
            <p:nvSpPr>
              <p:cNvPr id="139" name="Freeform 315"/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0" name="Freeform 316"/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1" name="Freeform 317"/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2" name="Freeform 318"/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3" name="Freeform 319"/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4" name="Freeform 320"/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72660" y="1801186"/>
            <a:ext cx="1336965" cy="1336965"/>
            <a:chOff x="3172660" y="1801186"/>
            <a:chExt cx="1336965" cy="1336965"/>
          </a:xfrm>
        </p:grpSpPr>
        <p:sp>
          <p:nvSpPr>
            <p:cNvPr id="5" name="矩形 4"/>
            <p:cNvSpPr/>
            <p:nvPr/>
          </p:nvSpPr>
          <p:spPr>
            <a:xfrm>
              <a:off x="3172660" y="1801186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149586" y="2778112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S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577288" y="2338863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优势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25650" y="1801186"/>
            <a:ext cx="1336965" cy="1336965"/>
            <a:chOff x="4725650" y="1801186"/>
            <a:chExt cx="1336965" cy="1336965"/>
          </a:xfrm>
        </p:grpSpPr>
        <p:sp>
          <p:nvSpPr>
            <p:cNvPr id="10" name="矩形 9"/>
            <p:cNvSpPr/>
            <p:nvPr/>
          </p:nvSpPr>
          <p:spPr>
            <a:xfrm>
              <a:off x="4725650" y="1801186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5650" y="2778112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W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131081" y="2338863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劣势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72660" y="3246164"/>
            <a:ext cx="1336965" cy="1336965"/>
            <a:chOff x="3172660" y="3246164"/>
            <a:chExt cx="1336965" cy="1336965"/>
          </a:xfrm>
        </p:grpSpPr>
        <p:sp>
          <p:nvSpPr>
            <p:cNvPr id="15" name="矩形 14"/>
            <p:cNvSpPr/>
            <p:nvPr/>
          </p:nvSpPr>
          <p:spPr>
            <a:xfrm>
              <a:off x="3172660" y="3246164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49586" y="3246164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O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69274" y="378384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机会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25650" y="3246164"/>
            <a:ext cx="1336965" cy="1336965"/>
            <a:chOff x="4725650" y="3246164"/>
            <a:chExt cx="1336965" cy="1336965"/>
          </a:xfrm>
        </p:grpSpPr>
        <p:sp>
          <p:nvSpPr>
            <p:cNvPr id="20" name="矩形 19"/>
            <p:cNvSpPr/>
            <p:nvPr/>
          </p:nvSpPr>
          <p:spPr>
            <a:xfrm>
              <a:off x="4725650" y="3246164"/>
              <a:ext cx="1336965" cy="1336965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25650" y="3246164"/>
              <a:ext cx="360039" cy="360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T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2264" y="378384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威胁</a:t>
              </a:r>
              <a:endPara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6405527" y="1990690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6405527" y="3435668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87361" y="1942199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387361" y="3387177"/>
            <a:ext cx="24661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添加您的标题</a:t>
            </a:r>
            <a:endParaRPr lang="en-US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6976" y="355004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14976" y="355004"/>
            <a:ext cx="432000" cy="432000"/>
            <a:chOff x="7345474" y="1840494"/>
            <a:chExt cx="720080" cy="720080"/>
          </a:xfrm>
        </p:grpSpPr>
        <p:sp>
          <p:nvSpPr>
            <p:cNvPr id="24" name="圆角矩形 23"/>
            <p:cNvSpPr/>
            <p:nvPr/>
          </p:nvSpPr>
          <p:spPr>
            <a:xfrm>
              <a:off x="7345474" y="1840494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7417514" y="1933657"/>
              <a:ext cx="576000" cy="556245"/>
              <a:chOff x="7493000" y="1820863"/>
              <a:chExt cx="233363" cy="225425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 315"/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16"/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317"/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318"/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319"/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320"/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1056" y="471626"/>
            <a:ext cx="4201888" cy="420024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89130" y="1751786"/>
            <a:ext cx="40549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 You</a:t>
            </a:r>
            <a:endParaRPr lang="zh-CN" altLang="en-US" sz="5400" dirty="0">
              <a:solidFill>
                <a:srgbClr val="F2F2F2">
                  <a:alpha val="95000"/>
                </a:srgb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TextBox 111"/>
          <p:cNvSpPr txBox="1">
            <a:spLocks noChangeArrowheads="1"/>
          </p:cNvSpPr>
          <p:nvPr/>
        </p:nvSpPr>
        <p:spPr bwMode="auto">
          <a:xfrm>
            <a:off x="2870147" y="2881669"/>
            <a:ext cx="3460232" cy="56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 dirty="0">
                <a:solidFill>
                  <a:srgbClr val="F2F2F2">
                    <a:alpha val="95000"/>
                  </a:srgb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here to modify the text , you may post text here . Click here to modify the text . Click here to modify the text , you may post text here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12667" y="1074860"/>
            <a:ext cx="23751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F2F2F2">
                    <a:alpha val="9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201X </a:t>
            </a: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336892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F2F2F2">
                  <a:alpha val="95000"/>
                </a:srgb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4434983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F2F2F2">
                  <a:alpha val="95000"/>
                </a:srgb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4528263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F2F2F2">
                  <a:alpha val="95000"/>
                </a:srgb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621542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F2F2F2">
                  <a:alpha val="95000"/>
                </a:srgb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4714821" y="3984209"/>
            <a:ext cx="72000" cy="7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F2F2F2">
                  <a:alpha val="95000"/>
                </a:srgbClr>
              </a:solidFill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13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13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8590" y="268377"/>
            <a:ext cx="4548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矢量小图标</a:t>
            </a:r>
          </a:p>
        </p:txBody>
      </p:sp>
      <p:sp>
        <p:nvSpPr>
          <p:cNvPr id="352" name="Freeform 5"/>
          <p:cNvSpPr/>
          <p:nvPr/>
        </p:nvSpPr>
        <p:spPr bwMode="auto">
          <a:xfrm>
            <a:off x="922721" y="1315412"/>
            <a:ext cx="300674" cy="300667"/>
          </a:xfrm>
          <a:custGeom>
            <a:avLst/>
            <a:gdLst>
              <a:gd name="T0" fmla="*/ 101 w 117"/>
              <a:gd name="T1" fmla="*/ 42 h 117"/>
              <a:gd name="T2" fmla="*/ 101 w 117"/>
              <a:gd name="T3" fmla="*/ 5 h 117"/>
              <a:gd name="T4" fmla="*/ 80 w 117"/>
              <a:gd name="T5" fmla="*/ 5 h 117"/>
              <a:gd name="T6" fmla="*/ 80 w 117"/>
              <a:gd name="T7" fmla="*/ 21 h 117"/>
              <a:gd name="T8" fmla="*/ 58 w 117"/>
              <a:gd name="T9" fmla="*/ 0 h 117"/>
              <a:gd name="T10" fmla="*/ 0 w 117"/>
              <a:gd name="T11" fmla="*/ 58 h 117"/>
              <a:gd name="T12" fmla="*/ 10 w 117"/>
              <a:gd name="T13" fmla="*/ 58 h 117"/>
              <a:gd name="T14" fmla="*/ 10 w 117"/>
              <a:gd name="T15" fmla="*/ 117 h 117"/>
              <a:gd name="T16" fmla="*/ 42 w 117"/>
              <a:gd name="T17" fmla="*/ 117 h 117"/>
              <a:gd name="T18" fmla="*/ 42 w 117"/>
              <a:gd name="T19" fmla="*/ 69 h 117"/>
              <a:gd name="T20" fmla="*/ 74 w 117"/>
              <a:gd name="T21" fmla="*/ 69 h 117"/>
              <a:gd name="T22" fmla="*/ 74 w 117"/>
              <a:gd name="T23" fmla="*/ 117 h 117"/>
              <a:gd name="T24" fmla="*/ 106 w 117"/>
              <a:gd name="T25" fmla="*/ 117 h 117"/>
              <a:gd name="T26" fmla="*/ 106 w 117"/>
              <a:gd name="T27" fmla="*/ 58 h 117"/>
              <a:gd name="T28" fmla="*/ 117 w 117"/>
              <a:gd name="T29" fmla="*/ 58 h 117"/>
              <a:gd name="T30" fmla="*/ 101 w 117"/>
              <a:gd name="T31" fmla="*/ 4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3" name="Rectangle 6"/>
          <p:cNvSpPr>
            <a:spLocks noChangeArrowheads="1"/>
          </p:cNvSpPr>
          <p:nvPr/>
        </p:nvSpPr>
        <p:spPr bwMode="auto">
          <a:xfrm>
            <a:off x="1046074" y="1505577"/>
            <a:ext cx="53967" cy="1105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4" name="Rectangle 7"/>
          <p:cNvSpPr>
            <a:spLocks noChangeArrowheads="1"/>
          </p:cNvSpPr>
          <p:nvPr/>
        </p:nvSpPr>
        <p:spPr bwMode="auto">
          <a:xfrm>
            <a:off x="1046074" y="1505577"/>
            <a:ext cx="53967" cy="1105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5" name="Rectangle 8"/>
          <p:cNvSpPr>
            <a:spLocks noChangeArrowheads="1"/>
          </p:cNvSpPr>
          <p:nvPr/>
        </p:nvSpPr>
        <p:spPr bwMode="auto">
          <a:xfrm>
            <a:off x="1046074" y="1505577"/>
            <a:ext cx="53967" cy="1105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6" name="Rectangle 9"/>
          <p:cNvSpPr>
            <a:spLocks noChangeArrowheads="1"/>
          </p:cNvSpPr>
          <p:nvPr/>
        </p:nvSpPr>
        <p:spPr bwMode="auto">
          <a:xfrm>
            <a:off x="1046074" y="1505577"/>
            <a:ext cx="53967" cy="1105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7" name="Freeform 10"/>
          <p:cNvSpPr/>
          <p:nvPr/>
        </p:nvSpPr>
        <p:spPr bwMode="auto">
          <a:xfrm>
            <a:off x="1583175" y="4351000"/>
            <a:ext cx="336651" cy="336644"/>
          </a:xfrm>
          <a:custGeom>
            <a:avLst/>
            <a:gdLst>
              <a:gd name="T0" fmla="*/ 114 w 131"/>
              <a:gd name="T1" fmla="*/ 48 h 131"/>
              <a:gd name="T2" fmla="*/ 114 w 131"/>
              <a:gd name="T3" fmla="*/ 6 h 131"/>
              <a:gd name="T4" fmla="*/ 90 w 131"/>
              <a:gd name="T5" fmla="*/ 6 h 131"/>
              <a:gd name="T6" fmla="*/ 90 w 131"/>
              <a:gd name="T7" fmla="*/ 24 h 131"/>
              <a:gd name="T8" fmla="*/ 66 w 131"/>
              <a:gd name="T9" fmla="*/ 0 h 131"/>
              <a:gd name="T10" fmla="*/ 0 w 131"/>
              <a:gd name="T11" fmla="*/ 66 h 131"/>
              <a:gd name="T12" fmla="*/ 12 w 131"/>
              <a:gd name="T13" fmla="*/ 66 h 131"/>
              <a:gd name="T14" fmla="*/ 12 w 131"/>
              <a:gd name="T15" fmla="*/ 131 h 131"/>
              <a:gd name="T16" fmla="*/ 48 w 131"/>
              <a:gd name="T17" fmla="*/ 131 h 131"/>
              <a:gd name="T18" fmla="*/ 48 w 131"/>
              <a:gd name="T19" fmla="*/ 78 h 131"/>
              <a:gd name="T20" fmla="*/ 83 w 131"/>
              <a:gd name="T21" fmla="*/ 78 h 131"/>
              <a:gd name="T22" fmla="*/ 83 w 131"/>
              <a:gd name="T23" fmla="*/ 131 h 131"/>
              <a:gd name="T24" fmla="*/ 120 w 131"/>
              <a:gd name="T25" fmla="*/ 131 h 131"/>
              <a:gd name="T26" fmla="*/ 120 w 131"/>
              <a:gd name="T27" fmla="*/ 66 h 131"/>
              <a:gd name="T28" fmla="*/ 131 w 131"/>
              <a:gd name="T29" fmla="*/ 66 h 131"/>
              <a:gd name="T30" fmla="*/ 114 w 131"/>
              <a:gd name="T31" fmla="*/ 4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8" name="Rectangle 11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9" name="Rectangle 12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0" name="Rectangle 13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1" name="Rectangle 14"/>
          <p:cNvSpPr>
            <a:spLocks noChangeArrowheads="1"/>
          </p:cNvSpPr>
          <p:nvPr/>
        </p:nvSpPr>
        <p:spPr bwMode="auto">
          <a:xfrm>
            <a:off x="1719379" y="4566864"/>
            <a:ext cx="61676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2" name="Freeform 15"/>
          <p:cNvSpPr>
            <a:spLocks noEditPoints="1"/>
          </p:cNvSpPr>
          <p:nvPr/>
        </p:nvSpPr>
        <p:spPr bwMode="auto">
          <a:xfrm>
            <a:off x="1585746" y="1323120"/>
            <a:ext cx="300674" cy="300667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3" name="Freeform 16"/>
          <p:cNvSpPr>
            <a:spLocks noEditPoints="1"/>
          </p:cNvSpPr>
          <p:nvPr/>
        </p:nvSpPr>
        <p:spPr bwMode="auto">
          <a:xfrm>
            <a:off x="2246200" y="1328259"/>
            <a:ext cx="328943" cy="326365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2937493" y="1297421"/>
            <a:ext cx="218439" cy="354633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5" name="Freeform 18"/>
          <p:cNvSpPr/>
          <p:nvPr/>
        </p:nvSpPr>
        <p:spPr bwMode="auto">
          <a:xfrm>
            <a:off x="3502863" y="1351388"/>
            <a:ext cx="326372" cy="30066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4122200" y="1351388"/>
            <a:ext cx="326372" cy="300667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7" name="Freeform 20"/>
          <p:cNvSpPr>
            <a:spLocks noEditPoints="1"/>
          </p:cNvSpPr>
          <p:nvPr/>
        </p:nvSpPr>
        <p:spPr bwMode="auto">
          <a:xfrm>
            <a:off x="4903437" y="1269154"/>
            <a:ext cx="141342" cy="113072"/>
          </a:xfrm>
          <a:custGeom>
            <a:avLst/>
            <a:gdLst>
              <a:gd name="T0" fmla="*/ 39 w 62"/>
              <a:gd name="T1" fmla="*/ 12 h 50"/>
              <a:gd name="T2" fmla="*/ 39 w 62"/>
              <a:gd name="T3" fmla="*/ 12 h 50"/>
              <a:gd name="T4" fmla="*/ 45 w 62"/>
              <a:gd name="T5" fmla="*/ 14 h 50"/>
              <a:gd name="T6" fmla="*/ 46 w 62"/>
              <a:gd name="T7" fmla="*/ 18 h 50"/>
              <a:gd name="T8" fmla="*/ 40 w 62"/>
              <a:gd name="T9" fmla="*/ 29 h 50"/>
              <a:gd name="T10" fmla="*/ 20 w 62"/>
              <a:gd name="T11" fmla="*/ 38 h 50"/>
              <a:gd name="T12" fmla="*/ 17 w 62"/>
              <a:gd name="T13" fmla="*/ 38 h 50"/>
              <a:gd name="T14" fmla="*/ 17 w 62"/>
              <a:gd name="T15" fmla="*/ 38 h 50"/>
              <a:gd name="T16" fmla="*/ 26 w 62"/>
              <a:gd name="T17" fmla="*/ 18 h 50"/>
              <a:gd name="T18" fmla="*/ 39 w 62"/>
              <a:gd name="T19" fmla="*/ 12 h 50"/>
              <a:gd name="T20" fmla="*/ 39 w 62"/>
              <a:gd name="T21" fmla="*/ 0 h 50"/>
              <a:gd name="T22" fmla="*/ 17 w 62"/>
              <a:gd name="T23" fmla="*/ 9 h 50"/>
              <a:gd name="T24" fmla="*/ 8 w 62"/>
              <a:gd name="T25" fmla="*/ 47 h 50"/>
              <a:gd name="T26" fmla="*/ 20 w 62"/>
              <a:gd name="T27" fmla="*/ 50 h 50"/>
              <a:gd name="T28" fmla="*/ 49 w 62"/>
              <a:gd name="T29" fmla="*/ 38 h 50"/>
              <a:gd name="T30" fmla="*/ 53 w 62"/>
              <a:gd name="T31" fmla="*/ 5 h 50"/>
              <a:gd name="T32" fmla="*/ 39 w 62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8" name="Freeform 21"/>
          <p:cNvSpPr>
            <a:spLocks noEditPoints="1"/>
          </p:cNvSpPr>
          <p:nvPr/>
        </p:nvSpPr>
        <p:spPr bwMode="auto">
          <a:xfrm>
            <a:off x="4798073" y="1269154"/>
            <a:ext cx="141342" cy="113072"/>
          </a:xfrm>
          <a:custGeom>
            <a:avLst/>
            <a:gdLst>
              <a:gd name="T0" fmla="*/ 23 w 62"/>
              <a:gd name="T1" fmla="*/ 12 h 50"/>
              <a:gd name="T2" fmla="*/ 36 w 62"/>
              <a:gd name="T3" fmla="*/ 18 h 50"/>
              <a:gd name="T4" fmla="*/ 45 w 62"/>
              <a:gd name="T5" fmla="*/ 38 h 50"/>
              <a:gd name="T6" fmla="*/ 42 w 62"/>
              <a:gd name="T7" fmla="*/ 38 h 50"/>
              <a:gd name="T8" fmla="*/ 22 w 62"/>
              <a:gd name="T9" fmla="*/ 29 h 50"/>
              <a:gd name="T10" fmla="*/ 16 w 62"/>
              <a:gd name="T11" fmla="*/ 18 h 50"/>
              <a:gd name="T12" fmla="*/ 17 w 62"/>
              <a:gd name="T13" fmla="*/ 14 h 50"/>
              <a:gd name="T14" fmla="*/ 23 w 62"/>
              <a:gd name="T15" fmla="*/ 12 h 50"/>
              <a:gd name="T16" fmla="*/ 23 w 62"/>
              <a:gd name="T17" fmla="*/ 0 h 50"/>
              <a:gd name="T18" fmla="*/ 9 w 62"/>
              <a:gd name="T19" fmla="*/ 5 h 50"/>
              <a:gd name="T20" fmla="*/ 13 w 62"/>
              <a:gd name="T21" fmla="*/ 38 h 50"/>
              <a:gd name="T22" fmla="*/ 42 w 62"/>
              <a:gd name="T23" fmla="*/ 50 h 50"/>
              <a:gd name="T24" fmla="*/ 54 w 62"/>
              <a:gd name="T25" fmla="*/ 47 h 50"/>
              <a:gd name="T26" fmla="*/ 45 w 62"/>
              <a:gd name="T27" fmla="*/ 9 h 50"/>
              <a:gd name="T28" fmla="*/ 23 w 62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69" name="Freeform 22"/>
          <p:cNvSpPr/>
          <p:nvPr/>
        </p:nvSpPr>
        <p:spPr bwMode="auto">
          <a:xfrm>
            <a:off x="4936845" y="1369377"/>
            <a:ext cx="149052" cy="123351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12 h 54"/>
              <a:gd name="T4" fmla="*/ 54 w 66"/>
              <a:gd name="T5" fmla="*/ 0 h 54"/>
              <a:gd name="T6" fmla="*/ 0 w 66"/>
              <a:gd name="T7" fmla="*/ 0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0" name="Freeform 23"/>
          <p:cNvSpPr/>
          <p:nvPr/>
        </p:nvSpPr>
        <p:spPr bwMode="auto">
          <a:xfrm>
            <a:off x="4936845" y="1518424"/>
            <a:ext cx="149052" cy="123351"/>
          </a:xfrm>
          <a:custGeom>
            <a:avLst/>
            <a:gdLst>
              <a:gd name="T0" fmla="*/ 0 w 66"/>
              <a:gd name="T1" fmla="*/ 0 h 54"/>
              <a:gd name="T2" fmla="*/ 0 w 66"/>
              <a:gd name="T3" fmla="*/ 54 h 54"/>
              <a:gd name="T4" fmla="*/ 54 w 66"/>
              <a:gd name="T5" fmla="*/ 54 h 54"/>
              <a:gd name="T6" fmla="*/ 66 w 66"/>
              <a:gd name="T7" fmla="*/ 42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1" name="Freeform 24"/>
          <p:cNvSpPr/>
          <p:nvPr/>
        </p:nvSpPr>
        <p:spPr bwMode="auto">
          <a:xfrm>
            <a:off x="4759525" y="1369377"/>
            <a:ext cx="149052" cy="123351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0 h 54"/>
              <a:gd name="T4" fmla="*/ 12 w 66"/>
              <a:gd name="T5" fmla="*/ 0 h 54"/>
              <a:gd name="T6" fmla="*/ 0 w 66"/>
              <a:gd name="T7" fmla="*/ 12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2" name="Freeform 25"/>
          <p:cNvSpPr/>
          <p:nvPr/>
        </p:nvSpPr>
        <p:spPr bwMode="auto">
          <a:xfrm>
            <a:off x="4759525" y="1518424"/>
            <a:ext cx="149052" cy="123351"/>
          </a:xfrm>
          <a:custGeom>
            <a:avLst/>
            <a:gdLst>
              <a:gd name="T0" fmla="*/ 0 w 66"/>
              <a:gd name="T1" fmla="*/ 0 h 54"/>
              <a:gd name="T2" fmla="*/ 0 w 66"/>
              <a:gd name="T3" fmla="*/ 42 h 54"/>
              <a:gd name="T4" fmla="*/ 12 w 66"/>
              <a:gd name="T5" fmla="*/ 54 h 54"/>
              <a:gd name="T6" fmla="*/ 66 w 66"/>
              <a:gd name="T7" fmla="*/ 54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3" name="Freeform 26"/>
          <p:cNvSpPr/>
          <p:nvPr/>
        </p:nvSpPr>
        <p:spPr bwMode="auto">
          <a:xfrm>
            <a:off x="5491936" y="1495297"/>
            <a:ext cx="141342" cy="174745"/>
          </a:xfrm>
          <a:custGeom>
            <a:avLst/>
            <a:gdLst>
              <a:gd name="T0" fmla="*/ 0 w 55"/>
              <a:gd name="T1" fmla="*/ 68 h 68"/>
              <a:gd name="T2" fmla="*/ 24 w 55"/>
              <a:gd name="T3" fmla="*/ 33 h 68"/>
              <a:gd name="T4" fmla="*/ 1 w 55"/>
              <a:gd name="T5" fmla="*/ 20 h 68"/>
              <a:gd name="T6" fmla="*/ 28 w 55"/>
              <a:gd name="T7" fmla="*/ 0 h 68"/>
              <a:gd name="T8" fmla="*/ 28 w 55"/>
              <a:gd name="T9" fmla="*/ 0 h 68"/>
              <a:gd name="T10" fmla="*/ 44 w 55"/>
              <a:gd name="T11" fmla="*/ 15 h 68"/>
              <a:gd name="T12" fmla="*/ 32 w 55"/>
              <a:gd name="T13" fmla="*/ 20 h 68"/>
              <a:gd name="T14" fmla="*/ 55 w 55"/>
              <a:gd name="T15" fmla="*/ 33 h 68"/>
              <a:gd name="T16" fmla="*/ 0 w 5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4" name="Freeform 27"/>
          <p:cNvSpPr/>
          <p:nvPr/>
        </p:nvSpPr>
        <p:spPr bwMode="auto">
          <a:xfrm>
            <a:off x="5404561" y="1315412"/>
            <a:ext cx="326372" cy="213293"/>
          </a:xfrm>
          <a:custGeom>
            <a:avLst/>
            <a:gdLst>
              <a:gd name="T0" fmla="*/ 119 w 144"/>
              <a:gd name="T1" fmla="*/ 44 h 94"/>
              <a:gd name="T2" fmla="*/ 118 w 144"/>
              <a:gd name="T3" fmla="*/ 44 h 94"/>
              <a:gd name="T4" fmla="*/ 119 w 144"/>
              <a:gd name="T5" fmla="*/ 37 h 94"/>
              <a:gd name="T6" fmla="*/ 81 w 144"/>
              <a:gd name="T7" fmla="*/ 0 h 94"/>
              <a:gd name="T8" fmla="*/ 45 w 144"/>
              <a:gd name="T9" fmla="*/ 27 h 94"/>
              <a:gd name="T10" fmla="*/ 34 w 144"/>
              <a:gd name="T11" fmla="*/ 25 h 94"/>
              <a:gd name="T12" fmla="*/ 0 w 144"/>
              <a:gd name="T13" fmla="*/ 59 h 94"/>
              <a:gd name="T14" fmla="*/ 0 w 144"/>
              <a:gd name="T15" fmla="*/ 69 h 94"/>
              <a:gd name="T16" fmla="*/ 25 w 144"/>
              <a:gd name="T17" fmla="*/ 94 h 94"/>
              <a:gd name="T18" fmla="*/ 34 w 144"/>
              <a:gd name="T19" fmla="*/ 94 h 94"/>
              <a:gd name="T20" fmla="*/ 34 w 144"/>
              <a:gd name="T21" fmla="*/ 94 h 94"/>
              <a:gd name="T22" fmla="*/ 35 w 144"/>
              <a:gd name="T23" fmla="*/ 94 h 94"/>
              <a:gd name="T24" fmla="*/ 38 w 144"/>
              <a:gd name="T25" fmla="*/ 94 h 94"/>
              <a:gd name="T26" fmla="*/ 64 w 144"/>
              <a:gd name="T27" fmla="*/ 74 h 94"/>
              <a:gd name="T28" fmla="*/ 76 w 144"/>
              <a:gd name="T29" fmla="*/ 75 h 94"/>
              <a:gd name="T30" fmla="*/ 94 w 144"/>
              <a:gd name="T31" fmla="*/ 93 h 94"/>
              <a:gd name="T32" fmla="*/ 94 w 144"/>
              <a:gd name="T33" fmla="*/ 94 h 94"/>
              <a:gd name="T34" fmla="*/ 119 w 144"/>
              <a:gd name="T35" fmla="*/ 94 h 94"/>
              <a:gd name="T36" fmla="*/ 144 w 144"/>
              <a:gd name="T37" fmla="*/ 69 h 94"/>
              <a:gd name="T38" fmla="*/ 119 w 144"/>
              <a:gd name="T39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6049596" y="1310271"/>
            <a:ext cx="328943" cy="326365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6" name="Freeform 29"/>
          <p:cNvSpPr>
            <a:spLocks noEditPoints="1"/>
          </p:cNvSpPr>
          <p:nvPr/>
        </p:nvSpPr>
        <p:spPr bwMode="auto">
          <a:xfrm>
            <a:off x="6702340" y="1292282"/>
            <a:ext cx="272405" cy="272399"/>
          </a:xfrm>
          <a:custGeom>
            <a:avLst/>
            <a:gdLst>
              <a:gd name="T0" fmla="*/ 114 w 120"/>
              <a:gd name="T1" fmla="*/ 70 h 120"/>
              <a:gd name="T2" fmla="*/ 120 w 120"/>
              <a:gd name="T3" fmla="*/ 64 h 120"/>
              <a:gd name="T4" fmla="*/ 120 w 120"/>
              <a:gd name="T5" fmla="*/ 56 h 120"/>
              <a:gd name="T6" fmla="*/ 114 w 120"/>
              <a:gd name="T7" fmla="*/ 50 h 120"/>
              <a:gd name="T8" fmla="*/ 110 w 120"/>
              <a:gd name="T9" fmla="*/ 50 h 120"/>
              <a:gd name="T10" fmla="*/ 102 w 120"/>
              <a:gd name="T11" fmla="*/ 45 h 120"/>
              <a:gd name="T12" fmla="*/ 102 w 120"/>
              <a:gd name="T13" fmla="*/ 32 h 120"/>
              <a:gd name="T14" fmla="*/ 105 w 120"/>
              <a:gd name="T15" fmla="*/ 29 h 120"/>
              <a:gd name="T16" fmla="*/ 105 w 120"/>
              <a:gd name="T17" fmla="*/ 20 h 120"/>
              <a:gd name="T18" fmla="*/ 100 w 120"/>
              <a:gd name="T19" fmla="*/ 15 h 120"/>
              <a:gd name="T20" fmla="*/ 91 w 120"/>
              <a:gd name="T21" fmla="*/ 15 h 120"/>
              <a:gd name="T22" fmla="*/ 88 w 120"/>
              <a:gd name="T23" fmla="*/ 18 h 120"/>
              <a:gd name="T24" fmla="*/ 79 w 120"/>
              <a:gd name="T25" fmla="*/ 20 h 120"/>
              <a:gd name="T26" fmla="*/ 70 w 120"/>
              <a:gd name="T27" fmla="*/ 10 h 120"/>
              <a:gd name="T28" fmla="*/ 70 w 120"/>
              <a:gd name="T29" fmla="*/ 6 h 120"/>
              <a:gd name="T30" fmla="*/ 64 w 120"/>
              <a:gd name="T31" fmla="*/ 0 h 120"/>
              <a:gd name="T32" fmla="*/ 56 w 120"/>
              <a:gd name="T33" fmla="*/ 0 h 120"/>
              <a:gd name="T34" fmla="*/ 50 w 120"/>
              <a:gd name="T35" fmla="*/ 6 h 120"/>
              <a:gd name="T36" fmla="*/ 50 w 120"/>
              <a:gd name="T37" fmla="*/ 10 h 120"/>
              <a:gd name="T38" fmla="*/ 45 w 120"/>
              <a:gd name="T39" fmla="*/ 18 h 120"/>
              <a:gd name="T40" fmla="*/ 32 w 120"/>
              <a:gd name="T41" fmla="*/ 18 h 120"/>
              <a:gd name="T42" fmla="*/ 29 w 120"/>
              <a:gd name="T43" fmla="*/ 15 h 120"/>
              <a:gd name="T44" fmla="*/ 20 w 120"/>
              <a:gd name="T45" fmla="*/ 15 h 120"/>
              <a:gd name="T46" fmla="*/ 15 w 120"/>
              <a:gd name="T47" fmla="*/ 20 h 120"/>
              <a:gd name="T48" fmla="*/ 15 w 120"/>
              <a:gd name="T49" fmla="*/ 29 h 120"/>
              <a:gd name="T50" fmla="*/ 18 w 120"/>
              <a:gd name="T51" fmla="*/ 32 h 120"/>
              <a:gd name="T52" fmla="*/ 20 w 120"/>
              <a:gd name="T53" fmla="*/ 41 h 120"/>
              <a:gd name="T54" fmla="*/ 10 w 120"/>
              <a:gd name="T55" fmla="*/ 50 h 120"/>
              <a:gd name="T56" fmla="*/ 6 w 120"/>
              <a:gd name="T57" fmla="*/ 50 h 120"/>
              <a:gd name="T58" fmla="*/ 0 w 120"/>
              <a:gd name="T59" fmla="*/ 56 h 120"/>
              <a:gd name="T60" fmla="*/ 0 w 120"/>
              <a:gd name="T61" fmla="*/ 64 h 120"/>
              <a:gd name="T62" fmla="*/ 6 w 120"/>
              <a:gd name="T63" fmla="*/ 70 h 120"/>
              <a:gd name="T64" fmla="*/ 10 w 120"/>
              <a:gd name="T65" fmla="*/ 70 h 120"/>
              <a:gd name="T66" fmla="*/ 18 w 120"/>
              <a:gd name="T67" fmla="*/ 75 h 120"/>
              <a:gd name="T68" fmla="*/ 18 w 120"/>
              <a:gd name="T69" fmla="*/ 88 h 120"/>
              <a:gd name="T70" fmla="*/ 15 w 120"/>
              <a:gd name="T71" fmla="*/ 91 h 120"/>
              <a:gd name="T72" fmla="*/ 15 w 120"/>
              <a:gd name="T73" fmla="*/ 100 h 120"/>
              <a:gd name="T74" fmla="*/ 20 w 120"/>
              <a:gd name="T75" fmla="*/ 105 h 120"/>
              <a:gd name="T76" fmla="*/ 29 w 120"/>
              <a:gd name="T77" fmla="*/ 105 h 120"/>
              <a:gd name="T78" fmla="*/ 32 w 120"/>
              <a:gd name="T79" fmla="*/ 102 h 120"/>
              <a:gd name="T80" fmla="*/ 41 w 120"/>
              <a:gd name="T81" fmla="*/ 100 h 120"/>
              <a:gd name="T82" fmla="*/ 50 w 120"/>
              <a:gd name="T83" fmla="*/ 110 h 120"/>
              <a:gd name="T84" fmla="*/ 50 w 120"/>
              <a:gd name="T85" fmla="*/ 114 h 120"/>
              <a:gd name="T86" fmla="*/ 56 w 120"/>
              <a:gd name="T87" fmla="*/ 120 h 120"/>
              <a:gd name="T88" fmla="*/ 64 w 120"/>
              <a:gd name="T89" fmla="*/ 120 h 120"/>
              <a:gd name="T90" fmla="*/ 70 w 120"/>
              <a:gd name="T91" fmla="*/ 114 h 120"/>
              <a:gd name="T92" fmla="*/ 70 w 120"/>
              <a:gd name="T93" fmla="*/ 110 h 120"/>
              <a:gd name="T94" fmla="*/ 75 w 120"/>
              <a:gd name="T95" fmla="*/ 102 h 120"/>
              <a:gd name="T96" fmla="*/ 88 w 120"/>
              <a:gd name="T97" fmla="*/ 102 h 120"/>
              <a:gd name="T98" fmla="*/ 91 w 120"/>
              <a:gd name="T99" fmla="*/ 105 h 120"/>
              <a:gd name="T100" fmla="*/ 100 w 120"/>
              <a:gd name="T101" fmla="*/ 105 h 120"/>
              <a:gd name="T102" fmla="*/ 105 w 120"/>
              <a:gd name="T103" fmla="*/ 100 h 120"/>
              <a:gd name="T104" fmla="*/ 105 w 120"/>
              <a:gd name="T105" fmla="*/ 91 h 120"/>
              <a:gd name="T106" fmla="*/ 102 w 120"/>
              <a:gd name="T107" fmla="*/ 88 h 120"/>
              <a:gd name="T108" fmla="*/ 100 w 120"/>
              <a:gd name="T109" fmla="*/ 79 h 120"/>
              <a:gd name="T110" fmla="*/ 110 w 120"/>
              <a:gd name="T111" fmla="*/ 70 h 120"/>
              <a:gd name="T112" fmla="*/ 114 w 120"/>
              <a:gd name="T113" fmla="*/ 70 h 120"/>
              <a:gd name="T114" fmla="*/ 60 w 120"/>
              <a:gd name="T115" fmla="*/ 86 h 120"/>
              <a:gd name="T116" fmla="*/ 34 w 120"/>
              <a:gd name="T117" fmla="*/ 60 h 120"/>
              <a:gd name="T118" fmla="*/ 60 w 120"/>
              <a:gd name="T119" fmla="*/ 34 h 120"/>
              <a:gd name="T120" fmla="*/ 86 w 120"/>
              <a:gd name="T121" fmla="*/ 60 h 120"/>
              <a:gd name="T122" fmla="*/ 60 w 120"/>
              <a:gd name="T123" fmla="*/ 8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7" name="Freeform 30"/>
          <p:cNvSpPr>
            <a:spLocks noEditPoints="1"/>
          </p:cNvSpPr>
          <p:nvPr/>
        </p:nvSpPr>
        <p:spPr bwMode="auto">
          <a:xfrm>
            <a:off x="6920780" y="1536412"/>
            <a:ext cx="136202" cy="138771"/>
          </a:xfrm>
          <a:custGeom>
            <a:avLst/>
            <a:gdLst>
              <a:gd name="T0" fmla="*/ 57 w 60"/>
              <a:gd name="T1" fmla="*/ 35 h 60"/>
              <a:gd name="T2" fmla="*/ 60 w 60"/>
              <a:gd name="T3" fmla="*/ 32 h 60"/>
              <a:gd name="T4" fmla="*/ 60 w 60"/>
              <a:gd name="T5" fmla="*/ 28 h 60"/>
              <a:gd name="T6" fmla="*/ 57 w 60"/>
              <a:gd name="T7" fmla="*/ 25 h 60"/>
              <a:gd name="T8" fmla="*/ 55 w 60"/>
              <a:gd name="T9" fmla="*/ 25 h 60"/>
              <a:gd name="T10" fmla="*/ 51 w 60"/>
              <a:gd name="T11" fmla="*/ 23 h 60"/>
              <a:gd name="T12" fmla="*/ 51 w 60"/>
              <a:gd name="T13" fmla="*/ 16 h 60"/>
              <a:gd name="T14" fmla="*/ 53 w 60"/>
              <a:gd name="T15" fmla="*/ 14 h 60"/>
              <a:gd name="T16" fmla="*/ 53 w 60"/>
              <a:gd name="T17" fmla="*/ 10 h 60"/>
              <a:gd name="T18" fmla="*/ 50 w 60"/>
              <a:gd name="T19" fmla="*/ 7 h 60"/>
              <a:gd name="T20" fmla="*/ 46 w 60"/>
              <a:gd name="T21" fmla="*/ 7 h 60"/>
              <a:gd name="T22" fmla="*/ 44 w 60"/>
              <a:gd name="T23" fmla="*/ 9 h 60"/>
              <a:gd name="T24" fmla="*/ 40 w 60"/>
              <a:gd name="T25" fmla="*/ 10 h 60"/>
              <a:gd name="T26" fmla="*/ 35 w 60"/>
              <a:gd name="T27" fmla="*/ 5 h 60"/>
              <a:gd name="T28" fmla="*/ 35 w 60"/>
              <a:gd name="T29" fmla="*/ 3 h 60"/>
              <a:gd name="T30" fmla="*/ 32 w 60"/>
              <a:gd name="T31" fmla="*/ 0 h 60"/>
              <a:gd name="T32" fmla="*/ 28 w 60"/>
              <a:gd name="T33" fmla="*/ 0 h 60"/>
              <a:gd name="T34" fmla="*/ 25 w 60"/>
              <a:gd name="T35" fmla="*/ 3 h 60"/>
              <a:gd name="T36" fmla="*/ 25 w 60"/>
              <a:gd name="T37" fmla="*/ 5 h 60"/>
              <a:gd name="T38" fmla="*/ 23 w 60"/>
              <a:gd name="T39" fmla="*/ 9 h 60"/>
              <a:gd name="T40" fmla="*/ 16 w 60"/>
              <a:gd name="T41" fmla="*/ 9 h 60"/>
              <a:gd name="T42" fmla="*/ 14 w 60"/>
              <a:gd name="T43" fmla="*/ 7 h 60"/>
              <a:gd name="T44" fmla="*/ 10 w 60"/>
              <a:gd name="T45" fmla="*/ 7 h 60"/>
              <a:gd name="T46" fmla="*/ 7 w 60"/>
              <a:gd name="T47" fmla="*/ 10 h 60"/>
              <a:gd name="T48" fmla="*/ 7 w 60"/>
              <a:gd name="T49" fmla="*/ 14 h 60"/>
              <a:gd name="T50" fmla="*/ 9 w 60"/>
              <a:gd name="T51" fmla="*/ 16 h 60"/>
              <a:gd name="T52" fmla="*/ 10 w 60"/>
              <a:gd name="T53" fmla="*/ 20 h 60"/>
              <a:gd name="T54" fmla="*/ 5 w 60"/>
              <a:gd name="T55" fmla="*/ 25 h 60"/>
              <a:gd name="T56" fmla="*/ 3 w 60"/>
              <a:gd name="T57" fmla="*/ 25 h 60"/>
              <a:gd name="T58" fmla="*/ 0 w 60"/>
              <a:gd name="T59" fmla="*/ 28 h 60"/>
              <a:gd name="T60" fmla="*/ 0 w 60"/>
              <a:gd name="T61" fmla="*/ 32 h 60"/>
              <a:gd name="T62" fmla="*/ 3 w 60"/>
              <a:gd name="T63" fmla="*/ 35 h 60"/>
              <a:gd name="T64" fmla="*/ 5 w 60"/>
              <a:gd name="T65" fmla="*/ 35 h 60"/>
              <a:gd name="T66" fmla="*/ 9 w 60"/>
              <a:gd name="T67" fmla="*/ 37 h 60"/>
              <a:gd name="T68" fmla="*/ 9 w 60"/>
              <a:gd name="T69" fmla="*/ 44 h 60"/>
              <a:gd name="T70" fmla="*/ 7 w 60"/>
              <a:gd name="T71" fmla="*/ 46 h 60"/>
              <a:gd name="T72" fmla="*/ 7 w 60"/>
              <a:gd name="T73" fmla="*/ 50 h 60"/>
              <a:gd name="T74" fmla="*/ 10 w 60"/>
              <a:gd name="T75" fmla="*/ 53 h 60"/>
              <a:gd name="T76" fmla="*/ 14 w 60"/>
              <a:gd name="T77" fmla="*/ 53 h 60"/>
              <a:gd name="T78" fmla="*/ 16 w 60"/>
              <a:gd name="T79" fmla="*/ 51 h 60"/>
              <a:gd name="T80" fmla="*/ 20 w 60"/>
              <a:gd name="T81" fmla="*/ 50 h 60"/>
              <a:gd name="T82" fmla="*/ 25 w 60"/>
              <a:gd name="T83" fmla="*/ 55 h 60"/>
              <a:gd name="T84" fmla="*/ 25 w 60"/>
              <a:gd name="T85" fmla="*/ 57 h 60"/>
              <a:gd name="T86" fmla="*/ 28 w 60"/>
              <a:gd name="T87" fmla="*/ 60 h 60"/>
              <a:gd name="T88" fmla="*/ 32 w 60"/>
              <a:gd name="T89" fmla="*/ 60 h 60"/>
              <a:gd name="T90" fmla="*/ 35 w 60"/>
              <a:gd name="T91" fmla="*/ 57 h 60"/>
              <a:gd name="T92" fmla="*/ 35 w 60"/>
              <a:gd name="T93" fmla="*/ 55 h 60"/>
              <a:gd name="T94" fmla="*/ 37 w 60"/>
              <a:gd name="T95" fmla="*/ 51 h 60"/>
              <a:gd name="T96" fmla="*/ 44 w 60"/>
              <a:gd name="T97" fmla="*/ 51 h 60"/>
              <a:gd name="T98" fmla="*/ 46 w 60"/>
              <a:gd name="T99" fmla="*/ 53 h 60"/>
              <a:gd name="T100" fmla="*/ 50 w 60"/>
              <a:gd name="T101" fmla="*/ 53 h 60"/>
              <a:gd name="T102" fmla="*/ 53 w 60"/>
              <a:gd name="T103" fmla="*/ 50 h 60"/>
              <a:gd name="T104" fmla="*/ 53 w 60"/>
              <a:gd name="T105" fmla="*/ 46 h 60"/>
              <a:gd name="T106" fmla="*/ 51 w 60"/>
              <a:gd name="T107" fmla="*/ 44 h 60"/>
              <a:gd name="T108" fmla="*/ 50 w 60"/>
              <a:gd name="T109" fmla="*/ 40 h 60"/>
              <a:gd name="T110" fmla="*/ 55 w 60"/>
              <a:gd name="T111" fmla="*/ 35 h 60"/>
              <a:gd name="T112" fmla="*/ 57 w 60"/>
              <a:gd name="T113" fmla="*/ 35 h 60"/>
              <a:gd name="T114" fmla="*/ 40 w 60"/>
              <a:gd name="T115" fmla="*/ 30 h 60"/>
              <a:gd name="T116" fmla="*/ 30 w 60"/>
              <a:gd name="T117" fmla="*/ 40 h 60"/>
              <a:gd name="T118" fmla="*/ 20 w 60"/>
              <a:gd name="T119" fmla="*/ 30 h 60"/>
              <a:gd name="T120" fmla="*/ 30 w 60"/>
              <a:gd name="T121" fmla="*/ 20 h 60"/>
              <a:gd name="T122" fmla="*/ 40 w 60"/>
              <a:gd name="T12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8" name="Freeform 31"/>
          <p:cNvSpPr/>
          <p:nvPr/>
        </p:nvSpPr>
        <p:spPr bwMode="auto">
          <a:xfrm>
            <a:off x="7378215" y="1307701"/>
            <a:ext cx="328943" cy="326365"/>
          </a:xfrm>
          <a:custGeom>
            <a:avLst/>
            <a:gdLst>
              <a:gd name="T0" fmla="*/ 72 w 144"/>
              <a:gd name="T1" fmla="*/ 36 h 144"/>
              <a:gd name="T2" fmla="*/ 0 w 144"/>
              <a:gd name="T3" fmla="*/ 61 h 144"/>
              <a:gd name="T4" fmla="*/ 42 w 144"/>
              <a:gd name="T5" fmla="*/ 120 h 144"/>
              <a:gd name="T6" fmla="*/ 72 w 144"/>
              <a:gd name="T7" fmla="*/ 144 h 144"/>
              <a:gd name="T8" fmla="*/ 102 w 144"/>
              <a:gd name="T9" fmla="*/ 120 h 144"/>
              <a:gd name="T10" fmla="*/ 144 w 144"/>
              <a:gd name="T11" fmla="*/ 60 h 144"/>
              <a:gd name="T12" fmla="*/ 72 w 144"/>
              <a:gd name="T1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8079787" y="1297421"/>
            <a:ext cx="164472" cy="354633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0" name="Freeform 33"/>
          <p:cNvSpPr>
            <a:spLocks noEditPoints="1"/>
          </p:cNvSpPr>
          <p:nvPr/>
        </p:nvSpPr>
        <p:spPr bwMode="auto">
          <a:xfrm>
            <a:off x="927862" y="1911604"/>
            <a:ext cx="272405" cy="326365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1" name="Freeform 34"/>
          <p:cNvSpPr/>
          <p:nvPr/>
        </p:nvSpPr>
        <p:spPr bwMode="auto">
          <a:xfrm>
            <a:off x="1598594" y="1903895"/>
            <a:ext cx="313522" cy="349494"/>
          </a:xfrm>
          <a:custGeom>
            <a:avLst/>
            <a:gdLst>
              <a:gd name="T0" fmla="*/ 129 w 138"/>
              <a:gd name="T1" fmla="*/ 75 h 153"/>
              <a:gd name="T2" fmla="*/ 120 w 138"/>
              <a:gd name="T3" fmla="*/ 84 h 153"/>
              <a:gd name="T4" fmla="*/ 69 w 138"/>
              <a:gd name="T5" fmla="*/ 135 h 153"/>
              <a:gd name="T6" fmla="*/ 18 w 138"/>
              <a:gd name="T7" fmla="*/ 84 h 153"/>
              <a:gd name="T8" fmla="*/ 69 w 138"/>
              <a:gd name="T9" fmla="*/ 33 h 153"/>
              <a:gd name="T10" fmla="*/ 69 w 138"/>
              <a:gd name="T11" fmla="*/ 33 h 153"/>
              <a:gd name="T12" fmla="*/ 69 w 138"/>
              <a:gd name="T13" fmla="*/ 48 h 153"/>
              <a:gd name="T14" fmla="*/ 105 w 138"/>
              <a:gd name="T15" fmla="*/ 24 h 153"/>
              <a:gd name="T16" fmla="*/ 69 w 138"/>
              <a:gd name="T17" fmla="*/ 0 h 153"/>
              <a:gd name="T18" fmla="*/ 69 w 138"/>
              <a:gd name="T19" fmla="*/ 15 h 153"/>
              <a:gd name="T20" fmla="*/ 69 w 138"/>
              <a:gd name="T21" fmla="*/ 15 h 153"/>
              <a:gd name="T22" fmla="*/ 0 w 138"/>
              <a:gd name="T23" fmla="*/ 84 h 153"/>
              <a:gd name="T24" fmla="*/ 69 w 138"/>
              <a:gd name="T25" fmla="*/ 153 h 153"/>
              <a:gd name="T26" fmla="*/ 138 w 138"/>
              <a:gd name="T27" fmla="*/ 84 h 153"/>
              <a:gd name="T28" fmla="*/ 129 w 138"/>
              <a:gd name="T29" fmla="*/ 7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2" name="Freeform 35"/>
          <p:cNvSpPr/>
          <p:nvPr/>
        </p:nvSpPr>
        <p:spPr bwMode="auto">
          <a:xfrm>
            <a:off x="2197373" y="2006687"/>
            <a:ext cx="313522" cy="251841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3" name="Freeform 36"/>
          <p:cNvSpPr/>
          <p:nvPr/>
        </p:nvSpPr>
        <p:spPr bwMode="auto">
          <a:xfrm>
            <a:off x="2292459" y="1916745"/>
            <a:ext cx="313522" cy="254411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4" name="Freeform 37"/>
          <p:cNvSpPr/>
          <p:nvPr/>
        </p:nvSpPr>
        <p:spPr bwMode="auto">
          <a:xfrm>
            <a:off x="2834698" y="1945012"/>
            <a:ext cx="424026" cy="287817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5" name="Freeform 38"/>
          <p:cNvSpPr/>
          <p:nvPr/>
        </p:nvSpPr>
        <p:spPr bwMode="auto">
          <a:xfrm>
            <a:off x="3461746" y="1978420"/>
            <a:ext cx="429168" cy="218432"/>
          </a:xfrm>
          <a:custGeom>
            <a:avLst/>
            <a:gdLst>
              <a:gd name="T0" fmla="*/ 189 w 189"/>
              <a:gd name="T1" fmla="*/ 57 h 96"/>
              <a:gd name="T2" fmla="*/ 153 w 189"/>
              <a:gd name="T3" fmla="*/ 33 h 96"/>
              <a:gd name="T4" fmla="*/ 153 w 189"/>
              <a:gd name="T5" fmla="*/ 48 h 96"/>
              <a:gd name="T6" fmla="*/ 152 w 189"/>
              <a:gd name="T7" fmla="*/ 48 h 96"/>
              <a:gd name="T8" fmla="*/ 140 w 189"/>
              <a:gd name="T9" fmla="*/ 48 h 96"/>
              <a:gd name="T10" fmla="*/ 137 w 189"/>
              <a:gd name="T11" fmla="*/ 45 h 96"/>
              <a:gd name="T12" fmla="*/ 137 w 189"/>
              <a:gd name="T13" fmla="*/ 21 h 96"/>
              <a:gd name="T14" fmla="*/ 116 w 189"/>
              <a:gd name="T15" fmla="*/ 0 h 96"/>
              <a:gd name="T16" fmla="*/ 95 w 189"/>
              <a:gd name="T17" fmla="*/ 21 h 96"/>
              <a:gd name="T18" fmla="*/ 95 w 189"/>
              <a:gd name="T19" fmla="*/ 75 h 96"/>
              <a:gd name="T20" fmla="*/ 92 w 189"/>
              <a:gd name="T21" fmla="*/ 78 h 96"/>
              <a:gd name="T22" fmla="*/ 89 w 189"/>
              <a:gd name="T23" fmla="*/ 75 h 96"/>
              <a:gd name="T24" fmla="*/ 89 w 189"/>
              <a:gd name="T25" fmla="*/ 21 h 96"/>
              <a:gd name="T26" fmla="*/ 69 w 189"/>
              <a:gd name="T27" fmla="*/ 0 h 96"/>
              <a:gd name="T28" fmla="*/ 48 w 189"/>
              <a:gd name="T29" fmla="*/ 21 h 96"/>
              <a:gd name="T30" fmla="*/ 48 w 189"/>
              <a:gd name="T31" fmla="*/ 75 h 96"/>
              <a:gd name="T32" fmla="*/ 45 w 189"/>
              <a:gd name="T33" fmla="*/ 78 h 96"/>
              <a:gd name="T34" fmla="*/ 42 w 189"/>
              <a:gd name="T35" fmla="*/ 75 h 96"/>
              <a:gd name="T36" fmla="*/ 42 w 189"/>
              <a:gd name="T37" fmla="*/ 45 h 96"/>
              <a:gd name="T38" fmla="*/ 20 w 189"/>
              <a:gd name="T39" fmla="*/ 24 h 96"/>
              <a:gd name="T40" fmla="*/ 9 w 189"/>
              <a:gd name="T41" fmla="*/ 24 h 96"/>
              <a:gd name="T42" fmla="*/ 0 w 189"/>
              <a:gd name="T43" fmla="*/ 33 h 96"/>
              <a:gd name="T44" fmla="*/ 9 w 189"/>
              <a:gd name="T45" fmla="*/ 42 h 96"/>
              <a:gd name="T46" fmla="*/ 20 w 189"/>
              <a:gd name="T47" fmla="*/ 42 h 96"/>
              <a:gd name="T48" fmla="*/ 24 w 189"/>
              <a:gd name="T49" fmla="*/ 45 h 96"/>
              <a:gd name="T50" fmla="*/ 24 w 189"/>
              <a:gd name="T51" fmla="*/ 75 h 96"/>
              <a:gd name="T52" fmla="*/ 45 w 189"/>
              <a:gd name="T53" fmla="*/ 96 h 96"/>
              <a:gd name="T54" fmla="*/ 66 w 189"/>
              <a:gd name="T55" fmla="*/ 75 h 96"/>
              <a:gd name="T56" fmla="*/ 65 w 189"/>
              <a:gd name="T57" fmla="*/ 21 h 96"/>
              <a:gd name="T58" fmla="*/ 69 w 189"/>
              <a:gd name="T59" fmla="*/ 18 h 96"/>
              <a:gd name="T60" fmla="*/ 72 w 189"/>
              <a:gd name="T61" fmla="*/ 21 h 96"/>
              <a:gd name="T62" fmla="*/ 72 w 189"/>
              <a:gd name="T63" fmla="*/ 75 h 96"/>
              <a:gd name="T64" fmla="*/ 92 w 189"/>
              <a:gd name="T65" fmla="*/ 96 h 96"/>
              <a:gd name="T66" fmla="*/ 113 w 189"/>
              <a:gd name="T67" fmla="*/ 75 h 96"/>
              <a:gd name="T68" fmla="*/ 113 w 189"/>
              <a:gd name="T69" fmla="*/ 21 h 96"/>
              <a:gd name="T70" fmla="*/ 116 w 189"/>
              <a:gd name="T71" fmla="*/ 18 h 96"/>
              <a:gd name="T72" fmla="*/ 119 w 189"/>
              <a:gd name="T73" fmla="*/ 21 h 96"/>
              <a:gd name="T74" fmla="*/ 119 w 189"/>
              <a:gd name="T75" fmla="*/ 45 h 96"/>
              <a:gd name="T76" fmla="*/ 140 w 189"/>
              <a:gd name="T77" fmla="*/ 66 h 96"/>
              <a:gd name="T78" fmla="*/ 152 w 189"/>
              <a:gd name="T79" fmla="*/ 66 h 96"/>
              <a:gd name="T80" fmla="*/ 153 w 189"/>
              <a:gd name="T81" fmla="*/ 66 h 96"/>
              <a:gd name="T82" fmla="*/ 153 w 189"/>
              <a:gd name="T83" fmla="*/ 81 h 96"/>
              <a:gd name="T84" fmla="*/ 189 w 189"/>
              <a:gd name="T8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6" name="Freeform 39"/>
          <p:cNvSpPr/>
          <p:nvPr/>
        </p:nvSpPr>
        <p:spPr bwMode="auto">
          <a:xfrm>
            <a:off x="4281531" y="2109479"/>
            <a:ext cx="203019" cy="118211"/>
          </a:xfrm>
          <a:custGeom>
            <a:avLst/>
            <a:gdLst>
              <a:gd name="T0" fmla="*/ 90 w 90"/>
              <a:gd name="T1" fmla="*/ 28 h 52"/>
              <a:gd name="T2" fmla="*/ 54 w 90"/>
              <a:gd name="T3" fmla="*/ 4 h 52"/>
              <a:gd name="T4" fmla="*/ 54 w 90"/>
              <a:gd name="T5" fmla="*/ 19 h 52"/>
              <a:gd name="T6" fmla="*/ 53 w 90"/>
              <a:gd name="T7" fmla="*/ 19 h 52"/>
              <a:gd name="T8" fmla="*/ 28 w 90"/>
              <a:gd name="T9" fmla="*/ 19 h 52"/>
              <a:gd name="T10" fmla="*/ 12 w 90"/>
              <a:gd name="T11" fmla="*/ 0 h 52"/>
              <a:gd name="T12" fmla="*/ 0 w 90"/>
              <a:gd name="T13" fmla="*/ 14 h 52"/>
              <a:gd name="T14" fmla="*/ 17 w 90"/>
              <a:gd name="T15" fmla="*/ 34 h 52"/>
              <a:gd name="T16" fmla="*/ 24 w 90"/>
              <a:gd name="T17" fmla="*/ 37 h 52"/>
              <a:gd name="T18" fmla="*/ 53 w 90"/>
              <a:gd name="T19" fmla="*/ 37 h 52"/>
              <a:gd name="T20" fmla="*/ 54 w 90"/>
              <a:gd name="T21" fmla="*/ 37 h 52"/>
              <a:gd name="T22" fmla="*/ 54 w 90"/>
              <a:gd name="T23" fmla="*/ 52 h 52"/>
              <a:gd name="T24" fmla="*/ 90 w 90"/>
              <a:gd name="T25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7" name="Freeform 40"/>
          <p:cNvSpPr/>
          <p:nvPr/>
        </p:nvSpPr>
        <p:spPr bwMode="auto">
          <a:xfrm>
            <a:off x="4124769" y="2001549"/>
            <a:ext cx="138773" cy="84804"/>
          </a:xfrm>
          <a:custGeom>
            <a:avLst/>
            <a:gdLst>
              <a:gd name="T0" fmla="*/ 39 w 62"/>
              <a:gd name="T1" fmla="*/ 0 h 37"/>
              <a:gd name="T2" fmla="*/ 9 w 62"/>
              <a:gd name="T3" fmla="*/ 0 h 37"/>
              <a:gd name="T4" fmla="*/ 0 w 62"/>
              <a:gd name="T5" fmla="*/ 9 h 37"/>
              <a:gd name="T6" fmla="*/ 9 w 62"/>
              <a:gd name="T7" fmla="*/ 18 h 37"/>
              <a:gd name="T8" fmla="*/ 34 w 62"/>
              <a:gd name="T9" fmla="*/ 18 h 37"/>
              <a:gd name="T10" fmla="*/ 50 w 62"/>
              <a:gd name="T11" fmla="*/ 37 h 37"/>
              <a:gd name="T12" fmla="*/ 62 w 62"/>
              <a:gd name="T13" fmla="*/ 23 h 37"/>
              <a:gd name="T14" fmla="*/ 45 w 62"/>
              <a:gd name="T15" fmla="*/ 3 h 37"/>
              <a:gd name="T16" fmla="*/ 39 w 62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8" name="Freeform 41"/>
          <p:cNvSpPr/>
          <p:nvPr/>
        </p:nvSpPr>
        <p:spPr bwMode="auto">
          <a:xfrm>
            <a:off x="4122200" y="1968140"/>
            <a:ext cx="362350" cy="226143"/>
          </a:xfrm>
          <a:custGeom>
            <a:avLst/>
            <a:gdLst>
              <a:gd name="T0" fmla="*/ 160 w 160"/>
              <a:gd name="T1" fmla="*/ 24 h 99"/>
              <a:gd name="T2" fmla="*/ 124 w 160"/>
              <a:gd name="T3" fmla="*/ 0 h 99"/>
              <a:gd name="T4" fmla="*/ 124 w 160"/>
              <a:gd name="T5" fmla="*/ 15 h 99"/>
              <a:gd name="T6" fmla="*/ 123 w 160"/>
              <a:gd name="T7" fmla="*/ 15 h 99"/>
              <a:gd name="T8" fmla="*/ 94 w 160"/>
              <a:gd name="T9" fmla="*/ 15 h 99"/>
              <a:gd name="T10" fmla="*/ 87 w 160"/>
              <a:gd name="T11" fmla="*/ 18 h 99"/>
              <a:gd name="T12" fmla="*/ 35 w 160"/>
              <a:gd name="T13" fmla="*/ 81 h 99"/>
              <a:gd name="T14" fmla="*/ 9 w 160"/>
              <a:gd name="T15" fmla="*/ 81 h 99"/>
              <a:gd name="T16" fmla="*/ 0 w 160"/>
              <a:gd name="T17" fmla="*/ 90 h 99"/>
              <a:gd name="T18" fmla="*/ 9 w 160"/>
              <a:gd name="T19" fmla="*/ 99 h 99"/>
              <a:gd name="T20" fmla="*/ 40 w 160"/>
              <a:gd name="T21" fmla="*/ 99 h 99"/>
              <a:gd name="T22" fmla="*/ 46 w 160"/>
              <a:gd name="T23" fmla="*/ 96 h 99"/>
              <a:gd name="T24" fmla="*/ 98 w 160"/>
              <a:gd name="T25" fmla="*/ 33 h 99"/>
              <a:gd name="T26" fmla="*/ 123 w 160"/>
              <a:gd name="T27" fmla="*/ 33 h 99"/>
              <a:gd name="T28" fmla="*/ 124 w 160"/>
              <a:gd name="T29" fmla="*/ 33 h 99"/>
              <a:gd name="T30" fmla="*/ 124 w 160"/>
              <a:gd name="T31" fmla="*/ 48 h 99"/>
              <a:gd name="T32" fmla="*/ 160 w 160"/>
              <a:gd name="T33" fmla="*/ 2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89" name="Freeform 42"/>
          <p:cNvSpPr>
            <a:spLocks noEditPoints="1"/>
          </p:cNvSpPr>
          <p:nvPr/>
        </p:nvSpPr>
        <p:spPr bwMode="auto">
          <a:xfrm>
            <a:off x="4726116" y="1906465"/>
            <a:ext cx="390619" cy="390609"/>
          </a:xfrm>
          <a:custGeom>
            <a:avLst/>
            <a:gdLst>
              <a:gd name="T0" fmla="*/ 86 w 172"/>
              <a:gd name="T1" fmla="*/ 21 h 172"/>
              <a:gd name="T2" fmla="*/ 151 w 172"/>
              <a:gd name="T3" fmla="*/ 86 h 172"/>
              <a:gd name="T4" fmla="*/ 86 w 172"/>
              <a:gd name="T5" fmla="*/ 151 h 172"/>
              <a:gd name="T6" fmla="*/ 21 w 172"/>
              <a:gd name="T7" fmla="*/ 86 h 172"/>
              <a:gd name="T8" fmla="*/ 86 w 172"/>
              <a:gd name="T9" fmla="*/ 21 h 172"/>
              <a:gd name="T10" fmla="*/ 86 w 172"/>
              <a:gd name="T11" fmla="*/ 0 h 172"/>
              <a:gd name="T12" fmla="*/ 0 w 172"/>
              <a:gd name="T13" fmla="*/ 86 h 172"/>
              <a:gd name="T14" fmla="*/ 86 w 172"/>
              <a:gd name="T15" fmla="*/ 172 h 172"/>
              <a:gd name="T16" fmla="*/ 172 w 172"/>
              <a:gd name="T17" fmla="*/ 86 h 172"/>
              <a:gd name="T18" fmla="*/ 86 w 172"/>
              <a:gd name="T1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172">
                <a:moveTo>
                  <a:pt x="86" y="21"/>
                </a:moveTo>
                <a:cubicBezTo>
                  <a:pt x="122" y="21"/>
                  <a:pt x="151" y="50"/>
                  <a:pt x="151" y="86"/>
                </a:cubicBezTo>
                <a:cubicBezTo>
                  <a:pt x="151" y="122"/>
                  <a:pt x="122" y="151"/>
                  <a:pt x="86" y="151"/>
                </a:cubicBezTo>
                <a:cubicBezTo>
                  <a:pt x="50" y="151"/>
                  <a:pt x="21" y="122"/>
                  <a:pt x="21" y="86"/>
                </a:cubicBezTo>
                <a:cubicBezTo>
                  <a:pt x="21" y="50"/>
                  <a:pt x="50" y="21"/>
                  <a:pt x="86" y="21"/>
                </a:cubicBezTo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34" y="172"/>
                  <a:pt x="172" y="134"/>
                  <a:pt x="172" y="86"/>
                </a:cubicBezTo>
                <a:cubicBezTo>
                  <a:pt x="172" y="38"/>
                  <a:pt x="134" y="0"/>
                  <a:pt x="86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0" name="Freeform 43"/>
          <p:cNvSpPr/>
          <p:nvPr/>
        </p:nvSpPr>
        <p:spPr bwMode="auto">
          <a:xfrm>
            <a:off x="4898298" y="1978420"/>
            <a:ext cx="97654" cy="195305"/>
          </a:xfrm>
          <a:custGeom>
            <a:avLst/>
            <a:gdLst>
              <a:gd name="T0" fmla="*/ 33 w 44"/>
              <a:gd name="T1" fmla="*/ 86 h 86"/>
              <a:gd name="T2" fmla="*/ 25 w 44"/>
              <a:gd name="T3" fmla="*/ 83 h 86"/>
              <a:gd name="T4" fmla="*/ 3 w 44"/>
              <a:gd name="T5" fmla="*/ 62 h 86"/>
              <a:gd name="T6" fmla="*/ 0 w 44"/>
              <a:gd name="T7" fmla="*/ 54 h 86"/>
              <a:gd name="T8" fmla="*/ 0 w 44"/>
              <a:gd name="T9" fmla="*/ 54 h 86"/>
              <a:gd name="T10" fmla="*/ 0 w 44"/>
              <a:gd name="T11" fmla="*/ 54 h 86"/>
              <a:gd name="T12" fmla="*/ 0 w 44"/>
              <a:gd name="T13" fmla="*/ 11 h 86"/>
              <a:gd name="T14" fmla="*/ 11 w 44"/>
              <a:gd name="T15" fmla="*/ 0 h 86"/>
              <a:gd name="T16" fmla="*/ 22 w 44"/>
              <a:gd name="T17" fmla="*/ 11 h 86"/>
              <a:gd name="T18" fmla="*/ 22 w 44"/>
              <a:gd name="T19" fmla="*/ 50 h 86"/>
              <a:gd name="T20" fmla="*/ 40 w 44"/>
              <a:gd name="T21" fmla="*/ 68 h 86"/>
              <a:gd name="T22" fmla="*/ 40 w 44"/>
              <a:gd name="T23" fmla="*/ 83 h 86"/>
              <a:gd name="T24" fmla="*/ 33 w 44"/>
              <a:gd name="T2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86">
                <a:moveTo>
                  <a:pt x="33" y="86"/>
                </a:moveTo>
                <a:cubicBezTo>
                  <a:pt x="30" y="86"/>
                  <a:pt x="27" y="85"/>
                  <a:pt x="25" y="83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0"/>
                  <a:pt x="0" y="5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50"/>
                  <a:pt x="22" y="50"/>
                  <a:pt x="22" y="50"/>
                </a:cubicBezTo>
                <a:cubicBezTo>
                  <a:pt x="40" y="68"/>
                  <a:pt x="40" y="68"/>
                  <a:pt x="40" y="68"/>
                </a:cubicBezTo>
                <a:cubicBezTo>
                  <a:pt x="44" y="72"/>
                  <a:pt x="44" y="79"/>
                  <a:pt x="40" y="83"/>
                </a:cubicBezTo>
                <a:cubicBezTo>
                  <a:pt x="38" y="85"/>
                  <a:pt x="35" y="86"/>
                  <a:pt x="33" y="8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1" name="Freeform 44"/>
          <p:cNvSpPr>
            <a:spLocks noEditPoints="1"/>
          </p:cNvSpPr>
          <p:nvPr/>
        </p:nvSpPr>
        <p:spPr bwMode="auto">
          <a:xfrm>
            <a:off x="5368581" y="1901325"/>
            <a:ext cx="382909" cy="382901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6 w 168"/>
              <a:gd name="T5" fmla="*/ 114 h 168"/>
              <a:gd name="T6" fmla="*/ 9 w 168"/>
              <a:gd name="T7" fmla="*/ 121 h 168"/>
              <a:gd name="T8" fmla="*/ 38 w 168"/>
              <a:gd name="T9" fmla="*/ 154 h 168"/>
              <a:gd name="T10" fmla="*/ 44 w 168"/>
              <a:gd name="T11" fmla="*/ 158 h 168"/>
              <a:gd name="T12" fmla="*/ 84 w 168"/>
              <a:gd name="T13" fmla="*/ 168 h 168"/>
              <a:gd name="T14" fmla="*/ 124 w 168"/>
              <a:gd name="T15" fmla="*/ 158 h 168"/>
              <a:gd name="T16" fmla="*/ 130 w 168"/>
              <a:gd name="T17" fmla="*/ 154 h 168"/>
              <a:gd name="T18" fmla="*/ 159 w 168"/>
              <a:gd name="T19" fmla="*/ 121 h 168"/>
              <a:gd name="T20" fmla="*/ 162 w 168"/>
              <a:gd name="T21" fmla="*/ 114 h 168"/>
              <a:gd name="T22" fmla="*/ 168 w 168"/>
              <a:gd name="T23" fmla="*/ 84 h 168"/>
              <a:gd name="T24" fmla="*/ 84 w 168"/>
              <a:gd name="T25" fmla="*/ 0 h 168"/>
              <a:gd name="T26" fmla="*/ 49 w 168"/>
              <a:gd name="T27" fmla="*/ 147 h 168"/>
              <a:gd name="T28" fmla="*/ 18 w 168"/>
              <a:gd name="T29" fmla="*/ 112 h 168"/>
              <a:gd name="T30" fmla="*/ 30 w 168"/>
              <a:gd name="T31" fmla="*/ 108 h 168"/>
              <a:gd name="T32" fmla="*/ 54 w 168"/>
              <a:gd name="T33" fmla="*/ 132 h 168"/>
              <a:gd name="T34" fmla="*/ 49 w 168"/>
              <a:gd name="T35" fmla="*/ 147 h 168"/>
              <a:gd name="T36" fmla="*/ 119 w 168"/>
              <a:gd name="T37" fmla="*/ 147 h 168"/>
              <a:gd name="T38" fmla="*/ 114 w 168"/>
              <a:gd name="T39" fmla="*/ 132 h 168"/>
              <a:gd name="T40" fmla="*/ 138 w 168"/>
              <a:gd name="T41" fmla="*/ 108 h 168"/>
              <a:gd name="T42" fmla="*/ 150 w 168"/>
              <a:gd name="T43" fmla="*/ 112 h 168"/>
              <a:gd name="T44" fmla="*/ 119 w 168"/>
              <a:gd name="T45" fmla="*/ 147 h 168"/>
              <a:gd name="T46" fmla="*/ 153 w 168"/>
              <a:gd name="T47" fmla="*/ 106 h 168"/>
              <a:gd name="T48" fmla="*/ 138 w 168"/>
              <a:gd name="T49" fmla="*/ 102 h 168"/>
              <a:gd name="T50" fmla="*/ 108 w 168"/>
              <a:gd name="T51" fmla="*/ 132 h 168"/>
              <a:gd name="T52" fmla="*/ 114 w 168"/>
              <a:gd name="T53" fmla="*/ 149 h 168"/>
              <a:gd name="T54" fmla="*/ 84 w 168"/>
              <a:gd name="T55" fmla="*/ 156 h 168"/>
              <a:gd name="T56" fmla="*/ 54 w 168"/>
              <a:gd name="T57" fmla="*/ 149 h 168"/>
              <a:gd name="T58" fmla="*/ 60 w 168"/>
              <a:gd name="T59" fmla="*/ 132 h 168"/>
              <a:gd name="T60" fmla="*/ 30 w 168"/>
              <a:gd name="T61" fmla="*/ 102 h 168"/>
              <a:gd name="T62" fmla="*/ 15 w 168"/>
              <a:gd name="T63" fmla="*/ 106 h 168"/>
              <a:gd name="T64" fmla="*/ 12 w 168"/>
              <a:gd name="T65" fmla="*/ 84 h 168"/>
              <a:gd name="T66" fmla="*/ 84 w 168"/>
              <a:gd name="T67" fmla="*/ 12 h 168"/>
              <a:gd name="T68" fmla="*/ 156 w 168"/>
              <a:gd name="T69" fmla="*/ 84 h 168"/>
              <a:gd name="T70" fmla="*/ 153 w 168"/>
              <a:gd name="T71" fmla="*/ 10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2" name="Oval 45"/>
          <p:cNvSpPr>
            <a:spLocks noChangeArrowheads="1"/>
          </p:cNvSpPr>
          <p:nvPr/>
        </p:nvSpPr>
        <p:spPr bwMode="auto">
          <a:xfrm>
            <a:off x="5545903" y="1955291"/>
            <a:ext cx="25699" cy="2826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3" name="Freeform 46"/>
          <p:cNvSpPr/>
          <p:nvPr/>
        </p:nvSpPr>
        <p:spPr bwMode="auto">
          <a:xfrm>
            <a:off x="5605011" y="1970711"/>
            <a:ext cx="30838" cy="30838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4" name="Freeform 47"/>
          <p:cNvSpPr/>
          <p:nvPr/>
        </p:nvSpPr>
        <p:spPr bwMode="auto">
          <a:xfrm>
            <a:off x="5651267" y="2014397"/>
            <a:ext cx="30838" cy="33408"/>
          </a:xfrm>
          <a:custGeom>
            <a:avLst/>
            <a:gdLst>
              <a:gd name="T0" fmla="*/ 4 w 14"/>
              <a:gd name="T1" fmla="*/ 2 h 14"/>
              <a:gd name="T2" fmla="*/ 2 w 14"/>
              <a:gd name="T3" fmla="*/ 10 h 14"/>
              <a:gd name="T4" fmla="*/ 10 w 14"/>
              <a:gd name="T5" fmla="*/ 12 h 14"/>
              <a:gd name="T6" fmla="*/ 12 w 14"/>
              <a:gd name="T7" fmla="*/ 4 h 14"/>
              <a:gd name="T8" fmla="*/ 4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5" name="Oval 48"/>
          <p:cNvSpPr>
            <a:spLocks noChangeArrowheads="1"/>
          </p:cNvSpPr>
          <p:nvPr/>
        </p:nvSpPr>
        <p:spPr bwMode="auto">
          <a:xfrm>
            <a:off x="5669255" y="2078642"/>
            <a:ext cx="25699" cy="2826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6" name="Freeform 49"/>
          <p:cNvSpPr/>
          <p:nvPr/>
        </p:nvSpPr>
        <p:spPr bwMode="auto">
          <a:xfrm>
            <a:off x="5481656" y="1970711"/>
            <a:ext cx="30838" cy="30838"/>
          </a:xfrm>
          <a:custGeom>
            <a:avLst/>
            <a:gdLst>
              <a:gd name="T0" fmla="*/ 12 w 14"/>
              <a:gd name="T1" fmla="*/ 4 h 14"/>
              <a:gd name="T2" fmla="*/ 4 w 14"/>
              <a:gd name="T3" fmla="*/ 2 h 14"/>
              <a:gd name="T4" fmla="*/ 2 w 14"/>
              <a:gd name="T5" fmla="*/ 10 h 14"/>
              <a:gd name="T6" fmla="*/ 10 w 14"/>
              <a:gd name="T7" fmla="*/ 12 h 14"/>
              <a:gd name="T8" fmla="*/ 12 w 1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7" name="Freeform 50"/>
          <p:cNvSpPr/>
          <p:nvPr/>
        </p:nvSpPr>
        <p:spPr bwMode="auto">
          <a:xfrm>
            <a:off x="5435399" y="2014397"/>
            <a:ext cx="33409" cy="33408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8" name="Oval 51"/>
          <p:cNvSpPr>
            <a:spLocks noChangeArrowheads="1"/>
          </p:cNvSpPr>
          <p:nvPr/>
        </p:nvSpPr>
        <p:spPr bwMode="auto">
          <a:xfrm>
            <a:off x="5422549" y="2078642"/>
            <a:ext cx="28270" cy="2826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99" name="Freeform 52"/>
          <p:cNvSpPr/>
          <p:nvPr/>
        </p:nvSpPr>
        <p:spPr bwMode="auto">
          <a:xfrm>
            <a:off x="5507354" y="2027246"/>
            <a:ext cx="79665" cy="105361"/>
          </a:xfrm>
          <a:custGeom>
            <a:avLst/>
            <a:gdLst>
              <a:gd name="T0" fmla="*/ 24 w 35"/>
              <a:gd name="T1" fmla="*/ 23 h 47"/>
              <a:gd name="T2" fmla="*/ 0 w 35"/>
              <a:gd name="T3" fmla="*/ 0 h 47"/>
              <a:gd name="T4" fmla="*/ 12 w 35"/>
              <a:gd name="T5" fmla="*/ 31 h 47"/>
              <a:gd name="T6" fmla="*/ 11 w 35"/>
              <a:gd name="T7" fmla="*/ 35 h 47"/>
              <a:gd name="T8" fmla="*/ 23 w 35"/>
              <a:gd name="T9" fmla="*/ 47 h 47"/>
              <a:gd name="T10" fmla="*/ 29 w 35"/>
              <a:gd name="T11" fmla="*/ 45 h 47"/>
              <a:gd name="T12" fmla="*/ 30 w 35"/>
              <a:gd name="T13" fmla="*/ 45 h 47"/>
              <a:gd name="T14" fmla="*/ 30 w 35"/>
              <a:gd name="T15" fmla="*/ 45 h 47"/>
              <a:gd name="T16" fmla="*/ 35 w 35"/>
              <a:gd name="T17" fmla="*/ 35 h 47"/>
              <a:gd name="T18" fmla="*/ 24 w 35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0" name="Freeform 53"/>
          <p:cNvSpPr>
            <a:spLocks noEditPoints="1"/>
          </p:cNvSpPr>
          <p:nvPr/>
        </p:nvSpPr>
        <p:spPr bwMode="auto">
          <a:xfrm>
            <a:off x="6008479" y="1885907"/>
            <a:ext cx="413747" cy="413739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0 h 182"/>
              <a:gd name="T10" fmla="*/ 91 w 182"/>
              <a:gd name="T11" fmla="*/ 161 h 182"/>
              <a:gd name="T12" fmla="*/ 21 w 182"/>
              <a:gd name="T13" fmla="*/ 91 h 182"/>
              <a:gd name="T14" fmla="*/ 91 w 182"/>
              <a:gd name="T15" fmla="*/ 21 h 182"/>
              <a:gd name="T16" fmla="*/ 161 w 182"/>
              <a:gd name="T17" fmla="*/ 91 h 182"/>
              <a:gd name="T18" fmla="*/ 91 w 182"/>
              <a:gd name="T19" fmla="*/ 16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1" name="Freeform 54"/>
          <p:cNvSpPr>
            <a:spLocks noEditPoints="1"/>
          </p:cNvSpPr>
          <p:nvPr/>
        </p:nvSpPr>
        <p:spPr bwMode="auto">
          <a:xfrm>
            <a:off x="6124122" y="2001549"/>
            <a:ext cx="182460" cy="182456"/>
          </a:xfrm>
          <a:custGeom>
            <a:avLst/>
            <a:gdLst>
              <a:gd name="T0" fmla="*/ 0 w 71"/>
              <a:gd name="T1" fmla="*/ 71 h 71"/>
              <a:gd name="T2" fmla="*/ 48 w 71"/>
              <a:gd name="T3" fmla="*/ 49 h 71"/>
              <a:gd name="T4" fmla="*/ 71 w 71"/>
              <a:gd name="T5" fmla="*/ 0 h 71"/>
              <a:gd name="T6" fmla="*/ 22 w 71"/>
              <a:gd name="T7" fmla="*/ 22 h 71"/>
              <a:gd name="T8" fmla="*/ 0 w 71"/>
              <a:gd name="T9" fmla="*/ 71 h 71"/>
              <a:gd name="T10" fmla="*/ 44 w 71"/>
              <a:gd name="T11" fmla="*/ 44 h 71"/>
              <a:gd name="T12" fmla="*/ 9 w 71"/>
              <a:gd name="T13" fmla="*/ 62 h 71"/>
              <a:gd name="T14" fmla="*/ 26 w 71"/>
              <a:gd name="T15" fmla="*/ 27 h 71"/>
              <a:gd name="T16" fmla="*/ 44 w 71"/>
              <a:gd name="T17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2" name="Freeform 55"/>
          <p:cNvSpPr>
            <a:spLocks noEditPoints="1"/>
          </p:cNvSpPr>
          <p:nvPr/>
        </p:nvSpPr>
        <p:spPr bwMode="auto">
          <a:xfrm>
            <a:off x="6688511" y="1937303"/>
            <a:ext cx="326372" cy="328936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79 w 144"/>
              <a:gd name="T11" fmla="*/ 129 h 144"/>
              <a:gd name="T12" fmla="*/ 79 w 144"/>
              <a:gd name="T13" fmla="*/ 108 h 144"/>
              <a:gd name="T14" fmla="*/ 65 w 144"/>
              <a:gd name="T15" fmla="*/ 108 h 144"/>
              <a:gd name="T16" fmla="*/ 65 w 144"/>
              <a:gd name="T17" fmla="*/ 129 h 144"/>
              <a:gd name="T18" fmla="*/ 15 w 144"/>
              <a:gd name="T19" fmla="*/ 79 h 144"/>
              <a:gd name="T20" fmla="*/ 36 w 144"/>
              <a:gd name="T21" fmla="*/ 79 h 144"/>
              <a:gd name="T22" fmla="*/ 36 w 144"/>
              <a:gd name="T23" fmla="*/ 65 h 144"/>
              <a:gd name="T24" fmla="*/ 15 w 144"/>
              <a:gd name="T25" fmla="*/ 65 h 144"/>
              <a:gd name="T26" fmla="*/ 65 w 144"/>
              <a:gd name="T27" fmla="*/ 15 h 144"/>
              <a:gd name="T28" fmla="*/ 65 w 144"/>
              <a:gd name="T29" fmla="*/ 36 h 144"/>
              <a:gd name="T30" fmla="*/ 79 w 144"/>
              <a:gd name="T31" fmla="*/ 36 h 144"/>
              <a:gd name="T32" fmla="*/ 79 w 144"/>
              <a:gd name="T33" fmla="*/ 15 h 144"/>
              <a:gd name="T34" fmla="*/ 129 w 144"/>
              <a:gd name="T35" fmla="*/ 65 h 144"/>
              <a:gd name="T36" fmla="*/ 108 w 144"/>
              <a:gd name="T37" fmla="*/ 65 h 144"/>
              <a:gd name="T38" fmla="*/ 108 w 144"/>
              <a:gd name="T39" fmla="*/ 79 h 144"/>
              <a:gd name="T40" fmla="*/ 129 w 144"/>
              <a:gd name="T41" fmla="*/ 79 h 144"/>
              <a:gd name="T42" fmla="*/ 79 w 144"/>
              <a:gd name="T43" fmla="*/ 1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3" name="Freeform 56"/>
          <p:cNvSpPr/>
          <p:nvPr/>
        </p:nvSpPr>
        <p:spPr bwMode="auto">
          <a:xfrm>
            <a:off x="7449191" y="2027246"/>
            <a:ext cx="61676" cy="146478"/>
          </a:xfrm>
          <a:custGeom>
            <a:avLst/>
            <a:gdLst>
              <a:gd name="T0" fmla="*/ 21 w 28"/>
              <a:gd name="T1" fmla="*/ 31 h 65"/>
              <a:gd name="T2" fmla="*/ 21 w 28"/>
              <a:gd name="T3" fmla="*/ 0 h 65"/>
              <a:gd name="T4" fmla="*/ 7 w 28"/>
              <a:gd name="T5" fmla="*/ 0 h 65"/>
              <a:gd name="T6" fmla="*/ 7 w 28"/>
              <a:gd name="T7" fmla="*/ 31 h 65"/>
              <a:gd name="T8" fmla="*/ 0 w 28"/>
              <a:gd name="T9" fmla="*/ 43 h 65"/>
              <a:gd name="T10" fmla="*/ 7 w 28"/>
              <a:gd name="T11" fmla="*/ 56 h 65"/>
              <a:gd name="T12" fmla="*/ 7 w 28"/>
              <a:gd name="T13" fmla="*/ 65 h 65"/>
              <a:gd name="T14" fmla="*/ 21 w 28"/>
              <a:gd name="T15" fmla="*/ 65 h 65"/>
              <a:gd name="T16" fmla="*/ 21 w 28"/>
              <a:gd name="T17" fmla="*/ 56 h 65"/>
              <a:gd name="T18" fmla="*/ 28 w 28"/>
              <a:gd name="T19" fmla="*/ 43 h 65"/>
              <a:gd name="T20" fmla="*/ 21 w 28"/>
              <a:gd name="T21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4" name="Freeform 57"/>
          <p:cNvSpPr>
            <a:spLocks noEditPoints="1"/>
          </p:cNvSpPr>
          <p:nvPr/>
        </p:nvSpPr>
        <p:spPr bwMode="auto">
          <a:xfrm>
            <a:off x="7300138" y="1878198"/>
            <a:ext cx="359781" cy="429156"/>
          </a:xfrm>
          <a:custGeom>
            <a:avLst/>
            <a:gdLst>
              <a:gd name="T0" fmla="*/ 142 w 158"/>
              <a:gd name="T1" fmla="*/ 61 h 188"/>
              <a:gd name="T2" fmla="*/ 158 w 158"/>
              <a:gd name="T3" fmla="*/ 45 h 188"/>
              <a:gd name="T4" fmla="*/ 143 w 158"/>
              <a:gd name="T5" fmla="*/ 30 h 188"/>
              <a:gd name="T6" fmla="*/ 127 w 158"/>
              <a:gd name="T7" fmla="*/ 45 h 188"/>
              <a:gd name="T8" fmla="*/ 86 w 158"/>
              <a:gd name="T9" fmla="*/ 30 h 188"/>
              <a:gd name="T10" fmla="*/ 86 w 158"/>
              <a:gd name="T11" fmla="*/ 15 h 188"/>
              <a:gd name="T12" fmla="*/ 93 w 158"/>
              <a:gd name="T13" fmla="*/ 15 h 188"/>
              <a:gd name="T14" fmla="*/ 93 w 158"/>
              <a:gd name="T15" fmla="*/ 0 h 188"/>
              <a:gd name="T16" fmla="*/ 65 w 158"/>
              <a:gd name="T17" fmla="*/ 0 h 188"/>
              <a:gd name="T18" fmla="*/ 65 w 158"/>
              <a:gd name="T19" fmla="*/ 15 h 188"/>
              <a:gd name="T20" fmla="*/ 72 w 158"/>
              <a:gd name="T21" fmla="*/ 15 h 188"/>
              <a:gd name="T22" fmla="*/ 72 w 158"/>
              <a:gd name="T23" fmla="*/ 30 h 188"/>
              <a:gd name="T24" fmla="*/ 0 w 158"/>
              <a:gd name="T25" fmla="*/ 108 h 188"/>
              <a:gd name="T26" fmla="*/ 79 w 158"/>
              <a:gd name="T27" fmla="*/ 188 h 188"/>
              <a:gd name="T28" fmla="*/ 158 w 158"/>
              <a:gd name="T29" fmla="*/ 108 h 188"/>
              <a:gd name="T30" fmla="*/ 142 w 158"/>
              <a:gd name="T31" fmla="*/ 61 h 188"/>
              <a:gd name="T32" fmla="*/ 79 w 158"/>
              <a:gd name="T33" fmla="*/ 173 h 188"/>
              <a:gd name="T34" fmla="*/ 14 w 158"/>
              <a:gd name="T35" fmla="*/ 108 h 188"/>
              <a:gd name="T36" fmla="*/ 79 w 158"/>
              <a:gd name="T37" fmla="*/ 44 h 188"/>
              <a:gd name="T38" fmla="*/ 144 w 158"/>
              <a:gd name="T39" fmla="*/ 108 h 188"/>
              <a:gd name="T40" fmla="*/ 79 w 158"/>
              <a:gd name="T41" fmla="*/ 17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5" name="Freeform 58"/>
          <p:cNvSpPr/>
          <p:nvPr/>
        </p:nvSpPr>
        <p:spPr bwMode="auto">
          <a:xfrm>
            <a:off x="994677" y="2520648"/>
            <a:ext cx="136202" cy="205585"/>
          </a:xfrm>
          <a:custGeom>
            <a:avLst/>
            <a:gdLst>
              <a:gd name="T0" fmla="*/ 37 w 53"/>
              <a:gd name="T1" fmla="*/ 48 h 80"/>
              <a:gd name="T2" fmla="*/ 37 w 53"/>
              <a:gd name="T3" fmla="*/ 0 h 80"/>
              <a:gd name="T4" fmla="*/ 16 w 53"/>
              <a:gd name="T5" fmla="*/ 0 h 80"/>
              <a:gd name="T6" fmla="*/ 16 w 53"/>
              <a:gd name="T7" fmla="*/ 48 h 80"/>
              <a:gd name="T8" fmla="*/ 0 w 53"/>
              <a:gd name="T9" fmla="*/ 48 h 80"/>
              <a:gd name="T10" fmla="*/ 27 w 53"/>
              <a:gd name="T11" fmla="*/ 80 h 80"/>
              <a:gd name="T12" fmla="*/ 53 w 53"/>
              <a:gd name="T13" fmla="*/ 48 h 80"/>
              <a:gd name="T14" fmla="*/ 37 w 53"/>
              <a:gd name="T15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6" name="Freeform 59"/>
          <p:cNvSpPr/>
          <p:nvPr/>
        </p:nvSpPr>
        <p:spPr bwMode="auto">
          <a:xfrm>
            <a:off x="899592" y="2548917"/>
            <a:ext cx="326372" cy="300667"/>
          </a:xfrm>
          <a:custGeom>
            <a:avLst/>
            <a:gdLst>
              <a:gd name="T0" fmla="*/ 99 w 127"/>
              <a:gd name="T1" fmla="*/ 0 h 117"/>
              <a:gd name="T2" fmla="*/ 85 w 127"/>
              <a:gd name="T3" fmla="*/ 0 h 117"/>
              <a:gd name="T4" fmla="*/ 85 w 127"/>
              <a:gd name="T5" fmla="*/ 10 h 117"/>
              <a:gd name="T6" fmla="*/ 92 w 127"/>
              <a:gd name="T7" fmla="*/ 10 h 117"/>
              <a:gd name="T8" fmla="*/ 116 w 127"/>
              <a:gd name="T9" fmla="*/ 63 h 117"/>
              <a:gd name="T10" fmla="*/ 88 w 127"/>
              <a:gd name="T11" fmla="*/ 63 h 117"/>
              <a:gd name="T12" fmla="*/ 77 w 127"/>
              <a:gd name="T13" fmla="*/ 79 h 117"/>
              <a:gd name="T14" fmla="*/ 50 w 127"/>
              <a:gd name="T15" fmla="*/ 79 h 117"/>
              <a:gd name="T16" fmla="*/ 40 w 127"/>
              <a:gd name="T17" fmla="*/ 63 h 117"/>
              <a:gd name="T18" fmla="*/ 12 w 127"/>
              <a:gd name="T19" fmla="*/ 63 h 117"/>
              <a:gd name="T20" fmla="*/ 35 w 127"/>
              <a:gd name="T21" fmla="*/ 10 h 117"/>
              <a:gd name="T22" fmla="*/ 43 w 127"/>
              <a:gd name="T23" fmla="*/ 10 h 117"/>
              <a:gd name="T24" fmla="*/ 43 w 127"/>
              <a:gd name="T25" fmla="*/ 0 h 117"/>
              <a:gd name="T26" fmla="*/ 28 w 127"/>
              <a:gd name="T27" fmla="*/ 0 h 117"/>
              <a:gd name="T28" fmla="*/ 0 w 127"/>
              <a:gd name="T29" fmla="*/ 63 h 117"/>
              <a:gd name="T30" fmla="*/ 0 w 127"/>
              <a:gd name="T31" fmla="*/ 117 h 117"/>
              <a:gd name="T32" fmla="*/ 127 w 127"/>
              <a:gd name="T33" fmla="*/ 117 h 117"/>
              <a:gd name="T34" fmla="*/ 127 w 127"/>
              <a:gd name="T35" fmla="*/ 63 h 117"/>
              <a:gd name="T36" fmla="*/ 99 w 127"/>
              <a:gd name="T3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7" name="Freeform 60"/>
          <p:cNvSpPr/>
          <p:nvPr/>
        </p:nvSpPr>
        <p:spPr bwMode="auto">
          <a:xfrm>
            <a:off x="1593455" y="2584893"/>
            <a:ext cx="305813" cy="125919"/>
          </a:xfrm>
          <a:custGeom>
            <a:avLst/>
            <a:gdLst>
              <a:gd name="T0" fmla="*/ 67 w 134"/>
              <a:gd name="T1" fmla="*/ 56 h 56"/>
              <a:gd name="T2" fmla="*/ 134 w 134"/>
              <a:gd name="T3" fmla="*/ 0 h 56"/>
              <a:gd name="T4" fmla="*/ 133 w 134"/>
              <a:gd name="T5" fmla="*/ 0 h 56"/>
              <a:gd name="T6" fmla="*/ 1 w 134"/>
              <a:gd name="T7" fmla="*/ 0 h 56"/>
              <a:gd name="T8" fmla="*/ 0 w 134"/>
              <a:gd name="T9" fmla="*/ 0 h 56"/>
              <a:gd name="T10" fmla="*/ 67 w 13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8" name="Freeform 61"/>
          <p:cNvSpPr/>
          <p:nvPr/>
        </p:nvSpPr>
        <p:spPr bwMode="auto">
          <a:xfrm>
            <a:off x="1801615" y="2592603"/>
            <a:ext cx="107935" cy="197876"/>
          </a:xfrm>
          <a:custGeom>
            <a:avLst/>
            <a:gdLst>
              <a:gd name="T0" fmla="*/ 48 w 48"/>
              <a:gd name="T1" fmla="*/ 2 h 87"/>
              <a:gd name="T2" fmla="*/ 48 w 48"/>
              <a:gd name="T3" fmla="*/ 0 h 87"/>
              <a:gd name="T4" fmla="*/ 0 w 48"/>
              <a:gd name="T5" fmla="*/ 40 h 87"/>
              <a:gd name="T6" fmla="*/ 48 w 48"/>
              <a:gd name="T7" fmla="*/ 87 h 87"/>
              <a:gd name="T8" fmla="*/ 48 w 48"/>
              <a:gd name="T9" fmla="*/ 86 h 87"/>
              <a:gd name="T10" fmla="*/ 48 w 48"/>
              <a:gd name="T11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09" name="Freeform 62"/>
          <p:cNvSpPr/>
          <p:nvPr/>
        </p:nvSpPr>
        <p:spPr bwMode="auto">
          <a:xfrm>
            <a:off x="1583175" y="2592603"/>
            <a:ext cx="107935" cy="197876"/>
          </a:xfrm>
          <a:custGeom>
            <a:avLst/>
            <a:gdLst>
              <a:gd name="T0" fmla="*/ 0 w 48"/>
              <a:gd name="T1" fmla="*/ 0 h 87"/>
              <a:gd name="T2" fmla="*/ 0 w 48"/>
              <a:gd name="T3" fmla="*/ 2 h 87"/>
              <a:gd name="T4" fmla="*/ 0 w 48"/>
              <a:gd name="T5" fmla="*/ 86 h 87"/>
              <a:gd name="T6" fmla="*/ 0 w 48"/>
              <a:gd name="T7" fmla="*/ 87 h 87"/>
              <a:gd name="T8" fmla="*/ 48 w 48"/>
              <a:gd name="T9" fmla="*/ 40 h 87"/>
              <a:gd name="T10" fmla="*/ 0 w 48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0" name="Freeform 63"/>
          <p:cNvSpPr/>
          <p:nvPr/>
        </p:nvSpPr>
        <p:spPr bwMode="auto">
          <a:xfrm>
            <a:off x="1593455" y="2692824"/>
            <a:ext cx="305813" cy="110501"/>
          </a:xfrm>
          <a:custGeom>
            <a:avLst/>
            <a:gdLst>
              <a:gd name="T0" fmla="*/ 86 w 134"/>
              <a:gd name="T1" fmla="*/ 0 h 48"/>
              <a:gd name="T2" fmla="*/ 69 w 134"/>
              <a:gd name="T3" fmla="*/ 14 h 48"/>
              <a:gd name="T4" fmla="*/ 67 w 134"/>
              <a:gd name="T5" fmla="*/ 15 h 48"/>
              <a:gd name="T6" fmla="*/ 65 w 134"/>
              <a:gd name="T7" fmla="*/ 14 h 48"/>
              <a:gd name="T8" fmla="*/ 48 w 134"/>
              <a:gd name="T9" fmla="*/ 0 h 48"/>
              <a:gd name="T10" fmla="*/ 0 w 134"/>
              <a:gd name="T11" fmla="*/ 48 h 48"/>
              <a:gd name="T12" fmla="*/ 1 w 134"/>
              <a:gd name="T13" fmla="*/ 48 h 48"/>
              <a:gd name="T14" fmla="*/ 133 w 134"/>
              <a:gd name="T15" fmla="*/ 48 h 48"/>
              <a:gd name="T16" fmla="*/ 134 w 134"/>
              <a:gd name="T17" fmla="*/ 48 h 48"/>
              <a:gd name="T18" fmla="*/ 86 w 134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2297863" y="2546346"/>
            <a:ext cx="298103" cy="298096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2" name="Oval 65"/>
          <p:cNvSpPr>
            <a:spLocks noChangeArrowheads="1"/>
          </p:cNvSpPr>
          <p:nvPr/>
        </p:nvSpPr>
        <p:spPr bwMode="auto">
          <a:xfrm>
            <a:off x="3032844" y="2661987"/>
            <a:ext cx="53967" cy="539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3" name="Freeform 66"/>
          <p:cNvSpPr>
            <a:spLocks noEditPoints="1"/>
          </p:cNvSpPr>
          <p:nvPr/>
        </p:nvSpPr>
        <p:spPr bwMode="auto">
          <a:xfrm>
            <a:off x="2896642" y="2579753"/>
            <a:ext cx="326372" cy="218432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4" name="Oval 67"/>
          <p:cNvSpPr>
            <a:spLocks noChangeArrowheads="1"/>
          </p:cNvSpPr>
          <p:nvPr/>
        </p:nvSpPr>
        <p:spPr bwMode="auto">
          <a:xfrm>
            <a:off x="3607117" y="2651708"/>
            <a:ext cx="53967" cy="5653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5" name="Freeform 68"/>
          <p:cNvSpPr>
            <a:spLocks noEditPoints="1"/>
          </p:cNvSpPr>
          <p:nvPr/>
        </p:nvSpPr>
        <p:spPr bwMode="auto">
          <a:xfrm>
            <a:off x="3524881" y="2572044"/>
            <a:ext cx="218439" cy="218432"/>
          </a:xfrm>
          <a:custGeom>
            <a:avLst/>
            <a:gdLst>
              <a:gd name="T0" fmla="*/ 48 w 96"/>
              <a:gd name="T1" fmla="*/ 18 h 96"/>
              <a:gd name="T2" fmla="*/ 78 w 96"/>
              <a:gd name="T3" fmla="*/ 48 h 96"/>
              <a:gd name="T4" fmla="*/ 48 w 96"/>
              <a:gd name="T5" fmla="*/ 78 h 96"/>
              <a:gd name="T6" fmla="*/ 18 w 96"/>
              <a:gd name="T7" fmla="*/ 48 h 96"/>
              <a:gd name="T8" fmla="*/ 48 w 96"/>
              <a:gd name="T9" fmla="*/ 18 h 96"/>
              <a:gd name="T10" fmla="*/ 48 w 96"/>
              <a:gd name="T11" fmla="*/ 0 h 96"/>
              <a:gd name="T12" fmla="*/ 0 w 96"/>
              <a:gd name="T13" fmla="*/ 48 h 96"/>
              <a:gd name="T14" fmla="*/ 48 w 96"/>
              <a:gd name="T15" fmla="*/ 96 h 96"/>
              <a:gd name="T16" fmla="*/ 96 w 96"/>
              <a:gd name="T17" fmla="*/ 48 h 96"/>
              <a:gd name="T18" fmla="*/ 48 w 96"/>
              <a:gd name="T1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6" name="Freeform 69"/>
          <p:cNvSpPr>
            <a:spLocks noEditPoints="1"/>
          </p:cNvSpPr>
          <p:nvPr/>
        </p:nvSpPr>
        <p:spPr bwMode="auto">
          <a:xfrm>
            <a:off x="3442645" y="2489810"/>
            <a:ext cx="382909" cy="380330"/>
          </a:xfrm>
          <a:custGeom>
            <a:avLst/>
            <a:gdLst>
              <a:gd name="T0" fmla="*/ 84 w 168"/>
              <a:gd name="T1" fmla="*/ 18 h 168"/>
              <a:gd name="T2" fmla="*/ 150 w 168"/>
              <a:gd name="T3" fmla="*/ 84 h 168"/>
              <a:gd name="T4" fmla="*/ 84 w 168"/>
              <a:gd name="T5" fmla="*/ 150 h 168"/>
              <a:gd name="T6" fmla="*/ 18 w 168"/>
              <a:gd name="T7" fmla="*/ 84 h 168"/>
              <a:gd name="T8" fmla="*/ 84 w 168"/>
              <a:gd name="T9" fmla="*/ 18 h 168"/>
              <a:gd name="T10" fmla="*/ 84 w 168"/>
              <a:gd name="T11" fmla="*/ 0 h 168"/>
              <a:gd name="T12" fmla="*/ 0 w 168"/>
              <a:gd name="T13" fmla="*/ 84 h 168"/>
              <a:gd name="T14" fmla="*/ 84 w 168"/>
              <a:gd name="T15" fmla="*/ 168 h 168"/>
              <a:gd name="T16" fmla="*/ 168 w 168"/>
              <a:gd name="T17" fmla="*/ 84 h 168"/>
              <a:gd name="T18" fmla="*/ 84 w 168"/>
              <a:gd name="T1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7" name="Freeform 70"/>
          <p:cNvSpPr/>
          <p:nvPr/>
        </p:nvSpPr>
        <p:spPr bwMode="auto">
          <a:xfrm>
            <a:off x="4121090" y="2512939"/>
            <a:ext cx="354642" cy="336644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8" name="Oval 71"/>
          <p:cNvSpPr>
            <a:spLocks noChangeArrowheads="1"/>
          </p:cNvSpPr>
          <p:nvPr/>
        </p:nvSpPr>
        <p:spPr bwMode="auto">
          <a:xfrm>
            <a:off x="4899620" y="2739082"/>
            <a:ext cx="64247" cy="6424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19" name="Freeform 72"/>
          <p:cNvSpPr>
            <a:spLocks noEditPoints="1"/>
          </p:cNvSpPr>
          <p:nvPr/>
        </p:nvSpPr>
        <p:spPr bwMode="auto">
          <a:xfrm>
            <a:off x="4822525" y="2497519"/>
            <a:ext cx="218439" cy="382901"/>
          </a:xfrm>
          <a:custGeom>
            <a:avLst/>
            <a:gdLst>
              <a:gd name="T0" fmla="*/ 84 w 96"/>
              <a:gd name="T1" fmla="*/ 0 h 168"/>
              <a:gd name="T2" fmla="*/ 12 w 96"/>
              <a:gd name="T3" fmla="*/ 0 h 168"/>
              <a:gd name="T4" fmla="*/ 0 w 96"/>
              <a:gd name="T5" fmla="*/ 12 h 168"/>
              <a:gd name="T6" fmla="*/ 0 w 96"/>
              <a:gd name="T7" fmla="*/ 156 h 168"/>
              <a:gd name="T8" fmla="*/ 12 w 96"/>
              <a:gd name="T9" fmla="*/ 168 h 168"/>
              <a:gd name="T10" fmla="*/ 84 w 96"/>
              <a:gd name="T11" fmla="*/ 168 h 168"/>
              <a:gd name="T12" fmla="*/ 96 w 96"/>
              <a:gd name="T13" fmla="*/ 156 h 168"/>
              <a:gd name="T14" fmla="*/ 96 w 96"/>
              <a:gd name="T15" fmla="*/ 12 h 168"/>
              <a:gd name="T16" fmla="*/ 84 w 96"/>
              <a:gd name="T17" fmla="*/ 0 h 168"/>
              <a:gd name="T18" fmla="*/ 48 w 96"/>
              <a:gd name="T19" fmla="*/ 156 h 168"/>
              <a:gd name="T20" fmla="*/ 12 w 96"/>
              <a:gd name="T21" fmla="*/ 120 h 168"/>
              <a:gd name="T22" fmla="*/ 48 w 96"/>
              <a:gd name="T23" fmla="*/ 84 h 168"/>
              <a:gd name="T24" fmla="*/ 84 w 96"/>
              <a:gd name="T25" fmla="*/ 120 h 168"/>
              <a:gd name="T26" fmla="*/ 48 w 96"/>
              <a:gd name="T27" fmla="*/ 156 h 168"/>
              <a:gd name="T28" fmla="*/ 84 w 96"/>
              <a:gd name="T29" fmla="*/ 64 h 168"/>
              <a:gd name="T30" fmla="*/ 76 w 96"/>
              <a:gd name="T31" fmla="*/ 72 h 168"/>
              <a:gd name="T32" fmla="*/ 20 w 96"/>
              <a:gd name="T33" fmla="*/ 72 h 168"/>
              <a:gd name="T34" fmla="*/ 12 w 96"/>
              <a:gd name="T35" fmla="*/ 64 h 168"/>
              <a:gd name="T36" fmla="*/ 12 w 96"/>
              <a:gd name="T37" fmla="*/ 20 h 168"/>
              <a:gd name="T38" fmla="*/ 20 w 96"/>
              <a:gd name="T39" fmla="*/ 12 h 168"/>
              <a:gd name="T40" fmla="*/ 76 w 96"/>
              <a:gd name="T41" fmla="*/ 12 h 168"/>
              <a:gd name="T42" fmla="*/ 84 w 96"/>
              <a:gd name="T43" fmla="*/ 20 h 168"/>
              <a:gd name="T44" fmla="*/ 84 w 96"/>
              <a:gd name="T45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0" name="Freeform 73"/>
          <p:cNvSpPr>
            <a:spLocks noEditPoints="1"/>
          </p:cNvSpPr>
          <p:nvPr/>
        </p:nvSpPr>
        <p:spPr bwMode="auto">
          <a:xfrm>
            <a:off x="5459851" y="2484671"/>
            <a:ext cx="218439" cy="408600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1" name="Rectangle 74"/>
          <p:cNvSpPr>
            <a:spLocks noChangeArrowheads="1"/>
          </p:cNvSpPr>
          <p:nvPr/>
        </p:nvSpPr>
        <p:spPr bwMode="auto">
          <a:xfrm>
            <a:off x="948419" y="3222204"/>
            <a:ext cx="246707" cy="1233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2" name="Rectangle 75"/>
          <p:cNvSpPr>
            <a:spLocks noChangeArrowheads="1"/>
          </p:cNvSpPr>
          <p:nvPr/>
        </p:nvSpPr>
        <p:spPr bwMode="auto">
          <a:xfrm>
            <a:off x="948419" y="3222204"/>
            <a:ext cx="246707" cy="1233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3" name="Rectangle 76"/>
          <p:cNvSpPr>
            <a:spLocks noChangeArrowheads="1"/>
          </p:cNvSpPr>
          <p:nvPr/>
        </p:nvSpPr>
        <p:spPr bwMode="auto">
          <a:xfrm>
            <a:off x="948419" y="3222204"/>
            <a:ext cx="246707" cy="1233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4" name="Rectangle 77"/>
          <p:cNvSpPr>
            <a:spLocks noChangeArrowheads="1"/>
          </p:cNvSpPr>
          <p:nvPr/>
        </p:nvSpPr>
        <p:spPr bwMode="auto">
          <a:xfrm>
            <a:off x="948419" y="3222204"/>
            <a:ext cx="246707" cy="1233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5" name="Freeform 78"/>
          <p:cNvSpPr>
            <a:spLocks noEditPoints="1"/>
          </p:cNvSpPr>
          <p:nvPr/>
        </p:nvSpPr>
        <p:spPr bwMode="auto">
          <a:xfrm>
            <a:off x="909871" y="3181088"/>
            <a:ext cx="326372" cy="272399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6" name="Freeform 79"/>
          <p:cNvSpPr>
            <a:spLocks noEditPoints="1"/>
          </p:cNvSpPr>
          <p:nvPr/>
        </p:nvSpPr>
        <p:spPr bwMode="auto">
          <a:xfrm>
            <a:off x="1542058" y="3206785"/>
            <a:ext cx="408608" cy="259550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7" name="Freeform 80"/>
          <p:cNvSpPr>
            <a:spLocks noEditPoints="1"/>
          </p:cNvSpPr>
          <p:nvPr/>
        </p:nvSpPr>
        <p:spPr bwMode="auto">
          <a:xfrm>
            <a:off x="2238490" y="3127122"/>
            <a:ext cx="326372" cy="326365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8" name="Freeform 81"/>
          <p:cNvSpPr/>
          <p:nvPr/>
        </p:nvSpPr>
        <p:spPr bwMode="auto">
          <a:xfrm>
            <a:off x="2965762" y="3235054"/>
            <a:ext cx="164472" cy="218432"/>
          </a:xfrm>
          <a:custGeom>
            <a:avLst/>
            <a:gdLst>
              <a:gd name="T0" fmla="*/ 72 w 72"/>
              <a:gd name="T1" fmla="*/ 30 h 96"/>
              <a:gd name="T2" fmla="*/ 72 w 72"/>
              <a:gd name="T3" fmla="*/ 6 h 96"/>
              <a:gd name="T4" fmla="*/ 66 w 72"/>
              <a:gd name="T5" fmla="*/ 0 h 96"/>
              <a:gd name="T6" fmla="*/ 60 w 72"/>
              <a:gd name="T7" fmla="*/ 6 h 96"/>
              <a:gd name="T8" fmla="*/ 60 w 72"/>
              <a:gd name="T9" fmla="*/ 30 h 96"/>
              <a:gd name="T10" fmla="*/ 36 w 72"/>
              <a:gd name="T11" fmla="*/ 54 h 96"/>
              <a:gd name="T12" fmla="*/ 12 w 72"/>
              <a:gd name="T13" fmla="*/ 30 h 96"/>
              <a:gd name="T14" fmla="*/ 12 w 72"/>
              <a:gd name="T15" fmla="*/ 6 h 96"/>
              <a:gd name="T16" fmla="*/ 6 w 72"/>
              <a:gd name="T17" fmla="*/ 0 h 96"/>
              <a:gd name="T18" fmla="*/ 0 w 72"/>
              <a:gd name="T19" fmla="*/ 6 h 96"/>
              <a:gd name="T20" fmla="*/ 0 w 72"/>
              <a:gd name="T21" fmla="*/ 30 h 96"/>
              <a:gd name="T22" fmla="*/ 30 w 72"/>
              <a:gd name="T23" fmla="*/ 66 h 96"/>
              <a:gd name="T24" fmla="*/ 30 w 72"/>
              <a:gd name="T25" fmla="*/ 84 h 96"/>
              <a:gd name="T26" fmla="*/ 6 w 72"/>
              <a:gd name="T27" fmla="*/ 84 h 96"/>
              <a:gd name="T28" fmla="*/ 0 w 72"/>
              <a:gd name="T29" fmla="*/ 90 h 96"/>
              <a:gd name="T30" fmla="*/ 6 w 72"/>
              <a:gd name="T31" fmla="*/ 96 h 96"/>
              <a:gd name="T32" fmla="*/ 66 w 72"/>
              <a:gd name="T33" fmla="*/ 96 h 96"/>
              <a:gd name="T34" fmla="*/ 72 w 72"/>
              <a:gd name="T35" fmla="*/ 90 h 96"/>
              <a:gd name="T36" fmla="*/ 66 w 72"/>
              <a:gd name="T37" fmla="*/ 84 h 96"/>
              <a:gd name="T38" fmla="*/ 42 w 72"/>
              <a:gd name="T39" fmla="*/ 84 h 96"/>
              <a:gd name="T40" fmla="*/ 42 w 72"/>
              <a:gd name="T41" fmla="*/ 66 h 96"/>
              <a:gd name="T42" fmla="*/ 72 w 72"/>
              <a:gd name="T43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29" name="Freeform 82"/>
          <p:cNvSpPr/>
          <p:nvPr/>
        </p:nvSpPr>
        <p:spPr bwMode="auto">
          <a:xfrm>
            <a:off x="3006879" y="3127122"/>
            <a:ext cx="82235" cy="218432"/>
          </a:xfrm>
          <a:custGeom>
            <a:avLst/>
            <a:gdLst>
              <a:gd name="T0" fmla="*/ 18 w 36"/>
              <a:gd name="T1" fmla="*/ 96 h 96"/>
              <a:gd name="T2" fmla="*/ 36 w 36"/>
              <a:gd name="T3" fmla="*/ 78 h 96"/>
              <a:gd name="T4" fmla="*/ 36 w 36"/>
              <a:gd name="T5" fmla="*/ 54 h 96"/>
              <a:gd name="T6" fmla="*/ 0 w 36"/>
              <a:gd name="T7" fmla="*/ 54 h 96"/>
              <a:gd name="T8" fmla="*/ 0 w 36"/>
              <a:gd name="T9" fmla="*/ 48 h 96"/>
              <a:gd name="T10" fmla="*/ 36 w 36"/>
              <a:gd name="T11" fmla="*/ 48 h 96"/>
              <a:gd name="T12" fmla="*/ 36 w 36"/>
              <a:gd name="T13" fmla="*/ 18 h 96"/>
              <a:gd name="T14" fmla="*/ 18 w 36"/>
              <a:gd name="T15" fmla="*/ 0 h 96"/>
              <a:gd name="T16" fmla="*/ 0 w 36"/>
              <a:gd name="T17" fmla="*/ 18 h 96"/>
              <a:gd name="T18" fmla="*/ 0 w 36"/>
              <a:gd name="T19" fmla="*/ 78 h 96"/>
              <a:gd name="T20" fmla="*/ 18 w 36"/>
              <a:gd name="T2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0" name="Freeform 83"/>
          <p:cNvSpPr/>
          <p:nvPr/>
        </p:nvSpPr>
        <p:spPr bwMode="auto">
          <a:xfrm>
            <a:off x="3559399" y="3134830"/>
            <a:ext cx="226148" cy="344354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4119630" y="3152821"/>
            <a:ext cx="349502" cy="328936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2" name="Oval 85"/>
          <p:cNvSpPr>
            <a:spLocks noChangeArrowheads="1"/>
          </p:cNvSpPr>
          <p:nvPr/>
        </p:nvSpPr>
        <p:spPr bwMode="auto">
          <a:xfrm>
            <a:off x="4885448" y="3263321"/>
            <a:ext cx="82235" cy="82234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3" name="Freeform 86"/>
          <p:cNvSpPr>
            <a:spLocks noEditPoints="1"/>
          </p:cNvSpPr>
          <p:nvPr/>
        </p:nvSpPr>
        <p:spPr bwMode="auto">
          <a:xfrm>
            <a:off x="4749246" y="3168238"/>
            <a:ext cx="326372" cy="244131"/>
          </a:xfrm>
          <a:custGeom>
            <a:avLst/>
            <a:gdLst>
              <a:gd name="T0" fmla="*/ 132 w 144"/>
              <a:gd name="T1" fmla="*/ 12 h 108"/>
              <a:gd name="T2" fmla="*/ 60 w 144"/>
              <a:gd name="T3" fmla="*/ 12 h 108"/>
              <a:gd name="T4" fmla="*/ 48 w 144"/>
              <a:gd name="T5" fmla="*/ 0 h 108"/>
              <a:gd name="T6" fmla="*/ 36 w 144"/>
              <a:gd name="T7" fmla="*/ 0 h 108"/>
              <a:gd name="T8" fmla="*/ 24 w 144"/>
              <a:gd name="T9" fmla="*/ 12 h 108"/>
              <a:gd name="T10" fmla="*/ 12 w 144"/>
              <a:gd name="T11" fmla="*/ 12 h 108"/>
              <a:gd name="T12" fmla="*/ 0 w 144"/>
              <a:gd name="T13" fmla="*/ 24 h 108"/>
              <a:gd name="T14" fmla="*/ 12 w 144"/>
              <a:gd name="T15" fmla="*/ 24 h 108"/>
              <a:gd name="T16" fmla="*/ 24 w 144"/>
              <a:gd name="T17" fmla="*/ 36 h 108"/>
              <a:gd name="T18" fmla="*/ 24 w 144"/>
              <a:gd name="T19" fmla="*/ 84 h 108"/>
              <a:gd name="T20" fmla="*/ 12 w 144"/>
              <a:gd name="T21" fmla="*/ 96 h 108"/>
              <a:gd name="T22" fmla="*/ 0 w 144"/>
              <a:gd name="T23" fmla="*/ 96 h 108"/>
              <a:gd name="T24" fmla="*/ 12 w 144"/>
              <a:gd name="T25" fmla="*/ 108 h 108"/>
              <a:gd name="T26" fmla="*/ 132 w 144"/>
              <a:gd name="T27" fmla="*/ 108 h 108"/>
              <a:gd name="T28" fmla="*/ 144 w 144"/>
              <a:gd name="T29" fmla="*/ 96 h 108"/>
              <a:gd name="T30" fmla="*/ 144 w 144"/>
              <a:gd name="T31" fmla="*/ 24 h 108"/>
              <a:gd name="T32" fmla="*/ 132 w 144"/>
              <a:gd name="T33" fmla="*/ 12 h 108"/>
              <a:gd name="T34" fmla="*/ 78 w 144"/>
              <a:gd name="T35" fmla="*/ 90 h 108"/>
              <a:gd name="T36" fmla="*/ 48 w 144"/>
              <a:gd name="T37" fmla="*/ 60 h 108"/>
              <a:gd name="T38" fmla="*/ 78 w 144"/>
              <a:gd name="T39" fmla="*/ 30 h 108"/>
              <a:gd name="T40" fmla="*/ 108 w 144"/>
              <a:gd name="T41" fmla="*/ 60 h 108"/>
              <a:gd name="T42" fmla="*/ 78 w 144"/>
              <a:gd name="T43" fmla="*/ 90 h 108"/>
              <a:gd name="T44" fmla="*/ 123 w 144"/>
              <a:gd name="T45" fmla="*/ 48 h 108"/>
              <a:gd name="T46" fmla="*/ 114 w 144"/>
              <a:gd name="T47" fmla="*/ 39 h 108"/>
              <a:gd name="T48" fmla="*/ 123 w 144"/>
              <a:gd name="T49" fmla="*/ 30 h 108"/>
              <a:gd name="T50" fmla="*/ 132 w 144"/>
              <a:gd name="T51" fmla="*/ 39 h 108"/>
              <a:gd name="T52" fmla="*/ 123 w 144"/>
              <a:gd name="T53" fmla="*/ 4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4" name="Rectangle 87"/>
          <p:cNvSpPr>
            <a:spLocks noChangeArrowheads="1"/>
          </p:cNvSpPr>
          <p:nvPr/>
        </p:nvSpPr>
        <p:spPr bwMode="auto">
          <a:xfrm>
            <a:off x="5008802" y="3235054"/>
            <a:ext cx="41117" cy="4111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5" name="Rectangle 88"/>
          <p:cNvSpPr>
            <a:spLocks noChangeArrowheads="1"/>
          </p:cNvSpPr>
          <p:nvPr/>
        </p:nvSpPr>
        <p:spPr bwMode="auto">
          <a:xfrm>
            <a:off x="5008802" y="3235054"/>
            <a:ext cx="41117" cy="4111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6" name="Oval 89"/>
          <p:cNvSpPr>
            <a:spLocks noChangeArrowheads="1"/>
          </p:cNvSpPr>
          <p:nvPr/>
        </p:nvSpPr>
        <p:spPr bwMode="auto">
          <a:xfrm>
            <a:off x="5008802" y="3235054"/>
            <a:ext cx="41117" cy="4111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7" name="Freeform 90"/>
          <p:cNvSpPr/>
          <p:nvPr/>
        </p:nvSpPr>
        <p:spPr bwMode="auto">
          <a:xfrm>
            <a:off x="4749246" y="3222204"/>
            <a:ext cx="0" cy="164467"/>
          </a:xfrm>
          <a:custGeom>
            <a:avLst/>
            <a:gdLst>
              <a:gd name="T0" fmla="*/ 64 h 64"/>
              <a:gd name="T1" fmla="*/ 64 h 64"/>
              <a:gd name="T2" fmla="*/ 0 h 64"/>
              <a:gd name="T3" fmla="*/ 64 h 6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64">
                <a:moveTo>
                  <a:pt x="0" y="64"/>
                </a:moveTo>
                <a:lnTo>
                  <a:pt x="0" y="64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8" name="Rectangle 91"/>
          <p:cNvSpPr>
            <a:spLocks noChangeArrowheads="1"/>
          </p:cNvSpPr>
          <p:nvPr/>
        </p:nvSpPr>
        <p:spPr bwMode="auto">
          <a:xfrm>
            <a:off x="4749246" y="3222204"/>
            <a:ext cx="53967" cy="16446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39" name="Rectangle 92"/>
          <p:cNvSpPr>
            <a:spLocks noChangeArrowheads="1"/>
          </p:cNvSpPr>
          <p:nvPr/>
        </p:nvSpPr>
        <p:spPr bwMode="auto">
          <a:xfrm>
            <a:off x="4749246" y="3222204"/>
            <a:ext cx="53967" cy="16446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0" name="Freeform 93"/>
          <p:cNvSpPr/>
          <p:nvPr/>
        </p:nvSpPr>
        <p:spPr bwMode="auto">
          <a:xfrm>
            <a:off x="4749246" y="3222204"/>
            <a:ext cx="53967" cy="164467"/>
          </a:xfrm>
          <a:custGeom>
            <a:avLst/>
            <a:gdLst>
              <a:gd name="T0" fmla="*/ 12 w 24"/>
              <a:gd name="T1" fmla="*/ 0 h 72"/>
              <a:gd name="T2" fmla="*/ 0 w 24"/>
              <a:gd name="T3" fmla="*/ 0 h 72"/>
              <a:gd name="T4" fmla="*/ 0 w 24"/>
              <a:gd name="T5" fmla="*/ 0 h 72"/>
              <a:gd name="T6" fmla="*/ 0 w 24"/>
              <a:gd name="T7" fmla="*/ 72 h 72"/>
              <a:gd name="T8" fmla="*/ 12 w 24"/>
              <a:gd name="T9" fmla="*/ 72 h 72"/>
              <a:gd name="T10" fmla="*/ 24 w 24"/>
              <a:gd name="T11" fmla="*/ 60 h 72"/>
              <a:gd name="T12" fmla="*/ 24 w 24"/>
              <a:gd name="T13" fmla="*/ 12 h 72"/>
              <a:gd name="T14" fmla="*/ 12 w 24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72"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9" y="72"/>
                  <a:pt x="24" y="67"/>
                  <a:pt x="24" y="6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1" name="Rectangle 94"/>
          <p:cNvSpPr>
            <a:spLocks noChangeArrowheads="1"/>
          </p:cNvSpPr>
          <p:nvPr/>
        </p:nvSpPr>
        <p:spPr bwMode="auto">
          <a:xfrm>
            <a:off x="5622999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2" name="Rectangle 95"/>
          <p:cNvSpPr>
            <a:spLocks noChangeArrowheads="1"/>
          </p:cNvSpPr>
          <p:nvPr/>
        </p:nvSpPr>
        <p:spPr bwMode="auto">
          <a:xfrm>
            <a:off x="5622999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3" name="Rectangle 96"/>
          <p:cNvSpPr>
            <a:spLocks noChangeArrowheads="1"/>
          </p:cNvSpPr>
          <p:nvPr/>
        </p:nvSpPr>
        <p:spPr bwMode="auto">
          <a:xfrm>
            <a:off x="5622999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4" name="Rectangle 97"/>
          <p:cNvSpPr>
            <a:spLocks noChangeArrowheads="1"/>
          </p:cNvSpPr>
          <p:nvPr/>
        </p:nvSpPr>
        <p:spPr bwMode="auto">
          <a:xfrm>
            <a:off x="5622999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5" name="Rectangle 98"/>
          <p:cNvSpPr>
            <a:spLocks noChangeArrowheads="1"/>
          </p:cNvSpPr>
          <p:nvPr/>
        </p:nvSpPr>
        <p:spPr bwMode="auto">
          <a:xfrm>
            <a:off x="5458527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6" name="Rectangle 99"/>
          <p:cNvSpPr>
            <a:spLocks noChangeArrowheads="1"/>
          </p:cNvSpPr>
          <p:nvPr/>
        </p:nvSpPr>
        <p:spPr bwMode="auto">
          <a:xfrm>
            <a:off x="5458527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7" name="Rectangle 100"/>
          <p:cNvSpPr>
            <a:spLocks noChangeArrowheads="1"/>
          </p:cNvSpPr>
          <p:nvPr/>
        </p:nvSpPr>
        <p:spPr bwMode="auto">
          <a:xfrm>
            <a:off x="5458527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8" name="Rectangle 101"/>
          <p:cNvSpPr>
            <a:spLocks noChangeArrowheads="1"/>
          </p:cNvSpPr>
          <p:nvPr/>
        </p:nvSpPr>
        <p:spPr bwMode="auto">
          <a:xfrm>
            <a:off x="5458527" y="3150250"/>
            <a:ext cx="53967" cy="16189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49" name="Freeform 102"/>
          <p:cNvSpPr/>
          <p:nvPr/>
        </p:nvSpPr>
        <p:spPr bwMode="auto">
          <a:xfrm>
            <a:off x="5432828" y="3227343"/>
            <a:ext cx="272405" cy="2595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0" name="Freeform 103"/>
          <p:cNvSpPr/>
          <p:nvPr/>
        </p:nvSpPr>
        <p:spPr bwMode="auto">
          <a:xfrm>
            <a:off x="5432828" y="3227343"/>
            <a:ext cx="272405" cy="259550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1" name="Rectangle 104"/>
          <p:cNvSpPr>
            <a:spLocks noChangeArrowheads="1"/>
          </p:cNvSpPr>
          <p:nvPr/>
        </p:nvSpPr>
        <p:spPr bwMode="auto">
          <a:xfrm>
            <a:off x="5540763" y="3150250"/>
            <a:ext cx="53967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2" name="Rectangle 105"/>
          <p:cNvSpPr>
            <a:spLocks noChangeArrowheads="1"/>
          </p:cNvSpPr>
          <p:nvPr/>
        </p:nvSpPr>
        <p:spPr bwMode="auto">
          <a:xfrm>
            <a:off x="5540763" y="3150250"/>
            <a:ext cx="53967" cy="1207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3" name="Freeform 106"/>
          <p:cNvSpPr/>
          <p:nvPr/>
        </p:nvSpPr>
        <p:spPr bwMode="auto">
          <a:xfrm>
            <a:off x="5540763" y="3150250"/>
            <a:ext cx="53967" cy="12078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4" name="Freeform 107"/>
          <p:cNvSpPr/>
          <p:nvPr/>
        </p:nvSpPr>
        <p:spPr bwMode="auto">
          <a:xfrm>
            <a:off x="5540763" y="3150250"/>
            <a:ext cx="53967" cy="12078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5" name="Freeform 108"/>
          <p:cNvSpPr/>
          <p:nvPr/>
        </p:nvSpPr>
        <p:spPr bwMode="auto">
          <a:xfrm>
            <a:off x="6314292" y="3217064"/>
            <a:ext cx="69387" cy="218432"/>
          </a:xfrm>
          <a:custGeom>
            <a:avLst/>
            <a:gdLst>
              <a:gd name="T0" fmla="*/ 24 w 30"/>
              <a:gd name="T1" fmla="*/ 0 h 96"/>
              <a:gd name="T2" fmla="*/ 0 w 30"/>
              <a:gd name="T3" fmla="*/ 0 h 96"/>
              <a:gd name="T4" fmla="*/ 0 w 30"/>
              <a:gd name="T5" fmla="*/ 96 h 96"/>
              <a:gd name="T6" fmla="*/ 24 w 30"/>
              <a:gd name="T7" fmla="*/ 96 h 96"/>
              <a:gd name="T8" fmla="*/ 30 w 30"/>
              <a:gd name="T9" fmla="*/ 90 h 96"/>
              <a:gd name="T10" fmla="*/ 30 w 30"/>
              <a:gd name="T11" fmla="*/ 6 h 96"/>
              <a:gd name="T12" fmla="*/ 24 w 30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6" name="Freeform 109"/>
          <p:cNvSpPr>
            <a:spLocks noEditPoints="1"/>
          </p:cNvSpPr>
          <p:nvPr/>
        </p:nvSpPr>
        <p:spPr bwMode="auto">
          <a:xfrm>
            <a:off x="6095853" y="3163099"/>
            <a:ext cx="205589" cy="272399"/>
          </a:xfrm>
          <a:custGeom>
            <a:avLst/>
            <a:gdLst>
              <a:gd name="T0" fmla="*/ 84 w 90"/>
              <a:gd name="T1" fmla="*/ 24 h 120"/>
              <a:gd name="T2" fmla="*/ 84 w 90"/>
              <a:gd name="T3" fmla="*/ 24 h 120"/>
              <a:gd name="T4" fmla="*/ 84 w 90"/>
              <a:gd name="T5" fmla="*/ 23 h 120"/>
              <a:gd name="T6" fmla="*/ 84 w 90"/>
              <a:gd name="T7" fmla="*/ 18 h 120"/>
              <a:gd name="T8" fmla="*/ 66 w 90"/>
              <a:gd name="T9" fmla="*/ 0 h 120"/>
              <a:gd name="T10" fmla="*/ 30 w 90"/>
              <a:gd name="T11" fmla="*/ 0 h 120"/>
              <a:gd name="T12" fmla="*/ 12 w 90"/>
              <a:gd name="T13" fmla="*/ 18 h 120"/>
              <a:gd name="T14" fmla="*/ 12 w 90"/>
              <a:gd name="T15" fmla="*/ 24 h 120"/>
              <a:gd name="T16" fmla="*/ 0 w 90"/>
              <a:gd name="T17" fmla="*/ 24 h 120"/>
              <a:gd name="T18" fmla="*/ 0 w 90"/>
              <a:gd name="T19" fmla="*/ 120 h 120"/>
              <a:gd name="T20" fmla="*/ 90 w 90"/>
              <a:gd name="T21" fmla="*/ 120 h 120"/>
              <a:gd name="T22" fmla="*/ 90 w 90"/>
              <a:gd name="T23" fmla="*/ 24 h 120"/>
              <a:gd name="T24" fmla="*/ 84 w 90"/>
              <a:gd name="T25" fmla="*/ 24 h 120"/>
              <a:gd name="T26" fmla="*/ 72 w 90"/>
              <a:gd name="T27" fmla="*/ 24 h 120"/>
              <a:gd name="T28" fmla="*/ 72 w 90"/>
              <a:gd name="T29" fmla="*/ 24 h 120"/>
              <a:gd name="T30" fmla="*/ 24 w 90"/>
              <a:gd name="T31" fmla="*/ 24 h 120"/>
              <a:gd name="T32" fmla="*/ 24 w 90"/>
              <a:gd name="T33" fmla="*/ 18 h 120"/>
              <a:gd name="T34" fmla="*/ 30 w 90"/>
              <a:gd name="T35" fmla="*/ 12 h 120"/>
              <a:gd name="T36" fmla="*/ 66 w 90"/>
              <a:gd name="T37" fmla="*/ 12 h 120"/>
              <a:gd name="T38" fmla="*/ 72 w 90"/>
              <a:gd name="T39" fmla="*/ 18 h 120"/>
              <a:gd name="T40" fmla="*/ 72 w 90"/>
              <a:gd name="T41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7" name="Freeform 110"/>
          <p:cNvSpPr/>
          <p:nvPr/>
        </p:nvSpPr>
        <p:spPr bwMode="auto">
          <a:xfrm>
            <a:off x="6029036" y="3217064"/>
            <a:ext cx="53967" cy="218432"/>
          </a:xfrm>
          <a:custGeom>
            <a:avLst/>
            <a:gdLst>
              <a:gd name="T0" fmla="*/ 24 w 24"/>
              <a:gd name="T1" fmla="*/ 0 h 96"/>
              <a:gd name="T2" fmla="*/ 6 w 24"/>
              <a:gd name="T3" fmla="*/ 0 h 96"/>
              <a:gd name="T4" fmla="*/ 0 w 24"/>
              <a:gd name="T5" fmla="*/ 6 h 96"/>
              <a:gd name="T6" fmla="*/ 0 w 24"/>
              <a:gd name="T7" fmla="*/ 90 h 96"/>
              <a:gd name="T8" fmla="*/ 6 w 24"/>
              <a:gd name="T9" fmla="*/ 96 h 96"/>
              <a:gd name="T10" fmla="*/ 24 w 24"/>
              <a:gd name="T11" fmla="*/ 96 h 96"/>
              <a:gd name="T12" fmla="*/ 24 w 24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8" name="Rectangle 111"/>
          <p:cNvSpPr>
            <a:spLocks noChangeArrowheads="1"/>
          </p:cNvSpPr>
          <p:nvPr/>
        </p:nvSpPr>
        <p:spPr bwMode="auto">
          <a:xfrm>
            <a:off x="6761448" y="3268461"/>
            <a:ext cx="25699" cy="53966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59" name="Freeform 112"/>
          <p:cNvSpPr>
            <a:spLocks noEditPoints="1"/>
          </p:cNvSpPr>
          <p:nvPr/>
        </p:nvSpPr>
        <p:spPr bwMode="auto">
          <a:xfrm>
            <a:off x="6692061" y="3129691"/>
            <a:ext cx="354642" cy="151618"/>
          </a:xfrm>
          <a:custGeom>
            <a:avLst/>
            <a:gdLst>
              <a:gd name="T0" fmla="*/ 114 w 156"/>
              <a:gd name="T1" fmla="*/ 24 h 66"/>
              <a:gd name="T2" fmla="*/ 114 w 156"/>
              <a:gd name="T3" fmla="*/ 23 h 66"/>
              <a:gd name="T4" fmla="*/ 114 w 156"/>
              <a:gd name="T5" fmla="*/ 18 h 66"/>
              <a:gd name="T6" fmla="*/ 96 w 156"/>
              <a:gd name="T7" fmla="*/ 0 h 66"/>
              <a:gd name="T8" fmla="*/ 60 w 156"/>
              <a:gd name="T9" fmla="*/ 0 h 66"/>
              <a:gd name="T10" fmla="*/ 42 w 156"/>
              <a:gd name="T11" fmla="*/ 18 h 66"/>
              <a:gd name="T12" fmla="*/ 42 w 156"/>
              <a:gd name="T13" fmla="*/ 24 h 66"/>
              <a:gd name="T14" fmla="*/ 0 w 156"/>
              <a:gd name="T15" fmla="*/ 24 h 66"/>
              <a:gd name="T16" fmla="*/ 0 w 156"/>
              <a:gd name="T17" fmla="*/ 66 h 66"/>
              <a:gd name="T18" fmla="*/ 24 w 156"/>
              <a:gd name="T19" fmla="*/ 66 h 66"/>
              <a:gd name="T20" fmla="*/ 24 w 156"/>
              <a:gd name="T21" fmla="*/ 54 h 66"/>
              <a:gd name="T22" fmla="*/ 48 w 156"/>
              <a:gd name="T23" fmla="*/ 54 h 66"/>
              <a:gd name="T24" fmla="*/ 48 w 156"/>
              <a:gd name="T25" fmla="*/ 66 h 66"/>
              <a:gd name="T26" fmla="*/ 108 w 156"/>
              <a:gd name="T27" fmla="*/ 66 h 66"/>
              <a:gd name="T28" fmla="*/ 108 w 156"/>
              <a:gd name="T29" fmla="*/ 54 h 66"/>
              <a:gd name="T30" fmla="*/ 132 w 156"/>
              <a:gd name="T31" fmla="*/ 54 h 66"/>
              <a:gd name="T32" fmla="*/ 132 w 156"/>
              <a:gd name="T33" fmla="*/ 66 h 66"/>
              <a:gd name="T34" fmla="*/ 156 w 156"/>
              <a:gd name="T35" fmla="*/ 66 h 66"/>
              <a:gd name="T36" fmla="*/ 156 w 156"/>
              <a:gd name="T37" fmla="*/ 24 h 66"/>
              <a:gd name="T38" fmla="*/ 114 w 156"/>
              <a:gd name="T39" fmla="*/ 24 h 66"/>
              <a:gd name="T40" fmla="*/ 54 w 156"/>
              <a:gd name="T41" fmla="*/ 18 h 66"/>
              <a:gd name="T42" fmla="*/ 60 w 156"/>
              <a:gd name="T43" fmla="*/ 12 h 66"/>
              <a:gd name="T44" fmla="*/ 96 w 156"/>
              <a:gd name="T45" fmla="*/ 12 h 66"/>
              <a:gd name="T46" fmla="*/ 102 w 156"/>
              <a:gd name="T47" fmla="*/ 18 h 66"/>
              <a:gd name="T48" fmla="*/ 102 w 156"/>
              <a:gd name="T49" fmla="*/ 24 h 66"/>
              <a:gd name="T50" fmla="*/ 54 w 156"/>
              <a:gd name="T51" fmla="*/ 24 h 66"/>
              <a:gd name="T52" fmla="*/ 54 w 156"/>
              <a:gd name="T53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0" name="Freeform 113"/>
          <p:cNvSpPr/>
          <p:nvPr/>
        </p:nvSpPr>
        <p:spPr bwMode="auto">
          <a:xfrm>
            <a:off x="6704911" y="3294160"/>
            <a:ext cx="328943" cy="136200"/>
          </a:xfrm>
          <a:custGeom>
            <a:avLst/>
            <a:gdLst>
              <a:gd name="T0" fmla="*/ 112 w 128"/>
              <a:gd name="T1" fmla="*/ 16 h 53"/>
              <a:gd name="T2" fmla="*/ 91 w 128"/>
              <a:gd name="T3" fmla="*/ 16 h 53"/>
              <a:gd name="T4" fmla="*/ 91 w 128"/>
              <a:gd name="T5" fmla="*/ 0 h 53"/>
              <a:gd name="T6" fmla="*/ 38 w 128"/>
              <a:gd name="T7" fmla="*/ 0 h 53"/>
              <a:gd name="T8" fmla="*/ 38 w 128"/>
              <a:gd name="T9" fmla="*/ 16 h 53"/>
              <a:gd name="T10" fmla="*/ 16 w 128"/>
              <a:gd name="T11" fmla="*/ 16 h 53"/>
              <a:gd name="T12" fmla="*/ 16 w 128"/>
              <a:gd name="T13" fmla="*/ 0 h 53"/>
              <a:gd name="T14" fmla="*/ 0 w 128"/>
              <a:gd name="T15" fmla="*/ 0 h 53"/>
              <a:gd name="T16" fmla="*/ 0 w 128"/>
              <a:gd name="T17" fmla="*/ 53 h 53"/>
              <a:gd name="T18" fmla="*/ 128 w 128"/>
              <a:gd name="T19" fmla="*/ 53 h 53"/>
              <a:gd name="T20" fmla="*/ 128 w 128"/>
              <a:gd name="T21" fmla="*/ 0 h 53"/>
              <a:gd name="T22" fmla="*/ 112 w 128"/>
              <a:gd name="T23" fmla="*/ 0 h 53"/>
              <a:gd name="T24" fmla="*/ 112 w 128"/>
              <a:gd name="T25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1" name="Rectangle 114"/>
          <p:cNvSpPr>
            <a:spLocks noChangeArrowheads="1"/>
          </p:cNvSpPr>
          <p:nvPr/>
        </p:nvSpPr>
        <p:spPr bwMode="auto">
          <a:xfrm>
            <a:off x="6951618" y="3268461"/>
            <a:ext cx="28270" cy="53966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2" name="Freeform 115"/>
          <p:cNvSpPr>
            <a:spLocks noEditPoints="1"/>
          </p:cNvSpPr>
          <p:nvPr/>
        </p:nvSpPr>
        <p:spPr bwMode="auto">
          <a:xfrm>
            <a:off x="7370505" y="3127122"/>
            <a:ext cx="326372" cy="326365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3" name="Freeform 116"/>
          <p:cNvSpPr/>
          <p:nvPr/>
        </p:nvSpPr>
        <p:spPr bwMode="auto">
          <a:xfrm>
            <a:off x="8048949" y="3116842"/>
            <a:ext cx="244137" cy="28267"/>
          </a:xfrm>
          <a:custGeom>
            <a:avLst/>
            <a:gdLst>
              <a:gd name="T0" fmla="*/ 0 w 95"/>
              <a:gd name="T1" fmla="*/ 11 h 11"/>
              <a:gd name="T2" fmla="*/ 10 w 95"/>
              <a:gd name="T3" fmla="*/ 0 h 11"/>
              <a:gd name="T4" fmla="*/ 85 w 95"/>
              <a:gd name="T5" fmla="*/ 0 h 11"/>
              <a:gd name="T6" fmla="*/ 95 w 95"/>
              <a:gd name="T7" fmla="*/ 11 h 11"/>
              <a:gd name="T8" fmla="*/ 0 w 9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4" name="Freeform 117"/>
          <p:cNvSpPr>
            <a:spLocks noEditPoints="1"/>
          </p:cNvSpPr>
          <p:nvPr/>
        </p:nvSpPr>
        <p:spPr bwMode="auto">
          <a:xfrm>
            <a:off x="8033528" y="3157959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5" name="Freeform 118"/>
          <p:cNvSpPr>
            <a:spLocks noEditPoints="1"/>
          </p:cNvSpPr>
          <p:nvPr/>
        </p:nvSpPr>
        <p:spPr bwMode="auto">
          <a:xfrm>
            <a:off x="8033528" y="3268461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6 h 37"/>
              <a:gd name="T14" fmla="*/ 69 w 107"/>
              <a:gd name="T15" fmla="*/ 26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6 h 37"/>
              <a:gd name="T22" fmla="*/ 32 w 107"/>
              <a:gd name="T23" fmla="*/ 26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6" name="Freeform 119"/>
          <p:cNvSpPr>
            <a:spLocks noEditPoints="1"/>
          </p:cNvSpPr>
          <p:nvPr/>
        </p:nvSpPr>
        <p:spPr bwMode="auto">
          <a:xfrm>
            <a:off x="8033528" y="3376393"/>
            <a:ext cx="274975" cy="95084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7" name="Freeform 120"/>
          <p:cNvSpPr>
            <a:spLocks noEditPoints="1"/>
          </p:cNvSpPr>
          <p:nvPr/>
        </p:nvSpPr>
        <p:spPr bwMode="auto">
          <a:xfrm>
            <a:off x="909871" y="3772143"/>
            <a:ext cx="326372" cy="300667"/>
          </a:xfrm>
          <a:custGeom>
            <a:avLst/>
            <a:gdLst>
              <a:gd name="T0" fmla="*/ 110 w 127"/>
              <a:gd name="T1" fmla="*/ 0 h 117"/>
              <a:gd name="T2" fmla="*/ 100 w 127"/>
              <a:gd name="T3" fmla="*/ 0 h 117"/>
              <a:gd name="T4" fmla="*/ 95 w 127"/>
              <a:gd name="T5" fmla="*/ 0 h 117"/>
              <a:gd name="T6" fmla="*/ 31 w 127"/>
              <a:gd name="T7" fmla="*/ 0 h 117"/>
              <a:gd name="T8" fmla="*/ 26 w 127"/>
              <a:gd name="T9" fmla="*/ 0 h 117"/>
              <a:gd name="T10" fmla="*/ 16 w 127"/>
              <a:gd name="T11" fmla="*/ 0 h 117"/>
              <a:gd name="T12" fmla="*/ 0 w 127"/>
              <a:gd name="T13" fmla="*/ 62 h 117"/>
              <a:gd name="T14" fmla="*/ 0 w 127"/>
              <a:gd name="T15" fmla="*/ 117 h 117"/>
              <a:gd name="T16" fmla="*/ 127 w 127"/>
              <a:gd name="T17" fmla="*/ 117 h 117"/>
              <a:gd name="T18" fmla="*/ 127 w 127"/>
              <a:gd name="T19" fmla="*/ 64 h 117"/>
              <a:gd name="T20" fmla="*/ 110 w 127"/>
              <a:gd name="T21" fmla="*/ 0 h 117"/>
              <a:gd name="T22" fmla="*/ 25 w 127"/>
              <a:gd name="T23" fmla="*/ 11 h 117"/>
              <a:gd name="T24" fmla="*/ 26 w 127"/>
              <a:gd name="T25" fmla="*/ 11 h 117"/>
              <a:gd name="T26" fmla="*/ 31 w 127"/>
              <a:gd name="T27" fmla="*/ 11 h 117"/>
              <a:gd name="T28" fmla="*/ 95 w 127"/>
              <a:gd name="T29" fmla="*/ 11 h 117"/>
              <a:gd name="T30" fmla="*/ 100 w 127"/>
              <a:gd name="T31" fmla="*/ 11 h 117"/>
              <a:gd name="T32" fmla="*/ 101 w 127"/>
              <a:gd name="T33" fmla="*/ 11 h 117"/>
              <a:gd name="T34" fmla="*/ 116 w 127"/>
              <a:gd name="T35" fmla="*/ 64 h 117"/>
              <a:gd name="T36" fmla="*/ 87 w 127"/>
              <a:gd name="T37" fmla="*/ 64 h 117"/>
              <a:gd name="T38" fmla="*/ 77 w 127"/>
              <a:gd name="T39" fmla="*/ 80 h 117"/>
              <a:gd name="T40" fmla="*/ 50 w 127"/>
              <a:gd name="T41" fmla="*/ 80 h 117"/>
              <a:gd name="T42" fmla="*/ 39 w 127"/>
              <a:gd name="T43" fmla="*/ 64 h 117"/>
              <a:gd name="T44" fmla="*/ 10 w 127"/>
              <a:gd name="T45" fmla="*/ 64 h 117"/>
              <a:gd name="T46" fmla="*/ 25 w 127"/>
              <a:gd name="T47" fmla="*/ 1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8" name="Rectangle 121"/>
          <p:cNvSpPr>
            <a:spLocks noChangeArrowheads="1"/>
          </p:cNvSpPr>
          <p:nvPr/>
        </p:nvSpPr>
        <p:spPr bwMode="auto">
          <a:xfrm>
            <a:off x="1608873" y="3877505"/>
            <a:ext cx="246707" cy="10793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69" name="Rectangle 122"/>
          <p:cNvSpPr>
            <a:spLocks noChangeArrowheads="1"/>
          </p:cNvSpPr>
          <p:nvPr/>
        </p:nvSpPr>
        <p:spPr bwMode="auto">
          <a:xfrm>
            <a:off x="1608873" y="3877505"/>
            <a:ext cx="246707" cy="10793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0" name="Rectangle 123"/>
          <p:cNvSpPr>
            <a:spLocks noChangeArrowheads="1"/>
          </p:cNvSpPr>
          <p:nvPr/>
        </p:nvSpPr>
        <p:spPr bwMode="auto">
          <a:xfrm>
            <a:off x="1608873" y="3877505"/>
            <a:ext cx="246707" cy="10793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1" name="Rectangle 124"/>
          <p:cNvSpPr>
            <a:spLocks noChangeArrowheads="1"/>
          </p:cNvSpPr>
          <p:nvPr/>
        </p:nvSpPr>
        <p:spPr bwMode="auto">
          <a:xfrm>
            <a:off x="1608873" y="3877505"/>
            <a:ext cx="246707" cy="10793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2" name="Freeform 125"/>
          <p:cNvSpPr>
            <a:spLocks noEditPoints="1"/>
          </p:cNvSpPr>
          <p:nvPr/>
        </p:nvSpPr>
        <p:spPr bwMode="auto">
          <a:xfrm>
            <a:off x="1567756" y="3836387"/>
            <a:ext cx="354642" cy="190165"/>
          </a:xfrm>
          <a:custGeom>
            <a:avLst/>
            <a:gdLst>
              <a:gd name="T0" fmla="*/ 151 w 156"/>
              <a:gd name="T1" fmla="*/ 24 h 84"/>
              <a:gd name="T2" fmla="*/ 144 w 156"/>
              <a:gd name="T3" fmla="*/ 24 h 84"/>
              <a:gd name="T4" fmla="*/ 144 w 156"/>
              <a:gd name="T5" fmla="*/ 6 h 84"/>
              <a:gd name="T6" fmla="*/ 138 w 156"/>
              <a:gd name="T7" fmla="*/ 0 h 84"/>
              <a:gd name="T8" fmla="*/ 6 w 156"/>
              <a:gd name="T9" fmla="*/ 0 h 84"/>
              <a:gd name="T10" fmla="*/ 0 w 156"/>
              <a:gd name="T11" fmla="*/ 6 h 84"/>
              <a:gd name="T12" fmla="*/ 0 w 156"/>
              <a:gd name="T13" fmla="*/ 78 h 84"/>
              <a:gd name="T14" fmla="*/ 6 w 156"/>
              <a:gd name="T15" fmla="*/ 84 h 84"/>
              <a:gd name="T16" fmla="*/ 138 w 156"/>
              <a:gd name="T17" fmla="*/ 84 h 84"/>
              <a:gd name="T18" fmla="*/ 144 w 156"/>
              <a:gd name="T19" fmla="*/ 78 h 84"/>
              <a:gd name="T20" fmla="*/ 144 w 156"/>
              <a:gd name="T21" fmla="*/ 60 h 84"/>
              <a:gd name="T22" fmla="*/ 151 w 156"/>
              <a:gd name="T23" fmla="*/ 60 h 84"/>
              <a:gd name="T24" fmla="*/ 156 w 156"/>
              <a:gd name="T25" fmla="*/ 55 h 84"/>
              <a:gd name="T26" fmla="*/ 156 w 156"/>
              <a:gd name="T27" fmla="*/ 29 h 84"/>
              <a:gd name="T28" fmla="*/ 151 w 156"/>
              <a:gd name="T29" fmla="*/ 24 h 84"/>
              <a:gd name="T30" fmla="*/ 132 w 156"/>
              <a:gd name="T31" fmla="*/ 72 h 84"/>
              <a:gd name="T32" fmla="*/ 12 w 156"/>
              <a:gd name="T33" fmla="*/ 72 h 84"/>
              <a:gd name="T34" fmla="*/ 12 w 156"/>
              <a:gd name="T35" fmla="*/ 12 h 84"/>
              <a:gd name="T36" fmla="*/ 132 w 156"/>
              <a:gd name="T37" fmla="*/ 12 h 84"/>
              <a:gd name="T38" fmla="*/ 132 w 156"/>
              <a:gd name="T3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3" name="Freeform 126"/>
          <p:cNvSpPr>
            <a:spLocks noEditPoints="1"/>
          </p:cNvSpPr>
          <p:nvPr/>
        </p:nvSpPr>
        <p:spPr bwMode="auto">
          <a:xfrm>
            <a:off x="2852687" y="3795270"/>
            <a:ext cx="372630" cy="272399"/>
          </a:xfrm>
          <a:custGeom>
            <a:avLst/>
            <a:gdLst>
              <a:gd name="T0" fmla="*/ 124 w 164"/>
              <a:gd name="T1" fmla="*/ 0 h 120"/>
              <a:gd name="T2" fmla="*/ 41 w 164"/>
              <a:gd name="T3" fmla="*/ 0 h 120"/>
              <a:gd name="T4" fmla="*/ 41 w 164"/>
              <a:gd name="T5" fmla="*/ 120 h 120"/>
              <a:gd name="T6" fmla="*/ 124 w 164"/>
              <a:gd name="T7" fmla="*/ 120 h 120"/>
              <a:gd name="T8" fmla="*/ 124 w 164"/>
              <a:gd name="T9" fmla="*/ 0 h 120"/>
              <a:gd name="T10" fmla="*/ 64 w 164"/>
              <a:gd name="T11" fmla="*/ 60 h 120"/>
              <a:gd name="T12" fmla="*/ 58 w 164"/>
              <a:gd name="T13" fmla="*/ 66 h 120"/>
              <a:gd name="T14" fmla="*/ 52 w 164"/>
              <a:gd name="T15" fmla="*/ 60 h 120"/>
              <a:gd name="T16" fmla="*/ 52 w 164"/>
              <a:gd name="T17" fmla="*/ 36 h 120"/>
              <a:gd name="T18" fmla="*/ 58 w 164"/>
              <a:gd name="T19" fmla="*/ 30 h 120"/>
              <a:gd name="T20" fmla="*/ 64 w 164"/>
              <a:gd name="T21" fmla="*/ 36 h 120"/>
              <a:gd name="T22" fmla="*/ 64 w 164"/>
              <a:gd name="T23" fmla="*/ 60 h 120"/>
              <a:gd name="T24" fmla="*/ 94 w 164"/>
              <a:gd name="T25" fmla="*/ 102 h 120"/>
              <a:gd name="T26" fmla="*/ 70 w 164"/>
              <a:gd name="T27" fmla="*/ 102 h 120"/>
              <a:gd name="T28" fmla="*/ 70 w 164"/>
              <a:gd name="T29" fmla="*/ 96 h 120"/>
              <a:gd name="T30" fmla="*/ 82 w 164"/>
              <a:gd name="T31" fmla="*/ 84 h 120"/>
              <a:gd name="T32" fmla="*/ 94 w 164"/>
              <a:gd name="T33" fmla="*/ 96 h 120"/>
              <a:gd name="T34" fmla="*/ 94 w 164"/>
              <a:gd name="T35" fmla="*/ 102 h 120"/>
              <a:gd name="T36" fmla="*/ 112 w 164"/>
              <a:gd name="T37" fmla="*/ 60 h 120"/>
              <a:gd name="T38" fmla="*/ 106 w 164"/>
              <a:gd name="T39" fmla="*/ 66 h 120"/>
              <a:gd name="T40" fmla="*/ 100 w 164"/>
              <a:gd name="T41" fmla="*/ 60 h 120"/>
              <a:gd name="T42" fmla="*/ 100 w 164"/>
              <a:gd name="T43" fmla="*/ 36 h 120"/>
              <a:gd name="T44" fmla="*/ 106 w 164"/>
              <a:gd name="T45" fmla="*/ 30 h 120"/>
              <a:gd name="T46" fmla="*/ 112 w 164"/>
              <a:gd name="T47" fmla="*/ 36 h 120"/>
              <a:gd name="T48" fmla="*/ 112 w 164"/>
              <a:gd name="T4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4" name="Freeform 127"/>
          <p:cNvSpPr/>
          <p:nvPr/>
        </p:nvSpPr>
        <p:spPr bwMode="auto">
          <a:xfrm>
            <a:off x="3543981" y="3764433"/>
            <a:ext cx="244137" cy="326365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5" name="Freeform 128"/>
          <p:cNvSpPr/>
          <p:nvPr/>
        </p:nvSpPr>
        <p:spPr bwMode="auto">
          <a:xfrm>
            <a:off x="4129909" y="3746444"/>
            <a:ext cx="328943" cy="354633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6" name="Oval 129"/>
          <p:cNvSpPr>
            <a:spLocks noChangeArrowheads="1"/>
          </p:cNvSpPr>
          <p:nvPr/>
        </p:nvSpPr>
        <p:spPr bwMode="auto">
          <a:xfrm>
            <a:off x="6124122" y="4011134"/>
            <a:ext cx="53967" cy="539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7" name="Oval 130"/>
          <p:cNvSpPr>
            <a:spLocks noChangeArrowheads="1"/>
          </p:cNvSpPr>
          <p:nvPr/>
        </p:nvSpPr>
        <p:spPr bwMode="auto">
          <a:xfrm>
            <a:off x="6273175" y="4011134"/>
            <a:ext cx="53967" cy="5396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8" name="Freeform 131"/>
          <p:cNvSpPr>
            <a:spLocks noEditPoints="1"/>
          </p:cNvSpPr>
          <p:nvPr/>
        </p:nvSpPr>
        <p:spPr bwMode="auto">
          <a:xfrm>
            <a:off x="6013618" y="3805549"/>
            <a:ext cx="382909" cy="179886"/>
          </a:xfrm>
          <a:custGeom>
            <a:avLst/>
            <a:gdLst>
              <a:gd name="T0" fmla="*/ 9 w 168"/>
              <a:gd name="T1" fmla="*/ 0 h 78"/>
              <a:gd name="T2" fmla="*/ 14 w 168"/>
              <a:gd name="T3" fmla="*/ 18 h 78"/>
              <a:gd name="T4" fmla="*/ 168 w 168"/>
              <a:gd name="T5" fmla="*/ 18 h 78"/>
              <a:gd name="T6" fmla="*/ 39 w 168"/>
              <a:gd name="T7" fmla="*/ 30 h 78"/>
              <a:gd name="T8" fmla="*/ 42 w 168"/>
              <a:gd name="T9" fmla="*/ 33 h 78"/>
              <a:gd name="T10" fmla="*/ 108 w 168"/>
              <a:gd name="T11" fmla="*/ 45 h 78"/>
              <a:gd name="T12" fmla="*/ 102 w 168"/>
              <a:gd name="T13" fmla="*/ 27 h 78"/>
              <a:gd name="T14" fmla="*/ 99 w 168"/>
              <a:gd name="T15" fmla="*/ 30 h 78"/>
              <a:gd name="T16" fmla="*/ 99 w 168"/>
              <a:gd name="T17" fmla="*/ 42 h 78"/>
              <a:gd name="T18" fmla="*/ 96 w 168"/>
              <a:gd name="T19" fmla="*/ 39 h 78"/>
              <a:gd name="T20" fmla="*/ 78 w 168"/>
              <a:gd name="T21" fmla="*/ 33 h 78"/>
              <a:gd name="T22" fmla="*/ 66 w 168"/>
              <a:gd name="T23" fmla="*/ 27 h 78"/>
              <a:gd name="T24" fmla="*/ 63 w 168"/>
              <a:gd name="T25" fmla="*/ 30 h 78"/>
              <a:gd name="T26" fmla="*/ 57 w 168"/>
              <a:gd name="T27" fmla="*/ 30 h 78"/>
              <a:gd name="T28" fmla="*/ 54 w 168"/>
              <a:gd name="T29" fmla="*/ 27 h 78"/>
              <a:gd name="T30" fmla="*/ 48 w 168"/>
              <a:gd name="T31" fmla="*/ 39 h 78"/>
              <a:gd name="T32" fmla="*/ 54 w 168"/>
              <a:gd name="T33" fmla="*/ 57 h 78"/>
              <a:gd name="T34" fmla="*/ 57 w 168"/>
              <a:gd name="T35" fmla="*/ 54 h 78"/>
              <a:gd name="T36" fmla="*/ 63 w 168"/>
              <a:gd name="T37" fmla="*/ 42 h 78"/>
              <a:gd name="T38" fmla="*/ 60 w 168"/>
              <a:gd name="T39" fmla="*/ 39 h 78"/>
              <a:gd name="T40" fmla="*/ 60 w 168"/>
              <a:gd name="T41" fmla="*/ 63 h 78"/>
              <a:gd name="T42" fmla="*/ 66 w 168"/>
              <a:gd name="T43" fmla="*/ 57 h 78"/>
              <a:gd name="T44" fmla="*/ 69 w 168"/>
              <a:gd name="T45" fmla="*/ 54 h 78"/>
              <a:gd name="T46" fmla="*/ 75 w 168"/>
              <a:gd name="T47" fmla="*/ 42 h 78"/>
              <a:gd name="T48" fmla="*/ 72 w 168"/>
              <a:gd name="T49" fmla="*/ 39 h 78"/>
              <a:gd name="T50" fmla="*/ 72 w 168"/>
              <a:gd name="T51" fmla="*/ 63 h 78"/>
              <a:gd name="T52" fmla="*/ 78 w 168"/>
              <a:gd name="T53" fmla="*/ 57 h 78"/>
              <a:gd name="T54" fmla="*/ 81 w 168"/>
              <a:gd name="T55" fmla="*/ 54 h 78"/>
              <a:gd name="T56" fmla="*/ 87 w 168"/>
              <a:gd name="T57" fmla="*/ 42 h 78"/>
              <a:gd name="T58" fmla="*/ 84 w 168"/>
              <a:gd name="T59" fmla="*/ 39 h 78"/>
              <a:gd name="T60" fmla="*/ 84 w 168"/>
              <a:gd name="T61" fmla="*/ 63 h 78"/>
              <a:gd name="T62" fmla="*/ 90 w 168"/>
              <a:gd name="T63" fmla="*/ 57 h 78"/>
              <a:gd name="T64" fmla="*/ 93 w 168"/>
              <a:gd name="T65" fmla="*/ 54 h 78"/>
              <a:gd name="T66" fmla="*/ 87 w 168"/>
              <a:gd name="T67" fmla="*/ 30 h 78"/>
              <a:gd name="T68" fmla="*/ 90 w 168"/>
              <a:gd name="T69" fmla="*/ 33 h 78"/>
              <a:gd name="T70" fmla="*/ 96 w 168"/>
              <a:gd name="T71" fmla="*/ 63 h 78"/>
              <a:gd name="T72" fmla="*/ 102 w 168"/>
              <a:gd name="T73" fmla="*/ 57 h 78"/>
              <a:gd name="T74" fmla="*/ 105 w 168"/>
              <a:gd name="T75" fmla="*/ 54 h 78"/>
              <a:gd name="T76" fmla="*/ 105 w 168"/>
              <a:gd name="T77" fmla="*/ 66 h 78"/>
              <a:gd name="T78" fmla="*/ 108 w 168"/>
              <a:gd name="T79" fmla="*/ 69 h 78"/>
              <a:gd name="T80" fmla="*/ 114 w 168"/>
              <a:gd name="T81" fmla="*/ 51 h 78"/>
              <a:gd name="T82" fmla="*/ 114 w 168"/>
              <a:gd name="T83" fmla="*/ 33 h 78"/>
              <a:gd name="T84" fmla="*/ 117 w 168"/>
              <a:gd name="T85" fmla="*/ 30 h 78"/>
              <a:gd name="T86" fmla="*/ 123 w 168"/>
              <a:gd name="T87" fmla="*/ 42 h 78"/>
              <a:gd name="T88" fmla="*/ 120 w 168"/>
              <a:gd name="T89" fmla="*/ 39 h 78"/>
              <a:gd name="T90" fmla="*/ 120 w 168"/>
              <a:gd name="T91" fmla="*/ 63 h 78"/>
              <a:gd name="T92" fmla="*/ 126 w 168"/>
              <a:gd name="T93" fmla="*/ 57 h 78"/>
              <a:gd name="T94" fmla="*/ 129 w 168"/>
              <a:gd name="T95" fmla="*/ 54 h 78"/>
              <a:gd name="T96" fmla="*/ 123 w 168"/>
              <a:gd name="T97" fmla="*/ 30 h 78"/>
              <a:gd name="T98" fmla="*/ 126 w 168"/>
              <a:gd name="T99" fmla="*/ 33 h 78"/>
              <a:gd name="T100" fmla="*/ 132 w 168"/>
              <a:gd name="T101" fmla="*/ 63 h 78"/>
              <a:gd name="T102" fmla="*/ 132 w 168"/>
              <a:gd name="T103" fmla="*/ 45 h 78"/>
              <a:gd name="T104" fmla="*/ 135 w 168"/>
              <a:gd name="T105" fmla="*/ 42 h 78"/>
              <a:gd name="T106" fmla="*/ 135 w 168"/>
              <a:gd name="T107" fmla="*/ 54 h 78"/>
              <a:gd name="T108" fmla="*/ 138 w 168"/>
              <a:gd name="T109" fmla="*/ 57 h 78"/>
              <a:gd name="T110" fmla="*/ 138 w 168"/>
              <a:gd name="T111" fmla="*/ 27 h 78"/>
              <a:gd name="T112" fmla="*/ 144 w 168"/>
              <a:gd name="T113" fmla="*/ 45 h 78"/>
              <a:gd name="T114" fmla="*/ 147 w 168"/>
              <a:gd name="T115" fmla="*/ 42 h 78"/>
              <a:gd name="T116" fmla="*/ 147 w 168"/>
              <a:gd name="T117" fmla="*/ 30 h 78"/>
              <a:gd name="T118" fmla="*/ 150 w 168"/>
              <a:gd name="T119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79" name="Freeform 132"/>
          <p:cNvSpPr>
            <a:spLocks noEditPoints="1"/>
          </p:cNvSpPr>
          <p:nvPr/>
        </p:nvSpPr>
        <p:spPr bwMode="auto">
          <a:xfrm>
            <a:off x="6697201" y="3782422"/>
            <a:ext cx="326372" cy="272399"/>
          </a:xfrm>
          <a:custGeom>
            <a:avLst/>
            <a:gdLst>
              <a:gd name="T0" fmla="*/ 132 w 144"/>
              <a:gd name="T1" fmla="*/ 36 h 120"/>
              <a:gd name="T2" fmla="*/ 114 w 144"/>
              <a:gd name="T3" fmla="*/ 36 h 120"/>
              <a:gd name="T4" fmla="*/ 72 w 144"/>
              <a:gd name="T5" fmla="*/ 0 h 120"/>
              <a:gd name="T6" fmla="*/ 30 w 144"/>
              <a:gd name="T7" fmla="*/ 36 h 120"/>
              <a:gd name="T8" fmla="*/ 12 w 144"/>
              <a:gd name="T9" fmla="*/ 36 h 120"/>
              <a:gd name="T10" fmla="*/ 0 w 144"/>
              <a:gd name="T11" fmla="*/ 48 h 120"/>
              <a:gd name="T12" fmla="*/ 0 w 144"/>
              <a:gd name="T13" fmla="*/ 120 h 120"/>
              <a:gd name="T14" fmla="*/ 144 w 144"/>
              <a:gd name="T15" fmla="*/ 120 h 120"/>
              <a:gd name="T16" fmla="*/ 144 w 144"/>
              <a:gd name="T17" fmla="*/ 48 h 120"/>
              <a:gd name="T18" fmla="*/ 132 w 144"/>
              <a:gd name="T19" fmla="*/ 36 h 120"/>
              <a:gd name="T20" fmla="*/ 102 w 144"/>
              <a:gd name="T21" fmla="*/ 90 h 120"/>
              <a:gd name="T22" fmla="*/ 84 w 144"/>
              <a:gd name="T23" fmla="*/ 90 h 120"/>
              <a:gd name="T24" fmla="*/ 84 w 144"/>
              <a:gd name="T25" fmla="*/ 108 h 120"/>
              <a:gd name="T26" fmla="*/ 60 w 144"/>
              <a:gd name="T27" fmla="*/ 108 h 120"/>
              <a:gd name="T28" fmla="*/ 60 w 144"/>
              <a:gd name="T29" fmla="*/ 90 h 120"/>
              <a:gd name="T30" fmla="*/ 42 w 144"/>
              <a:gd name="T31" fmla="*/ 90 h 120"/>
              <a:gd name="T32" fmla="*/ 42 w 144"/>
              <a:gd name="T33" fmla="*/ 66 h 120"/>
              <a:gd name="T34" fmla="*/ 60 w 144"/>
              <a:gd name="T35" fmla="*/ 66 h 120"/>
              <a:gd name="T36" fmla="*/ 60 w 144"/>
              <a:gd name="T37" fmla="*/ 48 h 120"/>
              <a:gd name="T38" fmla="*/ 84 w 144"/>
              <a:gd name="T39" fmla="*/ 48 h 120"/>
              <a:gd name="T40" fmla="*/ 84 w 144"/>
              <a:gd name="T41" fmla="*/ 66 h 120"/>
              <a:gd name="T42" fmla="*/ 102 w 144"/>
              <a:gd name="T43" fmla="*/ 66 h 120"/>
              <a:gd name="T44" fmla="*/ 102 w 144"/>
              <a:gd name="T45" fmla="*/ 90 h 120"/>
              <a:gd name="T46" fmla="*/ 42 w 144"/>
              <a:gd name="T47" fmla="*/ 36 h 120"/>
              <a:gd name="T48" fmla="*/ 72 w 144"/>
              <a:gd name="T49" fmla="*/ 12 h 120"/>
              <a:gd name="T50" fmla="*/ 102 w 144"/>
              <a:gd name="T51" fmla="*/ 36 h 120"/>
              <a:gd name="T52" fmla="*/ 42 w 144"/>
              <a:gd name="T53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0" name="Freeform 133"/>
          <p:cNvSpPr/>
          <p:nvPr/>
        </p:nvSpPr>
        <p:spPr bwMode="auto">
          <a:xfrm>
            <a:off x="7365365" y="3772143"/>
            <a:ext cx="354642" cy="310948"/>
          </a:xfrm>
          <a:custGeom>
            <a:avLst/>
            <a:gdLst>
              <a:gd name="T0" fmla="*/ 144 w 156"/>
              <a:gd name="T1" fmla="*/ 80 h 136"/>
              <a:gd name="T2" fmla="*/ 134 w 156"/>
              <a:gd name="T3" fmla="*/ 86 h 136"/>
              <a:gd name="T4" fmla="*/ 112 w 156"/>
              <a:gd name="T5" fmla="*/ 86 h 136"/>
              <a:gd name="T6" fmla="*/ 94 w 156"/>
              <a:gd name="T7" fmla="*/ 51 h 136"/>
              <a:gd name="T8" fmla="*/ 81 w 156"/>
              <a:gd name="T9" fmla="*/ 100 h 136"/>
              <a:gd name="T10" fmla="*/ 72 w 156"/>
              <a:gd name="T11" fmla="*/ 1 h 136"/>
              <a:gd name="T12" fmla="*/ 60 w 156"/>
              <a:gd name="T13" fmla="*/ 0 h 136"/>
              <a:gd name="T14" fmla="*/ 37 w 156"/>
              <a:gd name="T15" fmla="*/ 86 h 136"/>
              <a:gd name="T16" fmla="*/ 0 w 156"/>
              <a:gd name="T17" fmla="*/ 86 h 136"/>
              <a:gd name="T18" fmla="*/ 0 w 156"/>
              <a:gd name="T19" fmla="*/ 98 h 136"/>
              <a:gd name="T20" fmla="*/ 47 w 156"/>
              <a:gd name="T21" fmla="*/ 98 h 136"/>
              <a:gd name="T22" fmla="*/ 63 w 156"/>
              <a:gd name="T23" fmla="*/ 36 h 136"/>
              <a:gd name="T24" fmla="*/ 72 w 156"/>
              <a:gd name="T25" fmla="*/ 135 h 136"/>
              <a:gd name="T26" fmla="*/ 84 w 156"/>
              <a:gd name="T27" fmla="*/ 136 h 136"/>
              <a:gd name="T28" fmla="*/ 98 w 156"/>
              <a:gd name="T29" fmla="*/ 85 h 136"/>
              <a:gd name="T30" fmla="*/ 104 w 156"/>
              <a:gd name="T31" fmla="*/ 98 h 136"/>
              <a:gd name="T32" fmla="*/ 134 w 156"/>
              <a:gd name="T33" fmla="*/ 98 h 136"/>
              <a:gd name="T34" fmla="*/ 144 w 156"/>
              <a:gd name="T35" fmla="*/ 104 h 136"/>
              <a:gd name="T36" fmla="*/ 156 w 156"/>
              <a:gd name="T37" fmla="*/ 92 h 136"/>
              <a:gd name="T38" fmla="*/ 144 w 156"/>
              <a:gd name="T3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1" name="Freeform 134"/>
          <p:cNvSpPr/>
          <p:nvPr/>
        </p:nvSpPr>
        <p:spPr bwMode="auto">
          <a:xfrm>
            <a:off x="8115765" y="3772143"/>
            <a:ext cx="164472" cy="328936"/>
          </a:xfrm>
          <a:custGeom>
            <a:avLst/>
            <a:gdLst>
              <a:gd name="T0" fmla="*/ 19 w 64"/>
              <a:gd name="T1" fmla="*/ 0 h 128"/>
              <a:gd name="T2" fmla="*/ 59 w 64"/>
              <a:gd name="T3" fmla="*/ 0 h 128"/>
              <a:gd name="T4" fmla="*/ 46 w 64"/>
              <a:gd name="T5" fmla="*/ 30 h 128"/>
              <a:gd name="T6" fmla="*/ 64 w 64"/>
              <a:gd name="T7" fmla="*/ 30 h 128"/>
              <a:gd name="T8" fmla="*/ 32 w 64"/>
              <a:gd name="T9" fmla="*/ 76 h 128"/>
              <a:gd name="T10" fmla="*/ 51 w 64"/>
              <a:gd name="T11" fmla="*/ 76 h 128"/>
              <a:gd name="T12" fmla="*/ 19 w 64"/>
              <a:gd name="T13" fmla="*/ 128 h 128"/>
              <a:gd name="T14" fmla="*/ 19 w 64"/>
              <a:gd name="T15" fmla="*/ 92 h 128"/>
              <a:gd name="T16" fmla="*/ 0 w 64"/>
              <a:gd name="T17" fmla="*/ 92 h 128"/>
              <a:gd name="T18" fmla="*/ 18 w 64"/>
              <a:gd name="T19" fmla="*/ 47 h 128"/>
              <a:gd name="T20" fmla="*/ 0 w 64"/>
              <a:gd name="T21" fmla="*/ 47 h 128"/>
              <a:gd name="T22" fmla="*/ 19 w 64"/>
              <a:gd name="T2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2" name="Rectangle 135"/>
          <p:cNvSpPr>
            <a:spLocks noChangeArrowheads="1"/>
          </p:cNvSpPr>
          <p:nvPr/>
        </p:nvSpPr>
        <p:spPr bwMode="auto">
          <a:xfrm>
            <a:off x="984398" y="4383755"/>
            <a:ext cx="25699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3" name="Rectangle 136"/>
          <p:cNvSpPr>
            <a:spLocks noChangeArrowheads="1"/>
          </p:cNvSpPr>
          <p:nvPr/>
        </p:nvSpPr>
        <p:spPr bwMode="auto">
          <a:xfrm>
            <a:off x="984398" y="4383755"/>
            <a:ext cx="25699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4" name="Rectangle 137"/>
          <p:cNvSpPr>
            <a:spLocks noChangeArrowheads="1"/>
          </p:cNvSpPr>
          <p:nvPr/>
        </p:nvSpPr>
        <p:spPr bwMode="auto">
          <a:xfrm>
            <a:off x="984398" y="4383755"/>
            <a:ext cx="25699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5" name="Rectangle 138"/>
          <p:cNvSpPr>
            <a:spLocks noChangeArrowheads="1"/>
          </p:cNvSpPr>
          <p:nvPr/>
        </p:nvSpPr>
        <p:spPr bwMode="auto">
          <a:xfrm>
            <a:off x="984398" y="4383755"/>
            <a:ext cx="25699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6" name="Rectangle 139"/>
          <p:cNvSpPr>
            <a:spLocks noChangeArrowheads="1"/>
          </p:cNvSpPr>
          <p:nvPr/>
        </p:nvSpPr>
        <p:spPr bwMode="auto">
          <a:xfrm>
            <a:off x="1133450" y="4383755"/>
            <a:ext cx="28270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7" name="Rectangle 140"/>
          <p:cNvSpPr>
            <a:spLocks noChangeArrowheads="1"/>
          </p:cNvSpPr>
          <p:nvPr/>
        </p:nvSpPr>
        <p:spPr bwMode="auto">
          <a:xfrm>
            <a:off x="1133450" y="4383755"/>
            <a:ext cx="28270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8" name="Rectangle 141"/>
          <p:cNvSpPr>
            <a:spLocks noChangeArrowheads="1"/>
          </p:cNvSpPr>
          <p:nvPr/>
        </p:nvSpPr>
        <p:spPr bwMode="auto">
          <a:xfrm>
            <a:off x="1133450" y="4383755"/>
            <a:ext cx="28270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89" name="Rectangle 142"/>
          <p:cNvSpPr>
            <a:spLocks noChangeArrowheads="1"/>
          </p:cNvSpPr>
          <p:nvPr/>
        </p:nvSpPr>
        <p:spPr bwMode="auto">
          <a:xfrm>
            <a:off x="1133450" y="4383755"/>
            <a:ext cx="28270" cy="69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0" name="Freeform 143"/>
          <p:cNvSpPr/>
          <p:nvPr/>
        </p:nvSpPr>
        <p:spPr bwMode="auto">
          <a:xfrm>
            <a:off x="915012" y="4424872"/>
            <a:ext cx="313522" cy="41117"/>
          </a:xfrm>
          <a:custGeom>
            <a:avLst/>
            <a:gdLst>
              <a:gd name="T0" fmla="*/ 132 w 138"/>
              <a:gd name="T1" fmla="*/ 0 h 18"/>
              <a:gd name="T2" fmla="*/ 108 w 138"/>
              <a:gd name="T3" fmla="*/ 0 h 18"/>
              <a:gd name="T4" fmla="*/ 108 w 138"/>
              <a:gd name="T5" fmla="*/ 12 h 18"/>
              <a:gd name="T6" fmla="*/ 96 w 138"/>
              <a:gd name="T7" fmla="*/ 12 h 18"/>
              <a:gd name="T8" fmla="*/ 96 w 138"/>
              <a:gd name="T9" fmla="*/ 0 h 18"/>
              <a:gd name="T10" fmla="*/ 42 w 138"/>
              <a:gd name="T11" fmla="*/ 0 h 18"/>
              <a:gd name="T12" fmla="*/ 42 w 138"/>
              <a:gd name="T13" fmla="*/ 12 h 18"/>
              <a:gd name="T14" fmla="*/ 30 w 138"/>
              <a:gd name="T15" fmla="*/ 12 h 18"/>
              <a:gd name="T16" fmla="*/ 30 w 138"/>
              <a:gd name="T17" fmla="*/ 0 h 18"/>
              <a:gd name="T18" fmla="*/ 6 w 138"/>
              <a:gd name="T19" fmla="*/ 0 h 18"/>
              <a:gd name="T20" fmla="*/ 0 w 138"/>
              <a:gd name="T21" fmla="*/ 6 h 18"/>
              <a:gd name="T22" fmla="*/ 0 w 138"/>
              <a:gd name="T23" fmla="*/ 18 h 18"/>
              <a:gd name="T24" fmla="*/ 138 w 138"/>
              <a:gd name="T25" fmla="*/ 18 h 18"/>
              <a:gd name="T26" fmla="*/ 138 w 138"/>
              <a:gd name="T27" fmla="*/ 6 h 18"/>
              <a:gd name="T28" fmla="*/ 132 w 138"/>
              <a:gd name="T2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1" name="Freeform 144"/>
          <p:cNvSpPr>
            <a:spLocks noEditPoints="1"/>
          </p:cNvSpPr>
          <p:nvPr/>
        </p:nvSpPr>
        <p:spPr bwMode="auto">
          <a:xfrm>
            <a:off x="915012" y="4481407"/>
            <a:ext cx="313522" cy="244131"/>
          </a:xfrm>
          <a:custGeom>
            <a:avLst/>
            <a:gdLst>
              <a:gd name="T0" fmla="*/ 6 w 138"/>
              <a:gd name="T1" fmla="*/ 108 h 108"/>
              <a:gd name="T2" fmla="*/ 138 w 138"/>
              <a:gd name="T3" fmla="*/ 102 h 108"/>
              <a:gd name="T4" fmla="*/ 0 w 138"/>
              <a:gd name="T5" fmla="*/ 0 h 108"/>
              <a:gd name="T6" fmla="*/ 102 w 138"/>
              <a:gd name="T7" fmla="*/ 12 h 108"/>
              <a:gd name="T8" fmla="*/ 126 w 138"/>
              <a:gd name="T9" fmla="*/ 36 h 108"/>
              <a:gd name="T10" fmla="*/ 102 w 138"/>
              <a:gd name="T11" fmla="*/ 12 h 108"/>
              <a:gd name="T12" fmla="*/ 126 w 138"/>
              <a:gd name="T13" fmla="*/ 42 h 108"/>
              <a:gd name="T14" fmla="*/ 102 w 138"/>
              <a:gd name="T15" fmla="*/ 66 h 108"/>
              <a:gd name="T16" fmla="*/ 102 w 138"/>
              <a:gd name="T17" fmla="*/ 72 h 108"/>
              <a:gd name="T18" fmla="*/ 126 w 138"/>
              <a:gd name="T19" fmla="*/ 96 h 108"/>
              <a:gd name="T20" fmla="*/ 102 w 138"/>
              <a:gd name="T21" fmla="*/ 72 h 108"/>
              <a:gd name="T22" fmla="*/ 96 w 138"/>
              <a:gd name="T23" fmla="*/ 12 h 108"/>
              <a:gd name="T24" fmla="*/ 72 w 138"/>
              <a:gd name="T25" fmla="*/ 36 h 108"/>
              <a:gd name="T26" fmla="*/ 72 w 138"/>
              <a:gd name="T27" fmla="*/ 42 h 108"/>
              <a:gd name="T28" fmla="*/ 96 w 138"/>
              <a:gd name="T29" fmla="*/ 66 h 108"/>
              <a:gd name="T30" fmla="*/ 72 w 138"/>
              <a:gd name="T31" fmla="*/ 42 h 108"/>
              <a:gd name="T32" fmla="*/ 96 w 138"/>
              <a:gd name="T33" fmla="*/ 72 h 108"/>
              <a:gd name="T34" fmla="*/ 72 w 138"/>
              <a:gd name="T35" fmla="*/ 96 h 108"/>
              <a:gd name="T36" fmla="*/ 42 w 138"/>
              <a:gd name="T37" fmla="*/ 12 h 108"/>
              <a:gd name="T38" fmla="*/ 66 w 138"/>
              <a:gd name="T39" fmla="*/ 36 h 108"/>
              <a:gd name="T40" fmla="*/ 42 w 138"/>
              <a:gd name="T41" fmla="*/ 12 h 108"/>
              <a:gd name="T42" fmla="*/ 66 w 138"/>
              <a:gd name="T43" fmla="*/ 42 h 108"/>
              <a:gd name="T44" fmla="*/ 42 w 138"/>
              <a:gd name="T45" fmla="*/ 66 h 108"/>
              <a:gd name="T46" fmla="*/ 42 w 138"/>
              <a:gd name="T47" fmla="*/ 72 h 108"/>
              <a:gd name="T48" fmla="*/ 66 w 138"/>
              <a:gd name="T49" fmla="*/ 96 h 108"/>
              <a:gd name="T50" fmla="*/ 42 w 138"/>
              <a:gd name="T51" fmla="*/ 72 h 108"/>
              <a:gd name="T52" fmla="*/ 36 w 138"/>
              <a:gd name="T53" fmla="*/ 12 h 108"/>
              <a:gd name="T54" fmla="*/ 12 w 138"/>
              <a:gd name="T55" fmla="*/ 36 h 108"/>
              <a:gd name="T56" fmla="*/ 12 w 138"/>
              <a:gd name="T57" fmla="*/ 42 h 108"/>
              <a:gd name="T58" fmla="*/ 36 w 138"/>
              <a:gd name="T59" fmla="*/ 66 h 108"/>
              <a:gd name="T60" fmla="*/ 12 w 138"/>
              <a:gd name="T61" fmla="*/ 42 h 108"/>
              <a:gd name="T62" fmla="*/ 36 w 138"/>
              <a:gd name="T63" fmla="*/ 72 h 108"/>
              <a:gd name="T64" fmla="*/ 12 w 138"/>
              <a:gd name="T65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2" name="Freeform 145"/>
          <p:cNvSpPr/>
          <p:nvPr/>
        </p:nvSpPr>
        <p:spPr bwMode="auto">
          <a:xfrm>
            <a:off x="4712020" y="4364197"/>
            <a:ext cx="408608" cy="341783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3" name="Freeform 146"/>
          <p:cNvSpPr>
            <a:spLocks noEditPoints="1"/>
          </p:cNvSpPr>
          <p:nvPr/>
        </p:nvSpPr>
        <p:spPr bwMode="auto">
          <a:xfrm>
            <a:off x="2233350" y="3774712"/>
            <a:ext cx="328943" cy="326365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4" name="Rectangle 147"/>
          <p:cNvSpPr>
            <a:spLocks noChangeArrowheads="1"/>
          </p:cNvSpPr>
          <p:nvPr/>
        </p:nvSpPr>
        <p:spPr bwMode="auto">
          <a:xfrm>
            <a:off x="2451787" y="3910912"/>
            <a:ext cx="82235" cy="2569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5" name="Rectangle 148"/>
          <p:cNvSpPr>
            <a:spLocks noChangeArrowheads="1"/>
          </p:cNvSpPr>
          <p:nvPr/>
        </p:nvSpPr>
        <p:spPr bwMode="auto">
          <a:xfrm>
            <a:off x="2451787" y="3910912"/>
            <a:ext cx="82235" cy="2569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6" name="Freeform 149"/>
          <p:cNvSpPr/>
          <p:nvPr/>
        </p:nvSpPr>
        <p:spPr bwMode="auto">
          <a:xfrm>
            <a:off x="2451787" y="3910912"/>
            <a:ext cx="82235" cy="25699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7" name="Freeform 150"/>
          <p:cNvSpPr/>
          <p:nvPr/>
        </p:nvSpPr>
        <p:spPr bwMode="auto">
          <a:xfrm>
            <a:off x="2451787" y="3910912"/>
            <a:ext cx="82235" cy="25699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8" name="Rectangle 151"/>
          <p:cNvSpPr>
            <a:spLocks noChangeArrowheads="1"/>
          </p:cNvSpPr>
          <p:nvPr/>
        </p:nvSpPr>
        <p:spPr bwMode="auto">
          <a:xfrm>
            <a:off x="2356702" y="3952028"/>
            <a:ext cx="82235" cy="2569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499" name="Rectangle 152"/>
          <p:cNvSpPr>
            <a:spLocks noChangeArrowheads="1"/>
          </p:cNvSpPr>
          <p:nvPr/>
        </p:nvSpPr>
        <p:spPr bwMode="auto">
          <a:xfrm>
            <a:off x="2356702" y="3952028"/>
            <a:ext cx="82235" cy="2569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0" name="Freeform 153"/>
          <p:cNvSpPr/>
          <p:nvPr/>
        </p:nvSpPr>
        <p:spPr bwMode="auto">
          <a:xfrm>
            <a:off x="2356702" y="3952028"/>
            <a:ext cx="82235" cy="25699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1" name="Freeform 154"/>
          <p:cNvSpPr/>
          <p:nvPr/>
        </p:nvSpPr>
        <p:spPr bwMode="auto">
          <a:xfrm>
            <a:off x="2356702" y="3952028"/>
            <a:ext cx="82235" cy="25699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2" name="Rectangle 155"/>
          <p:cNvSpPr>
            <a:spLocks noChangeArrowheads="1"/>
          </p:cNvSpPr>
          <p:nvPr/>
        </p:nvSpPr>
        <p:spPr bwMode="auto">
          <a:xfrm>
            <a:off x="2261617" y="3882645"/>
            <a:ext cx="82235" cy="2826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3" name="Rectangle 156"/>
          <p:cNvSpPr>
            <a:spLocks noChangeArrowheads="1"/>
          </p:cNvSpPr>
          <p:nvPr/>
        </p:nvSpPr>
        <p:spPr bwMode="auto">
          <a:xfrm>
            <a:off x="2261617" y="3882645"/>
            <a:ext cx="82235" cy="2826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4" name="Freeform 157"/>
          <p:cNvSpPr/>
          <p:nvPr/>
        </p:nvSpPr>
        <p:spPr bwMode="auto">
          <a:xfrm>
            <a:off x="2261617" y="3882645"/>
            <a:ext cx="82235" cy="28267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5" name="Freeform 158"/>
          <p:cNvSpPr/>
          <p:nvPr/>
        </p:nvSpPr>
        <p:spPr bwMode="auto">
          <a:xfrm>
            <a:off x="2261617" y="3882645"/>
            <a:ext cx="82235" cy="28267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6" name="Freeform 159"/>
          <p:cNvSpPr/>
          <p:nvPr/>
        </p:nvSpPr>
        <p:spPr bwMode="auto">
          <a:xfrm>
            <a:off x="4776801" y="3784706"/>
            <a:ext cx="107935" cy="287817"/>
          </a:xfrm>
          <a:custGeom>
            <a:avLst/>
            <a:gdLst>
              <a:gd name="T0" fmla="*/ 42 w 42"/>
              <a:gd name="T1" fmla="*/ 96 h 112"/>
              <a:gd name="T2" fmla="*/ 0 w 42"/>
              <a:gd name="T3" fmla="*/ 112 h 112"/>
              <a:gd name="T4" fmla="*/ 0 w 42"/>
              <a:gd name="T5" fmla="*/ 16 h 112"/>
              <a:gd name="T6" fmla="*/ 42 w 42"/>
              <a:gd name="T7" fmla="*/ 0 h 112"/>
              <a:gd name="T8" fmla="*/ 42 w 42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7" name="Freeform 160"/>
          <p:cNvSpPr/>
          <p:nvPr/>
        </p:nvSpPr>
        <p:spPr bwMode="auto">
          <a:xfrm>
            <a:off x="5020937" y="3784706"/>
            <a:ext cx="110504" cy="287817"/>
          </a:xfrm>
          <a:custGeom>
            <a:avLst/>
            <a:gdLst>
              <a:gd name="T0" fmla="*/ 43 w 43"/>
              <a:gd name="T1" fmla="*/ 96 h 112"/>
              <a:gd name="T2" fmla="*/ 0 w 43"/>
              <a:gd name="T3" fmla="*/ 112 h 112"/>
              <a:gd name="T4" fmla="*/ 0 w 43"/>
              <a:gd name="T5" fmla="*/ 16 h 112"/>
              <a:gd name="T6" fmla="*/ 43 w 43"/>
              <a:gd name="T7" fmla="*/ 0 h 112"/>
              <a:gd name="T8" fmla="*/ 43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8" name="Freeform 161"/>
          <p:cNvSpPr/>
          <p:nvPr/>
        </p:nvSpPr>
        <p:spPr bwMode="auto">
          <a:xfrm>
            <a:off x="4897585" y="3784706"/>
            <a:ext cx="110504" cy="287817"/>
          </a:xfrm>
          <a:custGeom>
            <a:avLst/>
            <a:gdLst>
              <a:gd name="T0" fmla="*/ 0 w 43"/>
              <a:gd name="T1" fmla="*/ 96 h 112"/>
              <a:gd name="T2" fmla="*/ 43 w 43"/>
              <a:gd name="T3" fmla="*/ 112 h 112"/>
              <a:gd name="T4" fmla="*/ 43 w 43"/>
              <a:gd name="T5" fmla="*/ 16 h 112"/>
              <a:gd name="T6" fmla="*/ 0 w 43"/>
              <a:gd name="T7" fmla="*/ 0 h 112"/>
              <a:gd name="T8" fmla="*/ 0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09" name="Freeform 162"/>
          <p:cNvSpPr/>
          <p:nvPr/>
        </p:nvSpPr>
        <p:spPr bwMode="auto">
          <a:xfrm>
            <a:off x="5373009" y="3859230"/>
            <a:ext cx="408608" cy="164467"/>
          </a:xfrm>
          <a:custGeom>
            <a:avLst/>
            <a:gdLst>
              <a:gd name="T0" fmla="*/ 168 w 180"/>
              <a:gd name="T1" fmla="*/ 10 h 72"/>
              <a:gd name="T2" fmla="*/ 143 w 180"/>
              <a:gd name="T3" fmla="*/ 25 h 72"/>
              <a:gd name="T4" fmla="*/ 113 w 180"/>
              <a:gd name="T5" fmla="*/ 0 h 72"/>
              <a:gd name="T6" fmla="*/ 76 w 180"/>
              <a:gd name="T7" fmla="*/ 23 h 72"/>
              <a:gd name="T8" fmla="*/ 61 w 180"/>
              <a:gd name="T9" fmla="*/ 23 h 72"/>
              <a:gd name="T10" fmla="*/ 38 w 180"/>
              <a:gd name="T11" fmla="*/ 23 h 72"/>
              <a:gd name="T12" fmla="*/ 20 w 180"/>
              <a:gd name="T13" fmla="*/ 8 h 72"/>
              <a:gd name="T14" fmla="*/ 23 w 180"/>
              <a:gd name="T15" fmla="*/ 34 h 72"/>
              <a:gd name="T16" fmla="*/ 23 w 180"/>
              <a:gd name="T17" fmla="*/ 35 h 72"/>
              <a:gd name="T18" fmla="*/ 20 w 180"/>
              <a:gd name="T19" fmla="*/ 61 h 72"/>
              <a:gd name="T20" fmla="*/ 38 w 180"/>
              <a:gd name="T21" fmla="*/ 46 h 72"/>
              <a:gd name="T22" fmla="*/ 61 w 180"/>
              <a:gd name="T23" fmla="*/ 46 h 72"/>
              <a:gd name="T24" fmla="*/ 76 w 180"/>
              <a:gd name="T25" fmla="*/ 46 h 72"/>
              <a:gd name="T26" fmla="*/ 135 w 180"/>
              <a:gd name="T27" fmla="*/ 72 h 72"/>
              <a:gd name="T28" fmla="*/ 180 w 180"/>
              <a:gd name="T29" fmla="*/ 38 h 72"/>
              <a:gd name="T30" fmla="*/ 168 w 180"/>
              <a:gd name="T31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0" name="Freeform 163"/>
          <p:cNvSpPr/>
          <p:nvPr/>
        </p:nvSpPr>
        <p:spPr bwMode="auto">
          <a:xfrm>
            <a:off x="5453460" y="4505536"/>
            <a:ext cx="290395" cy="215864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1" name="Freeform 164"/>
          <p:cNvSpPr/>
          <p:nvPr/>
        </p:nvSpPr>
        <p:spPr bwMode="auto">
          <a:xfrm>
            <a:off x="5679608" y="4454140"/>
            <a:ext cx="87375" cy="107931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2" name="Freeform 165"/>
          <p:cNvSpPr/>
          <p:nvPr/>
        </p:nvSpPr>
        <p:spPr bwMode="auto">
          <a:xfrm>
            <a:off x="5430330" y="4454140"/>
            <a:ext cx="84806" cy="107931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3" name="Freeform 166"/>
          <p:cNvSpPr/>
          <p:nvPr/>
        </p:nvSpPr>
        <p:spPr bwMode="auto">
          <a:xfrm>
            <a:off x="5504856" y="4377047"/>
            <a:ext cx="87375" cy="107931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4" name="Freeform 167"/>
          <p:cNvSpPr/>
          <p:nvPr/>
        </p:nvSpPr>
        <p:spPr bwMode="auto">
          <a:xfrm>
            <a:off x="5605081" y="4377047"/>
            <a:ext cx="87375" cy="107931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5" name="Freeform 168"/>
          <p:cNvSpPr/>
          <p:nvPr/>
        </p:nvSpPr>
        <p:spPr bwMode="auto">
          <a:xfrm>
            <a:off x="6085646" y="4490116"/>
            <a:ext cx="354642" cy="136200"/>
          </a:xfrm>
          <a:custGeom>
            <a:avLst/>
            <a:gdLst>
              <a:gd name="T0" fmla="*/ 156 w 156"/>
              <a:gd name="T1" fmla="*/ 24 h 60"/>
              <a:gd name="T2" fmla="*/ 144 w 156"/>
              <a:gd name="T3" fmla="*/ 24 h 60"/>
              <a:gd name="T4" fmla="*/ 144 w 156"/>
              <a:gd name="T5" fmla="*/ 12 h 60"/>
              <a:gd name="T6" fmla="*/ 138 w 156"/>
              <a:gd name="T7" fmla="*/ 6 h 60"/>
              <a:gd name="T8" fmla="*/ 126 w 156"/>
              <a:gd name="T9" fmla="*/ 6 h 60"/>
              <a:gd name="T10" fmla="*/ 120 w 156"/>
              <a:gd name="T11" fmla="*/ 12 h 60"/>
              <a:gd name="T12" fmla="*/ 120 w 156"/>
              <a:gd name="T13" fmla="*/ 6 h 60"/>
              <a:gd name="T14" fmla="*/ 114 w 156"/>
              <a:gd name="T15" fmla="*/ 0 h 60"/>
              <a:gd name="T16" fmla="*/ 102 w 156"/>
              <a:gd name="T17" fmla="*/ 0 h 60"/>
              <a:gd name="T18" fmla="*/ 96 w 156"/>
              <a:gd name="T19" fmla="*/ 6 h 60"/>
              <a:gd name="T20" fmla="*/ 96 w 156"/>
              <a:gd name="T21" fmla="*/ 24 h 60"/>
              <a:gd name="T22" fmla="*/ 60 w 156"/>
              <a:gd name="T23" fmla="*/ 24 h 60"/>
              <a:gd name="T24" fmla="*/ 60 w 156"/>
              <a:gd name="T25" fmla="*/ 6 h 60"/>
              <a:gd name="T26" fmla="*/ 54 w 156"/>
              <a:gd name="T27" fmla="*/ 0 h 60"/>
              <a:gd name="T28" fmla="*/ 42 w 156"/>
              <a:gd name="T29" fmla="*/ 0 h 60"/>
              <a:gd name="T30" fmla="*/ 36 w 156"/>
              <a:gd name="T31" fmla="*/ 6 h 60"/>
              <a:gd name="T32" fmla="*/ 36 w 156"/>
              <a:gd name="T33" fmla="*/ 12 h 60"/>
              <a:gd name="T34" fmla="*/ 30 w 156"/>
              <a:gd name="T35" fmla="*/ 6 h 60"/>
              <a:gd name="T36" fmla="*/ 18 w 156"/>
              <a:gd name="T37" fmla="*/ 6 h 60"/>
              <a:gd name="T38" fmla="*/ 12 w 156"/>
              <a:gd name="T39" fmla="*/ 12 h 60"/>
              <a:gd name="T40" fmla="*/ 12 w 156"/>
              <a:gd name="T41" fmla="*/ 24 h 60"/>
              <a:gd name="T42" fmla="*/ 0 w 156"/>
              <a:gd name="T43" fmla="*/ 24 h 60"/>
              <a:gd name="T44" fmla="*/ 0 w 156"/>
              <a:gd name="T45" fmla="*/ 36 h 60"/>
              <a:gd name="T46" fmla="*/ 12 w 156"/>
              <a:gd name="T47" fmla="*/ 36 h 60"/>
              <a:gd name="T48" fmla="*/ 12 w 156"/>
              <a:gd name="T49" fmla="*/ 48 h 60"/>
              <a:gd name="T50" fmla="*/ 18 w 156"/>
              <a:gd name="T51" fmla="*/ 54 h 60"/>
              <a:gd name="T52" fmla="*/ 30 w 156"/>
              <a:gd name="T53" fmla="*/ 54 h 60"/>
              <a:gd name="T54" fmla="*/ 36 w 156"/>
              <a:gd name="T55" fmla="*/ 48 h 60"/>
              <a:gd name="T56" fmla="*/ 36 w 156"/>
              <a:gd name="T57" fmla="*/ 54 h 60"/>
              <a:gd name="T58" fmla="*/ 42 w 156"/>
              <a:gd name="T59" fmla="*/ 60 h 60"/>
              <a:gd name="T60" fmla="*/ 54 w 156"/>
              <a:gd name="T61" fmla="*/ 60 h 60"/>
              <a:gd name="T62" fmla="*/ 60 w 156"/>
              <a:gd name="T63" fmla="*/ 54 h 60"/>
              <a:gd name="T64" fmla="*/ 60 w 156"/>
              <a:gd name="T65" fmla="*/ 36 h 60"/>
              <a:gd name="T66" fmla="*/ 96 w 156"/>
              <a:gd name="T67" fmla="*/ 36 h 60"/>
              <a:gd name="T68" fmla="*/ 96 w 156"/>
              <a:gd name="T69" fmla="*/ 54 h 60"/>
              <a:gd name="T70" fmla="*/ 102 w 156"/>
              <a:gd name="T71" fmla="*/ 60 h 60"/>
              <a:gd name="T72" fmla="*/ 114 w 156"/>
              <a:gd name="T73" fmla="*/ 60 h 60"/>
              <a:gd name="T74" fmla="*/ 120 w 156"/>
              <a:gd name="T75" fmla="*/ 54 h 60"/>
              <a:gd name="T76" fmla="*/ 120 w 156"/>
              <a:gd name="T77" fmla="*/ 48 h 60"/>
              <a:gd name="T78" fmla="*/ 126 w 156"/>
              <a:gd name="T79" fmla="*/ 54 h 60"/>
              <a:gd name="T80" fmla="*/ 138 w 156"/>
              <a:gd name="T81" fmla="*/ 54 h 60"/>
              <a:gd name="T82" fmla="*/ 144 w 156"/>
              <a:gd name="T83" fmla="*/ 48 h 60"/>
              <a:gd name="T84" fmla="*/ 144 w 156"/>
              <a:gd name="T85" fmla="*/ 36 h 60"/>
              <a:gd name="T86" fmla="*/ 156 w 156"/>
              <a:gd name="T87" fmla="*/ 36 h 60"/>
              <a:gd name="T88" fmla="*/ 156 w 156"/>
              <a:gd name="T89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6" name="Freeform 169"/>
          <p:cNvSpPr>
            <a:spLocks noEditPoints="1"/>
          </p:cNvSpPr>
          <p:nvPr/>
        </p:nvSpPr>
        <p:spPr bwMode="auto">
          <a:xfrm>
            <a:off x="6882302" y="4495256"/>
            <a:ext cx="107935" cy="107931"/>
          </a:xfrm>
          <a:custGeom>
            <a:avLst/>
            <a:gdLst>
              <a:gd name="T0" fmla="*/ 24 w 48"/>
              <a:gd name="T1" fmla="*/ 12 h 48"/>
              <a:gd name="T2" fmla="*/ 36 w 48"/>
              <a:gd name="T3" fmla="*/ 24 h 48"/>
              <a:gd name="T4" fmla="*/ 24 w 48"/>
              <a:gd name="T5" fmla="*/ 36 h 48"/>
              <a:gd name="T6" fmla="*/ 12 w 48"/>
              <a:gd name="T7" fmla="*/ 24 h 48"/>
              <a:gd name="T8" fmla="*/ 24 w 48"/>
              <a:gd name="T9" fmla="*/ 12 h 48"/>
              <a:gd name="T10" fmla="*/ 24 w 48"/>
              <a:gd name="T11" fmla="*/ 0 h 48"/>
              <a:gd name="T12" fmla="*/ 0 w 48"/>
              <a:gd name="T13" fmla="*/ 24 h 48"/>
              <a:gd name="T14" fmla="*/ 24 w 48"/>
              <a:gd name="T15" fmla="*/ 48 h 48"/>
              <a:gd name="T16" fmla="*/ 48 w 48"/>
              <a:gd name="T17" fmla="*/ 24 h 48"/>
              <a:gd name="T18" fmla="*/ 24 w 4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7" name="Freeform 170"/>
          <p:cNvSpPr/>
          <p:nvPr/>
        </p:nvSpPr>
        <p:spPr bwMode="auto">
          <a:xfrm>
            <a:off x="6923421" y="4413023"/>
            <a:ext cx="25699" cy="53966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8" name="Freeform 171"/>
          <p:cNvSpPr/>
          <p:nvPr/>
        </p:nvSpPr>
        <p:spPr bwMode="auto">
          <a:xfrm>
            <a:off x="6987666" y="4446430"/>
            <a:ext cx="51397" cy="48826"/>
          </a:xfrm>
          <a:custGeom>
            <a:avLst/>
            <a:gdLst>
              <a:gd name="T0" fmla="*/ 7 w 22"/>
              <a:gd name="T1" fmla="*/ 21 h 21"/>
              <a:gd name="T2" fmla="*/ 2 w 22"/>
              <a:gd name="T3" fmla="*/ 20 h 21"/>
              <a:gd name="T4" fmla="*/ 2 w 22"/>
              <a:gd name="T5" fmla="*/ 11 h 21"/>
              <a:gd name="T6" fmla="*/ 11 w 22"/>
              <a:gd name="T7" fmla="*/ 3 h 21"/>
              <a:gd name="T8" fmla="*/ 19 w 22"/>
              <a:gd name="T9" fmla="*/ 3 h 21"/>
              <a:gd name="T10" fmla="*/ 19 w 22"/>
              <a:gd name="T11" fmla="*/ 11 h 21"/>
              <a:gd name="T12" fmla="*/ 11 w 22"/>
              <a:gd name="T13" fmla="*/ 20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9" name="Freeform 172"/>
          <p:cNvSpPr/>
          <p:nvPr/>
        </p:nvSpPr>
        <p:spPr bwMode="auto">
          <a:xfrm>
            <a:off x="7018505" y="4536374"/>
            <a:ext cx="53967" cy="28267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0" name="Freeform 173"/>
          <p:cNvSpPr/>
          <p:nvPr/>
        </p:nvSpPr>
        <p:spPr bwMode="auto">
          <a:xfrm>
            <a:off x="6987666" y="4603188"/>
            <a:ext cx="51397" cy="46258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19 h 21"/>
              <a:gd name="T4" fmla="*/ 2 w 22"/>
              <a:gd name="T5" fmla="*/ 11 h 21"/>
              <a:gd name="T6" fmla="*/ 2 w 22"/>
              <a:gd name="T7" fmla="*/ 2 h 21"/>
              <a:gd name="T8" fmla="*/ 11 w 22"/>
              <a:gd name="T9" fmla="*/ 2 h 21"/>
              <a:gd name="T10" fmla="*/ 19 w 22"/>
              <a:gd name="T11" fmla="*/ 11 h 21"/>
              <a:gd name="T12" fmla="*/ 19 w 22"/>
              <a:gd name="T13" fmla="*/ 19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1" name="Freeform 174"/>
          <p:cNvSpPr/>
          <p:nvPr/>
        </p:nvSpPr>
        <p:spPr bwMode="auto">
          <a:xfrm>
            <a:off x="6923421" y="4631457"/>
            <a:ext cx="25699" cy="53966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2" name="Freeform 175"/>
          <p:cNvSpPr/>
          <p:nvPr/>
        </p:nvSpPr>
        <p:spPr bwMode="auto">
          <a:xfrm>
            <a:off x="6833476" y="4603188"/>
            <a:ext cx="51397" cy="46258"/>
          </a:xfrm>
          <a:custGeom>
            <a:avLst/>
            <a:gdLst>
              <a:gd name="T0" fmla="*/ 7 w 22"/>
              <a:gd name="T1" fmla="*/ 21 h 21"/>
              <a:gd name="T2" fmla="*/ 3 w 22"/>
              <a:gd name="T3" fmla="*/ 19 h 21"/>
              <a:gd name="T4" fmla="*/ 3 w 22"/>
              <a:gd name="T5" fmla="*/ 11 h 21"/>
              <a:gd name="T6" fmla="*/ 11 w 22"/>
              <a:gd name="T7" fmla="*/ 2 h 21"/>
              <a:gd name="T8" fmla="*/ 20 w 22"/>
              <a:gd name="T9" fmla="*/ 2 h 21"/>
              <a:gd name="T10" fmla="*/ 20 w 22"/>
              <a:gd name="T11" fmla="*/ 11 h 21"/>
              <a:gd name="T12" fmla="*/ 11 w 22"/>
              <a:gd name="T13" fmla="*/ 19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3" name="Freeform 176"/>
          <p:cNvSpPr/>
          <p:nvPr/>
        </p:nvSpPr>
        <p:spPr bwMode="auto">
          <a:xfrm>
            <a:off x="6800067" y="4536374"/>
            <a:ext cx="53967" cy="28267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4" name="Freeform 177"/>
          <p:cNvSpPr/>
          <p:nvPr/>
        </p:nvSpPr>
        <p:spPr bwMode="auto">
          <a:xfrm>
            <a:off x="6833476" y="4446430"/>
            <a:ext cx="51397" cy="48826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20 h 21"/>
              <a:gd name="T4" fmla="*/ 3 w 22"/>
              <a:gd name="T5" fmla="*/ 11 h 21"/>
              <a:gd name="T6" fmla="*/ 3 w 22"/>
              <a:gd name="T7" fmla="*/ 3 h 21"/>
              <a:gd name="T8" fmla="*/ 11 w 22"/>
              <a:gd name="T9" fmla="*/ 3 h 21"/>
              <a:gd name="T10" fmla="*/ 20 w 22"/>
              <a:gd name="T11" fmla="*/ 11 h 21"/>
              <a:gd name="T12" fmla="*/ 20 w 22"/>
              <a:gd name="T13" fmla="*/ 20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5" name="Freeform 178"/>
          <p:cNvSpPr/>
          <p:nvPr/>
        </p:nvSpPr>
        <p:spPr bwMode="auto">
          <a:xfrm>
            <a:off x="8007663" y="2579753"/>
            <a:ext cx="244137" cy="272399"/>
          </a:xfrm>
          <a:custGeom>
            <a:avLst/>
            <a:gdLst>
              <a:gd name="T0" fmla="*/ 16 w 95"/>
              <a:gd name="T1" fmla="*/ 34 h 106"/>
              <a:gd name="T2" fmla="*/ 37 w 95"/>
              <a:gd name="T3" fmla="*/ 13 h 106"/>
              <a:gd name="T4" fmla="*/ 48 w 95"/>
              <a:gd name="T5" fmla="*/ 13 h 106"/>
              <a:gd name="T6" fmla="*/ 32 w 95"/>
              <a:gd name="T7" fmla="*/ 42 h 106"/>
              <a:gd name="T8" fmla="*/ 32 w 95"/>
              <a:gd name="T9" fmla="*/ 74 h 106"/>
              <a:gd name="T10" fmla="*/ 0 w 95"/>
              <a:gd name="T11" fmla="*/ 74 h 106"/>
              <a:gd name="T12" fmla="*/ 0 w 95"/>
              <a:gd name="T13" fmla="*/ 85 h 106"/>
              <a:gd name="T14" fmla="*/ 42 w 95"/>
              <a:gd name="T15" fmla="*/ 85 h 106"/>
              <a:gd name="T16" fmla="*/ 42 w 95"/>
              <a:gd name="T17" fmla="*/ 53 h 106"/>
              <a:gd name="T18" fmla="*/ 64 w 95"/>
              <a:gd name="T19" fmla="*/ 71 h 106"/>
              <a:gd name="T20" fmla="*/ 64 w 95"/>
              <a:gd name="T21" fmla="*/ 106 h 106"/>
              <a:gd name="T22" fmla="*/ 74 w 95"/>
              <a:gd name="T23" fmla="*/ 106 h 106"/>
              <a:gd name="T24" fmla="*/ 74 w 95"/>
              <a:gd name="T25" fmla="*/ 63 h 106"/>
              <a:gd name="T26" fmla="*/ 53 w 95"/>
              <a:gd name="T27" fmla="*/ 45 h 106"/>
              <a:gd name="T28" fmla="*/ 58 w 95"/>
              <a:gd name="T29" fmla="*/ 32 h 106"/>
              <a:gd name="T30" fmla="*/ 64 w 95"/>
              <a:gd name="T31" fmla="*/ 37 h 106"/>
              <a:gd name="T32" fmla="*/ 95 w 95"/>
              <a:gd name="T33" fmla="*/ 37 h 106"/>
              <a:gd name="T34" fmla="*/ 95 w 95"/>
              <a:gd name="T35" fmla="*/ 26 h 106"/>
              <a:gd name="T36" fmla="*/ 69 w 95"/>
              <a:gd name="T37" fmla="*/ 26 h 106"/>
              <a:gd name="T38" fmla="*/ 69 w 95"/>
              <a:gd name="T39" fmla="*/ 0 h 106"/>
              <a:gd name="T40" fmla="*/ 32 w 95"/>
              <a:gd name="T41" fmla="*/ 0 h 106"/>
              <a:gd name="T42" fmla="*/ 10 w 95"/>
              <a:gd name="T43" fmla="*/ 29 h 106"/>
              <a:gd name="T44" fmla="*/ 16 w 95"/>
              <a:gd name="T45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6" name="Oval 179"/>
          <p:cNvSpPr>
            <a:spLocks noChangeArrowheads="1"/>
          </p:cNvSpPr>
          <p:nvPr/>
        </p:nvSpPr>
        <p:spPr bwMode="auto">
          <a:xfrm>
            <a:off x="8172135" y="2523218"/>
            <a:ext cx="53967" cy="5653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7" name="Freeform 180"/>
          <p:cNvSpPr>
            <a:spLocks noEditPoints="1"/>
          </p:cNvSpPr>
          <p:nvPr/>
        </p:nvSpPr>
        <p:spPr bwMode="auto">
          <a:xfrm>
            <a:off x="8007663" y="1996140"/>
            <a:ext cx="190170" cy="41117"/>
          </a:xfrm>
          <a:custGeom>
            <a:avLst/>
            <a:gdLst>
              <a:gd name="T0" fmla="*/ 42 w 84"/>
              <a:gd name="T1" fmla="*/ 0 h 18"/>
              <a:gd name="T2" fmla="*/ 0 w 84"/>
              <a:gd name="T3" fmla="*/ 9 h 18"/>
              <a:gd name="T4" fmla="*/ 42 w 84"/>
              <a:gd name="T5" fmla="*/ 18 h 18"/>
              <a:gd name="T6" fmla="*/ 84 w 84"/>
              <a:gd name="T7" fmla="*/ 9 h 18"/>
              <a:gd name="T8" fmla="*/ 42 w 84"/>
              <a:gd name="T9" fmla="*/ 0 h 18"/>
              <a:gd name="T10" fmla="*/ 42 w 84"/>
              <a:gd name="T11" fmla="*/ 12 h 18"/>
              <a:gd name="T12" fmla="*/ 30 w 84"/>
              <a:gd name="T13" fmla="*/ 8 h 18"/>
              <a:gd name="T14" fmla="*/ 42 w 84"/>
              <a:gd name="T15" fmla="*/ 4 h 18"/>
              <a:gd name="T16" fmla="*/ 54 w 84"/>
              <a:gd name="T17" fmla="*/ 8 h 18"/>
              <a:gd name="T18" fmla="*/ 42 w 8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8" name="Freeform 181"/>
          <p:cNvSpPr>
            <a:spLocks noEditPoints="1"/>
          </p:cNvSpPr>
          <p:nvPr/>
        </p:nvSpPr>
        <p:spPr bwMode="auto">
          <a:xfrm>
            <a:off x="8007663" y="2037257"/>
            <a:ext cx="354642" cy="231282"/>
          </a:xfrm>
          <a:custGeom>
            <a:avLst/>
            <a:gdLst>
              <a:gd name="T0" fmla="*/ 84 w 156"/>
              <a:gd name="T1" fmla="*/ 6 h 102"/>
              <a:gd name="T2" fmla="*/ 42 w 156"/>
              <a:gd name="T3" fmla="*/ 6 h 102"/>
              <a:gd name="T4" fmla="*/ 0 w 156"/>
              <a:gd name="T5" fmla="*/ 96 h 102"/>
              <a:gd name="T6" fmla="*/ 84 w 156"/>
              <a:gd name="T7" fmla="*/ 96 h 102"/>
              <a:gd name="T8" fmla="*/ 150 w 156"/>
              <a:gd name="T9" fmla="*/ 84 h 102"/>
              <a:gd name="T10" fmla="*/ 156 w 156"/>
              <a:gd name="T11" fmla="*/ 12 h 102"/>
              <a:gd name="T12" fmla="*/ 138 w 156"/>
              <a:gd name="T13" fmla="*/ 12 h 102"/>
              <a:gd name="T14" fmla="*/ 144 w 156"/>
              <a:gd name="T15" fmla="*/ 18 h 102"/>
              <a:gd name="T16" fmla="*/ 138 w 156"/>
              <a:gd name="T17" fmla="*/ 12 h 102"/>
              <a:gd name="T18" fmla="*/ 132 w 156"/>
              <a:gd name="T19" fmla="*/ 12 h 102"/>
              <a:gd name="T20" fmla="*/ 126 w 156"/>
              <a:gd name="T21" fmla="*/ 18 h 102"/>
              <a:gd name="T22" fmla="*/ 114 w 156"/>
              <a:gd name="T23" fmla="*/ 12 h 102"/>
              <a:gd name="T24" fmla="*/ 120 w 156"/>
              <a:gd name="T25" fmla="*/ 18 h 102"/>
              <a:gd name="T26" fmla="*/ 114 w 156"/>
              <a:gd name="T27" fmla="*/ 12 h 102"/>
              <a:gd name="T28" fmla="*/ 108 w 156"/>
              <a:gd name="T29" fmla="*/ 12 h 102"/>
              <a:gd name="T30" fmla="*/ 102 w 156"/>
              <a:gd name="T31" fmla="*/ 18 h 102"/>
              <a:gd name="T32" fmla="*/ 96 w 156"/>
              <a:gd name="T33" fmla="*/ 78 h 102"/>
              <a:gd name="T34" fmla="*/ 90 w 156"/>
              <a:gd name="T35" fmla="*/ 72 h 102"/>
              <a:gd name="T36" fmla="*/ 96 w 156"/>
              <a:gd name="T37" fmla="*/ 78 h 102"/>
              <a:gd name="T38" fmla="*/ 84 w 156"/>
              <a:gd name="T39" fmla="*/ 66 h 102"/>
              <a:gd name="T40" fmla="*/ 96 w 156"/>
              <a:gd name="T41" fmla="*/ 24 h 102"/>
              <a:gd name="T42" fmla="*/ 96 w 156"/>
              <a:gd name="T43" fmla="*/ 18 h 102"/>
              <a:gd name="T44" fmla="*/ 90 w 156"/>
              <a:gd name="T45" fmla="*/ 12 h 102"/>
              <a:gd name="T46" fmla="*/ 96 w 156"/>
              <a:gd name="T47" fmla="*/ 18 h 102"/>
              <a:gd name="T48" fmla="*/ 102 w 156"/>
              <a:gd name="T49" fmla="*/ 78 h 102"/>
              <a:gd name="T50" fmla="*/ 108 w 156"/>
              <a:gd name="T51" fmla="*/ 72 h 102"/>
              <a:gd name="T52" fmla="*/ 120 w 156"/>
              <a:gd name="T53" fmla="*/ 78 h 102"/>
              <a:gd name="T54" fmla="*/ 114 w 156"/>
              <a:gd name="T55" fmla="*/ 72 h 102"/>
              <a:gd name="T56" fmla="*/ 120 w 156"/>
              <a:gd name="T57" fmla="*/ 78 h 102"/>
              <a:gd name="T58" fmla="*/ 126 w 156"/>
              <a:gd name="T59" fmla="*/ 78 h 102"/>
              <a:gd name="T60" fmla="*/ 132 w 156"/>
              <a:gd name="T61" fmla="*/ 72 h 102"/>
              <a:gd name="T62" fmla="*/ 144 w 156"/>
              <a:gd name="T63" fmla="*/ 78 h 102"/>
              <a:gd name="T64" fmla="*/ 138 w 156"/>
              <a:gd name="T65" fmla="*/ 72 h 102"/>
              <a:gd name="T66" fmla="*/ 144 w 156"/>
              <a:gd name="T67" fmla="*/ 78 h 102"/>
              <a:gd name="T68" fmla="*/ 102 w 156"/>
              <a:gd name="T69" fmla="*/ 66 h 102"/>
              <a:gd name="T70" fmla="*/ 150 w 156"/>
              <a:gd name="T71" fmla="*/ 2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9" name="Rectangle 182"/>
          <p:cNvSpPr>
            <a:spLocks noChangeArrowheads="1"/>
          </p:cNvSpPr>
          <p:nvPr/>
        </p:nvSpPr>
        <p:spPr bwMode="auto">
          <a:xfrm>
            <a:off x="6190175" y="2821314"/>
            <a:ext cx="25699" cy="1542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30" name="Rectangle 183"/>
          <p:cNvSpPr>
            <a:spLocks noChangeArrowheads="1"/>
          </p:cNvSpPr>
          <p:nvPr/>
        </p:nvSpPr>
        <p:spPr bwMode="auto">
          <a:xfrm>
            <a:off x="6161906" y="2767349"/>
            <a:ext cx="82235" cy="1542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31" name="Rectangle 184"/>
          <p:cNvSpPr>
            <a:spLocks noChangeArrowheads="1"/>
          </p:cNvSpPr>
          <p:nvPr/>
        </p:nvSpPr>
        <p:spPr bwMode="auto">
          <a:xfrm>
            <a:off x="6161906" y="2795616"/>
            <a:ext cx="82235" cy="1284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32" name="Freeform 185"/>
          <p:cNvSpPr/>
          <p:nvPr/>
        </p:nvSpPr>
        <p:spPr bwMode="auto">
          <a:xfrm>
            <a:off x="6107940" y="2548917"/>
            <a:ext cx="190170" cy="205585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33" name="Freeform 186"/>
          <p:cNvSpPr/>
          <p:nvPr/>
        </p:nvSpPr>
        <p:spPr bwMode="auto">
          <a:xfrm>
            <a:off x="6781244" y="2515509"/>
            <a:ext cx="190170" cy="354633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34" name="Freeform 187"/>
          <p:cNvSpPr/>
          <p:nvPr/>
        </p:nvSpPr>
        <p:spPr bwMode="auto">
          <a:xfrm>
            <a:off x="7326053" y="2579753"/>
            <a:ext cx="357210" cy="244131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2" name="Freeform 284"/>
          <p:cNvSpPr>
            <a:spLocks noEditPoints="1"/>
          </p:cNvSpPr>
          <p:nvPr/>
        </p:nvSpPr>
        <p:spPr bwMode="auto">
          <a:xfrm>
            <a:off x="8005333" y="4457647"/>
            <a:ext cx="328943" cy="218432"/>
          </a:xfrm>
          <a:custGeom>
            <a:avLst/>
            <a:gdLst>
              <a:gd name="T0" fmla="*/ 108 w 144"/>
              <a:gd name="T1" fmla="*/ 0 h 96"/>
              <a:gd name="T2" fmla="*/ 0 w 144"/>
              <a:gd name="T3" fmla="*/ 0 h 96"/>
              <a:gd name="T4" fmla="*/ 0 w 144"/>
              <a:gd name="T5" fmla="*/ 12 h 96"/>
              <a:gd name="T6" fmla="*/ 0 w 144"/>
              <a:gd name="T7" fmla="*/ 12 h 96"/>
              <a:gd name="T8" fmla="*/ 0 w 144"/>
              <a:gd name="T9" fmla="*/ 72 h 96"/>
              <a:gd name="T10" fmla="*/ 24 w 144"/>
              <a:gd name="T11" fmla="*/ 96 h 96"/>
              <a:gd name="T12" fmla="*/ 84 w 144"/>
              <a:gd name="T13" fmla="*/ 96 h 96"/>
              <a:gd name="T14" fmla="*/ 108 w 144"/>
              <a:gd name="T15" fmla="*/ 72 h 96"/>
              <a:gd name="T16" fmla="*/ 144 w 144"/>
              <a:gd name="T17" fmla="*/ 36 h 96"/>
              <a:gd name="T18" fmla="*/ 108 w 144"/>
              <a:gd name="T19" fmla="*/ 0 h 96"/>
              <a:gd name="T20" fmla="*/ 108 w 144"/>
              <a:gd name="T21" fmla="*/ 54 h 96"/>
              <a:gd name="T22" fmla="*/ 108 w 144"/>
              <a:gd name="T23" fmla="*/ 18 h 96"/>
              <a:gd name="T24" fmla="*/ 126 w 144"/>
              <a:gd name="T25" fmla="*/ 36 h 96"/>
              <a:gd name="T26" fmla="*/ 108 w 144"/>
              <a:gd name="T2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3" name="Freeform 285"/>
          <p:cNvSpPr/>
          <p:nvPr/>
        </p:nvSpPr>
        <p:spPr bwMode="auto">
          <a:xfrm>
            <a:off x="8082430" y="4326586"/>
            <a:ext cx="107935" cy="110501"/>
          </a:xfrm>
          <a:custGeom>
            <a:avLst/>
            <a:gdLst>
              <a:gd name="T0" fmla="*/ 27 w 48"/>
              <a:gd name="T1" fmla="*/ 48 h 48"/>
              <a:gd name="T2" fmla="*/ 12 w 48"/>
              <a:gd name="T3" fmla="*/ 39 h 48"/>
              <a:gd name="T4" fmla="*/ 29 w 48"/>
              <a:gd name="T5" fmla="*/ 31 h 48"/>
              <a:gd name="T6" fmla="*/ 41 w 48"/>
              <a:gd name="T7" fmla="*/ 28 h 48"/>
              <a:gd name="T8" fmla="*/ 24 w 48"/>
              <a:gd name="T9" fmla="*/ 24 h 48"/>
              <a:gd name="T10" fmla="*/ 0 w 48"/>
              <a:gd name="T11" fmla="*/ 15 h 48"/>
              <a:gd name="T12" fmla="*/ 45 w 48"/>
              <a:gd name="T13" fmla="*/ 0 h 48"/>
              <a:gd name="T14" fmla="*/ 48 w 48"/>
              <a:gd name="T15" fmla="*/ 3 h 48"/>
              <a:gd name="T16" fmla="*/ 45 w 48"/>
              <a:gd name="T17" fmla="*/ 6 h 48"/>
              <a:gd name="T18" fmla="*/ 7 w 48"/>
              <a:gd name="T19" fmla="*/ 15 h 48"/>
              <a:gd name="T20" fmla="*/ 24 w 48"/>
              <a:gd name="T21" fmla="*/ 19 h 48"/>
              <a:gd name="T22" fmla="*/ 48 w 48"/>
              <a:gd name="T23" fmla="*/ 27 h 48"/>
              <a:gd name="T24" fmla="*/ 31 w 48"/>
              <a:gd name="T25" fmla="*/ 36 h 48"/>
              <a:gd name="T26" fmla="*/ 18 w 48"/>
              <a:gd name="T27" fmla="*/ 40 h 48"/>
              <a:gd name="T28" fmla="*/ 27 w 48"/>
              <a:gd name="T29" fmla="*/ 42 h 48"/>
              <a:gd name="T30" fmla="*/ 30 w 48"/>
              <a:gd name="T31" fmla="*/ 45 h 48"/>
              <a:gd name="T32" fmla="*/ 27 w 48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8" name="Freeform 300"/>
          <p:cNvSpPr/>
          <p:nvPr/>
        </p:nvSpPr>
        <p:spPr bwMode="auto">
          <a:xfrm>
            <a:off x="7339537" y="4634021"/>
            <a:ext cx="400898" cy="41117"/>
          </a:xfrm>
          <a:custGeom>
            <a:avLst/>
            <a:gdLst>
              <a:gd name="T0" fmla="*/ 176 w 176"/>
              <a:gd name="T1" fmla="*/ 18 h 18"/>
              <a:gd name="T2" fmla="*/ 165 w 176"/>
              <a:gd name="T3" fmla="*/ 16 h 18"/>
              <a:gd name="T4" fmla="*/ 154 w 176"/>
              <a:gd name="T5" fmla="*/ 14 h 18"/>
              <a:gd name="T6" fmla="*/ 143 w 176"/>
              <a:gd name="T7" fmla="*/ 16 h 18"/>
              <a:gd name="T8" fmla="*/ 132 w 176"/>
              <a:gd name="T9" fmla="*/ 18 h 18"/>
              <a:gd name="T10" fmla="*/ 121 w 176"/>
              <a:gd name="T11" fmla="*/ 16 h 18"/>
              <a:gd name="T12" fmla="*/ 110 w 176"/>
              <a:gd name="T13" fmla="*/ 14 h 18"/>
              <a:gd name="T14" fmla="*/ 99 w 176"/>
              <a:gd name="T15" fmla="*/ 16 h 18"/>
              <a:gd name="T16" fmla="*/ 88 w 176"/>
              <a:gd name="T17" fmla="*/ 18 h 18"/>
              <a:gd name="T18" fmla="*/ 77 w 176"/>
              <a:gd name="T19" fmla="*/ 16 h 18"/>
              <a:gd name="T20" fmla="*/ 66 w 176"/>
              <a:gd name="T21" fmla="*/ 14 h 18"/>
              <a:gd name="T22" fmla="*/ 55 w 176"/>
              <a:gd name="T23" fmla="*/ 16 h 18"/>
              <a:gd name="T24" fmla="*/ 44 w 176"/>
              <a:gd name="T25" fmla="*/ 18 h 18"/>
              <a:gd name="T26" fmla="*/ 33 w 176"/>
              <a:gd name="T27" fmla="*/ 16 h 18"/>
              <a:gd name="T28" fmla="*/ 22 w 176"/>
              <a:gd name="T29" fmla="*/ 14 h 18"/>
              <a:gd name="T30" fmla="*/ 11 w 176"/>
              <a:gd name="T31" fmla="*/ 16 h 18"/>
              <a:gd name="T32" fmla="*/ 0 w 176"/>
              <a:gd name="T33" fmla="*/ 18 h 18"/>
              <a:gd name="T34" fmla="*/ 0 w 176"/>
              <a:gd name="T35" fmla="*/ 4 h 18"/>
              <a:gd name="T36" fmla="*/ 11 w 176"/>
              <a:gd name="T37" fmla="*/ 2 h 18"/>
              <a:gd name="T38" fmla="*/ 22 w 176"/>
              <a:gd name="T39" fmla="*/ 0 h 18"/>
              <a:gd name="T40" fmla="*/ 33 w 176"/>
              <a:gd name="T41" fmla="*/ 2 h 18"/>
              <a:gd name="T42" fmla="*/ 44 w 176"/>
              <a:gd name="T43" fmla="*/ 4 h 18"/>
              <a:gd name="T44" fmla="*/ 55 w 176"/>
              <a:gd name="T45" fmla="*/ 2 h 18"/>
              <a:gd name="T46" fmla="*/ 66 w 176"/>
              <a:gd name="T47" fmla="*/ 0 h 18"/>
              <a:gd name="T48" fmla="*/ 77 w 176"/>
              <a:gd name="T49" fmla="*/ 2 h 18"/>
              <a:gd name="T50" fmla="*/ 88 w 176"/>
              <a:gd name="T51" fmla="*/ 4 h 18"/>
              <a:gd name="T52" fmla="*/ 99 w 176"/>
              <a:gd name="T53" fmla="*/ 2 h 18"/>
              <a:gd name="T54" fmla="*/ 110 w 176"/>
              <a:gd name="T55" fmla="*/ 0 h 18"/>
              <a:gd name="T56" fmla="*/ 121 w 176"/>
              <a:gd name="T57" fmla="*/ 2 h 18"/>
              <a:gd name="T58" fmla="*/ 132 w 176"/>
              <a:gd name="T59" fmla="*/ 4 h 18"/>
              <a:gd name="T60" fmla="*/ 143 w 176"/>
              <a:gd name="T61" fmla="*/ 2 h 18"/>
              <a:gd name="T62" fmla="*/ 154 w 176"/>
              <a:gd name="T63" fmla="*/ 0 h 18"/>
              <a:gd name="T64" fmla="*/ 165 w 176"/>
              <a:gd name="T65" fmla="*/ 2 h 18"/>
              <a:gd name="T66" fmla="*/ 176 w 176"/>
              <a:gd name="T67" fmla="*/ 4 h 18"/>
              <a:gd name="T68" fmla="*/ 176 w 176"/>
              <a:gd name="T6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9" name="Freeform 301"/>
          <p:cNvSpPr/>
          <p:nvPr/>
        </p:nvSpPr>
        <p:spPr bwMode="auto">
          <a:xfrm>
            <a:off x="7632500" y="4482403"/>
            <a:ext cx="95085" cy="95084"/>
          </a:xfrm>
          <a:custGeom>
            <a:avLst/>
            <a:gdLst>
              <a:gd name="T0" fmla="*/ 21 w 42"/>
              <a:gd name="T1" fmla="*/ 42 h 42"/>
              <a:gd name="T2" fmla="*/ 42 w 42"/>
              <a:gd name="T3" fmla="*/ 21 h 42"/>
              <a:gd name="T4" fmla="*/ 21 w 42"/>
              <a:gd name="T5" fmla="*/ 0 h 42"/>
              <a:gd name="T6" fmla="*/ 0 w 42"/>
              <a:gd name="T7" fmla="*/ 21 h 42"/>
              <a:gd name="T8" fmla="*/ 21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60" name="Freeform 302"/>
          <p:cNvSpPr/>
          <p:nvPr/>
        </p:nvSpPr>
        <p:spPr bwMode="auto">
          <a:xfrm>
            <a:off x="7398644" y="4397598"/>
            <a:ext cx="295534" cy="223573"/>
          </a:xfrm>
          <a:custGeom>
            <a:avLst/>
            <a:gdLst>
              <a:gd name="T0" fmla="*/ 0 w 130"/>
              <a:gd name="T1" fmla="*/ 98 h 98"/>
              <a:gd name="T2" fmla="*/ 117 w 130"/>
              <a:gd name="T3" fmla="*/ 98 h 98"/>
              <a:gd name="T4" fmla="*/ 79 w 130"/>
              <a:gd name="T5" fmla="*/ 31 h 98"/>
              <a:gd name="T6" fmla="*/ 120 w 130"/>
              <a:gd name="T7" fmla="*/ 23 h 98"/>
              <a:gd name="T8" fmla="*/ 130 w 130"/>
              <a:gd name="T9" fmla="*/ 12 h 98"/>
              <a:gd name="T10" fmla="*/ 118 w 130"/>
              <a:gd name="T11" fmla="*/ 0 h 98"/>
              <a:gd name="T12" fmla="*/ 117 w 130"/>
              <a:gd name="T13" fmla="*/ 0 h 98"/>
              <a:gd name="T14" fmla="*/ 54 w 130"/>
              <a:gd name="T15" fmla="*/ 11 h 98"/>
              <a:gd name="T16" fmla="*/ 47 w 130"/>
              <a:gd name="T17" fmla="*/ 27 h 98"/>
              <a:gd name="T18" fmla="*/ 48 w 130"/>
              <a:gd name="T19" fmla="*/ 28 h 98"/>
              <a:gd name="T20" fmla="*/ 64 w 130"/>
              <a:gd name="T21" fmla="*/ 57 h 98"/>
              <a:gd name="T22" fmla="*/ 0 w 130"/>
              <a:gd name="T2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1" name="Freeform 383"/>
          <p:cNvSpPr/>
          <p:nvPr/>
        </p:nvSpPr>
        <p:spPr bwMode="auto">
          <a:xfrm>
            <a:off x="4109348" y="4341241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3505432" y="4292415"/>
            <a:ext cx="367489" cy="431727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3597948" y="4420905"/>
            <a:ext cx="156761" cy="156757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4" name="Freeform 386"/>
          <p:cNvSpPr>
            <a:spLocks noEditPoints="1"/>
          </p:cNvSpPr>
          <p:nvPr/>
        </p:nvSpPr>
        <p:spPr bwMode="auto">
          <a:xfrm>
            <a:off x="2824418" y="4315543"/>
            <a:ext cx="439447" cy="390609"/>
          </a:xfrm>
          <a:custGeom>
            <a:avLst/>
            <a:gdLst>
              <a:gd name="T0" fmla="*/ 166 w 193"/>
              <a:gd name="T1" fmla="*/ 98 h 172"/>
              <a:gd name="T2" fmla="*/ 184 w 193"/>
              <a:gd name="T3" fmla="*/ 98 h 172"/>
              <a:gd name="T4" fmla="*/ 193 w 193"/>
              <a:gd name="T5" fmla="*/ 103 h 172"/>
              <a:gd name="T6" fmla="*/ 191 w 193"/>
              <a:gd name="T7" fmla="*/ 111 h 172"/>
              <a:gd name="T8" fmla="*/ 179 w 193"/>
              <a:gd name="T9" fmla="*/ 109 h 172"/>
              <a:gd name="T10" fmla="*/ 166 w 193"/>
              <a:gd name="T11" fmla="*/ 106 h 172"/>
              <a:gd name="T12" fmla="*/ 166 w 193"/>
              <a:gd name="T13" fmla="*/ 152 h 172"/>
              <a:gd name="T14" fmla="*/ 146 w 193"/>
              <a:gd name="T15" fmla="*/ 172 h 172"/>
              <a:gd name="T16" fmla="*/ 47 w 193"/>
              <a:gd name="T17" fmla="*/ 172 h 172"/>
              <a:gd name="T18" fmla="*/ 27 w 193"/>
              <a:gd name="T19" fmla="*/ 152 h 172"/>
              <a:gd name="T20" fmla="*/ 27 w 193"/>
              <a:gd name="T21" fmla="*/ 106 h 172"/>
              <a:gd name="T22" fmla="*/ 15 w 193"/>
              <a:gd name="T23" fmla="*/ 109 h 172"/>
              <a:gd name="T24" fmla="*/ 2 w 193"/>
              <a:gd name="T25" fmla="*/ 111 h 172"/>
              <a:gd name="T26" fmla="*/ 1 w 193"/>
              <a:gd name="T27" fmla="*/ 103 h 172"/>
              <a:gd name="T28" fmla="*/ 9 w 193"/>
              <a:gd name="T29" fmla="*/ 98 h 172"/>
              <a:gd name="T30" fmla="*/ 27 w 193"/>
              <a:gd name="T31" fmla="*/ 98 h 172"/>
              <a:gd name="T32" fmla="*/ 31 w 193"/>
              <a:gd name="T33" fmla="*/ 98 h 172"/>
              <a:gd name="T34" fmla="*/ 162 w 193"/>
              <a:gd name="T35" fmla="*/ 98 h 172"/>
              <a:gd name="T36" fmla="*/ 166 w 193"/>
              <a:gd name="T37" fmla="*/ 98 h 172"/>
              <a:gd name="T38" fmla="*/ 119 w 193"/>
              <a:gd name="T39" fmla="*/ 36 h 172"/>
              <a:gd name="T40" fmla="*/ 122 w 193"/>
              <a:gd name="T41" fmla="*/ 24 h 172"/>
              <a:gd name="T42" fmla="*/ 122 w 193"/>
              <a:gd name="T43" fmla="*/ 0 h 172"/>
              <a:gd name="T44" fmla="*/ 132 w 193"/>
              <a:gd name="T45" fmla="*/ 7 h 172"/>
              <a:gd name="T46" fmla="*/ 133 w 193"/>
              <a:gd name="T47" fmla="*/ 18 h 172"/>
              <a:gd name="T48" fmla="*/ 126 w 193"/>
              <a:gd name="T49" fmla="*/ 46 h 172"/>
              <a:gd name="T50" fmla="*/ 119 w 193"/>
              <a:gd name="T51" fmla="*/ 36 h 172"/>
              <a:gd name="T52" fmla="*/ 86 w 193"/>
              <a:gd name="T53" fmla="*/ 36 h 172"/>
              <a:gd name="T54" fmla="*/ 89 w 193"/>
              <a:gd name="T55" fmla="*/ 24 h 172"/>
              <a:gd name="T56" fmla="*/ 88 w 193"/>
              <a:gd name="T57" fmla="*/ 0 h 172"/>
              <a:gd name="T58" fmla="*/ 99 w 193"/>
              <a:gd name="T59" fmla="*/ 7 h 172"/>
              <a:gd name="T60" fmla="*/ 100 w 193"/>
              <a:gd name="T61" fmla="*/ 18 h 172"/>
              <a:gd name="T62" fmla="*/ 93 w 193"/>
              <a:gd name="T63" fmla="*/ 46 h 172"/>
              <a:gd name="T64" fmla="*/ 86 w 193"/>
              <a:gd name="T65" fmla="*/ 36 h 172"/>
              <a:gd name="T66" fmla="*/ 51 w 193"/>
              <a:gd name="T67" fmla="*/ 36 h 172"/>
              <a:gd name="T68" fmla="*/ 53 w 193"/>
              <a:gd name="T69" fmla="*/ 24 h 172"/>
              <a:gd name="T70" fmla="*/ 53 w 193"/>
              <a:gd name="T71" fmla="*/ 0 h 172"/>
              <a:gd name="T72" fmla="*/ 64 w 193"/>
              <a:gd name="T73" fmla="*/ 7 h 172"/>
              <a:gd name="T74" fmla="*/ 65 w 193"/>
              <a:gd name="T75" fmla="*/ 18 h 172"/>
              <a:gd name="T76" fmla="*/ 58 w 193"/>
              <a:gd name="T77" fmla="*/ 46 h 172"/>
              <a:gd name="T78" fmla="*/ 51 w 193"/>
              <a:gd name="T79" fmla="*/ 36 h 172"/>
              <a:gd name="T80" fmla="*/ 37 w 193"/>
              <a:gd name="T81" fmla="*/ 111 h 172"/>
              <a:gd name="T82" fmla="*/ 37 w 193"/>
              <a:gd name="T83" fmla="*/ 144 h 172"/>
              <a:gd name="T84" fmla="*/ 41 w 193"/>
              <a:gd name="T85" fmla="*/ 149 h 172"/>
              <a:gd name="T86" fmla="*/ 46 w 193"/>
              <a:gd name="T87" fmla="*/ 144 h 172"/>
              <a:gd name="T88" fmla="*/ 46 w 193"/>
              <a:gd name="T89" fmla="*/ 111 h 172"/>
              <a:gd name="T90" fmla="*/ 41 w 193"/>
              <a:gd name="T91" fmla="*/ 107 h 172"/>
              <a:gd name="T92" fmla="*/ 37 w 193"/>
              <a:gd name="T93" fmla="*/ 111 h 172"/>
              <a:gd name="T94" fmla="*/ 47 w 193"/>
              <a:gd name="T95" fmla="*/ 71 h 172"/>
              <a:gd name="T96" fmla="*/ 89 w 193"/>
              <a:gd name="T97" fmla="*/ 71 h 172"/>
              <a:gd name="T98" fmla="*/ 86 w 193"/>
              <a:gd name="T99" fmla="*/ 60 h 172"/>
              <a:gd name="T100" fmla="*/ 92 w 193"/>
              <a:gd name="T101" fmla="*/ 55 h 172"/>
              <a:gd name="T102" fmla="*/ 100 w 193"/>
              <a:gd name="T103" fmla="*/ 55 h 172"/>
              <a:gd name="T104" fmla="*/ 105 w 193"/>
              <a:gd name="T105" fmla="*/ 60 h 172"/>
              <a:gd name="T106" fmla="*/ 103 w 193"/>
              <a:gd name="T107" fmla="*/ 71 h 172"/>
              <a:gd name="T108" fmla="*/ 146 w 193"/>
              <a:gd name="T109" fmla="*/ 71 h 172"/>
              <a:gd name="T110" fmla="*/ 166 w 193"/>
              <a:gd name="T111" fmla="*/ 89 h 172"/>
              <a:gd name="T112" fmla="*/ 27 w 193"/>
              <a:gd name="T113" fmla="*/ 89 h 172"/>
              <a:gd name="T114" fmla="*/ 47 w 193"/>
              <a:gd name="T115" fmla="*/ 7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5" name="Freeform 387"/>
          <p:cNvSpPr/>
          <p:nvPr/>
        </p:nvSpPr>
        <p:spPr bwMode="auto">
          <a:xfrm>
            <a:off x="2197372" y="4323253"/>
            <a:ext cx="382909" cy="187597"/>
          </a:xfrm>
          <a:custGeom>
            <a:avLst/>
            <a:gdLst>
              <a:gd name="T0" fmla="*/ 14 w 168"/>
              <a:gd name="T1" fmla="*/ 27 h 82"/>
              <a:gd name="T2" fmla="*/ 27 w 168"/>
              <a:gd name="T3" fmla="*/ 14 h 82"/>
              <a:gd name="T4" fmla="*/ 141 w 168"/>
              <a:gd name="T5" fmla="*/ 14 h 82"/>
              <a:gd name="T6" fmla="*/ 155 w 168"/>
              <a:gd name="T7" fmla="*/ 27 h 82"/>
              <a:gd name="T8" fmla="*/ 155 w 168"/>
              <a:gd name="T9" fmla="*/ 82 h 82"/>
              <a:gd name="T10" fmla="*/ 168 w 168"/>
              <a:gd name="T11" fmla="*/ 82 h 82"/>
              <a:gd name="T12" fmla="*/ 168 w 168"/>
              <a:gd name="T13" fmla="*/ 27 h 82"/>
              <a:gd name="T14" fmla="*/ 141 w 168"/>
              <a:gd name="T15" fmla="*/ 0 h 82"/>
              <a:gd name="T16" fmla="*/ 27 w 168"/>
              <a:gd name="T17" fmla="*/ 0 h 82"/>
              <a:gd name="T18" fmla="*/ 0 w 168"/>
              <a:gd name="T19" fmla="*/ 27 h 82"/>
              <a:gd name="T20" fmla="*/ 0 w 168"/>
              <a:gd name="T21" fmla="*/ 82 h 82"/>
              <a:gd name="T22" fmla="*/ 14 w 168"/>
              <a:gd name="T23" fmla="*/ 82 h 82"/>
              <a:gd name="T24" fmla="*/ 14 w 168"/>
              <a:gd name="T25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6" name="Freeform 388"/>
          <p:cNvSpPr/>
          <p:nvPr/>
        </p:nvSpPr>
        <p:spPr bwMode="auto">
          <a:xfrm>
            <a:off x="2197372" y="4518558"/>
            <a:ext cx="382909" cy="187597"/>
          </a:xfrm>
          <a:custGeom>
            <a:avLst/>
            <a:gdLst>
              <a:gd name="T0" fmla="*/ 155 w 168"/>
              <a:gd name="T1" fmla="*/ 55 h 82"/>
              <a:gd name="T2" fmla="*/ 141 w 168"/>
              <a:gd name="T3" fmla="*/ 68 h 82"/>
              <a:gd name="T4" fmla="*/ 27 w 168"/>
              <a:gd name="T5" fmla="*/ 68 h 82"/>
              <a:gd name="T6" fmla="*/ 14 w 168"/>
              <a:gd name="T7" fmla="*/ 55 h 82"/>
              <a:gd name="T8" fmla="*/ 14 w 168"/>
              <a:gd name="T9" fmla="*/ 0 h 82"/>
              <a:gd name="T10" fmla="*/ 0 w 168"/>
              <a:gd name="T11" fmla="*/ 0 h 82"/>
              <a:gd name="T12" fmla="*/ 0 w 168"/>
              <a:gd name="T13" fmla="*/ 55 h 82"/>
              <a:gd name="T14" fmla="*/ 27 w 168"/>
              <a:gd name="T15" fmla="*/ 82 h 82"/>
              <a:gd name="T16" fmla="*/ 141 w 168"/>
              <a:gd name="T17" fmla="*/ 82 h 82"/>
              <a:gd name="T18" fmla="*/ 168 w 168"/>
              <a:gd name="T19" fmla="*/ 55 h 82"/>
              <a:gd name="T20" fmla="*/ 168 w 168"/>
              <a:gd name="T21" fmla="*/ 0 h 82"/>
              <a:gd name="T22" fmla="*/ 155 w 168"/>
              <a:gd name="T23" fmla="*/ 0 h 82"/>
              <a:gd name="T24" fmla="*/ 155 w 168"/>
              <a:gd name="T25" fmla="*/ 5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7" name="Freeform 389"/>
          <p:cNvSpPr/>
          <p:nvPr/>
        </p:nvSpPr>
        <p:spPr bwMode="auto">
          <a:xfrm>
            <a:off x="2302736" y="4372079"/>
            <a:ext cx="169611" cy="77093"/>
          </a:xfrm>
          <a:custGeom>
            <a:avLst/>
            <a:gdLst>
              <a:gd name="T0" fmla="*/ 33 w 74"/>
              <a:gd name="T1" fmla="*/ 8 h 34"/>
              <a:gd name="T2" fmla="*/ 18 w 74"/>
              <a:gd name="T3" fmla="*/ 0 h 34"/>
              <a:gd name="T4" fmla="*/ 0 w 74"/>
              <a:gd name="T5" fmla="*/ 15 h 34"/>
              <a:gd name="T6" fmla="*/ 5 w 74"/>
              <a:gd name="T7" fmla="*/ 15 h 34"/>
              <a:gd name="T8" fmla="*/ 10 w 74"/>
              <a:gd name="T9" fmla="*/ 12 h 34"/>
              <a:gd name="T10" fmla="*/ 15 w 74"/>
              <a:gd name="T11" fmla="*/ 17 h 34"/>
              <a:gd name="T12" fmla="*/ 10 w 74"/>
              <a:gd name="T13" fmla="*/ 22 h 34"/>
              <a:gd name="T14" fmla="*/ 5 w 74"/>
              <a:gd name="T15" fmla="*/ 18 h 34"/>
              <a:gd name="T16" fmla="*/ 0 w 74"/>
              <a:gd name="T17" fmla="*/ 18 h 34"/>
              <a:gd name="T18" fmla="*/ 18 w 74"/>
              <a:gd name="T19" fmla="*/ 34 h 34"/>
              <a:gd name="T20" fmla="*/ 33 w 74"/>
              <a:gd name="T21" fmla="*/ 25 h 34"/>
              <a:gd name="T22" fmla="*/ 40 w 74"/>
              <a:gd name="T23" fmla="*/ 25 h 34"/>
              <a:gd name="T24" fmla="*/ 45 w 74"/>
              <a:gd name="T25" fmla="*/ 20 h 34"/>
              <a:gd name="T26" fmla="*/ 49 w 74"/>
              <a:gd name="T27" fmla="*/ 24 h 34"/>
              <a:gd name="T28" fmla="*/ 54 w 74"/>
              <a:gd name="T29" fmla="*/ 20 h 34"/>
              <a:gd name="T30" fmla="*/ 58 w 74"/>
              <a:gd name="T31" fmla="*/ 24 h 34"/>
              <a:gd name="T32" fmla="*/ 62 w 74"/>
              <a:gd name="T33" fmla="*/ 20 h 34"/>
              <a:gd name="T34" fmla="*/ 66 w 74"/>
              <a:gd name="T35" fmla="*/ 24 h 34"/>
              <a:gd name="T36" fmla="*/ 74 w 74"/>
              <a:gd name="T37" fmla="*/ 16 h 34"/>
              <a:gd name="T38" fmla="*/ 66 w 74"/>
              <a:gd name="T39" fmla="*/ 8 h 34"/>
              <a:gd name="T40" fmla="*/ 33 w 74"/>
              <a:gd name="T4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8" name="Freeform 390"/>
          <p:cNvSpPr/>
          <p:nvPr/>
        </p:nvSpPr>
        <p:spPr bwMode="auto">
          <a:xfrm>
            <a:off x="2264189" y="4521126"/>
            <a:ext cx="38549" cy="138771"/>
          </a:xfrm>
          <a:custGeom>
            <a:avLst/>
            <a:gdLst>
              <a:gd name="T0" fmla="*/ 10 w 18"/>
              <a:gd name="T1" fmla="*/ 61 h 61"/>
              <a:gd name="T2" fmla="*/ 18 w 18"/>
              <a:gd name="T3" fmla="*/ 61 h 61"/>
              <a:gd name="T4" fmla="*/ 18 w 18"/>
              <a:gd name="T5" fmla="*/ 0 h 61"/>
              <a:gd name="T6" fmla="*/ 10 w 18"/>
              <a:gd name="T7" fmla="*/ 0 h 61"/>
              <a:gd name="T8" fmla="*/ 0 w 18"/>
              <a:gd name="T9" fmla="*/ 8 h 61"/>
              <a:gd name="T10" fmla="*/ 0 w 18"/>
              <a:gd name="T11" fmla="*/ 52 h 61"/>
              <a:gd name="T12" fmla="*/ 10 w 1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49" name="Freeform 391"/>
          <p:cNvSpPr/>
          <p:nvPr/>
        </p:nvSpPr>
        <p:spPr bwMode="auto">
          <a:xfrm>
            <a:off x="2464638" y="4521126"/>
            <a:ext cx="41117" cy="138771"/>
          </a:xfrm>
          <a:custGeom>
            <a:avLst/>
            <a:gdLst>
              <a:gd name="T0" fmla="*/ 18 w 18"/>
              <a:gd name="T1" fmla="*/ 52 h 61"/>
              <a:gd name="T2" fmla="*/ 18 w 18"/>
              <a:gd name="T3" fmla="*/ 8 h 61"/>
              <a:gd name="T4" fmla="*/ 8 w 18"/>
              <a:gd name="T5" fmla="*/ 0 h 61"/>
              <a:gd name="T6" fmla="*/ 0 w 18"/>
              <a:gd name="T7" fmla="*/ 0 h 61"/>
              <a:gd name="T8" fmla="*/ 0 w 18"/>
              <a:gd name="T9" fmla="*/ 61 h 61"/>
              <a:gd name="T10" fmla="*/ 8 w 18"/>
              <a:gd name="T11" fmla="*/ 61 h 61"/>
              <a:gd name="T12" fmla="*/ 18 w 18"/>
              <a:gd name="T13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0" name="Rectangle 392"/>
          <p:cNvSpPr>
            <a:spLocks noChangeArrowheads="1"/>
          </p:cNvSpPr>
          <p:nvPr/>
        </p:nvSpPr>
        <p:spPr bwMode="auto">
          <a:xfrm>
            <a:off x="2325865" y="4521126"/>
            <a:ext cx="115644" cy="13877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51" name="Freeform 393"/>
          <p:cNvSpPr/>
          <p:nvPr/>
        </p:nvSpPr>
        <p:spPr bwMode="auto">
          <a:xfrm>
            <a:off x="2328436" y="4469731"/>
            <a:ext cx="113075" cy="43687"/>
          </a:xfrm>
          <a:custGeom>
            <a:avLst/>
            <a:gdLst>
              <a:gd name="T0" fmla="*/ 0 w 49"/>
              <a:gd name="T1" fmla="*/ 15 h 19"/>
              <a:gd name="T2" fmla="*/ 0 w 49"/>
              <a:gd name="T3" fmla="*/ 19 h 19"/>
              <a:gd name="T4" fmla="*/ 11 w 49"/>
              <a:gd name="T5" fmla="*/ 19 h 19"/>
              <a:gd name="T6" fmla="*/ 11 w 49"/>
              <a:gd name="T7" fmla="*/ 15 h 19"/>
              <a:gd name="T8" fmla="*/ 11 w 49"/>
              <a:gd name="T9" fmla="*/ 10 h 19"/>
              <a:gd name="T10" fmla="*/ 13 w 49"/>
              <a:gd name="T11" fmla="*/ 9 h 19"/>
              <a:gd name="T12" fmla="*/ 36 w 49"/>
              <a:gd name="T13" fmla="*/ 9 h 19"/>
              <a:gd name="T14" fmla="*/ 38 w 49"/>
              <a:gd name="T15" fmla="*/ 10 h 19"/>
              <a:gd name="T16" fmla="*/ 38 w 49"/>
              <a:gd name="T17" fmla="*/ 15 h 19"/>
              <a:gd name="T18" fmla="*/ 38 w 49"/>
              <a:gd name="T19" fmla="*/ 19 h 19"/>
              <a:gd name="T20" fmla="*/ 49 w 49"/>
              <a:gd name="T21" fmla="*/ 19 h 19"/>
              <a:gd name="T22" fmla="*/ 49 w 49"/>
              <a:gd name="T23" fmla="*/ 15 h 19"/>
              <a:gd name="T24" fmla="*/ 49 w 49"/>
              <a:gd name="T25" fmla="*/ 10 h 19"/>
              <a:gd name="T26" fmla="*/ 49 w 49"/>
              <a:gd name="T27" fmla="*/ 9 h 19"/>
              <a:gd name="T28" fmla="*/ 36 w 49"/>
              <a:gd name="T29" fmla="*/ 0 h 19"/>
              <a:gd name="T30" fmla="*/ 13 w 49"/>
              <a:gd name="T31" fmla="*/ 0 h 19"/>
              <a:gd name="T32" fmla="*/ 0 w 49"/>
              <a:gd name="T33" fmla="*/ 9 h 19"/>
              <a:gd name="T34" fmla="*/ 0 w 49"/>
              <a:gd name="T35" fmla="*/ 10 h 19"/>
              <a:gd name="T36" fmla="*/ 0 w 49"/>
              <a:gd name="T37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reeform 5"/>
          <p:cNvSpPr/>
          <p:nvPr/>
        </p:nvSpPr>
        <p:spPr bwMode="auto">
          <a:xfrm>
            <a:off x="1023165" y="1345105"/>
            <a:ext cx="36512" cy="65088"/>
          </a:xfrm>
          <a:custGeom>
            <a:avLst/>
            <a:gdLst>
              <a:gd name="T0" fmla="*/ 23 w 23"/>
              <a:gd name="T1" fmla="*/ 3 h 41"/>
              <a:gd name="T2" fmla="*/ 16 w 23"/>
              <a:gd name="T3" fmla="*/ 0 h 41"/>
              <a:gd name="T4" fmla="*/ 0 w 23"/>
              <a:gd name="T5" fmla="*/ 41 h 41"/>
              <a:gd name="T6" fmla="*/ 9 w 23"/>
              <a:gd name="T7" fmla="*/ 41 h 41"/>
              <a:gd name="T8" fmla="*/ 23 w 23"/>
              <a:gd name="T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1">
                <a:moveTo>
                  <a:pt x="23" y="3"/>
                </a:moveTo>
                <a:lnTo>
                  <a:pt x="16" y="0"/>
                </a:lnTo>
                <a:lnTo>
                  <a:pt x="0" y="41"/>
                </a:lnTo>
                <a:lnTo>
                  <a:pt x="9" y="41"/>
                </a:lnTo>
                <a:lnTo>
                  <a:pt x="23" y="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1" name="Freeform 6"/>
          <p:cNvSpPr/>
          <p:nvPr/>
        </p:nvSpPr>
        <p:spPr bwMode="auto">
          <a:xfrm>
            <a:off x="807265" y="1410192"/>
            <a:ext cx="320675" cy="309563"/>
          </a:xfrm>
          <a:custGeom>
            <a:avLst/>
            <a:gdLst>
              <a:gd name="T0" fmla="*/ 114 w 142"/>
              <a:gd name="T1" fmla="*/ 124 h 137"/>
              <a:gd name="T2" fmla="*/ 78 w 142"/>
              <a:gd name="T3" fmla="*/ 124 h 137"/>
              <a:gd name="T4" fmla="*/ 78 w 142"/>
              <a:gd name="T5" fmla="*/ 76 h 137"/>
              <a:gd name="T6" fmla="*/ 142 w 142"/>
              <a:gd name="T7" fmla="*/ 0 h 137"/>
              <a:gd name="T8" fmla="*/ 102 w 142"/>
              <a:gd name="T9" fmla="*/ 0 h 137"/>
              <a:gd name="T10" fmla="*/ 88 w 142"/>
              <a:gd name="T11" fmla="*/ 39 h 137"/>
              <a:gd name="T12" fmla="*/ 92 w 142"/>
              <a:gd name="T13" fmla="*/ 52 h 137"/>
              <a:gd name="T14" fmla="*/ 77 w 142"/>
              <a:gd name="T15" fmla="*/ 58 h 137"/>
              <a:gd name="T16" fmla="*/ 71 w 142"/>
              <a:gd name="T17" fmla="*/ 44 h 137"/>
              <a:gd name="T18" fmla="*/ 82 w 142"/>
              <a:gd name="T19" fmla="*/ 37 h 137"/>
              <a:gd name="T20" fmla="*/ 96 w 142"/>
              <a:gd name="T21" fmla="*/ 0 h 137"/>
              <a:gd name="T22" fmla="*/ 0 w 142"/>
              <a:gd name="T23" fmla="*/ 0 h 137"/>
              <a:gd name="T24" fmla="*/ 65 w 142"/>
              <a:gd name="T25" fmla="*/ 75 h 137"/>
              <a:gd name="T26" fmla="*/ 65 w 142"/>
              <a:gd name="T27" fmla="*/ 124 h 137"/>
              <a:gd name="T28" fmla="*/ 29 w 142"/>
              <a:gd name="T29" fmla="*/ 124 h 137"/>
              <a:gd name="T30" fmla="*/ 29 w 142"/>
              <a:gd name="T31" fmla="*/ 137 h 137"/>
              <a:gd name="T32" fmla="*/ 114 w 142"/>
              <a:gd name="T33" fmla="*/ 137 h 137"/>
              <a:gd name="T34" fmla="*/ 114 w 142"/>
              <a:gd name="T35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37">
                <a:moveTo>
                  <a:pt x="114" y="124"/>
                </a:moveTo>
                <a:cubicBezTo>
                  <a:pt x="78" y="124"/>
                  <a:pt x="78" y="124"/>
                  <a:pt x="78" y="124"/>
                </a:cubicBezTo>
                <a:cubicBezTo>
                  <a:pt x="78" y="76"/>
                  <a:pt x="78" y="76"/>
                  <a:pt x="78" y="76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8" y="39"/>
                  <a:pt x="88" y="39"/>
                  <a:pt x="88" y="39"/>
                </a:cubicBezTo>
                <a:cubicBezTo>
                  <a:pt x="92" y="42"/>
                  <a:pt x="93" y="47"/>
                  <a:pt x="92" y="52"/>
                </a:cubicBezTo>
                <a:cubicBezTo>
                  <a:pt x="89" y="57"/>
                  <a:pt x="83" y="60"/>
                  <a:pt x="77" y="58"/>
                </a:cubicBezTo>
                <a:cubicBezTo>
                  <a:pt x="72" y="56"/>
                  <a:pt x="69" y="50"/>
                  <a:pt x="71" y="44"/>
                </a:cubicBezTo>
                <a:cubicBezTo>
                  <a:pt x="73" y="39"/>
                  <a:pt x="77" y="36"/>
                  <a:pt x="82" y="37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18" y="124"/>
                  <a:pt x="18" y="137"/>
                  <a:pt x="29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6" y="137"/>
                  <a:pt x="126" y="124"/>
                  <a:pt x="114" y="12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2" name="Oval 7"/>
          <p:cNvSpPr>
            <a:spLocks noChangeArrowheads="1"/>
          </p:cNvSpPr>
          <p:nvPr/>
        </p:nvSpPr>
        <p:spPr bwMode="auto">
          <a:xfrm>
            <a:off x="1597840" y="1343517"/>
            <a:ext cx="31750" cy="317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3" name="Oval 8"/>
          <p:cNvSpPr>
            <a:spLocks noChangeArrowheads="1"/>
          </p:cNvSpPr>
          <p:nvPr/>
        </p:nvSpPr>
        <p:spPr bwMode="auto">
          <a:xfrm>
            <a:off x="1639115" y="1343517"/>
            <a:ext cx="31750" cy="317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76" name="Freeform 9"/>
          <p:cNvSpPr>
            <a:spLocks noEditPoints="1"/>
          </p:cNvSpPr>
          <p:nvPr/>
        </p:nvSpPr>
        <p:spPr bwMode="auto">
          <a:xfrm>
            <a:off x="1501003" y="1376855"/>
            <a:ext cx="266700" cy="363538"/>
          </a:xfrm>
          <a:custGeom>
            <a:avLst/>
            <a:gdLst>
              <a:gd name="T0" fmla="*/ 92 w 118"/>
              <a:gd name="T1" fmla="*/ 125 h 161"/>
              <a:gd name="T2" fmla="*/ 110 w 118"/>
              <a:gd name="T3" fmla="*/ 103 h 161"/>
              <a:gd name="T4" fmla="*/ 110 w 118"/>
              <a:gd name="T5" fmla="*/ 22 h 161"/>
              <a:gd name="T6" fmla="*/ 87 w 118"/>
              <a:gd name="T7" fmla="*/ 0 h 161"/>
              <a:gd name="T8" fmla="*/ 59 w 118"/>
              <a:gd name="T9" fmla="*/ 0 h 161"/>
              <a:gd name="T10" fmla="*/ 31 w 118"/>
              <a:gd name="T11" fmla="*/ 0 h 161"/>
              <a:gd name="T12" fmla="*/ 8 w 118"/>
              <a:gd name="T13" fmla="*/ 22 h 161"/>
              <a:gd name="T14" fmla="*/ 8 w 118"/>
              <a:gd name="T15" fmla="*/ 103 h 161"/>
              <a:gd name="T16" fmla="*/ 26 w 118"/>
              <a:gd name="T17" fmla="*/ 125 h 161"/>
              <a:gd name="T18" fmla="*/ 0 w 118"/>
              <a:gd name="T19" fmla="*/ 161 h 161"/>
              <a:gd name="T20" fmla="*/ 15 w 118"/>
              <a:gd name="T21" fmla="*/ 161 h 161"/>
              <a:gd name="T22" fmla="*/ 33 w 118"/>
              <a:gd name="T23" fmla="*/ 136 h 161"/>
              <a:gd name="T24" fmla="*/ 85 w 118"/>
              <a:gd name="T25" fmla="*/ 136 h 161"/>
              <a:gd name="T26" fmla="*/ 103 w 118"/>
              <a:gd name="T27" fmla="*/ 161 h 161"/>
              <a:gd name="T28" fmla="*/ 118 w 118"/>
              <a:gd name="T29" fmla="*/ 161 h 161"/>
              <a:gd name="T30" fmla="*/ 92 w 118"/>
              <a:gd name="T31" fmla="*/ 125 h 161"/>
              <a:gd name="T32" fmla="*/ 42 w 118"/>
              <a:gd name="T33" fmla="*/ 8 h 161"/>
              <a:gd name="T34" fmla="*/ 46 w 118"/>
              <a:gd name="T35" fmla="*/ 5 h 161"/>
              <a:gd name="T36" fmla="*/ 72 w 118"/>
              <a:gd name="T37" fmla="*/ 5 h 161"/>
              <a:gd name="T38" fmla="*/ 76 w 118"/>
              <a:gd name="T39" fmla="*/ 8 h 161"/>
              <a:gd name="T40" fmla="*/ 76 w 118"/>
              <a:gd name="T41" fmla="*/ 13 h 161"/>
              <a:gd name="T42" fmla="*/ 72 w 118"/>
              <a:gd name="T43" fmla="*/ 16 h 161"/>
              <a:gd name="T44" fmla="*/ 46 w 118"/>
              <a:gd name="T45" fmla="*/ 16 h 161"/>
              <a:gd name="T46" fmla="*/ 42 w 118"/>
              <a:gd name="T47" fmla="*/ 13 h 161"/>
              <a:gd name="T48" fmla="*/ 42 w 118"/>
              <a:gd name="T49" fmla="*/ 8 h 161"/>
              <a:gd name="T50" fmla="*/ 31 w 118"/>
              <a:gd name="T51" fmla="*/ 113 h 161"/>
              <a:gd name="T52" fmla="*/ 21 w 118"/>
              <a:gd name="T53" fmla="*/ 103 h 161"/>
              <a:gd name="T54" fmla="*/ 31 w 118"/>
              <a:gd name="T55" fmla="*/ 93 h 161"/>
              <a:gd name="T56" fmla="*/ 41 w 118"/>
              <a:gd name="T57" fmla="*/ 103 h 161"/>
              <a:gd name="T58" fmla="*/ 31 w 118"/>
              <a:gd name="T59" fmla="*/ 113 h 161"/>
              <a:gd name="T60" fmla="*/ 32 w 118"/>
              <a:gd name="T61" fmla="*/ 60 h 161"/>
              <a:gd name="T62" fmla="*/ 21 w 118"/>
              <a:gd name="T63" fmla="*/ 49 h 161"/>
              <a:gd name="T64" fmla="*/ 21 w 118"/>
              <a:gd name="T65" fmla="*/ 35 h 161"/>
              <a:gd name="T66" fmla="*/ 32 w 118"/>
              <a:gd name="T67" fmla="*/ 23 h 161"/>
              <a:gd name="T68" fmla="*/ 86 w 118"/>
              <a:gd name="T69" fmla="*/ 23 h 161"/>
              <a:gd name="T70" fmla="*/ 97 w 118"/>
              <a:gd name="T71" fmla="*/ 35 h 161"/>
              <a:gd name="T72" fmla="*/ 97 w 118"/>
              <a:gd name="T73" fmla="*/ 49 h 161"/>
              <a:gd name="T74" fmla="*/ 86 w 118"/>
              <a:gd name="T75" fmla="*/ 60 h 161"/>
              <a:gd name="T76" fmla="*/ 32 w 118"/>
              <a:gd name="T77" fmla="*/ 60 h 161"/>
              <a:gd name="T78" fmla="*/ 76 w 118"/>
              <a:gd name="T79" fmla="*/ 103 h 161"/>
              <a:gd name="T80" fmla="*/ 86 w 118"/>
              <a:gd name="T81" fmla="*/ 93 h 161"/>
              <a:gd name="T82" fmla="*/ 96 w 118"/>
              <a:gd name="T83" fmla="*/ 103 h 161"/>
              <a:gd name="T84" fmla="*/ 86 w 118"/>
              <a:gd name="T85" fmla="*/ 113 h 161"/>
              <a:gd name="T86" fmla="*/ 76 w 118"/>
              <a:gd name="T87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" h="161">
                <a:moveTo>
                  <a:pt x="92" y="125"/>
                </a:moveTo>
                <a:cubicBezTo>
                  <a:pt x="101" y="123"/>
                  <a:pt x="110" y="114"/>
                  <a:pt x="110" y="103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11"/>
                  <a:pt x="100" y="0"/>
                  <a:pt x="8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0"/>
                  <a:pt x="8" y="11"/>
                  <a:pt x="8" y="22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14"/>
                  <a:pt x="17" y="123"/>
                  <a:pt x="26" y="125"/>
                </a:cubicBezTo>
                <a:cubicBezTo>
                  <a:pt x="0" y="161"/>
                  <a:pt x="0" y="161"/>
                  <a:pt x="0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8" y="161"/>
                  <a:pt x="118" y="161"/>
                  <a:pt x="118" y="161"/>
                </a:cubicBezTo>
                <a:lnTo>
                  <a:pt x="92" y="125"/>
                </a:lnTo>
                <a:close/>
                <a:moveTo>
                  <a:pt x="42" y="8"/>
                </a:moveTo>
                <a:cubicBezTo>
                  <a:pt x="42" y="6"/>
                  <a:pt x="44" y="5"/>
                  <a:pt x="46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6" y="6"/>
                  <a:pt x="76" y="8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4" y="16"/>
                  <a:pt x="72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6"/>
                  <a:pt x="42" y="15"/>
                  <a:pt x="42" y="13"/>
                </a:cubicBezTo>
                <a:lnTo>
                  <a:pt x="42" y="8"/>
                </a:lnTo>
                <a:close/>
                <a:moveTo>
                  <a:pt x="31" y="113"/>
                </a:moveTo>
                <a:cubicBezTo>
                  <a:pt x="26" y="113"/>
                  <a:pt x="21" y="108"/>
                  <a:pt x="21" y="103"/>
                </a:cubicBezTo>
                <a:cubicBezTo>
                  <a:pt x="21" y="97"/>
                  <a:pt x="26" y="93"/>
                  <a:pt x="31" y="93"/>
                </a:cubicBezTo>
                <a:cubicBezTo>
                  <a:pt x="37" y="93"/>
                  <a:pt x="41" y="97"/>
                  <a:pt x="41" y="103"/>
                </a:cubicBezTo>
                <a:cubicBezTo>
                  <a:pt x="41" y="108"/>
                  <a:pt x="37" y="113"/>
                  <a:pt x="31" y="113"/>
                </a:cubicBezTo>
                <a:close/>
                <a:moveTo>
                  <a:pt x="32" y="60"/>
                </a:moveTo>
                <a:cubicBezTo>
                  <a:pt x="26" y="60"/>
                  <a:pt x="21" y="56"/>
                  <a:pt x="21" y="4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29"/>
                  <a:pt x="25" y="23"/>
                  <a:pt x="32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93" y="23"/>
                  <a:pt x="97" y="29"/>
                  <a:pt x="97" y="35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6"/>
                  <a:pt x="92" y="60"/>
                  <a:pt x="86" y="60"/>
                </a:cubicBezTo>
                <a:lnTo>
                  <a:pt x="32" y="60"/>
                </a:lnTo>
                <a:close/>
                <a:moveTo>
                  <a:pt x="76" y="103"/>
                </a:moveTo>
                <a:cubicBezTo>
                  <a:pt x="76" y="98"/>
                  <a:pt x="81" y="93"/>
                  <a:pt x="86" y="93"/>
                </a:cubicBezTo>
                <a:cubicBezTo>
                  <a:pt x="92" y="93"/>
                  <a:pt x="96" y="98"/>
                  <a:pt x="96" y="103"/>
                </a:cubicBezTo>
                <a:cubicBezTo>
                  <a:pt x="96" y="108"/>
                  <a:pt x="92" y="113"/>
                  <a:pt x="86" y="113"/>
                </a:cubicBezTo>
                <a:cubicBezTo>
                  <a:pt x="81" y="113"/>
                  <a:pt x="76" y="108"/>
                  <a:pt x="76" y="10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77" name="Freeform 10"/>
          <p:cNvSpPr>
            <a:spLocks noEditPoints="1"/>
          </p:cNvSpPr>
          <p:nvPr/>
        </p:nvSpPr>
        <p:spPr bwMode="auto">
          <a:xfrm>
            <a:off x="2074090" y="1381617"/>
            <a:ext cx="401637" cy="284163"/>
          </a:xfrm>
          <a:custGeom>
            <a:avLst/>
            <a:gdLst>
              <a:gd name="T0" fmla="*/ 169 w 178"/>
              <a:gd name="T1" fmla="*/ 94 h 126"/>
              <a:gd name="T2" fmla="*/ 94 w 178"/>
              <a:gd name="T3" fmla="*/ 48 h 126"/>
              <a:gd name="T4" fmla="*/ 94 w 178"/>
              <a:gd name="T5" fmla="*/ 43 h 126"/>
              <a:gd name="T6" fmla="*/ 98 w 178"/>
              <a:gd name="T7" fmla="*/ 37 h 126"/>
              <a:gd name="T8" fmla="*/ 110 w 178"/>
              <a:gd name="T9" fmla="*/ 20 h 126"/>
              <a:gd name="T10" fmla="*/ 94 w 178"/>
              <a:gd name="T11" fmla="*/ 1 h 126"/>
              <a:gd name="T12" fmla="*/ 73 w 178"/>
              <a:gd name="T13" fmla="*/ 7 h 126"/>
              <a:gd name="T14" fmla="*/ 67 w 178"/>
              <a:gd name="T15" fmla="*/ 26 h 126"/>
              <a:gd name="T16" fmla="*/ 78 w 178"/>
              <a:gd name="T17" fmla="*/ 26 h 126"/>
              <a:gd name="T18" fmla="*/ 78 w 178"/>
              <a:gd name="T19" fmla="*/ 24 h 126"/>
              <a:gd name="T20" fmla="*/ 86 w 178"/>
              <a:gd name="T21" fmla="*/ 12 h 126"/>
              <a:gd name="T22" fmla="*/ 96 w 178"/>
              <a:gd name="T23" fmla="*/ 15 h 126"/>
              <a:gd name="T24" fmla="*/ 94 w 178"/>
              <a:gd name="T25" fmla="*/ 26 h 126"/>
              <a:gd name="T26" fmla="*/ 88 w 178"/>
              <a:gd name="T27" fmla="*/ 30 h 126"/>
              <a:gd name="T28" fmla="*/ 83 w 178"/>
              <a:gd name="T29" fmla="*/ 39 h 126"/>
              <a:gd name="T30" fmla="*/ 83 w 178"/>
              <a:gd name="T31" fmla="*/ 48 h 126"/>
              <a:gd name="T32" fmla="*/ 9 w 178"/>
              <a:gd name="T33" fmla="*/ 94 h 126"/>
              <a:gd name="T34" fmla="*/ 2 w 178"/>
              <a:gd name="T35" fmla="*/ 114 h 126"/>
              <a:gd name="T36" fmla="*/ 20 w 178"/>
              <a:gd name="T37" fmla="*/ 126 h 126"/>
              <a:gd name="T38" fmla="*/ 159 w 178"/>
              <a:gd name="T39" fmla="*/ 126 h 126"/>
              <a:gd name="T40" fmla="*/ 159 w 178"/>
              <a:gd name="T41" fmla="*/ 126 h 126"/>
              <a:gd name="T42" fmla="*/ 176 w 178"/>
              <a:gd name="T43" fmla="*/ 114 h 126"/>
              <a:gd name="T44" fmla="*/ 169 w 178"/>
              <a:gd name="T45" fmla="*/ 94 h 126"/>
              <a:gd name="T46" fmla="*/ 159 w 178"/>
              <a:gd name="T47" fmla="*/ 113 h 126"/>
              <a:gd name="T48" fmla="*/ 19 w 178"/>
              <a:gd name="T49" fmla="*/ 113 h 126"/>
              <a:gd name="T50" fmla="*/ 17 w 178"/>
              <a:gd name="T51" fmla="*/ 104 h 126"/>
              <a:gd name="T52" fmla="*/ 89 w 178"/>
              <a:gd name="T53" fmla="*/ 59 h 126"/>
              <a:gd name="T54" fmla="*/ 162 w 178"/>
              <a:gd name="T55" fmla="*/ 104 h 126"/>
              <a:gd name="T56" fmla="*/ 159 w 178"/>
              <a:gd name="T57" fmla="*/ 11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26">
                <a:moveTo>
                  <a:pt x="169" y="94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1"/>
                  <a:pt x="95" y="38"/>
                  <a:pt x="98" y="37"/>
                </a:cubicBezTo>
                <a:cubicBezTo>
                  <a:pt x="101" y="35"/>
                  <a:pt x="110" y="31"/>
                  <a:pt x="110" y="20"/>
                </a:cubicBezTo>
                <a:cubicBezTo>
                  <a:pt x="110" y="10"/>
                  <a:pt x="101" y="3"/>
                  <a:pt x="94" y="1"/>
                </a:cubicBezTo>
                <a:cubicBezTo>
                  <a:pt x="86" y="0"/>
                  <a:pt x="78" y="1"/>
                  <a:pt x="73" y="7"/>
                </a:cubicBezTo>
                <a:cubicBezTo>
                  <a:pt x="68" y="12"/>
                  <a:pt x="67" y="17"/>
                  <a:pt x="67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19"/>
                  <a:pt x="78" y="14"/>
                  <a:pt x="86" y="12"/>
                </a:cubicBezTo>
                <a:cubicBezTo>
                  <a:pt x="90" y="11"/>
                  <a:pt x="94" y="12"/>
                  <a:pt x="96" y="15"/>
                </a:cubicBezTo>
                <a:cubicBezTo>
                  <a:pt x="98" y="17"/>
                  <a:pt x="98" y="23"/>
                  <a:pt x="94" y="26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32"/>
                  <a:pt x="83" y="35"/>
                  <a:pt x="83" y="39"/>
                </a:cubicBezTo>
                <a:cubicBezTo>
                  <a:pt x="83" y="48"/>
                  <a:pt x="83" y="48"/>
                  <a:pt x="83" y="48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99"/>
                  <a:pt x="0" y="108"/>
                  <a:pt x="2" y="114"/>
                </a:cubicBezTo>
                <a:cubicBezTo>
                  <a:pt x="4" y="119"/>
                  <a:pt x="9" y="126"/>
                  <a:pt x="20" y="126"/>
                </a:cubicBezTo>
                <a:cubicBezTo>
                  <a:pt x="32" y="126"/>
                  <a:pt x="159" y="126"/>
                  <a:pt x="159" y="126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26"/>
                  <a:pt x="175" y="119"/>
                  <a:pt x="176" y="114"/>
                </a:cubicBezTo>
                <a:cubicBezTo>
                  <a:pt x="178" y="108"/>
                  <a:pt x="176" y="99"/>
                  <a:pt x="169" y="94"/>
                </a:cubicBezTo>
                <a:close/>
                <a:moveTo>
                  <a:pt x="159" y="113"/>
                </a:moveTo>
                <a:cubicBezTo>
                  <a:pt x="19" y="113"/>
                  <a:pt x="19" y="113"/>
                  <a:pt x="19" y="113"/>
                </a:cubicBezTo>
                <a:cubicBezTo>
                  <a:pt x="15" y="113"/>
                  <a:pt x="12" y="107"/>
                  <a:pt x="17" y="104"/>
                </a:cubicBezTo>
                <a:cubicBezTo>
                  <a:pt x="89" y="59"/>
                  <a:pt x="89" y="59"/>
                  <a:pt x="89" y="59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6" y="107"/>
                  <a:pt x="164" y="113"/>
                  <a:pt x="159" y="11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78" name="Freeform 11"/>
          <p:cNvSpPr>
            <a:spLocks noEditPoints="1"/>
          </p:cNvSpPr>
          <p:nvPr/>
        </p:nvSpPr>
        <p:spPr bwMode="auto">
          <a:xfrm>
            <a:off x="2759890" y="1351455"/>
            <a:ext cx="293687" cy="368300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79" name="Oval 12"/>
          <p:cNvSpPr>
            <a:spLocks noChangeArrowheads="1"/>
          </p:cNvSpPr>
          <p:nvPr/>
        </p:nvSpPr>
        <p:spPr bwMode="auto">
          <a:xfrm>
            <a:off x="3494903" y="1333992"/>
            <a:ext cx="68262" cy="650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0" name="Line 13"/>
          <p:cNvSpPr>
            <a:spLocks noChangeShapeType="1"/>
          </p:cNvSpPr>
          <p:nvPr/>
        </p:nvSpPr>
        <p:spPr bwMode="auto">
          <a:xfrm>
            <a:off x="3529828" y="136574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1" name="Line 14"/>
          <p:cNvSpPr>
            <a:spLocks noChangeShapeType="1"/>
          </p:cNvSpPr>
          <p:nvPr/>
        </p:nvSpPr>
        <p:spPr bwMode="auto">
          <a:xfrm>
            <a:off x="3529828" y="1365742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2" name="Freeform 15"/>
          <p:cNvSpPr/>
          <p:nvPr/>
        </p:nvSpPr>
        <p:spPr bwMode="auto">
          <a:xfrm>
            <a:off x="3450453" y="1407017"/>
            <a:ext cx="157162" cy="331788"/>
          </a:xfrm>
          <a:custGeom>
            <a:avLst/>
            <a:gdLst>
              <a:gd name="T0" fmla="*/ 51 w 70"/>
              <a:gd name="T1" fmla="*/ 0 h 147"/>
              <a:gd name="T2" fmla="*/ 35 w 70"/>
              <a:gd name="T3" fmla="*/ 0 h 147"/>
              <a:gd name="T4" fmla="*/ 19 w 70"/>
              <a:gd name="T5" fmla="*/ 0 h 147"/>
              <a:gd name="T6" fmla="*/ 0 w 70"/>
              <a:gd name="T7" fmla="*/ 19 h 147"/>
              <a:gd name="T8" fmla="*/ 0 w 70"/>
              <a:gd name="T9" fmla="*/ 64 h 147"/>
              <a:gd name="T10" fmla="*/ 12 w 70"/>
              <a:gd name="T11" fmla="*/ 64 h 147"/>
              <a:gd name="T12" fmla="*/ 13 w 70"/>
              <a:gd name="T13" fmla="*/ 23 h 147"/>
              <a:gd name="T14" fmla="*/ 16 w 70"/>
              <a:gd name="T15" fmla="*/ 23 h 147"/>
              <a:gd name="T16" fmla="*/ 16 w 70"/>
              <a:gd name="T17" fmla="*/ 136 h 147"/>
              <a:gd name="T18" fmla="*/ 32 w 70"/>
              <a:gd name="T19" fmla="*/ 136 h 147"/>
              <a:gd name="T20" fmla="*/ 33 w 70"/>
              <a:gd name="T21" fmla="*/ 70 h 147"/>
              <a:gd name="T22" fmla="*/ 37 w 70"/>
              <a:gd name="T23" fmla="*/ 70 h 147"/>
              <a:gd name="T24" fmla="*/ 38 w 70"/>
              <a:gd name="T25" fmla="*/ 136 h 147"/>
              <a:gd name="T26" fmla="*/ 54 w 70"/>
              <a:gd name="T27" fmla="*/ 136 h 147"/>
              <a:gd name="T28" fmla="*/ 54 w 70"/>
              <a:gd name="T29" fmla="*/ 23 h 147"/>
              <a:gd name="T30" fmla="*/ 57 w 70"/>
              <a:gd name="T31" fmla="*/ 23 h 147"/>
              <a:gd name="T32" fmla="*/ 58 w 70"/>
              <a:gd name="T33" fmla="*/ 64 h 147"/>
              <a:gd name="T34" fmla="*/ 70 w 70"/>
              <a:gd name="T35" fmla="*/ 64 h 147"/>
              <a:gd name="T36" fmla="*/ 70 w 70"/>
              <a:gd name="T37" fmla="*/ 19 h 147"/>
              <a:gd name="T38" fmla="*/ 51 w 70"/>
              <a:gd name="T3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147">
                <a:moveTo>
                  <a:pt x="51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5" y="0"/>
                  <a:pt x="0" y="4"/>
                  <a:pt x="0" y="1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12" y="73"/>
                  <a:pt x="12" y="64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7"/>
                  <a:pt x="32" y="147"/>
                  <a:pt x="32" y="136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47"/>
                  <a:pt x="54" y="147"/>
                  <a:pt x="54" y="136"/>
                </a:cubicBezTo>
                <a:cubicBezTo>
                  <a:pt x="54" y="23"/>
                  <a:pt x="54" y="23"/>
                  <a:pt x="54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3"/>
                  <a:pt x="70" y="73"/>
                  <a:pt x="70" y="64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4"/>
                  <a:pt x="65" y="0"/>
                  <a:pt x="5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3" name="Oval 16"/>
          <p:cNvSpPr>
            <a:spLocks noChangeArrowheads="1"/>
          </p:cNvSpPr>
          <p:nvPr/>
        </p:nvSpPr>
        <p:spPr bwMode="auto">
          <a:xfrm>
            <a:off x="4117203" y="1343517"/>
            <a:ext cx="68262" cy="650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4" name="Line 17"/>
          <p:cNvSpPr>
            <a:spLocks noChangeShapeType="1"/>
          </p:cNvSpPr>
          <p:nvPr/>
        </p:nvSpPr>
        <p:spPr bwMode="auto">
          <a:xfrm>
            <a:off x="4152128" y="137526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5" name="Line 18"/>
          <p:cNvSpPr>
            <a:spLocks noChangeShapeType="1"/>
          </p:cNvSpPr>
          <p:nvPr/>
        </p:nvSpPr>
        <p:spPr bwMode="auto">
          <a:xfrm>
            <a:off x="4152128" y="137526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6" name="Freeform 19"/>
          <p:cNvSpPr/>
          <p:nvPr/>
        </p:nvSpPr>
        <p:spPr bwMode="auto">
          <a:xfrm>
            <a:off x="4056878" y="1414955"/>
            <a:ext cx="188912" cy="331788"/>
          </a:xfrm>
          <a:custGeom>
            <a:avLst/>
            <a:gdLst>
              <a:gd name="T0" fmla="*/ 82 w 84"/>
              <a:gd name="T1" fmla="*/ 54 h 147"/>
              <a:gd name="T2" fmla="*/ 69 w 84"/>
              <a:gd name="T3" fmla="*/ 13 h 147"/>
              <a:gd name="T4" fmla="*/ 49 w 84"/>
              <a:gd name="T5" fmla="*/ 0 h 147"/>
              <a:gd name="T6" fmla="*/ 35 w 84"/>
              <a:gd name="T7" fmla="*/ 0 h 147"/>
              <a:gd name="T8" fmla="*/ 15 w 84"/>
              <a:gd name="T9" fmla="*/ 13 h 147"/>
              <a:gd name="T10" fmla="*/ 2 w 84"/>
              <a:gd name="T11" fmla="*/ 54 h 147"/>
              <a:gd name="T12" fmla="*/ 13 w 84"/>
              <a:gd name="T13" fmla="*/ 58 h 147"/>
              <a:gd name="T14" fmla="*/ 26 w 84"/>
              <a:gd name="T15" fmla="*/ 20 h 147"/>
              <a:gd name="T16" fmla="*/ 27 w 84"/>
              <a:gd name="T17" fmla="*/ 20 h 147"/>
              <a:gd name="T18" fmla="*/ 9 w 84"/>
              <a:gd name="T19" fmla="*/ 91 h 147"/>
              <a:gd name="T20" fmla="*/ 11 w 84"/>
              <a:gd name="T21" fmla="*/ 93 h 147"/>
              <a:gd name="T22" fmla="*/ 26 w 84"/>
              <a:gd name="T23" fmla="*/ 93 h 147"/>
              <a:gd name="T24" fmla="*/ 26 w 84"/>
              <a:gd name="T25" fmla="*/ 137 h 147"/>
              <a:gd name="T26" fmla="*/ 39 w 84"/>
              <a:gd name="T27" fmla="*/ 137 h 147"/>
              <a:gd name="T28" fmla="*/ 39 w 84"/>
              <a:gd name="T29" fmla="*/ 93 h 147"/>
              <a:gd name="T30" fmla="*/ 45 w 84"/>
              <a:gd name="T31" fmla="*/ 93 h 147"/>
              <a:gd name="T32" fmla="*/ 45 w 84"/>
              <a:gd name="T33" fmla="*/ 137 h 147"/>
              <a:gd name="T34" fmla="*/ 58 w 84"/>
              <a:gd name="T35" fmla="*/ 137 h 147"/>
              <a:gd name="T36" fmla="*/ 58 w 84"/>
              <a:gd name="T37" fmla="*/ 93 h 147"/>
              <a:gd name="T38" fmla="*/ 73 w 84"/>
              <a:gd name="T39" fmla="*/ 93 h 147"/>
              <a:gd name="T40" fmla="*/ 75 w 84"/>
              <a:gd name="T41" fmla="*/ 91 h 147"/>
              <a:gd name="T42" fmla="*/ 57 w 84"/>
              <a:gd name="T43" fmla="*/ 20 h 147"/>
              <a:gd name="T44" fmla="*/ 58 w 84"/>
              <a:gd name="T45" fmla="*/ 20 h 147"/>
              <a:gd name="T46" fmla="*/ 71 w 84"/>
              <a:gd name="T47" fmla="*/ 58 h 147"/>
              <a:gd name="T48" fmla="*/ 82 w 84"/>
              <a:gd name="T49" fmla="*/ 5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4" h="147">
                <a:moveTo>
                  <a:pt x="82" y="54"/>
                </a:moveTo>
                <a:cubicBezTo>
                  <a:pt x="69" y="13"/>
                  <a:pt x="69" y="13"/>
                  <a:pt x="69" y="13"/>
                </a:cubicBezTo>
                <a:cubicBezTo>
                  <a:pt x="67" y="6"/>
                  <a:pt x="59" y="0"/>
                  <a:pt x="4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7" y="6"/>
                  <a:pt x="15" y="13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63"/>
                  <a:pt x="10" y="67"/>
                  <a:pt x="13" y="58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0" y="88"/>
                  <a:pt x="9" y="91"/>
                </a:cubicBezTo>
                <a:cubicBezTo>
                  <a:pt x="9" y="92"/>
                  <a:pt x="9" y="93"/>
                  <a:pt x="11" y="93"/>
                </a:cubicBezTo>
                <a:cubicBezTo>
                  <a:pt x="12" y="93"/>
                  <a:pt x="26" y="93"/>
                  <a:pt x="26" y="93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47"/>
                  <a:pt x="39" y="147"/>
                  <a:pt x="39" y="137"/>
                </a:cubicBezTo>
                <a:cubicBezTo>
                  <a:pt x="39" y="93"/>
                  <a:pt x="39" y="93"/>
                  <a:pt x="3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45" y="147"/>
                  <a:pt x="58" y="147"/>
                  <a:pt x="58" y="137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72" y="93"/>
                  <a:pt x="73" y="93"/>
                </a:cubicBezTo>
                <a:cubicBezTo>
                  <a:pt x="75" y="93"/>
                  <a:pt x="75" y="92"/>
                  <a:pt x="75" y="91"/>
                </a:cubicBezTo>
                <a:cubicBezTo>
                  <a:pt x="74" y="88"/>
                  <a:pt x="57" y="20"/>
                  <a:pt x="5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71" y="58"/>
                  <a:pt x="71" y="58"/>
                  <a:pt x="71" y="58"/>
                </a:cubicBezTo>
                <a:cubicBezTo>
                  <a:pt x="74" y="67"/>
                  <a:pt x="84" y="63"/>
                  <a:pt x="82" y="5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7" name="Freeform 20"/>
          <p:cNvSpPr>
            <a:spLocks noEditPoints="1"/>
          </p:cNvSpPr>
          <p:nvPr/>
        </p:nvSpPr>
        <p:spPr bwMode="auto">
          <a:xfrm>
            <a:off x="4583928" y="1370505"/>
            <a:ext cx="361950" cy="333375"/>
          </a:xfrm>
          <a:custGeom>
            <a:avLst/>
            <a:gdLst>
              <a:gd name="T0" fmla="*/ 146 w 160"/>
              <a:gd name="T1" fmla="*/ 60 h 148"/>
              <a:gd name="T2" fmla="*/ 133 w 160"/>
              <a:gd name="T3" fmla="*/ 26 h 148"/>
              <a:gd name="T4" fmla="*/ 115 w 160"/>
              <a:gd name="T5" fmla="*/ 14 h 148"/>
              <a:gd name="T6" fmla="*/ 96 w 160"/>
              <a:gd name="T7" fmla="*/ 14 h 148"/>
              <a:gd name="T8" fmla="*/ 87 w 160"/>
              <a:gd name="T9" fmla="*/ 0 h 148"/>
              <a:gd name="T10" fmla="*/ 73 w 160"/>
              <a:gd name="T11" fmla="*/ 0 h 148"/>
              <a:gd name="T12" fmla="*/ 64 w 160"/>
              <a:gd name="T13" fmla="*/ 14 h 148"/>
              <a:gd name="T14" fmla="*/ 45 w 160"/>
              <a:gd name="T15" fmla="*/ 14 h 148"/>
              <a:gd name="T16" fmla="*/ 27 w 160"/>
              <a:gd name="T17" fmla="*/ 26 h 148"/>
              <a:gd name="T18" fmla="*/ 14 w 160"/>
              <a:gd name="T19" fmla="*/ 60 h 148"/>
              <a:gd name="T20" fmla="*/ 0 w 160"/>
              <a:gd name="T21" fmla="*/ 78 h 148"/>
              <a:gd name="T22" fmla="*/ 0 w 160"/>
              <a:gd name="T23" fmla="*/ 121 h 148"/>
              <a:gd name="T24" fmla="*/ 15 w 160"/>
              <a:gd name="T25" fmla="*/ 121 h 148"/>
              <a:gd name="T26" fmla="*/ 15 w 160"/>
              <a:gd name="T27" fmla="*/ 131 h 148"/>
              <a:gd name="T28" fmla="*/ 35 w 160"/>
              <a:gd name="T29" fmla="*/ 131 h 148"/>
              <a:gd name="T30" fmla="*/ 35 w 160"/>
              <a:gd name="T31" fmla="*/ 121 h 148"/>
              <a:gd name="T32" fmla="*/ 125 w 160"/>
              <a:gd name="T33" fmla="*/ 121 h 148"/>
              <a:gd name="T34" fmla="*/ 125 w 160"/>
              <a:gd name="T35" fmla="*/ 131 h 148"/>
              <a:gd name="T36" fmla="*/ 145 w 160"/>
              <a:gd name="T37" fmla="*/ 131 h 148"/>
              <a:gd name="T38" fmla="*/ 145 w 160"/>
              <a:gd name="T39" fmla="*/ 121 h 148"/>
              <a:gd name="T40" fmla="*/ 160 w 160"/>
              <a:gd name="T41" fmla="*/ 121 h 148"/>
              <a:gd name="T42" fmla="*/ 160 w 160"/>
              <a:gd name="T43" fmla="*/ 78 h 148"/>
              <a:gd name="T44" fmla="*/ 146 w 160"/>
              <a:gd name="T45" fmla="*/ 60 h 148"/>
              <a:gd name="T46" fmla="*/ 32 w 160"/>
              <a:gd name="T47" fmla="*/ 95 h 148"/>
              <a:gd name="T48" fmla="*/ 21 w 160"/>
              <a:gd name="T49" fmla="*/ 83 h 148"/>
              <a:gd name="T50" fmla="*/ 32 w 160"/>
              <a:gd name="T51" fmla="*/ 72 h 148"/>
              <a:gd name="T52" fmla="*/ 43 w 160"/>
              <a:gd name="T53" fmla="*/ 83 h 148"/>
              <a:gd name="T54" fmla="*/ 32 w 160"/>
              <a:gd name="T55" fmla="*/ 95 h 148"/>
              <a:gd name="T56" fmla="*/ 28 w 160"/>
              <a:gd name="T57" fmla="*/ 59 h 148"/>
              <a:gd name="T58" fmla="*/ 38 w 160"/>
              <a:gd name="T59" fmla="*/ 33 h 148"/>
              <a:gd name="T60" fmla="*/ 45 w 160"/>
              <a:gd name="T61" fmla="*/ 26 h 148"/>
              <a:gd name="T62" fmla="*/ 115 w 160"/>
              <a:gd name="T63" fmla="*/ 26 h 148"/>
              <a:gd name="T64" fmla="*/ 122 w 160"/>
              <a:gd name="T65" fmla="*/ 33 h 148"/>
              <a:gd name="T66" fmla="*/ 132 w 160"/>
              <a:gd name="T67" fmla="*/ 59 h 148"/>
              <a:gd name="T68" fmla="*/ 28 w 160"/>
              <a:gd name="T69" fmla="*/ 59 h 148"/>
              <a:gd name="T70" fmla="*/ 128 w 160"/>
              <a:gd name="T71" fmla="*/ 95 h 148"/>
              <a:gd name="T72" fmla="*/ 117 w 160"/>
              <a:gd name="T73" fmla="*/ 83 h 148"/>
              <a:gd name="T74" fmla="*/ 128 w 160"/>
              <a:gd name="T75" fmla="*/ 72 h 148"/>
              <a:gd name="T76" fmla="*/ 139 w 160"/>
              <a:gd name="T77" fmla="*/ 83 h 148"/>
              <a:gd name="T78" fmla="*/ 128 w 160"/>
              <a:gd name="T79" fmla="*/ 9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48">
                <a:moveTo>
                  <a:pt x="146" y="60"/>
                </a:moveTo>
                <a:cubicBezTo>
                  <a:pt x="133" y="26"/>
                  <a:pt x="133" y="26"/>
                  <a:pt x="133" y="26"/>
                </a:cubicBezTo>
                <a:cubicBezTo>
                  <a:pt x="130" y="20"/>
                  <a:pt x="125" y="14"/>
                  <a:pt x="115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0" y="0"/>
                  <a:pt x="87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4" y="14"/>
                  <a:pt x="6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14"/>
                  <a:pt x="30" y="20"/>
                  <a:pt x="27" y="26"/>
                </a:cubicBezTo>
                <a:cubicBezTo>
                  <a:pt x="14" y="60"/>
                  <a:pt x="14" y="60"/>
                  <a:pt x="14" y="60"/>
                </a:cubicBezTo>
                <a:cubicBezTo>
                  <a:pt x="9" y="60"/>
                  <a:pt x="0" y="66"/>
                  <a:pt x="0" y="78"/>
                </a:cubicBezTo>
                <a:cubicBezTo>
                  <a:pt x="0" y="121"/>
                  <a:pt x="0" y="121"/>
                  <a:pt x="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5" y="148"/>
                  <a:pt x="35" y="148"/>
                  <a:pt x="35" y="13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48"/>
                  <a:pt x="145" y="148"/>
                  <a:pt x="145" y="13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66"/>
                  <a:pt x="151" y="60"/>
                  <a:pt x="146" y="60"/>
                </a:cubicBezTo>
                <a:close/>
                <a:moveTo>
                  <a:pt x="32" y="95"/>
                </a:moveTo>
                <a:cubicBezTo>
                  <a:pt x="26" y="95"/>
                  <a:pt x="21" y="90"/>
                  <a:pt x="21" y="83"/>
                </a:cubicBezTo>
                <a:cubicBezTo>
                  <a:pt x="21" y="77"/>
                  <a:pt x="26" y="72"/>
                  <a:pt x="32" y="72"/>
                </a:cubicBezTo>
                <a:cubicBezTo>
                  <a:pt x="38" y="72"/>
                  <a:pt x="43" y="77"/>
                  <a:pt x="43" y="83"/>
                </a:cubicBezTo>
                <a:cubicBezTo>
                  <a:pt x="43" y="90"/>
                  <a:pt x="38" y="95"/>
                  <a:pt x="32" y="95"/>
                </a:cubicBezTo>
                <a:close/>
                <a:moveTo>
                  <a:pt x="28" y="59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29"/>
                  <a:pt x="41" y="26"/>
                  <a:pt x="4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9" y="26"/>
                  <a:pt x="121" y="29"/>
                  <a:pt x="122" y="33"/>
                </a:cubicBezTo>
                <a:cubicBezTo>
                  <a:pt x="132" y="59"/>
                  <a:pt x="132" y="59"/>
                  <a:pt x="132" y="59"/>
                </a:cubicBezTo>
                <a:lnTo>
                  <a:pt x="28" y="59"/>
                </a:lnTo>
                <a:close/>
                <a:moveTo>
                  <a:pt x="128" y="95"/>
                </a:moveTo>
                <a:cubicBezTo>
                  <a:pt x="122" y="95"/>
                  <a:pt x="117" y="90"/>
                  <a:pt x="117" y="83"/>
                </a:cubicBezTo>
                <a:cubicBezTo>
                  <a:pt x="117" y="77"/>
                  <a:pt x="122" y="72"/>
                  <a:pt x="128" y="72"/>
                </a:cubicBezTo>
                <a:cubicBezTo>
                  <a:pt x="134" y="72"/>
                  <a:pt x="139" y="77"/>
                  <a:pt x="139" y="83"/>
                </a:cubicBezTo>
                <a:cubicBezTo>
                  <a:pt x="139" y="90"/>
                  <a:pt x="134" y="95"/>
                  <a:pt x="128" y="9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8" name="Freeform 21"/>
          <p:cNvSpPr/>
          <p:nvPr/>
        </p:nvSpPr>
        <p:spPr bwMode="auto">
          <a:xfrm>
            <a:off x="5430065" y="1578467"/>
            <a:ext cx="153987" cy="136525"/>
          </a:xfrm>
          <a:custGeom>
            <a:avLst/>
            <a:gdLst>
              <a:gd name="T0" fmla="*/ 18 w 68"/>
              <a:gd name="T1" fmla="*/ 13 h 61"/>
              <a:gd name="T2" fmla="*/ 18 w 68"/>
              <a:gd name="T3" fmla="*/ 0 h 61"/>
              <a:gd name="T4" fmla="*/ 0 w 68"/>
              <a:gd name="T5" fmla="*/ 31 h 61"/>
              <a:gd name="T6" fmla="*/ 18 w 68"/>
              <a:gd name="T7" fmla="*/ 61 h 61"/>
              <a:gd name="T8" fmla="*/ 18 w 68"/>
              <a:gd name="T9" fmla="*/ 48 h 61"/>
              <a:gd name="T10" fmla="*/ 36 w 68"/>
              <a:gd name="T11" fmla="*/ 48 h 61"/>
              <a:gd name="T12" fmla="*/ 46 w 68"/>
              <a:gd name="T13" fmla="*/ 42 h 61"/>
              <a:gd name="T14" fmla="*/ 68 w 68"/>
              <a:gd name="T15" fmla="*/ 4 h 61"/>
              <a:gd name="T16" fmla="*/ 53 w 68"/>
              <a:gd name="T17" fmla="*/ 13 h 61"/>
              <a:gd name="T18" fmla="*/ 18 w 68"/>
              <a:gd name="T19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1">
                <a:moveTo>
                  <a:pt x="18" y="13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0" y="22"/>
                  <a:pt x="0" y="31"/>
                </a:cubicBezTo>
                <a:cubicBezTo>
                  <a:pt x="0" y="39"/>
                  <a:pt x="18" y="61"/>
                  <a:pt x="18" y="61"/>
                </a:cubicBezTo>
                <a:cubicBezTo>
                  <a:pt x="18" y="48"/>
                  <a:pt x="18" y="48"/>
                  <a:pt x="1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0" y="48"/>
                  <a:pt x="44" y="46"/>
                  <a:pt x="46" y="42"/>
                </a:cubicBezTo>
                <a:cubicBezTo>
                  <a:pt x="68" y="4"/>
                  <a:pt x="68" y="4"/>
                  <a:pt x="68" y="4"/>
                </a:cubicBezTo>
                <a:cubicBezTo>
                  <a:pt x="65" y="10"/>
                  <a:pt x="59" y="13"/>
                  <a:pt x="53" y="13"/>
                </a:cubicBezTo>
                <a:cubicBezTo>
                  <a:pt x="18" y="13"/>
                  <a:pt x="18" y="13"/>
                  <a:pt x="18" y="1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89" name="Freeform 22"/>
          <p:cNvSpPr/>
          <p:nvPr/>
        </p:nvSpPr>
        <p:spPr bwMode="auto">
          <a:xfrm>
            <a:off x="5412603" y="1392730"/>
            <a:ext cx="120650" cy="106363"/>
          </a:xfrm>
          <a:custGeom>
            <a:avLst/>
            <a:gdLst>
              <a:gd name="T0" fmla="*/ 36 w 54"/>
              <a:gd name="T1" fmla="*/ 7 h 47"/>
              <a:gd name="T2" fmla="*/ 24 w 54"/>
              <a:gd name="T3" fmla="*/ 0 h 47"/>
              <a:gd name="T4" fmla="*/ 12 w 54"/>
              <a:gd name="T5" fmla="*/ 7 h 47"/>
              <a:gd name="T6" fmla="*/ 4 w 54"/>
              <a:gd name="T7" fmla="*/ 22 h 47"/>
              <a:gd name="T8" fmla="*/ 12 w 54"/>
              <a:gd name="T9" fmla="*/ 36 h 47"/>
              <a:gd name="T10" fmla="*/ 0 w 54"/>
              <a:gd name="T11" fmla="*/ 42 h 47"/>
              <a:gd name="T12" fmla="*/ 36 w 54"/>
              <a:gd name="T13" fmla="*/ 42 h 47"/>
              <a:gd name="T14" fmla="*/ 54 w 54"/>
              <a:gd name="T15" fmla="*/ 12 h 47"/>
              <a:gd name="T16" fmla="*/ 42 w 54"/>
              <a:gd name="T17" fmla="*/ 18 h 47"/>
              <a:gd name="T18" fmla="*/ 36 w 54"/>
              <a:gd name="T1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7">
                <a:moveTo>
                  <a:pt x="36" y="7"/>
                </a:moveTo>
                <a:cubicBezTo>
                  <a:pt x="33" y="3"/>
                  <a:pt x="29" y="0"/>
                  <a:pt x="24" y="0"/>
                </a:cubicBezTo>
                <a:cubicBezTo>
                  <a:pt x="19" y="0"/>
                  <a:pt x="14" y="3"/>
                  <a:pt x="12" y="7"/>
                </a:cubicBezTo>
                <a:cubicBezTo>
                  <a:pt x="12" y="7"/>
                  <a:pt x="8" y="14"/>
                  <a:pt x="4" y="22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8" y="47"/>
                  <a:pt x="36" y="42"/>
                </a:cubicBezTo>
                <a:cubicBezTo>
                  <a:pt x="44" y="38"/>
                  <a:pt x="54" y="12"/>
                  <a:pt x="54" y="12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38" y="10"/>
                  <a:pt x="36" y="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0" name="Freeform 23"/>
          <p:cNvSpPr/>
          <p:nvPr/>
        </p:nvSpPr>
        <p:spPr bwMode="auto">
          <a:xfrm>
            <a:off x="5472928" y="1489567"/>
            <a:ext cx="111125" cy="107950"/>
          </a:xfrm>
          <a:custGeom>
            <a:avLst/>
            <a:gdLst>
              <a:gd name="T0" fmla="*/ 46 w 49"/>
              <a:gd name="T1" fmla="*/ 41 h 48"/>
              <a:gd name="T2" fmla="*/ 46 w 49"/>
              <a:gd name="T3" fmla="*/ 27 h 48"/>
              <a:gd name="T4" fmla="*/ 31 w 49"/>
              <a:gd name="T5" fmla="*/ 0 h 48"/>
              <a:gd name="T6" fmla="*/ 0 w 49"/>
              <a:gd name="T7" fmla="*/ 18 h 48"/>
              <a:gd name="T8" fmla="*/ 18 w 49"/>
              <a:gd name="T9" fmla="*/ 48 h 48"/>
              <a:gd name="T10" fmla="*/ 34 w 49"/>
              <a:gd name="T11" fmla="*/ 48 h 48"/>
              <a:gd name="T12" fmla="*/ 46 w 49"/>
              <a:gd name="T13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8">
                <a:moveTo>
                  <a:pt x="46" y="41"/>
                </a:moveTo>
                <a:cubicBezTo>
                  <a:pt x="49" y="37"/>
                  <a:pt x="49" y="32"/>
                  <a:pt x="46" y="27"/>
                </a:cubicBezTo>
                <a:cubicBezTo>
                  <a:pt x="46" y="27"/>
                  <a:pt x="37" y="12"/>
                  <a:pt x="3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48"/>
                  <a:pt x="18" y="48"/>
                  <a:pt x="18" y="48"/>
                </a:cubicBezTo>
                <a:cubicBezTo>
                  <a:pt x="26" y="48"/>
                  <a:pt x="34" y="48"/>
                  <a:pt x="34" y="48"/>
                </a:cubicBezTo>
                <a:cubicBezTo>
                  <a:pt x="39" y="48"/>
                  <a:pt x="44" y="46"/>
                  <a:pt x="46" y="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1" name="Freeform 24"/>
          <p:cNvSpPr/>
          <p:nvPr/>
        </p:nvSpPr>
        <p:spPr bwMode="auto">
          <a:xfrm>
            <a:off x="5245915" y="1503855"/>
            <a:ext cx="119062" cy="171450"/>
          </a:xfrm>
          <a:custGeom>
            <a:avLst/>
            <a:gdLst>
              <a:gd name="T0" fmla="*/ 42 w 53"/>
              <a:gd name="T1" fmla="*/ 28 h 76"/>
              <a:gd name="T2" fmla="*/ 53 w 53"/>
              <a:gd name="T3" fmla="*/ 35 h 76"/>
              <a:gd name="T4" fmla="*/ 35 w 53"/>
              <a:gd name="T5" fmla="*/ 4 h 76"/>
              <a:gd name="T6" fmla="*/ 0 w 53"/>
              <a:gd name="T7" fmla="*/ 4 h 76"/>
              <a:gd name="T8" fmla="*/ 11 w 53"/>
              <a:gd name="T9" fmla="*/ 11 h 76"/>
              <a:gd name="T10" fmla="*/ 2 w 53"/>
              <a:gd name="T11" fmla="*/ 26 h 76"/>
              <a:gd name="T12" fmla="*/ 2 w 53"/>
              <a:gd name="T13" fmla="*/ 38 h 76"/>
              <a:gd name="T14" fmla="*/ 24 w 53"/>
              <a:gd name="T15" fmla="*/ 76 h 76"/>
              <a:gd name="T16" fmla="*/ 24 w 53"/>
              <a:gd name="T17" fmla="*/ 58 h 76"/>
              <a:gd name="T18" fmla="*/ 42 w 53"/>
              <a:gd name="T19" fmla="*/ 2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76">
                <a:moveTo>
                  <a:pt x="42" y="28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43" y="9"/>
                  <a:pt x="35" y="4"/>
                </a:cubicBezTo>
                <a:cubicBezTo>
                  <a:pt x="28" y="0"/>
                  <a:pt x="0" y="4"/>
                  <a:pt x="0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30"/>
                  <a:pt x="0" y="34"/>
                  <a:pt x="2" y="38"/>
                </a:cubicBezTo>
                <a:cubicBezTo>
                  <a:pt x="24" y="76"/>
                  <a:pt x="24" y="76"/>
                  <a:pt x="24" y="76"/>
                </a:cubicBezTo>
                <a:cubicBezTo>
                  <a:pt x="21" y="71"/>
                  <a:pt x="21" y="64"/>
                  <a:pt x="24" y="58"/>
                </a:cubicBezTo>
                <a:lnTo>
                  <a:pt x="42" y="2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2" name="Freeform 25"/>
          <p:cNvSpPr/>
          <p:nvPr/>
        </p:nvSpPr>
        <p:spPr bwMode="auto">
          <a:xfrm>
            <a:off x="5301478" y="1607042"/>
            <a:ext cx="104775" cy="80963"/>
          </a:xfrm>
          <a:custGeom>
            <a:avLst/>
            <a:gdLst>
              <a:gd name="T0" fmla="*/ 2 w 46"/>
              <a:gd name="T1" fmla="*/ 29 h 36"/>
              <a:gd name="T2" fmla="*/ 14 w 46"/>
              <a:gd name="T3" fmla="*/ 36 h 36"/>
              <a:gd name="T4" fmla="*/ 46 w 46"/>
              <a:gd name="T5" fmla="*/ 36 h 36"/>
              <a:gd name="T6" fmla="*/ 46 w 46"/>
              <a:gd name="T7" fmla="*/ 0 h 36"/>
              <a:gd name="T8" fmla="*/ 10 w 46"/>
              <a:gd name="T9" fmla="*/ 0 h 36"/>
              <a:gd name="T10" fmla="*/ 2 w 46"/>
              <a:gd name="T11" fmla="*/ 15 h 36"/>
              <a:gd name="T12" fmla="*/ 2 w 46"/>
              <a:gd name="T13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6">
                <a:moveTo>
                  <a:pt x="2" y="29"/>
                </a:moveTo>
                <a:cubicBezTo>
                  <a:pt x="5" y="33"/>
                  <a:pt x="9" y="36"/>
                  <a:pt x="14" y="36"/>
                </a:cubicBezTo>
                <a:cubicBezTo>
                  <a:pt x="14" y="36"/>
                  <a:pt x="32" y="36"/>
                  <a:pt x="46" y="36"/>
                </a:cubicBezTo>
                <a:cubicBezTo>
                  <a:pt x="46" y="0"/>
                  <a:pt x="46" y="0"/>
                  <a:pt x="4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8"/>
                  <a:pt x="2" y="15"/>
                  <a:pt x="2" y="15"/>
                </a:cubicBezTo>
                <a:cubicBezTo>
                  <a:pt x="0" y="19"/>
                  <a:pt x="0" y="24"/>
                  <a:pt x="2" y="2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3" name="Freeform 26"/>
          <p:cNvSpPr/>
          <p:nvPr/>
        </p:nvSpPr>
        <p:spPr bwMode="auto">
          <a:xfrm>
            <a:off x="5301478" y="1386380"/>
            <a:ext cx="165100" cy="123825"/>
          </a:xfrm>
          <a:custGeom>
            <a:avLst/>
            <a:gdLst>
              <a:gd name="T0" fmla="*/ 0 w 73"/>
              <a:gd name="T1" fmla="*/ 38 h 55"/>
              <a:gd name="T2" fmla="*/ 31 w 73"/>
              <a:gd name="T3" fmla="*/ 55 h 55"/>
              <a:gd name="T4" fmla="*/ 58 w 73"/>
              <a:gd name="T5" fmla="*/ 9 h 55"/>
              <a:gd name="T6" fmla="*/ 73 w 73"/>
              <a:gd name="T7" fmla="*/ 0 h 55"/>
              <a:gd name="T8" fmla="*/ 29 w 73"/>
              <a:gd name="T9" fmla="*/ 0 h 55"/>
              <a:gd name="T10" fmla="*/ 19 w 73"/>
              <a:gd name="T11" fmla="*/ 6 h 55"/>
              <a:gd name="T12" fmla="*/ 0 w 73"/>
              <a:gd name="T13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55">
                <a:moveTo>
                  <a:pt x="0" y="38"/>
                </a:move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54" y="16"/>
                  <a:pt x="58" y="9"/>
                </a:cubicBezTo>
                <a:cubicBezTo>
                  <a:pt x="61" y="3"/>
                  <a:pt x="67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2"/>
                  <a:pt x="19" y="6"/>
                </a:cubicBezTo>
                <a:cubicBezTo>
                  <a:pt x="15" y="12"/>
                  <a:pt x="0" y="38"/>
                  <a:pt x="0" y="3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4" name="Freeform 27"/>
          <p:cNvSpPr>
            <a:spLocks noEditPoints="1"/>
          </p:cNvSpPr>
          <p:nvPr/>
        </p:nvSpPr>
        <p:spPr bwMode="auto">
          <a:xfrm>
            <a:off x="5865040" y="1376855"/>
            <a:ext cx="396875" cy="331788"/>
          </a:xfrm>
          <a:custGeom>
            <a:avLst/>
            <a:gdLst>
              <a:gd name="T0" fmla="*/ 95 w 176"/>
              <a:gd name="T1" fmla="*/ 0 h 147"/>
              <a:gd name="T2" fmla="*/ 81 w 176"/>
              <a:gd name="T3" fmla="*/ 14 h 147"/>
              <a:gd name="T4" fmla="*/ 95 w 176"/>
              <a:gd name="T5" fmla="*/ 29 h 147"/>
              <a:gd name="T6" fmla="*/ 110 w 176"/>
              <a:gd name="T7" fmla="*/ 14 h 147"/>
              <a:gd name="T8" fmla="*/ 95 w 176"/>
              <a:gd name="T9" fmla="*/ 0 h 147"/>
              <a:gd name="T10" fmla="*/ 28 w 176"/>
              <a:gd name="T11" fmla="*/ 6 h 147"/>
              <a:gd name="T12" fmla="*/ 20 w 176"/>
              <a:gd name="T13" fmla="*/ 12 h 147"/>
              <a:gd name="T14" fmla="*/ 14 w 176"/>
              <a:gd name="T15" fmla="*/ 36 h 147"/>
              <a:gd name="T16" fmla="*/ 9 w 176"/>
              <a:gd name="T17" fmla="*/ 32 h 147"/>
              <a:gd name="T18" fmla="*/ 6 w 176"/>
              <a:gd name="T19" fmla="*/ 32 h 147"/>
              <a:gd name="T20" fmla="*/ 4 w 176"/>
              <a:gd name="T21" fmla="*/ 34 h 147"/>
              <a:gd name="T22" fmla="*/ 5 w 176"/>
              <a:gd name="T23" fmla="*/ 37 h 147"/>
              <a:gd name="T24" fmla="*/ 12 w 176"/>
              <a:gd name="T25" fmla="*/ 43 h 147"/>
              <a:gd name="T26" fmla="*/ 14 w 176"/>
              <a:gd name="T27" fmla="*/ 49 h 147"/>
              <a:gd name="T28" fmla="*/ 16 w 176"/>
              <a:gd name="T29" fmla="*/ 51 h 147"/>
              <a:gd name="T30" fmla="*/ 12 w 176"/>
              <a:gd name="T31" fmla="*/ 55 h 147"/>
              <a:gd name="T32" fmla="*/ 10 w 176"/>
              <a:gd name="T33" fmla="*/ 61 h 147"/>
              <a:gd name="T34" fmla="*/ 10 w 176"/>
              <a:gd name="T35" fmla="*/ 98 h 147"/>
              <a:gd name="T36" fmla="*/ 1 w 176"/>
              <a:gd name="T37" fmla="*/ 134 h 147"/>
              <a:gd name="T38" fmla="*/ 3 w 176"/>
              <a:gd name="T39" fmla="*/ 143 h 147"/>
              <a:gd name="T40" fmla="*/ 12 w 176"/>
              <a:gd name="T41" fmla="*/ 145 h 147"/>
              <a:gd name="T42" fmla="*/ 18 w 176"/>
              <a:gd name="T43" fmla="*/ 139 h 147"/>
              <a:gd name="T44" fmla="*/ 28 w 176"/>
              <a:gd name="T45" fmla="*/ 102 h 147"/>
              <a:gd name="T46" fmla="*/ 28 w 176"/>
              <a:gd name="T47" fmla="*/ 100 h 147"/>
              <a:gd name="T48" fmla="*/ 28 w 176"/>
              <a:gd name="T49" fmla="*/ 72 h 147"/>
              <a:gd name="T50" fmla="*/ 49 w 176"/>
              <a:gd name="T51" fmla="*/ 98 h 147"/>
              <a:gd name="T52" fmla="*/ 31 w 176"/>
              <a:gd name="T53" fmla="*/ 133 h 147"/>
              <a:gd name="T54" fmla="*/ 35 w 176"/>
              <a:gd name="T55" fmla="*/ 145 h 147"/>
              <a:gd name="T56" fmla="*/ 47 w 176"/>
              <a:gd name="T57" fmla="*/ 141 h 147"/>
              <a:gd name="T58" fmla="*/ 68 w 176"/>
              <a:gd name="T59" fmla="*/ 101 h 147"/>
              <a:gd name="T60" fmla="*/ 67 w 176"/>
              <a:gd name="T61" fmla="*/ 91 h 147"/>
              <a:gd name="T62" fmla="*/ 63 w 176"/>
              <a:gd name="T63" fmla="*/ 86 h 147"/>
              <a:gd name="T64" fmla="*/ 64 w 176"/>
              <a:gd name="T65" fmla="*/ 85 h 147"/>
              <a:gd name="T66" fmla="*/ 64 w 176"/>
              <a:gd name="T67" fmla="*/ 85 h 147"/>
              <a:gd name="T68" fmla="*/ 106 w 176"/>
              <a:gd name="T69" fmla="*/ 118 h 147"/>
              <a:gd name="T70" fmla="*/ 67 w 176"/>
              <a:gd name="T71" fmla="*/ 145 h 147"/>
              <a:gd name="T72" fmla="*/ 176 w 176"/>
              <a:gd name="T73" fmla="*/ 145 h 147"/>
              <a:gd name="T74" fmla="*/ 125 w 176"/>
              <a:gd name="T75" fmla="*/ 105 h 147"/>
              <a:gd name="T76" fmla="*/ 111 w 176"/>
              <a:gd name="T77" fmla="*/ 114 h 147"/>
              <a:gd name="T78" fmla="*/ 67 w 176"/>
              <a:gd name="T79" fmla="*/ 79 h 147"/>
              <a:gd name="T80" fmla="*/ 87 w 176"/>
              <a:gd name="T81" fmla="*/ 42 h 147"/>
              <a:gd name="T82" fmla="*/ 87 w 176"/>
              <a:gd name="T83" fmla="*/ 34 h 147"/>
              <a:gd name="T84" fmla="*/ 70 w 176"/>
              <a:gd name="T85" fmla="*/ 10 h 147"/>
              <a:gd name="T86" fmla="*/ 63 w 176"/>
              <a:gd name="T87" fmla="*/ 6 h 147"/>
              <a:gd name="T88" fmla="*/ 28 w 176"/>
              <a:gd name="T89" fmla="*/ 6 h 147"/>
              <a:gd name="T90" fmla="*/ 34 w 176"/>
              <a:gd name="T91" fmla="*/ 21 h 147"/>
              <a:gd name="T92" fmla="*/ 45 w 176"/>
              <a:gd name="T93" fmla="*/ 22 h 147"/>
              <a:gd name="T94" fmla="*/ 31 w 176"/>
              <a:gd name="T95" fmla="*/ 36 h 147"/>
              <a:gd name="T96" fmla="*/ 34 w 176"/>
              <a:gd name="T97" fmla="*/ 21 h 147"/>
              <a:gd name="T98" fmla="*/ 64 w 176"/>
              <a:gd name="T99" fmla="*/ 52 h 147"/>
              <a:gd name="T100" fmla="*/ 54 w 176"/>
              <a:gd name="T101" fmla="*/ 68 h 147"/>
              <a:gd name="T102" fmla="*/ 47 w 176"/>
              <a:gd name="T103" fmla="*/ 63 h 147"/>
              <a:gd name="T104" fmla="*/ 64 w 176"/>
              <a:gd name="T105" fmla="*/ 5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47">
                <a:moveTo>
                  <a:pt x="95" y="0"/>
                </a:moveTo>
                <a:cubicBezTo>
                  <a:pt x="87" y="0"/>
                  <a:pt x="81" y="6"/>
                  <a:pt x="81" y="14"/>
                </a:cubicBezTo>
                <a:cubicBezTo>
                  <a:pt x="81" y="23"/>
                  <a:pt x="87" y="29"/>
                  <a:pt x="95" y="29"/>
                </a:cubicBezTo>
                <a:cubicBezTo>
                  <a:pt x="103" y="29"/>
                  <a:pt x="110" y="23"/>
                  <a:pt x="110" y="14"/>
                </a:cubicBezTo>
                <a:cubicBezTo>
                  <a:pt x="110" y="6"/>
                  <a:pt x="103" y="0"/>
                  <a:pt x="95" y="0"/>
                </a:cubicBezTo>
                <a:close/>
                <a:moveTo>
                  <a:pt x="28" y="6"/>
                </a:moveTo>
                <a:cubicBezTo>
                  <a:pt x="24" y="6"/>
                  <a:pt x="21" y="8"/>
                  <a:pt x="20" y="12"/>
                </a:cubicBezTo>
                <a:cubicBezTo>
                  <a:pt x="14" y="36"/>
                  <a:pt x="14" y="36"/>
                  <a:pt x="14" y="36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5" y="32"/>
                  <a:pt x="4" y="33"/>
                  <a:pt x="4" y="34"/>
                </a:cubicBezTo>
                <a:cubicBezTo>
                  <a:pt x="3" y="35"/>
                  <a:pt x="4" y="37"/>
                  <a:pt x="5" y="37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5"/>
                  <a:pt x="13" y="47"/>
                  <a:pt x="14" y="49"/>
                </a:cubicBezTo>
                <a:cubicBezTo>
                  <a:pt x="15" y="50"/>
                  <a:pt x="16" y="50"/>
                  <a:pt x="16" y="51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6"/>
                  <a:pt x="10" y="59"/>
                  <a:pt x="10" y="61"/>
                </a:cubicBezTo>
                <a:cubicBezTo>
                  <a:pt x="10" y="61"/>
                  <a:pt x="10" y="96"/>
                  <a:pt x="10" y="98"/>
                </a:cubicBezTo>
                <a:cubicBezTo>
                  <a:pt x="1" y="134"/>
                  <a:pt x="1" y="134"/>
                  <a:pt x="1" y="134"/>
                </a:cubicBezTo>
                <a:cubicBezTo>
                  <a:pt x="0" y="137"/>
                  <a:pt x="1" y="141"/>
                  <a:pt x="3" y="143"/>
                </a:cubicBezTo>
                <a:cubicBezTo>
                  <a:pt x="5" y="145"/>
                  <a:pt x="9" y="146"/>
                  <a:pt x="12" y="145"/>
                </a:cubicBezTo>
                <a:cubicBezTo>
                  <a:pt x="15" y="144"/>
                  <a:pt x="17" y="142"/>
                  <a:pt x="18" y="13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0"/>
                  <a:pt x="28" y="100"/>
                </a:cubicBezTo>
                <a:cubicBezTo>
                  <a:pt x="28" y="100"/>
                  <a:pt x="28" y="82"/>
                  <a:pt x="28" y="72"/>
                </a:cubicBezTo>
                <a:cubicBezTo>
                  <a:pt x="49" y="98"/>
                  <a:pt x="49" y="98"/>
                  <a:pt x="49" y="98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7"/>
                  <a:pt x="31" y="143"/>
                  <a:pt x="35" y="145"/>
                </a:cubicBezTo>
                <a:cubicBezTo>
                  <a:pt x="39" y="147"/>
                  <a:pt x="45" y="146"/>
                  <a:pt x="47" y="14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98"/>
                  <a:pt x="69" y="94"/>
                  <a:pt x="67" y="91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67" y="79"/>
                  <a:pt x="67" y="79"/>
                  <a:pt x="67" y="79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0"/>
                  <a:pt x="88" y="36"/>
                  <a:pt x="87" y="34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7"/>
                  <a:pt x="66" y="6"/>
                  <a:pt x="63" y="6"/>
                </a:cubicBezTo>
                <a:cubicBezTo>
                  <a:pt x="28" y="6"/>
                  <a:pt x="28" y="6"/>
                  <a:pt x="28" y="6"/>
                </a:cubicBezTo>
                <a:close/>
                <a:moveTo>
                  <a:pt x="34" y="21"/>
                </a:moveTo>
                <a:cubicBezTo>
                  <a:pt x="45" y="22"/>
                  <a:pt x="45" y="22"/>
                  <a:pt x="45" y="22"/>
                </a:cubicBezTo>
                <a:cubicBezTo>
                  <a:pt x="31" y="36"/>
                  <a:pt x="31" y="36"/>
                  <a:pt x="31" y="36"/>
                </a:cubicBezTo>
                <a:lnTo>
                  <a:pt x="34" y="21"/>
                </a:lnTo>
                <a:close/>
                <a:moveTo>
                  <a:pt x="64" y="52"/>
                </a:moveTo>
                <a:cubicBezTo>
                  <a:pt x="54" y="68"/>
                  <a:pt x="54" y="68"/>
                  <a:pt x="54" y="68"/>
                </a:cubicBezTo>
                <a:cubicBezTo>
                  <a:pt x="47" y="63"/>
                  <a:pt x="47" y="63"/>
                  <a:pt x="47" y="63"/>
                </a:cubicBezTo>
                <a:lnTo>
                  <a:pt x="64" y="5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5" name="Freeform 28"/>
          <p:cNvSpPr/>
          <p:nvPr/>
        </p:nvSpPr>
        <p:spPr bwMode="auto">
          <a:xfrm>
            <a:off x="6507978" y="1538780"/>
            <a:ext cx="166687" cy="147638"/>
          </a:xfrm>
          <a:custGeom>
            <a:avLst/>
            <a:gdLst>
              <a:gd name="T0" fmla="*/ 4 w 74"/>
              <a:gd name="T1" fmla="*/ 27 h 65"/>
              <a:gd name="T2" fmla="*/ 25 w 74"/>
              <a:gd name="T3" fmla="*/ 6 h 65"/>
              <a:gd name="T4" fmla="*/ 34 w 74"/>
              <a:gd name="T5" fmla="*/ 15 h 65"/>
              <a:gd name="T6" fmla="*/ 23 w 74"/>
              <a:gd name="T7" fmla="*/ 26 h 65"/>
              <a:gd name="T8" fmla="*/ 65 w 74"/>
              <a:gd name="T9" fmla="*/ 26 h 65"/>
              <a:gd name="T10" fmla="*/ 64 w 74"/>
              <a:gd name="T11" fmla="*/ 39 h 65"/>
              <a:gd name="T12" fmla="*/ 23 w 74"/>
              <a:gd name="T13" fmla="*/ 39 h 65"/>
              <a:gd name="T14" fmla="*/ 34 w 74"/>
              <a:gd name="T15" fmla="*/ 50 h 65"/>
              <a:gd name="T16" fmla="*/ 25 w 74"/>
              <a:gd name="T17" fmla="*/ 59 h 65"/>
              <a:gd name="T18" fmla="*/ 4 w 74"/>
              <a:gd name="T19" fmla="*/ 38 h 65"/>
              <a:gd name="T20" fmla="*/ 4 w 74"/>
              <a:gd name="T21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5">
                <a:moveTo>
                  <a:pt x="4" y="27"/>
                </a:moveTo>
                <a:cubicBezTo>
                  <a:pt x="25" y="6"/>
                  <a:pt x="25" y="6"/>
                  <a:pt x="25" y="6"/>
                </a:cubicBezTo>
                <a:cubicBezTo>
                  <a:pt x="31" y="0"/>
                  <a:pt x="40" y="9"/>
                  <a:pt x="34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4" y="26"/>
                  <a:pt x="74" y="39"/>
                  <a:pt x="6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4" y="50"/>
                  <a:pt x="34" y="50"/>
                  <a:pt x="34" y="50"/>
                </a:cubicBezTo>
                <a:cubicBezTo>
                  <a:pt x="40" y="56"/>
                  <a:pt x="31" y="65"/>
                  <a:pt x="25" y="59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35"/>
                  <a:pt x="0" y="30"/>
                  <a:pt x="4" y="2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6" name="Oval 29"/>
          <p:cNvSpPr>
            <a:spLocks noChangeArrowheads="1"/>
          </p:cNvSpPr>
          <p:nvPr/>
        </p:nvSpPr>
        <p:spPr bwMode="auto">
          <a:xfrm>
            <a:off x="6639740" y="1399080"/>
            <a:ext cx="53975" cy="5397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7" name="Freeform 30"/>
          <p:cNvSpPr/>
          <p:nvPr/>
        </p:nvSpPr>
        <p:spPr bwMode="auto">
          <a:xfrm>
            <a:off x="6598465" y="1434005"/>
            <a:ext cx="317500" cy="258763"/>
          </a:xfrm>
          <a:custGeom>
            <a:avLst/>
            <a:gdLst>
              <a:gd name="T0" fmla="*/ 135 w 141"/>
              <a:gd name="T1" fmla="*/ 60 h 115"/>
              <a:gd name="T2" fmla="*/ 133 w 141"/>
              <a:gd name="T3" fmla="*/ 60 h 115"/>
              <a:gd name="T4" fmla="*/ 105 w 141"/>
              <a:gd name="T5" fmla="*/ 60 h 115"/>
              <a:gd name="T6" fmla="*/ 64 w 141"/>
              <a:gd name="T7" fmla="*/ 12 h 115"/>
              <a:gd name="T8" fmla="*/ 75 w 141"/>
              <a:gd name="T9" fmla="*/ 12 h 115"/>
              <a:gd name="T10" fmla="*/ 93 w 141"/>
              <a:gd name="T11" fmla="*/ 34 h 115"/>
              <a:gd name="T12" fmla="*/ 98 w 141"/>
              <a:gd name="T13" fmla="*/ 36 h 115"/>
              <a:gd name="T14" fmla="*/ 104 w 141"/>
              <a:gd name="T15" fmla="*/ 30 h 115"/>
              <a:gd name="T16" fmla="*/ 102 w 141"/>
              <a:gd name="T17" fmla="*/ 25 h 115"/>
              <a:gd name="T18" fmla="*/ 82 w 141"/>
              <a:gd name="T19" fmla="*/ 2 h 115"/>
              <a:gd name="T20" fmla="*/ 77 w 141"/>
              <a:gd name="T21" fmla="*/ 0 h 115"/>
              <a:gd name="T22" fmla="*/ 48 w 141"/>
              <a:gd name="T23" fmla="*/ 0 h 115"/>
              <a:gd name="T24" fmla="*/ 28 w 141"/>
              <a:gd name="T25" fmla="*/ 15 h 115"/>
              <a:gd name="T26" fmla="*/ 28 w 141"/>
              <a:gd name="T27" fmla="*/ 32 h 115"/>
              <a:gd name="T28" fmla="*/ 6 w 141"/>
              <a:gd name="T29" fmla="*/ 32 h 115"/>
              <a:gd name="T30" fmla="*/ 2 w 141"/>
              <a:gd name="T31" fmla="*/ 34 h 115"/>
              <a:gd name="T32" fmla="*/ 2 w 141"/>
              <a:gd name="T33" fmla="*/ 43 h 115"/>
              <a:gd name="T34" fmla="*/ 6 w 141"/>
              <a:gd name="T35" fmla="*/ 45 h 115"/>
              <a:gd name="T36" fmla="*/ 32 w 141"/>
              <a:gd name="T37" fmla="*/ 45 h 115"/>
              <a:gd name="T38" fmla="*/ 40 w 141"/>
              <a:gd name="T39" fmla="*/ 38 h 115"/>
              <a:gd name="T40" fmla="*/ 40 w 141"/>
              <a:gd name="T41" fmla="*/ 27 h 115"/>
              <a:gd name="T42" fmla="*/ 55 w 141"/>
              <a:gd name="T43" fmla="*/ 45 h 115"/>
              <a:gd name="T44" fmla="*/ 41 w 141"/>
              <a:gd name="T45" fmla="*/ 59 h 115"/>
              <a:gd name="T46" fmla="*/ 40 w 141"/>
              <a:gd name="T47" fmla="*/ 69 h 115"/>
              <a:gd name="T48" fmla="*/ 49 w 141"/>
              <a:gd name="T49" fmla="*/ 109 h 115"/>
              <a:gd name="T50" fmla="*/ 57 w 141"/>
              <a:gd name="T51" fmla="*/ 115 h 115"/>
              <a:gd name="T52" fmla="*/ 64 w 141"/>
              <a:gd name="T53" fmla="*/ 108 h 115"/>
              <a:gd name="T54" fmla="*/ 64 w 141"/>
              <a:gd name="T55" fmla="*/ 106 h 115"/>
              <a:gd name="T56" fmla="*/ 57 w 141"/>
              <a:gd name="T57" fmla="*/ 72 h 115"/>
              <a:gd name="T58" fmla="*/ 75 w 141"/>
              <a:gd name="T59" fmla="*/ 54 h 115"/>
              <a:gd name="T60" fmla="*/ 91 w 141"/>
              <a:gd name="T61" fmla="*/ 72 h 115"/>
              <a:gd name="T62" fmla="*/ 101 w 141"/>
              <a:gd name="T63" fmla="*/ 75 h 115"/>
              <a:gd name="T64" fmla="*/ 133 w 141"/>
              <a:gd name="T65" fmla="*/ 75 h 115"/>
              <a:gd name="T66" fmla="*/ 141 w 141"/>
              <a:gd name="T67" fmla="*/ 69 h 115"/>
              <a:gd name="T68" fmla="*/ 135 w 141"/>
              <a:gd name="T69" fmla="*/ 6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5">
                <a:moveTo>
                  <a:pt x="135" y="60"/>
                </a:moveTo>
                <a:cubicBezTo>
                  <a:pt x="134" y="60"/>
                  <a:pt x="133" y="60"/>
                  <a:pt x="133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64" y="12"/>
                  <a:pt x="64" y="12"/>
                  <a:pt x="6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8"/>
                  <a:pt x="103" y="26"/>
                  <a:pt x="102" y="25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9" y="0"/>
                  <a:pt x="7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29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3" y="33"/>
                  <a:pt x="2" y="34"/>
                </a:cubicBezTo>
                <a:cubicBezTo>
                  <a:pt x="0" y="36"/>
                  <a:pt x="0" y="40"/>
                  <a:pt x="2" y="43"/>
                </a:cubicBezTo>
                <a:cubicBezTo>
                  <a:pt x="3" y="44"/>
                  <a:pt x="5" y="44"/>
                  <a:pt x="6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40" y="44"/>
                  <a:pt x="40" y="38"/>
                  <a:pt x="40" y="38"/>
                </a:cubicBezTo>
                <a:cubicBezTo>
                  <a:pt x="40" y="27"/>
                  <a:pt x="40" y="27"/>
                  <a:pt x="40" y="27"/>
                </a:cubicBezTo>
                <a:cubicBezTo>
                  <a:pt x="55" y="45"/>
                  <a:pt x="55" y="45"/>
                  <a:pt x="55" y="45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38" y="62"/>
                  <a:pt x="40" y="6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50" y="113"/>
                  <a:pt x="53" y="115"/>
                  <a:pt x="57" y="115"/>
                </a:cubicBezTo>
                <a:cubicBezTo>
                  <a:pt x="61" y="115"/>
                  <a:pt x="64" y="112"/>
                  <a:pt x="64" y="108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57" y="72"/>
                  <a:pt x="57" y="72"/>
                  <a:pt x="57" y="72"/>
                </a:cubicBezTo>
                <a:cubicBezTo>
                  <a:pt x="75" y="54"/>
                  <a:pt x="75" y="54"/>
                  <a:pt x="75" y="54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4" y="75"/>
                  <a:pt x="101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6" y="75"/>
                  <a:pt x="140" y="73"/>
                  <a:pt x="141" y="69"/>
                </a:cubicBezTo>
                <a:cubicBezTo>
                  <a:pt x="141" y="65"/>
                  <a:pt x="139" y="61"/>
                  <a:pt x="135" y="6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8" name="Freeform 31"/>
          <p:cNvSpPr>
            <a:spLocks noEditPoints="1"/>
          </p:cNvSpPr>
          <p:nvPr/>
        </p:nvSpPr>
        <p:spPr bwMode="auto">
          <a:xfrm>
            <a:off x="7155678" y="1456230"/>
            <a:ext cx="396875" cy="188913"/>
          </a:xfrm>
          <a:custGeom>
            <a:avLst/>
            <a:gdLst>
              <a:gd name="T0" fmla="*/ 0 w 250"/>
              <a:gd name="T1" fmla="*/ 119 h 119"/>
              <a:gd name="T2" fmla="*/ 0 w 250"/>
              <a:gd name="T3" fmla="*/ 0 h 119"/>
              <a:gd name="T4" fmla="*/ 250 w 250"/>
              <a:gd name="T5" fmla="*/ 0 h 119"/>
              <a:gd name="T6" fmla="*/ 250 w 250"/>
              <a:gd name="T7" fmla="*/ 119 h 119"/>
              <a:gd name="T8" fmla="*/ 0 w 250"/>
              <a:gd name="T9" fmla="*/ 119 h 119"/>
              <a:gd name="T10" fmla="*/ 0 w 250"/>
              <a:gd name="T11" fmla="*/ 119 h 119"/>
              <a:gd name="T12" fmla="*/ 17 w 250"/>
              <a:gd name="T13" fmla="*/ 102 h 119"/>
              <a:gd name="T14" fmla="*/ 233 w 250"/>
              <a:gd name="T15" fmla="*/ 102 h 119"/>
              <a:gd name="T16" fmla="*/ 233 w 250"/>
              <a:gd name="T17" fmla="*/ 17 h 119"/>
              <a:gd name="T18" fmla="*/ 17 w 250"/>
              <a:gd name="T19" fmla="*/ 17 h 119"/>
              <a:gd name="T20" fmla="*/ 17 w 250"/>
              <a:gd name="T21" fmla="*/ 102 h 119"/>
              <a:gd name="T22" fmla="*/ 17 w 250"/>
              <a:gd name="T23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19">
                <a:moveTo>
                  <a:pt x="0" y="119"/>
                </a:moveTo>
                <a:lnTo>
                  <a:pt x="0" y="0"/>
                </a:lnTo>
                <a:lnTo>
                  <a:pt x="250" y="0"/>
                </a:lnTo>
                <a:lnTo>
                  <a:pt x="250" y="119"/>
                </a:lnTo>
                <a:lnTo>
                  <a:pt x="0" y="119"/>
                </a:lnTo>
                <a:lnTo>
                  <a:pt x="0" y="119"/>
                </a:lnTo>
                <a:close/>
                <a:moveTo>
                  <a:pt x="17" y="102"/>
                </a:moveTo>
                <a:lnTo>
                  <a:pt x="233" y="102"/>
                </a:lnTo>
                <a:lnTo>
                  <a:pt x="233" y="17"/>
                </a:lnTo>
                <a:lnTo>
                  <a:pt x="17" y="17"/>
                </a:lnTo>
                <a:lnTo>
                  <a:pt x="17" y="102"/>
                </a:lnTo>
                <a:lnTo>
                  <a:pt x="17" y="10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99" name="Line 32"/>
          <p:cNvSpPr>
            <a:spLocks noChangeShapeType="1"/>
          </p:cNvSpPr>
          <p:nvPr/>
        </p:nvSpPr>
        <p:spPr bwMode="auto">
          <a:xfrm>
            <a:off x="7354115" y="155148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0" name="Line 33"/>
          <p:cNvSpPr>
            <a:spLocks noChangeShapeType="1"/>
          </p:cNvSpPr>
          <p:nvPr/>
        </p:nvSpPr>
        <p:spPr bwMode="auto">
          <a:xfrm>
            <a:off x="7354115" y="155148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1" name="Line 34"/>
          <p:cNvSpPr>
            <a:spLocks noChangeShapeType="1"/>
          </p:cNvSpPr>
          <p:nvPr/>
        </p:nvSpPr>
        <p:spPr bwMode="auto">
          <a:xfrm>
            <a:off x="7300140" y="160228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2" name="Line 35"/>
          <p:cNvSpPr>
            <a:spLocks noChangeShapeType="1"/>
          </p:cNvSpPr>
          <p:nvPr/>
        </p:nvSpPr>
        <p:spPr bwMode="auto">
          <a:xfrm>
            <a:off x="7300140" y="160228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3" name="Freeform 36"/>
          <p:cNvSpPr>
            <a:spLocks noEditPoints="1"/>
          </p:cNvSpPr>
          <p:nvPr/>
        </p:nvSpPr>
        <p:spPr bwMode="auto">
          <a:xfrm>
            <a:off x="7301728" y="1499092"/>
            <a:ext cx="104775" cy="103188"/>
          </a:xfrm>
          <a:custGeom>
            <a:avLst/>
            <a:gdLst>
              <a:gd name="T0" fmla="*/ 20 w 46"/>
              <a:gd name="T1" fmla="*/ 19 h 46"/>
              <a:gd name="T2" fmla="*/ 20 w 46"/>
              <a:gd name="T3" fmla="*/ 14 h 46"/>
              <a:gd name="T4" fmla="*/ 20 w 46"/>
              <a:gd name="T5" fmla="*/ 19 h 46"/>
              <a:gd name="T6" fmla="*/ 23 w 46"/>
              <a:gd name="T7" fmla="*/ 0 h 46"/>
              <a:gd name="T8" fmla="*/ 0 w 46"/>
              <a:gd name="T9" fmla="*/ 23 h 46"/>
              <a:gd name="T10" fmla="*/ 23 w 46"/>
              <a:gd name="T11" fmla="*/ 46 h 46"/>
              <a:gd name="T12" fmla="*/ 46 w 46"/>
              <a:gd name="T13" fmla="*/ 23 h 46"/>
              <a:gd name="T14" fmla="*/ 23 w 46"/>
              <a:gd name="T15" fmla="*/ 0 h 46"/>
              <a:gd name="T16" fmla="*/ 26 w 46"/>
              <a:gd name="T17" fmla="*/ 38 h 46"/>
              <a:gd name="T18" fmla="*/ 26 w 46"/>
              <a:gd name="T19" fmla="*/ 42 h 46"/>
              <a:gd name="T20" fmla="*/ 20 w 46"/>
              <a:gd name="T21" fmla="*/ 42 h 46"/>
              <a:gd name="T22" fmla="*/ 20 w 46"/>
              <a:gd name="T23" fmla="*/ 37 h 46"/>
              <a:gd name="T24" fmla="*/ 11 w 46"/>
              <a:gd name="T25" fmla="*/ 27 h 46"/>
              <a:gd name="T26" fmla="*/ 17 w 46"/>
              <a:gd name="T27" fmla="*/ 27 h 46"/>
              <a:gd name="T28" fmla="*/ 20 w 46"/>
              <a:gd name="T29" fmla="*/ 32 h 46"/>
              <a:gd name="T30" fmla="*/ 20 w 46"/>
              <a:gd name="T31" fmla="*/ 25 h 46"/>
              <a:gd name="T32" fmla="*/ 11 w 46"/>
              <a:gd name="T33" fmla="*/ 17 h 46"/>
              <a:gd name="T34" fmla="*/ 20 w 46"/>
              <a:gd name="T35" fmla="*/ 8 h 46"/>
              <a:gd name="T36" fmla="*/ 20 w 46"/>
              <a:gd name="T37" fmla="*/ 4 h 46"/>
              <a:gd name="T38" fmla="*/ 26 w 46"/>
              <a:gd name="T39" fmla="*/ 4 h 46"/>
              <a:gd name="T40" fmla="*/ 26 w 46"/>
              <a:gd name="T41" fmla="*/ 8 h 46"/>
              <a:gd name="T42" fmla="*/ 35 w 46"/>
              <a:gd name="T43" fmla="*/ 17 h 46"/>
              <a:gd name="T44" fmla="*/ 29 w 46"/>
              <a:gd name="T45" fmla="*/ 17 h 46"/>
              <a:gd name="T46" fmla="*/ 26 w 46"/>
              <a:gd name="T47" fmla="*/ 14 h 46"/>
              <a:gd name="T48" fmla="*/ 26 w 46"/>
              <a:gd name="T49" fmla="*/ 20 h 46"/>
              <a:gd name="T50" fmla="*/ 36 w 46"/>
              <a:gd name="T51" fmla="*/ 28 h 46"/>
              <a:gd name="T52" fmla="*/ 26 w 46"/>
              <a:gd name="T53" fmla="*/ 38 h 46"/>
              <a:gd name="T54" fmla="*/ 26 w 46"/>
              <a:gd name="T55" fmla="*/ 26 h 46"/>
              <a:gd name="T56" fmla="*/ 26 w 46"/>
              <a:gd name="T57" fmla="*/ 32 h 46"/>
              <a:gd name="T58" fmla="*/ 26 w 46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" h="46">
                <a:moveTo>
                  <a:pt x="20" y="19"/>
                </a:moveTo>
                <a:cubicBezTo>
                  <a:pt x="20" y="14"/>
                  <a:pt x="20" y="14"/>
                  <a:pt x="20" y="14"/>
                </a:cubicBezTo>
                <a:cubicBezTo>
                  <a:pt x="16" y="14"/>
                  <a:pt x="16" y="19"/>
                  <a:pt x="20" y="19"/>
                </a:cubicBez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6" y="38"/>
                </a:moveTo>
                <a:cubicBezTo>
                  <a:pt x="26" y="42"/>
                  <a:pt x="26" y="42"/>
                  <a:pt x="26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37"/>
                  <a:pt x="11" y="3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31"/>
                  <a:pt x="20" y="32"/>
                </a:cubicBezTo>
                <a:cubicBezTo>
                  <a:pt x="20" y="25"/>
                  <a:pt x="20" y="25"/>
                  <a:pt x="20" y="25"/>
                </a:cubicBezTo>
                <a:cubicBezTo>
                  <a:pt x="16" y="24"/>
                  <a:pt x="11" y="23"/>
                  <a:pt x="11" y="17"/>
                </a:cubicBezTo>
                <a:cubicBezTo>
                  <a:pt x="11" y="10"/>
                  <a:pt x="18" y="8"/>
                  <a:pt x="20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8"/>
                  <a:pt x="35" y="11"/>
                  <a:pt x="35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5"/>
                  <a:pt x="28" y="14"/>
                  <a:pt x="26" y="14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20"/>
                  <a:pt x="36" y="22"/>
                  <a:pt x="36" y="28"/>
                </a:cubicBezTo>
                <a:cubicBezTo>
                  <a:pt x="36" y="33"/>
                  <a:pt x="30" y="37"/>
                  <a:pt x="26" y="38"/>
                </a:cubicBezTo>
                <a:close/>
                <a:moveTo>
                  <a:pt x="26" y="26"/>
                </a:moveTo>
                <a:cubicBezTo>
                  <a:pt x="26" y="32"/>
                  <a:pt x="26" y="32"/>
                  <a:pt x="26" y="32"/>
                </a:cubicBezTo>
                <a:cubicBezTo>
                  <a:pt x="31" y="31"/>
                  <a:pt x="31" y="26"/>
                  <a:pt x="26" y="2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4" name="Freeform 37"/>
          <p:cNvSpPr>
            <a:spLocks noEditPoints="1"/>
          </p:cNvSpPr>
          <p:nvPr/>
        </p:nvSpPr>
        <p:spPr bwMode="auto">
          <a:xfrm>
            <a:off x="7412853" y="1499092"/>
            <a:ext cx="103187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1 w 46"/>
              <a:gd name="T11" fmla="*/ 19 h 46"/>
              <a:gd name="T12" fmla="*/ 26 w 46"/>
              <a:gd name="T13" fmla="*/ 19 h 46"/>
              <a:gd name="T14" fmla="*/ 26 w 46"/>
              <a:gd name="T15" fmla="*/ 24 h 46"/>
              <a:gd name="T16" fmla="*/ 22 w 46"/>
              <a:gd name="T17" fmla="*/ 24 h 46"/>
              <a:gd name="T18" fmla="*/ 20 w 46"/>
              <a:gd name="T19" fmla="*/ 32 h 46"/>
              <a:gd name="T20" fmla="*/ 24 w 46"/>
              <a:gd name="T21" fmla="*/ 32 h 46"/>
              <a:gd name="T22" fmla="*/ 34 w 46"/>
              <a:gd name="T23" fmla="*/ 32 h 46"/>
              <a:gd name="T24" fmla="*/ 34 w 46"/>
              <a:gd name="T25" fmla="*/ 37 h 46"/>
              <a:gd name="T26" fmla="*/ 12 w 46"/>
              <a:gd name="T27" fmla="*/ 37 h 46"/>
              <a:gd name="T28" fmla="*/ 12 w 46"/>
              <a:gd name="T29" fmla="*/ 32 h 46"/>
              <a:gd name="T30" fmla="*/ 15 w 46"/>
              <a:gd name="T31" fmla="*/ 24 h 46"/>
              <a:gd name="T32" fmla="*/ 11 w 46"/>
              <a:gd name="T33" fmla="*/ 24 h 46"/>
              <a:gd name="T34" fmla="*/ 11 w 46"/>
              <a:gd name="T35" fmla="*/ 19 h 46"/>
              <a:gd name="T36" fmla="*/ 15 w 46"/>
              <a:gd name="T37" fmla="*/ 19 h 46"/>
              <a:gd name="T38" fmla="*/ 14 w 46"/>
              <a:gd name="T39" fmla="*/ 14 h 46"/>
              <a:gd name="T40" fmla="*/ 24 w 46"/>
              <a:gd name="T41" fmla="*/ 6 h 46"/>
              <a:gd name="T42" fmla="*/ 34 w 46"/>
              <a:gd name="T43" fmla="*/ 17 h 46"/>
              <a:gd name="T44" fmla="*/ 28 w 46"/>
              <a:gd name="T45" fmla="*/ 17 h 46"/>
              <a:gd name="T46" fmla="*/ 24 w 46"/>
              <a:gd name="T47" fmla="*/ 12 h 46"/>
              <a:gd name="T48" fmla="*/ 20 w 46"/>
              <a:gd name="T49" fmla="*/ 15 h 46"/>
              <a:gd name="T50" fmla="*/ 21 w 46"/>
              <a:gd name="T51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1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9"/>
                  <a:pt x="20" y="31"/>
                  <a:pt x="2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31"/>
                  <a:pt x="16" y="26"/>
                  <a:pt x="15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1" y="19"/>
                  <a:pt x="11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7"/>
                  <a:pt x="14" y="16"/>
                  <a:pt x="14" y="14"/>
                </a:cubicBezTo>
                <a:cubicBezTo>
                  <a:pt x="14" y="12"/>
                  <a:pt x="15" y="6"/>
                  <a:pt x="24" y="6"/>
                </a:cubicBezTo>
                <a:cubicBezTo>
                  <a:pt x="32" y="6"/>
                  <a:pt x="34" y="12"/>
                  <a:pt x="3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4"/>
                  <a:pt x="26" y="12"/>
                  <a:pt x="24" y="12"/>
                </a:cubicBezTo>
                <a:cubicBezTo>
                  <a:pt x="20" y="12"/>
                  <a:pt x="20" y="14"/>
                  <a:pt x="20" y="15"/>
                </a:cubicBezTo>
                <a:cubicBezTo>
                  <a:pt x="20" y="16"/>
                  <a:pt x="20" y="18"/>
                  <a:pt x="21" y="1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5" name="Freeform 38"/>
          <p:cNvSpPr>
            <a:spLocks noEditPoints="1"/>
          </p:cNvSpPr>
          <p:nvPr/>
        </p:nvSpPr>
        <p:spPr bwMode="auto">
          <a:xfrm>
            <a:off x="7192190" y="1499092"/>
            <a:ext cx="103187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33 w 46"/>
              <a:gd name="T11" fmla="*/ 27 h 46"/>
              <a:gd name="T12" fmla="*/ 33 w 46"/>
              <a:gd name="T13" fmla="*/ 32 h 46"/>
              <a:gd name="T14" fmla="*/ 26 w 46"/>
              <a:gd name="T15" fmla="*/ 32 h 46"/>
              <a:gd name="T16" fmla="*/ 26 w 46"/>
              <a:gd name="T17" fmla="*/ 40 h 46"/>
              <a:gd name="T18" fmla="*/ 20 w 46"/>
              <a:gd name="T19" fmla="*/ 40 h 46"/>
              <a:gd name="T20" fmla="*/ 20 w 46"/>
              <a:gd name="T21" fmla="*/ 32 h 46"/>
              <a:gd name="T22" fmla="*/ 12 w 46"/>
              <a:gd name="T23" fmla="*/ 32 h 46"/>
              <a:gd name="T24" fmla="*/ 12 w 46"/>
              <a:gd name="T25" fmla="*/ 27 h 46"/>
              <a:gd name="T26" fmla="*/ 20 w 46"/>
              <a:gd name="T27" fmla="*/ 27 h 46"/>
              <a:gd name="T28" fmla="*/ 10 w 46"/>
              <a:gd name="T29" fmla="*/ 9 h 46"/>
              <a:gd name="T30" fmla="*/ 17 w 46"/>
              <a:gd name="T31" fmla="*/ 9 h 46"/>
              <a:gd name="T32" fmla="*/ 23 w 46"/>
              <a:gd name="T33" fmla="*/ 20 h 46"/>
              <a:gd name="T34" fmla="*/ 30 w 46"/>
              <a:gd name="T35" fmla="*/ 9 h 46"/>
              <a:gd name="T36" fmla="*/ 36 w 46"/>
              <a:gd name="T37" fmla="*/ 9 h 46"/>
              <a:gd name="T38" fmla="*/ 26 w 46"/>
              <a:gd name="T39" fmla="*/ 27 h 46"/>
              <a:gd name="T40" fmla="*/ 33 w 46"/>
              <a:gd name="T41" fmla="*/ 2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33" y="27"/>
                </a:moveTo>
                <a:cubicBezTo>
                  <a:pt x="33" y="32"/>
                  <a:pt x="33" y="32"/>
                  <a:pt x="33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7"/>
                  <a:pt x="12" y="27"/>
                  <a:pt x="12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0" y="9"/>
                  <a:pt x="10" y="9"/>
                  <a:pt x="1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20"/>
                  <a:pt x="23" y="20"/>
                  <a:pt x="23" y="20"/>
                </a:cubicBezTo>
                <a:cubicBezTo>
                  <a:pt x="30" y="9"/>
                  <a:pt x="30" y="9"/>
                  <a:pt x="3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6" y="27"/>
                  <a:pt x="26" y="27"/>
                  <a:pt x="26" y="27"/>
                </a:cubicBezTo>
                <a:cubicBezTo>
                  <a:pt x="33" y="27"/>
                  <a:pt x="33" y="27"/>
                  <a:pt x="33" y="2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6" name="Freeform 39"/>
          <p:cNvSpPr>
            <a:spLocks noEditPoints="1"/>
          </p:cNvSpPr>
          <p:nvPr/>
        </p:nvSpPr>
        <p:spPr bwMode="auto">
          <a:xfrm>
            <a:off x="7874815" y="1537192"/>
            <a:ext cx="203200" cy="33338"/>
          </a:xfrm>
          <a:custGeom>
            <a:avLst/>
            <a:gdLst>
              <a:gd name="T0" fmla="*/ 101 w 128"/>
              <a:gd name="T1" fmla="*/ 0 h 21"/>
              <a:gd name="T2" fmla="*/ 122 w 128"/>
              <a:gd name="T3" fmla="*/ 21 h 21"/>
              <a:gd name="T4" fmla="*/ 128 w 128"/>
              <a:gd name="T5" fmla="*/ 21 h 21"/>
              <a:gd name="T6" fmla="*/ 128 w 128"/>
              <a:gd name="T7" fmla="*/ 0 h 21"/>
              <a:gd name="T8" fmla="*/ 101 w 128"/>
              <a:gd name="T9" fmla="*/ 0 h 21"/>
              <a:gd name="T10" fmla="*/ 0 w 128"/>
              <a:gd name="T11" fmla="*/ 0 h 21"/>
              <a:gd name="T12" fmla="*/ 0 w 128"/>
              <a:gd name="T13" fmla="*/ 21 h 21"/>
              <a:gd name="T14" fmla="*/ 75 w 128"/>
              <a:gd name="T15" fmla="*/ 21 h 21"/>
              <a:gd name="T16" fmla="*/ 56 w 128"/>
              <a:gd name="T17" fmla="*/ 0 h 21"/>
              <a:gd name="T18" fmla="*/ 0 w 128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21">
                <a:moveTo>
                  <a:pt x="101" y="0"/>
                </a:moveTo>
                <a:lnTo>
                  <a:pt x="122" y="21"/>
                </a:lnTo>
                <a:lnTo>
                  <a:pt x="128" y="21"/>
                </a:lnTo>
                <a:lnTo>
                  <a:pt x="128" y="0"/>
                </a:lnTo>
                <a:lnTo>
                  <a:pt x="10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75" y="21"/>
                </a:lnTo>
                <a:lnTo>
                  <a:pt x="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7" name="Freeform 40"/>
          <p:cNvSpPr>
            <a:spLocks noEditPoints="1"/>
          </p:cNvSpPr>
          <p:nvPr/>
        </p:nvSpPr>
        <p:spPr bwMode="auto">
          <a:xfrm>
            <a:off x="7814490" y="1351455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124 w 160"/>
              <a:gd name="T21" fmla="*/ 36 h 160"/>
              <a:gd name="T22" fmla="*/ 142 w 160"/>
              <a:gd name="T23" fmla="*/ 80 h 160"/>
              <a:gd name="T24" fmla="*/ 130 w 160"/>
              <a:gd name="T25" fmla="*/ 117 h 160"/>
              <a:gd name="T26" fmla="*/ 43 w 160"/>
              <a:gd name="T27" fmla="*/ 30 h 160"/>
              <a:gd name="T28" fmla="*/ 80 w 160"/>
              <a:gd name="T29" fmla="*/ 18 h 160"/>
              <a:gd name="T30" fmla="*/ 124 w 160"/>
              <a:gd name="T31" fmla="*/ 36 h 160"/>
              <a:gd name="T32" fmla="*/ 80 w 160"/>
              <a:gd name="T33" fmla="*/ 142 h 160"/>
              <a:gd name="T34" fmla="*/ 36 w 160"/>
              <a:gd name="T35" fmla="*/ 124 h 160"/>
              <a:gd name="T36" fmla="*/ 18 w 160"/>
              <a:gd name="T37" fmla="*/ 80 h 160"/>
              <a:gd name="T38" fmla="*/ 30 w 160"/>
              <a:gd name="T39" fmla="*/ 43 h 160"/>
              <a:gd name="T40" fmla="*/ 117 w 160"/>
              <a:gd name="T41" fmla="*/ 130 h 160"/>
              <a:gd name="T42" fmla="*/ 80 w 160"/>
              <a:gd name="T43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124" y="36"/>
                </a:move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8" name="Rectangle 41"/>
          <p:cNvSpPr>
            <a:spLocks noChangeArrowheads="1"/>
          </p:cNvSpPr>
          <p:nvPr/>
        </p:nvSpPr>
        <p:spPr bwMode="auto">
          <a:xfrm>
            <a:off x="8084365" y="1537192"/>
            <a:ext cx="11112" cy="333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09" name="Rectangle 42"/>
          <p:cNvSpPr>
            <a:spLocks noChangeArrowheads="1"/>
          </p:cNvSpPr>
          <p:nvPr/>
        </p:nvSpPr>
        <p:spPr bwMode="auto">
          <a:xfrm>
            <a:off x="8100240" y="1537192"/>
            <a:ext cx="11112" cy="333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0" name="Freeform 43"/>
          <p:cNvSpPr/>
          <p:nvPr/>
        </p:nvSpPr>
        <p:spPr bwMode="auto">
          <a:xfrm>
            <a:off x="7982765" y="1402255"/>
            <a:ext cx="112712" cy="130175"/>
          </a:xfrm>
          <a:custGeom>
            <a:avLst/>
            <a:gdLst>
              <a:gd name="T0" fmla="*/ 50 w 50"/>
              <a:gd name="T1" fmla="*/ 58 h 58"/>
              <a:gd name="T2" fmla="*/ 50 w 50"/>
              <a:gd name="T3" fmla="*/ 51 h 58"/>
              <a:gd name="T4" fmla="*/ 49 w 50"/>
              <a:gd name="T5" fmla="*/ 46 h 58"/>
              <a:gd name="T6" fmla="*/ 44 w 50"/>
              <a:gd name="T7" fmla="*/ 41 h 58"/>
              <a:gd name="T8" fmla="*/ 37 w 50"/>
              <a:gd name="T9" fmla="*/ 39 h 58"/>
              <a:gd name="T10" fmla="*/ 30 w 50"/>
              <a:gd name="T11" fmla="*/ 39 h 58"/>
              <a:gd name="T12" fmla="*/ 24 w 50"/>
              <a:gd name="T13" fmla="*/ 39 h 58"/>
              <a:gd name="T14" fmla="*/ 19 w 50"/>
              <a:gd name="T15" fmla="*/ 37 h 58"/>
              <a:gd name="T16" fmla="*/ 17 w 50"/>
              <a:gd name="T17" fmla="*/ 32 h 58"/>
              <a:gd name="T18" fmla="*/ 18 w 50"/>
              <a:gd name="T19" fmla="*/ 28 h 58"/>
              <a:gd name="T20" fmla="*/ 18 w 50"/>
              <a:gd name="T21" fmla="*/ 26 h 58"/>
              <a:gd name="T22" fmla="*/ 16 w 50"/>
              <a:gd name="T23" fmla="*/ 25 h 58"/>
              <a:gd name="T24" fmla="*/ 15 w 50"/>
              <a:gd name="T25" fmla="*/ 25 h 58"/>
              <a:gd name="T26" fmla="*/ 7 w 50"/>
              <a:gd name="T27" fmla="*/ 22 h 58"/>
              <a:gd name="T28" fmla="*/ 4 w 50"/>
              <a:gd name="T29" fmla="*/ 15 h 58"/>
              <a:gd name="T30" fmla="*/ 6 w 50"/>
              <a:gd name="T31" fmla="*/ 8 h 58"/>
              <a:gd name="T32" fmla="*/ 9 w 50"/>
              <a:gd name="T33" fmla="*/ 6 h 58"/>
              <a:gd name="T34" fmla="*/ 13 w 50"/>
              <a:gd name="T35" fmla="*/ 5 h 58"/>
              <a:gd name="T36" fmla="*/ 16 w 50"/>
              <a:gd name="T37" fmla="*/ 3 h 58"/>
              <a:gd name="T38" fmla="*/ 13 w 50"/>
              <a:gd name="T39" fmla="*/ 0 h 58"/>
              <a:gd name="T40" fmla="*/ 7 w 50"/>
              <a:gd name="T41" fmla="*/ 2 h 58"/>
              <a:gd name="T42" fmla="*/ 1 w 50"/>
              <a:gd name="T43" fmla="*/ 8 h 58"/>
              <a:gd name="T44" fmla="*/ 0 w 50"/>
              <a:gd name="T45" fmla="*/ 15 h 58"/>
              <a:gd name="T46" fmla="*/ 4 w 50"/>
              <a:gd name="T47" fmla="*/ 25 h 58"/>
              <a:gd name="T48" fmla="*/ 13 w 50"/>
              <a:gd name="T49" fmla="*/ 29 h 58"/>
              <a:gd name="T50" fmla="*/ 13 w 50"/>
              <a:gd name="T51" fmla="*/ 32 h 58"/>
              <a:gd name="T52" fmla="*/ 15 w 50"/>
              <a:gd name="T53" fmla="*/ 40 h 58"/>
              <a:gd name="T54" fmla="*/ 24 w 50"/>
              <a:gd name="T55" fmla="*/ 44 h 58"/>
              <a:gd name="T56" fmla="*/ 37 w 50"/>
              <a:gd name="T57" fmla="*/ 44 h 58"/>
              <a:gd name="T58" fmla="*/ 43 w 50"/>
              <a:gd name="T59" fmla="*/ 46 h 58"/>
              <a:gd name="T60" fmla="*/ 44 w 50"/>
              <a:gd name="T61" fmla="*/ 48 h 58"/>
              <a:gd name="T62" fmla="*/ 45 w 50"/>
              <a:gd name="T63" fmla="*/ 51 h 58"/>
              <a:gd name="T64" fmla="*/ 45 w 50"/>
              <a:gd name="T65" fmla="*/ 58 h 58"/>
              <a:gd name="T66" fmla="*/ 45 w 50"/>
              <a:gd name="T67" fmla="*/ 58 h 58"/>
              <a:gd name="T68" fmla="*/ 50 w 50"/>
              <a:gd name="T69" fmla="*/ 58 h 58"/>
              <a:gd name="T70" fmla="*/ 50 w 50"/>
              <a:gd name="T71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58">
                <a:moveTo>
                  <a:pt x="50" y="58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49" y="48"/>
                  <a:pt x="49" y="46"/>
                </a:cubicBezTo>
                <a:cubicBezTo>
                  <a:pt x="48" y="44"/>
                  <a:pt x="46" y="42"/>
                  <a:pt x="44" y="41"/>
                </a:cubicBezTo>
                <a:cubicBezTo>
                  <a:pt x="42" y="40"/>
                  <a:pt x="40" y="39"/>
                  <a:pt x="37" y="39"/>
                </a:cubicBezTo>
                <a:cubicBezTo>
                  <a:pt x="37" y="39"/>
                  <a:pt x="33" y="39"/>
                  <a:pt x="30" y="39"/>
                </a:cubicBezTo>
                <a:cubicBezTo>
                  <a:pt x="27" y="39"/>
                  <a:pt x="24" y="39"/>
                  <a:pt x="24" y="39"/>
                </a:cubicBezTo>
                <a:cubicBezTo>
                  <a:pt x="22" y="39"/>
                  <a:pt x="20" y="38"/>
                  <a:pt x="19" y="37"/>
                </a:cubicBezTo>
                <a:cubicBezTo>
                  <a:pt x="18" y="36"/>
                  <a:pt x="17" y="34"/>
                  <a:pt x="17" y="32"/>
                </a:cubicBezTo>
                <a:cubicBezTo>
                  <a:pt x="17" y="31"/>
                  <a:pt x="18" y="29"/>
                  <a:pt x="18" y="28"/>
                </a:cubicBezTo>
                <a:cubicBezTo>
                  <a:pt x="19" y="28"/>
                  <a:pt x="19" y="27"/>
                  <a:pt x="18" y="26"/>
                </a:cubicBezTo>
                <a:cubicBezTo>
                  <a:pt x="18" y="25"/>
                  <a:pt x="17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2" y="25"/>
                  <a:pt x="9" y="23"/>
                  <a:pt x="7" y="22"/>
                </a:cubicBezTo>
                <a:cubicBezTo>
                  <a:pt x="5" y="20"/>
                  <a:pt x="4" y="17"/>
                  <a:pt x="4" y="15"/>
                </a:cubicBezTo>
                <a:cubicBezTo>
                  <a:pt x="4" y="13"/>
                  <a:pt x="5" y="10"/>
                  <a:pt x="6" y="8"/>
                </a:cubicBezTo>
                <a:cubicBezTo>
                  <a:pt x="7" y="7"/>
                  <a:pt x="8" y="7"/>
                  <a:pt x="9" y="6"/>
                </a:cubicBezTo>
                <a:cubicBezTo>
                  <a:pt x="10" y="6"/>
                  <a:pt x="12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4" y="3"/>
                  <a:pt x="2" y="5"/>
                  <a:pt x="1" y="8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9"/>
                  <a:pt x="1" y="22"/>
                  <a:pt x="4" y="25"/>
                </a:cubicBezTo>
                <a:cubicBezTo>
                  <a:pt x="6" y="27"/>
                  <a:pt x="9" y="29"/>
                  <a:pt x="13" y="29"/>
                </a:cubicBezTo>
                <a:cubicBezTo>
                  <a:pt x="13" y="30"/>
                  <a:pt x="13" y="31"/>
                  <a:pt x="13" y="32"/>
                </a:cubicBezTo>
                <a:cubicBezTo>
                  <a:pt x="13" y="35"/>
                  <a:pt x="14" y="38"/>
                  <a:pt x="15" y="40"/>
                </a:cubicBezTo>
                <a:cubicBezTo>
                  <a:pt x="17" y="43"/>
                  <a:pt x="20" y="44"/>
                  <a:pt x="24" y="44"/>
                </a:cubicBezTo>
                <a:cubicBezTo>
                  <a:pt x="24" y="44"/>
                  <a:pt x="37" y="44"/>
                  <a:pt x="37" y="44"/>
                </a:cubicBezTo>
                <a:cubicBezTo>
                  <a:pt x="40" y="44"/>
                  <a:pt x="42" y="45"/>
                  <a:pt x="43" y="46"/>
                </a:cubicBezTo>
                <a:cubicBezTo>
                  <a:pt x="44" y="47"/>
                  <a:pt x="44" y="47"/>
                  <a:pt x="44" y="48"/>
                </a:cubicBezTo>
                <a:cubicBezTo>
                  <a:pt x="45" y="49"/>
                  <a:pt x="45" y="50"/>
                  <a:pt x="45" y="51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1" name="Freeform 44"/>
          <p:cNvSpPr/>
          <p:nvPr/>
        </p:nvSpPr>
        <p:spPr bwMode="auto">
          <a:xfrm>
            <a:off x="8019278" y="1413367"/>
            <a:ext cx="92075" cy="119063"/>
          </a:xfrm>
          <a:custGeom>
            <a:avLst/>
            <a:gdLst>
              <a:gd name="T0" fmla="*/ 41 w 41"/>
              <a:gd name="T1" fmla="*/ 53 h 53"/>
              <a:gd name="T2" fmla="*/ 41 w 41"/>
              <a:gd name="T3" fmla="*/ 44 h 53"/>
              <a:gd name="T4" fmla="*/ 36 w 41"/>
              <a:gd name="T5" fmla="*/ 29 h 53"/>
              <a:gd name="T6" fmla="*/ 21 w 41"/>
              <a:gd name="T7" fmla="*/ 23 h 53"/>
              <a:gd name="T8" fmla="*/ 17 w 41"/>
              <a:gd name="T9" fmla="*/ 23 h 53"/>
              <a:gd name="T10" fmla="*/ 19 w 41"/>
              <a:gd name="T11" fmla="*/ 16 h 53"/>
              <a:gd name="T12" fmla="*/ 15 w 41"/>
              <a:gd name="T13" fmla="*/ 5 h 53"/>
              <a:gd name="T14" fmla="*/ 3 w 41"/>
              <a:gd name="T15" fmla="*/ 0 h 53"/>
              <a:gd name="T16" fmla="*/ 0 w 41"/>
              <a:gd name="T17" fmla="*/ 2 h 53"/>
              <a:gd name="T18" fmla="*/ 3 w 41"/>
              <a:gd name="T19" fmla="*/ 5 h 53"/>
              <a:gd name="T20" fmla="*/ 11 w 41"/>
              <a:gd name="T21" fmla="*/ 8 h 53"/>
              <a:gd name="T22" fmla="*/ 14 w 41"/>
              <a:gd name="T23" fmla="*/ 16 h 53"/>
              <a:gd name="T24" fmla="*/ 11 w 41"/>
              <a:gd name="T25" fmla="*/ 24 h 53"/>
              <a:gd name="T26" fmla="*/ 11 w 41"/>
              <a:gd name="T27" fmla="*/ 26 h 53"/>
              <a:gd name="T28" fmla="*/ 13 w 41"/>
              <a:gd name="T29" fmla="*/ 28 h 53"/>
              <a:gd name="T30" fmla="*/ 21 w 41"/>
              <a:gd name="T31" fmla="*/ 28 h 53"/>
              <a:gd name="T32" fmla="*/ 32 w 41"/>
              <a:gd name="T33" fmla="*/ 33 h 53"/>
              <a:gd name="T34" fmla="*/ 36 w 41"/>
              <a:gd name="T35" fmla="*/ 44 h 53"/>
              <a:gd name="T36" fmla="*/ 36 w 41"/>
              <a:gd name="T37" fmla="*/ 53 h 53"/>
              <a:gd name="T38" fmla="*/ 36 w 41"/>
              <a:gd name="T39" fmla="*/ 53 h 53"/>
              <a:gd name="T40" fmla="*/ 41 w 41"/>
              <a:gd name="T41" fmla="*/ 53 h 53"/>
              <a:gd name="T42" fmla="*/ 41 w 41"/>
              <a:gd name="T4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53">
                <a:moveTo>
                  <a:pt x="41" y="53"/>
                </a:moveTo>
                <a:cubicBezTo>
                  <a:pt x="41" y="44"/>
                  <a:pt x="41" y="44"/>
                  <a:pt x="41" y="44"/>
                </a:cubicBezTo>
                <a:cubicBezTo>
                  <a:pt x="41" y="39"/>
                  <a:pt x="39" y="33"/>
                  <a:pt x="36" y="29"/>
                </a:cubicBezTo>
                <a:cubicBezTo>
                  <a:pt x="32" y="25"/>
                  <a:pt x="27" y="23"/>
                  <a:pt x="2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0"/>
                  <a:pt x="19" y="18"/>
                  <a:pt x="19" y="16"/>
                </a:cubicBezTo>
                <a:cubicBezTo>
                  <a:pt x="19" y="12"/>
                  <a:pt x="17" y="8"/>
                  <a:pt x="15" y="5"/>
                </a:cubicBezTo>
                <a:cubicBezTo>
                  <a:pt x="12" y="2"/>
                  <a:pt x="8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9" y="6"/>
                  <a:pt x="11" y="8"/>
                </a:cubicBezTo>
                <a:cubicBezTo>
                  <a:pt x="13" y="10"/>
                  <a:pt x="14" y="13"/>
                  <a:pt x="14" y="16"/>
                </a:cubicBezTo>
                <a:cubicBezTo>
                  <a:pt x="14" y="18"/>
                  <a:pt x="13" y="21"/>
                  <a:pt x="11" y="24"/>
                </a:cubicBezTo>
                <a:cubicBezTo>
                  <a:pt x="11" y="24"/>
                  <a:pt x="11" y="25"/>
                  <a:pt x="11" y="26"/>
                </a:cubicBezTo>
                <a:cubicBezTo>
                  <a:pt x="12" y="27"/>
                  <a:pt x="12" y="28"/>
                  <a:pt x="13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6" y="28"/>
                  <a:pt x="30" y="30"/>
                  <a:pt x="32" y="33"/>
                </a:cubicBezTo>
                <a:cubicBezTo>
                  <a:pt x="35" y="36"/>
                  <a:pt x="36" y="40"/>
                  <a:pt x="36" y="4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2" name="Freeform 45"/>
          <p:cNvSpPr>
            <a:spLocks noEditPoints="1"/>
          </p:cNvSpPr>
          <p:nvPr/>
        </p:nvSpPr>
        <p:spPr bwMode="auto">
          <a:xfrm>
            <a:off x="786628" y="1997567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3" name="Freeform 46"/>
          <p:cNvSpPr/>
          <p:nvPr/>
        </p:nvSpPr>
        <p:spPr bwMode="auto">
          <a:xfrm>
            <a:off x="889815" y="2137267"/>
            <a:ext cx="77787" cy="142875"/>
          </a:xfrm>
          <a:custGeom>
            <a:avLst/>
            <a:gdLst>
              <a:gd name="T0" fmla="*/ 0 w 49"/>
              <a:gd name="T1" fmla="*/ 90 h 90"/>
              <a:gd name="T2" fmla="*/ 26 w 49"/>
              <a:gd name="T3" fmla="*/ 90 h 90"/>
              <a:gd name="T4" fmla="*/ 26 w 49"/>
              <a:gd name="T5" fmla="*/ 49 h 90"/>
              <a:gd name="T6" fmla="*/ 49 w 49"/>
              <a:gd name="T7" fmla="*/ 49 h 90"/>
              <a:gd name="T8" fmla="*/ 0 w 49"/>
              <a:gd name="T9" fmla="*/ 0 h 90"/>
              <a:gd name="T10" fmla="*/ 0 w 49"/>
              <a:gd name="T1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90">
                <a:moveTo>
                  <a:pt x="0" y="90"/>
                </a:moveTo>
                <a:lnTo>
                  <a:pt x="26" y="90"/>
                </a:lnTo>
                <a:lnTo>
                  <a:pt x="26" y="49"/>
                </a:lnTo>
                <a:lnTo>
                  <a:pt x="49" y="49"/>
                </a:lnTo>
                <a:lnTo>
                  <a:pt x="0" y="0"/>
                </a:lnTo>
                <a:lnTo>
                  <a:pt x="0" y="9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4" name="Freeform 47"/>
          <p:cNvSpPr/>
          <p:nvPr/>
        </p:nvSpPr>
        <p:spPr bwMode="auto">
          <a:xfrm>
            <a:off x="900928" y="2076942"/>
            <a:ext cx="142875" cy="119063"/>
          </a:xfrm>
          <a:custGeom>
            <a:avLst/>
            <a:gdLst>
              <a:gd name="T0" fmla="*/ 33 w 63"/>
              <a:gd name="T1" fmla="*/ 17 h 53"/>
              <a:gd name="T2" fmla="*/ 46 w 63"/>
              <a:gd name="T3" fmla="*/ 30 h 53"/>
              <a:gd name="T4" fmla="*/ 41 w 63"/>
              <a:gd name="T5" fmla="*/ 41 h 53"/>
              <a:gd name="T6" fmla="*/ 53 w 63"/>
              <a:gd name="T7" fmla="*/ 53 h 53"/>
              <a:gd name="T8" fmla="*/ 63 w 63"/>
              <a:gd name="T9" fmla="*/ 30 h 53"/>
              <a:gd name="T10" fmla="*/ 32 w 63"/>
              <a:gd name="T11" fmla="*/ 0 h 53"/>
              <a:gd name="T12" fmla="*/ 0 w 63"/>
              <a:gd name="T13" fmla="*/ 0 h 53"/>
              <a:gd name="T14" fmla="*/ 17 w 63"/>
              <a:gd name="T15" fmla="*/ 17 h 53"/>
              <a:gd name="T16" fmla="*/ 33 w 63"/>
              <a:gd name="T17" fmla="*/ 1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53">
                <a:moveTo>
                  <a:pt x="33" y="17"/>
                </a:moveTo>
                <a:cubicBezTo>
                  <a:pt x="40" y="17"/>
                  <a:pt x="46" y="23"/>
                  <a:pt x="46" y="30"/>
                </a:cubicBezTo>
                <a:cubicBezTo>
                  <a:pt x="46" y="34"/>
                  <a:pt x="44" y="38"/>
                  <a:pt x="41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59" y="47"/>
                  <a:pt x="63" y="39"/>
                  <a:pt x="63" y="30"/>
                </a:cubicBezTo>
                <a:cubicBezTo>
                  <a:pt x="63" y="14"/>
                  <a:pt x="49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17"/>
                  <a:pt x="17" y="17"/>
                  <a:pt x="17" y="17"/>
                </a:cubicBezTo>
                <a:lnTo>
                  <a:pt x="33" y="1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5" name="Rectangle 48"/>
          <p:cNvSpPr>
            <a:spLocks noChangeArrowheads="1"/>
          </p:cNvSpPr>
          <p:nvPr/>
        </p:nvSpPr>
        <p:spPr bwMode="auto">
          <a:xfrm>
            <a:off x="1623240" y="2024555"/>
            <a:ext cx="26987" cy="587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6" name="Rectangle 49"/>
          <p:cNvSpPr>
            <a:spLocks noChangeArrowheads="1"/>
          </p:cNvSpPr>
          <p:nvPr/>
        </p:nvSpPr>
        <p:spPr bwMode="auto">
          <a:xfrm>
            <a:off x="1434328" y="2172192"/>
            <a:ext cx="382587" cy="333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7" name="Oval 50"/>
          <p:cNvSpPr>
            <a:spLocks noChangeArrowheads="1"/>
          </p:cNvSpPr>
          <p:nvPr/>
        </p:nvSpPr>
        <p:spPr bwMode="auto">
          <a:xfrm>
            <a:off x="1704203" y="1992805"/>
            <a:ext cx="61912" cy="58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8" name="Line 51"/>
          <p:cNvSpPr>
            <a:spLocks noChangeShapeType="1"/>
          </p:cNvSpPr>
          <p:nvPr/>
        </p:nvSpPr>
        <p:spPr bwMode="auto">
          <a:xfrm>
            <a:off x="1734365" y="202296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19" name="Line 52"/>
          <p:cNvSpPr>
            <a:spLocks noChangeShapeType="1"/>
          </p:cNvSpPr>
          <p:nvPr/>
        </p:nvSpPr>
        <p:spPr bwMode="auto">
          <a:xfrm>
            <a:off x="1734365" y="2022967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0" name="Freeform 53"/>
          <p:cNvSpPr/>
          <p:nvPr/>
        </p:nvSpPr>
        <p:spPr bwMode="auto">
          <a:xfrm>
            <a:off x="1610540" y="2059480"/>
            <a:ext cx="195262" cy="301625"/>
          </a:xfrm>
          <a:custGeom>
            <a:avLst/>
            <a:gdLst>
              <a:gd name="T0" fmla="*/ 38 w 87"/>
              <a:gd name="T1" fmla="*/ 18 h 134"/>
              <a:gd name="T2" fmla="*/ 38 w 87"/>
              <a:gd name="T3" fmla="*/ 124 h 134"/>
              <a:gd name="T4" fmla="*/ 53 w 87"/>
              <a:gd name="T5" fmla="*/ 124 h 134"/>
              <a:gd name="T6" fmla="*/ 54 w 87"/>
              <a:gd name="T7" fmla="*/ 64 h 134"/>
              <a:gd name="T8" fmla="*/ 57 w 87"/>
              <a:gd name="T9" fmla="*/ 64 h 134"/>
              <a:gd name="T10" fmla="*/ 58 w 87"/>
              <a:gd name="T11" fmla="*/ 124 h 134"/>
              <a:gd name="T12" fmla="*/ 72 w 87"/>
              <a:gd name="T13" fmla="*/ 124 h 134"/>
              <a:gd name="T14" fmla="*/ 72 w 87"/>
              <a:gd name="T15" fmla="*/ 21 h 134"/>
              <a:gd name="T16" fmla="*/ 75 w 87"/>
              <a:gd name="T17" fmla="*/ 21 h 134"/>
              <a:gd name="T18" fmla="*/ 76 w 87"/>
              <a:gd name="T19" fmla="*/ 58 h 134"/>
              <a:gd name="T20" fmla="*/ 87 w 87"/>
              <a:gd name="T21" fmla="*/ 58 h 134"/>
              <a:gd name="T22" fmla="*/ 87 w 87"/>
              <a:gd name="T23" fmla="*/ 17 h 134"/>
              <a:gd name="T24" fmla="*/ 70 w 87"/>
              <a:gd name="T25" fmla="*/ 0 h 134"/>
              <a:gd name="T26" fmla="*/ 55 w 87"/>
              <a:gd name="T27" fmla="*/ 0 h 134"/>
              <a:gd name="T28" fmla="*/ 41 w 87"/>
              <a:gd name="T29" fmla="*/ 0 h 134"/>
              <a:gd name="T30" fmla="*/ 32 w 87"/>
              <a:gd name="T31" fmla="*/ 4 h 134"/>
              <a:gd name="T32" fmla="*/ 6 w 87"/>
              <a:gd name="T33" fmla="*/ 35 h 134"/>
              <a:gd name="T34" fmla="*/ 15 w 87"/>
              <a:gd name="T35" fmla="*/ 43 h 134"/>
              <a:gd name="T36" fmla="*/ 38 w 87"/>
              <a:gd name="T37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" h="134">
                <a:moveTo>
                  <a:pt x="38" y="18"/>
                </a:moveTo>
                <a:cubicBezTo>
                  <a:pt x="38" y="124"/>
                  <a:pt x="38" y="124"/>
                  <a:pt x="38" y="124"/>
                </a:cubicBezTo>
                <a:cubicBezTo>
                  <a:pt x="38" y="134"/>
                  <a:pt x="53" y="134"/>
                  <a:pt x="53" y="124"/>
                </a:cubicBezTo>
                <a:cubicBezTo>
                  <a:pt x="54" y="64"/>
                  <a:pt x="54" y="64"/>
                  <a:pt x="54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34"/>
                  <a:pt x="72" y="134"/>
                  <a:pt x="72" y="124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66"/>
                  <a:pt x="87" y="66"/>
                  <a:pt x="87" y="5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3"/>
                  <a:pt x="83" y="0"/>
                  <a:pt x="7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3" y="2"/>
                  <a:pt x="32" y="4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41"/>
                  <a:pt x="10" y="49"/>
                  <a:pt x="15" y="43"/>
                </a:cubicBezTo>
                <a:lnTo>
                  <a:pt x="38" y="1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1" name="Freeform 54"/>
          <p:cNvSpPr>
            <a:spLocks noEditPoints="1"/>
          </p:cNvSpPr>
          <p:nvPr/>
        </p:nvSpPr>
        <p:spPr bwMode="auto">
          <a:xfrm>
            <a:off x="1447028" y="1997567"/>
            <a:ext cx="193675" cy="166688"/>
          </a:xfrm>
          <a:custGeom>
            <a:avLst/>
            <a:gdLst>
              <a:gd name="T0" fmla="*/ 31 w 86"/>
              <a:gd name="T1" fmla="*/ 27 h 74"/>
              <a:gd name="T2" fmla="*/ 44 w 86"/>
              <a:gd name="T3" fmla="*/ 13 h 74"/>
              <a:gd name="T4" fmla="*/ 31 w 86"/>
              <a:gd name="T5" fmla="*/ 0 h 74"/>
              <a:gd name="T6" fmla="*/ 18 w 86"/>
              <a:gd name="T7" fmla="*/ 13 h 74"/>
              <a:gd name="T8" fmla="*/ 31 w 86"/>
              <a:gd name="T9" fmla="*/ 27 h 74"/>
              <a:gd name="T10" fmla="*/ 74 w 86"/>
              <a:gd name="T11" fmla="*/ 38 h 74"/>
              <a:gd name="T12" fmla="*/ 65 w 86"/>
              <a:gd name="T13" fmla="*/ 48 h 74"/>
              <a:gd name="T14" fmla="*/ 61 w 86"/>
              <a:gd name="T15" fmla="*/ 43 h 74"/>
              <a:gd name="T16" fmla="*/ 45 w 86"/>
              <a:gd name="T17" fmla="*/ 29 h 74"/>
              <a:gd name="T18" fmla="*/ 31 w 86"/>
              <a:gd name="T19" fmla="*/ 29 h 74"/>
              <a:gd name="T20" fmla="*/ 17 w 86"/>
              <a:gd name="T21" fmla="*/ 29 h 74"/>
              <a:gd name="T22" fmla="*/ 0 w 86"/>
              <a:gd name="T23" fmla="*/ 47 h 74"/>
              <a:gd name="T24" fmla="*/ 0 w 86"/>
              <a:gd name="T25" fmla="*/ 74 h 74"/>
              <a:gd name="T26" fmla="*/ 11 w 86"/>
              <a:gd name="T27" fmla="*/ 74 h 74"/>
              <a:gd name="T28" fmla="*/ 11 w 86"/>
              <a:gd name="T29" fmla="*/ 50 h 74"/>
              <a:gd name="T30" fmla="*/ 14 w 86"/>
              <a:gd name="T31" fmla="*/ 50 h 74"/>
              <a:gd name="T32" fmla="*/ 14 w 86"/>
              <a:gd name="T33" fmla="*/ 74 h 74"/>
              <a:gd name="T34" fmla="*/ 48 w 86"/>
              <a:gd name="T35" fmla="*/ 74 h 74"/>
              <a:gd name="T36" fmla="*/ 48 w 86"/>
              <a:gd name="T37" fmla="*/ 47 h 74"/>
              <a:gd name="T38" fmla="*/ 57 w 86"/>
              <a:gd name="T39" fmla="*/ 60 h 74"/>
              <a:gd name="T40" fmla="*/ 67 w 86"/>
              <a:gd name="T41" fmla="*/ 62 h 74"/>
              <a:gd name="T42" fmla="*/ 82 w 86"/>
              <a:gd name="T43" fmla="*/ 45 h 74"/>
              <a:gd name="T44" fmla="*/ 74 w 86"/>
              <a:gd name="T45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74">
                <a:moveTo>
                  <a:pt x="31" y="27"/>
                </a:moveTo>
                <a:cubicBezTo>
                  <a:pt x="38" y="27"/>
                  <a:pt x="44" y="21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24" y="0"/>
                  <a:pt x="18" y="6"/>
                  <a:pt x="18" y="13"/>
                </a:cubicBezTo>
                <a:cubicBezTo>
                  <a:pt x="18" y="21"/>
                  <a:pt x="24" y="27"/>
                  <a:pt x="31" y="27"/>
                </a:cubicBezTo>
                <a:close/>
                <a:moveTo>
                  <a:pt x="74" y="38"/>
                </a:moveTo>
                <a:cubicBezTo>
                  <a:pt x="65" y="48"/>
                  <a:pt x="65" y="48"/>
                  <a:pt x="65" y="48"/>
                </a:cubicBezTo>
                <a:cubicBezTo>
                  <a:pt x="65" y="49"/>
                  <a:pt x="62" y="44"/>
                  <a:pt x="61" y="43"/>
                </a:cubicBezTo>
                <a:cubicBezTo>
                  <a:pt x="57" y="36"/>
                  <a:pt x="55" y="29"/>
                  <a:pt x="45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4" y="29"/>
                  <a:pt x="0" y="33"/>
                  <a:pt x="0" y="47"/>
                </a:cubicBezTo>
                <a:cubicBezTo>
                  <a:pt x="0" y="74"/>
                  <a:pt x="0" y="74"/>
                  <a:pt x="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74"/>
                  <a:pt x="14" y="74"/>
                  <a:pt x="14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55" y="57"/>
                  <a:pt x="57" y="60"/>
                </a:cubicBezTo>
                <a:cubicBezTo>
                  <a:pt x="60" y="65"/>
                  <a:pt x="64" y="67"/>
                  <a:pt x="67" y="62"/>
                </a:cubicBezTo>
                <a:cubicBezTo>
                  <a:pt x="82" y="45"/>
                  <a:pt x="82" y="45"/>
                  <a:pt x="82" y="45"/>
                </a:cubicBezTo>
                <a:cubicBezTo>
                  <a:pt x="86" y="39"/>
                  <a:pt x="78" y="33"/>
                  <a:pt x="74" y="3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2" name="Freeform 55"/>
          <p:cNvSpPr/>
          <p:nvPr/>
        </p:nvSpPr>
        <p:spPr bwMode="auto">
          <a:xfrm>
            <a:off x="2099490" y="2305542"/>
            <a:ext cx="349250" cy="50800"/>
          </a:xfrm>
          <a:custGeom>
            <a:avLst/>
            <a:gdLst>
              <a:gd name="T0" fmla="*/ 89 w 155"/>
              <a:gd name="T1" fmla="*/ 19 h 23"/>
              <a:gd name="T2" fmla="*/ 107 w 155"/>
              <a:gd name="T3" fmla="*/ 20 h 23"/>
              <a:gd name="T4" fmla="*/ 128 w 155"/>
              <a:gd name="T5" fmla="*/ 19 h 23"/>
              <a:gd name="T6" fmla="*/ 145 w 155"/>
              <a:gd name="T7" fmla="*/ 20 h 23"/>
              <a:gd name="T8" fmla="*/ 155 w 155"/>
              <a:gd name="T9" fmla="*/ 22 h 23"/>
              <a:gd name="T10" fmla="*/ 155 w 155"/>
              <a:gd name="T11" fmla="*/ 6 h 23"/>
              <a:gd name="T12" fmla="*/ 146 w 155"/>
              <a:gd name="T13" fmla="*/ 4 h 23"/>
              <a:gd name="T14" fmla="*/ 125 w 155"/>
              <a:gd name="T15" fmla="*/ 5 h 23"/>
              <a:gd name="T16" fmla="*/ 106 w 155"/>
              <a:gd name="T17" fmla="*/ 4 h 23"/>
              <a:gd name="T18" fmla="*/ 87 w 155"/>
              <a:gd name="T19" fmla="*/ 5 h 23"/>
              <a:gd name="T20" fmla="*/ 69 w 155"/>
              <a:gd name="T21" fmla="*/ 5 h 23"/>
              <a:gd name="T22" fmla="*/ 49 w 155"/>
              <a:gd name="T23" fmla="*/ 4 h 23"/>
              <a:gd name="T24" fmla="*/ 31 w 155"/>
              <a:gd name="T25" fmla="*/ 5 h 23"/>
              <a:gd name="T26" fmla="*/ 10 w 155"/>
              <a:gd name="T27" fmla="*/ 4 h 23"/>
              <a:gd name="T28" fmla="*/ 0 w 155"/>
              <a:gd name="T29" fmla="*/ 6 h 23"/>
              <a:gd name="T30" fmla="*/ 0 w 155"/>
              <a:gd name="T31" fmla="*/ 22 h 23"/>
              <a:gd name="T32" fmla="*/ 10 w 155"/>
              <a:gd name="T33" fmla="*/ 20 h 23"/>
              <a:gd name="T34" fmla="*/ 28 w 155"/>
              <a:gd name="T35" fmla="*/ 19 h 23"/>
              <a:gd name="T36" fmla="*/ 49 w 155"/>
              <a:gd name="T37" fmla="*/ 20 h 23"/>
              <a:gd name="T38" fmla="*/ 67 w 155"/>
              <a:gd name="T39" fmla="*/ 19 h 23"/>
              <a:gd name="T40" fmla="*/ 89 w 155"/>
              <a:gd name="T41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" h="23">
                <a:moveTo>
                  <a:pt x="89" y="19"/>
                </a:moveTo>
                <a:cubicBezTo>
                  <a:pt x="97" y="16"/>
                  <a:pt x="101" y="16"/>
                  <a:pt x="107" y="20"/>
                </a:cubicBezTo>
                <a:cubicBezTo>
                  <a:pt x="114" y="23"/>
                  <a:pt x="120" y="23"/>
                  <a:pt x="128" y="19"/>
                </a:cubicBezTo>
                <a:cubicBezTo>
                  <a:pt x="136" y="15"/>
                  <a:pt x="142" y="18"/>
                  <a:pt x="145" y="20"/>
                </a:cubicBezTo>
                <a:cubicBezTo>
                  <a:pt x="148" y="21"/>
                  <a:pt x="151" y="22"/>
                  <a:pt x="155" y="22"/>
                </a:cubicBezTo>
                <a:cubicBezTo>
                  <a:pt x="155" y="6"/>
                  <a:pt x="155" y="6"/>
                  <a:pt x="155" y="6"/>
                </a:cubicBezTo>
                <a:cubicBezTo>
                  <a:pt x="149" y="6"/>
                  <a:pt x="146" y="4"/>
                  <a:pt x="146" y="4"/>
                </a:cubicBezTo>
                <a:cubicBezTo>
                  <a:pt x="139" y="0"/>
                  <a:pt x="133" y="1"/>
                  <a:pt x="125" y="5"/>
                </a:cubicBezTo>
                <a:cubicBezTo>
                  <a:pt x="120" y="8"/>
                  <a:pt x="112" y="7"/>
                  <a:pt x="106" y="4"/>
                </a:cubicBezTo>
                <a:cubicBezTo>
                  <a:pt x="99" y="0"/>
                  <a:pt x="95" y="1"/>
                  <a:pt x="87" y="5"/>
                </a:cubicBezTo>
                <a:cubicBezTo>
                  <a:pt x="81" y="8"/>
                  <a:pt x="75" y="8"/>
                  <a:pt x="69" y="5"/>
                </a:cubicBezTo>
                <a:cubicBezTo>
                  <a:pt x="61" y="1"/>
                  <a:pt x="57" y="0"/>
                  <a:pt x="49" y="4"/>
                </a:cubicBezTo>
                <a:cubicBezTo>
                  <a:pt x="44" y="7"/>
                  <a:pt x="36" y="8"/>
                  <a:pt x="31" y="5"/>
                </a:cubicBezTo>
                <a:cubicBezTo>
                  <a:pt x="23" y="1"/>
                  <a:pt x="17" y="0"/>
                  <a:pt x="10" y="4"/>
                </a:cubicBezTo>
                <a:cubicBezTo>
                  <a:pt x="10" y="4"/>
                  <a:pt x="7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2"/>
                  <a:pt x="8" y="21"/>
                  <a:pt x="10" y="20"/>
                </a:cubicBezTo>
                <a:cubicBezTo>
                  <a:pt x="14" y="18"/>
                  <a:pt x="20" y="15"/>
                  <a:pt x="28" y="19"/>
                </a:cubicBezTo>
                <a:cubicBezTo>
                  <a:pt x="36" y="23"/>
                  <a:pt x="42" y="23"/>
                  <a:pt x="49" y="20"/>
                </a:cubicBezTo>
                <a:cubicBezTo>
                  <a:pt x="55" y="16"/>
                  <a:pt x="59" y="16"/>
                  <a:pt x="67" y="19"/>
                </a:cubicBezTo>
                <a:cubicBezTo>
                  <a:pt x="75" y="23"/>
                  <a:pt x="82" y="23"/>
                  <a:pt x="89" y="1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3" name="Freeform 56"/>
          <p:cNvSpPr>
            <a:spLocks noEditPoints="1"/>
          </p:cNvSpPr>
          <p:nvPr/>
        </p:nvSpPr>
        <p:spPr bwMode="auto">
          <a:xfrm>
            <a:off x="2099490" y="1992805"/>
            <a:ext cx="350837" cy="312738"/>
          </a:xfrm>
          <a:custGeom>
            <a:avLst/>
            <a:gdLst>
              <a:gd name="T0" fmla="*/ 120 w 156"/>
              <a:gd name="T1" fmla="*/ 121 h 138"/>
              <a:gd name="T2" fmla="*/ 131 w 156"/>
              <a:gd name="T3" fmla="*/ 60 h 138"/>
              <a:gd name="T4" fmla="*/ 120 w 156"/>
              <a:gd name="T5" fmla="*/ 48 h 138"/>
              <a:gd name="T6" fmla="*/ 119 w 156"/>
              <a:gd name="T7" fmla="*/ 27 h 138"/>
              <a:gd name="T8" fmla="*/ 107 w 156"/>
              <a:gd name="T9" fmla="*/ 26 h 138"/>
              <a:gd name="T10" fmla="*/ 106 w 156"/>
              <a:gd name="T11" fmla="*/ 15 h 138"/>
              <a:gd name="T12" fmla="*/ 89 w 156"/>
              <a:gd name="T13" fmla="*/ 14 h 138"/>
              <a:gd name="T14" fmla="*/ 88 w 156"/>
              <a:gd name="T15" fmla="*/ 0 h 138"/>
              <a:gd name="T16" fmla="*/ 67 w 156"/>
              <a:gd name="T17" fmla="*/ 1 h 138"/>
              <a:gd name="T18" fmla="*/ 66 w 156"/>
              <a:gd name="T19" fmla="*/ 15 h 138"/>
              <a:gd name="T20" fmla="*/ 49 w 156"/>
              <a:gd name="T21" fmla="*/ 16 h 138"/>
              <a:gd name="T22" fmla="*/ 48 w 156"/>
              <a:gd name="T23" fmla="*/ 27 h 138"/>
              <a:gd name="T24" fmla="*/ 36 w 156"/>
              <a:gd name="T25" fmla="*/ 28 h 138"/>
              <a:gd name="T26" fmla="*/ 29 w 156"/>
              <a:gd name="T27" fmla="*/ 51 h 138"/>
              <a:gd name="T28" fmla="*/ 36 w 156"/>
              <a:gd name="T29" fmla="*/ 86 h 138"/>
              <a:gd name="T30" fmla="*/ 10 w 156"/>
              <a:gd name="T31" fmla="*/ 120 h 138"/>
              <a:gd name="T32" fmla="*/ 0 w 156"/>
              <a:gd name="T33" fmla="*/ 122 h 138"/>
              <a:gd name="T34" fmla="*/ 10 w 156"/>
              <a:gd name="T35" fmla="*/ 134 h 138"/>
              <a:gd name="T36" fmla="*/ 49 w 156"/>
              <a:gd name="T37" fmla="*/ 135 h 138"/>
              <a:gd name="T38" fmla="*/ 89 w 156"/>
              <a:gd name="T39" fmla="*/ 134 h 138"/>
              <a:gd name="T40" fmla="*/ 128 w 156"/>
              <a:gd name="T41" fmla="*/ 134 h 138"/>
              <a:gd name="T42" fmla="*/ 156 w 156"/>
              <a:gd name="T43" fmla="*/ 137 h 138"/>
              <a:gd name="T44" fmla="*/ 146 w 156"/>
              <a:gd name="T45" fmla="*/ 120 h 138"/>
              <a:gd name="T46" fmla="*/ 110 w 156"/>
              <a:gd name="T47" fmla="*/ 44 h 138"/>
              <a:gd name="T48" fmla="*/ 77 w 156"/>
              <a:gd name="T49" fmla="*/ 31 h 138"/>
              <a:gd name="T50" fmla="*/ 45 w 156"/>
              <a:gd name="T51" fmla="*/ 43 h 138"/>
              <a:gd name="T52" fmla="*/ 46 w 156"/>
              <a:gd name="T53" fmla="*/ 35 h 138"/>
              <a:gd name="T54" fmla="*/ 58 w 156"/>
              <a:gd name="T55" fmla="*/ 34 h 138"/>
              <a:gd name="T56" fmla="*/ 59 w 156"/>
              <a:gd name="T57" fmla="*/ 24 h 138"/>
              <a:gd name="T58" fmla="*/ 98 w 156"/>
              <a:gd name="T59" fmla="*/ 25 h 138"/>
              <a:gd name="T60" fmla="*/ 99 w 156"/>
              <a:gd name="T61" fmla="*/ 35 h 138"/>
              <a:gd name="T62" fmla="*/ 111 w 156"/>
              <a:gd name="T63" fmla="*/ 3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" h="138">
                <a:moveTo>
                  <a:pt x="146" y="120"/>
                </a:moveTo>
                <a:cubicBezTo>
                  <a:pt x="133" y="112"/>
                  <a:pt x="127" y="121"/>
                  <a:pt x="120" y="121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56"/>
                  <a:pt x="131" y="53"/>
                  <a:pt x="127" y="51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19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107" y="26"/>
                  <a:pt x="107" y="2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5"/>
                  <a:pt x="106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9" y="15"/>
                  <a:pt x="89" y="14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5"/>
                  <a:pt x="66" y="15"/>
                  <a:pt x="6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6"/>
                  <a:pt x="49" y="1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48"/>
                  <a:pt x="36" y="48"/>
                  <a:pt x="36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53"/>
                  <a:pt x="23" y="56"/>
                  <a:pt x="25" y="60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9" y="121"/>
                  <a:pt x="23" y="112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10" y="120"/>
                  <a:pt x="6" y="122"/>
                  <a:pt x="0" y="122"/>
                </a:cubicBezTo>
                <a:cubicBezTo>
                  <a:pt x="0" y="137"/>
                  <a:pt x="0" y="137"/>
                  <a:pt x="0" y="137"/>
                </a:cubicBezTo>
                <a:cubicBezTo>
                  <a:pt x="5" y="137"/>
                  <a:pt x="7" y="136"/>
                  <a:pt x="10" y="134"/>
                </a:cubicBezTo>
                <a:cubicBezTo>
                  <a:pt x="14" y="132"/>
                  <a:pt x="20" y="130"/>
                  <a:pt x="28" y="134"/>
                </a:cubicBezTo>
                <a:cubicBezTo>
                  <a:pt x="36" y="138"/>
                  <a:pt x="42" y="138"/>
                  <a:pt x="49" y="135"/>
                </a:cubicBezTo>
                <a:cubicBezTo>
                  <a:pt x="55" y="131"/>
                  <a:pt x="61" y="131"/>
                  <a:pt x="67" y="134"/>
                </a:cubicBezTo>
                <a:cubicBezTo>
                  <a:pt x="75" y="138"/>
                  <a:pt x="81" y="138"/>
                  <a:pt x="89" y="134"/>
                </a:cubicBezTo>
                <a:cubicBezTo>
                  <a:pt x="95" y="131"/>
                  <a:pt x="101" y="131"/>
                  <a:pt x="107" y="135"/>
                </a:cubicBezTo>
                <a:cubicBezTo>
                  <a:pt x="114" y="138"/>
                  <a:pt x="120" y="138"/>
                  <a:pt x="128" y="134"/>
                </a:cubicBezTo>
                <a:cubicBezTo>
                  <a:pt x="136" y="130"/>
                  <a:pt x="142" y="132"/>
                  <a:pt x="146" y="134"/>
                </a:cubicBezTo>
                <a:cubicBezTo>
                  <a:pt x="149" y="136"/>
                  <a:pt x="151" y="137"/>
                  <a:pt x="156" y="137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0" y="122"/>
                  <a:pt x="146" y="120"/>
                  <a:pt x="146" y="120"/>
                </a:cubicBezTo>
                <a:close/>
                <a:moveTo>
                  <a:pt x="111" y="43"/>
                </a:moveTo>
                <a:cubicBezTo>
                  <a:pt x="111" y="44"/>
                  <a:pt x="110" y="44"/>
                  <a:pt x="110" y="44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5" y="44"/>
                  <a:pt x="45" y="4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8" y="35"/>
                  <a:pt x="58" y="3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9" y="24"/>
                  <a:pt x="59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8" y="24"/>
                  <a:pt x="98" y="25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5"/>
                  <a:pt x="98" y="35"/>
                  <a:pt x="9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1" y="43"/>
                  <a:pt x="111" y="43"/>
                  <a:pt x="111" y="4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4" name="Freeform 57"/>
          <p:cNvSpPr/>
          <p:nvPr/>
        </p:nvSpPr>
        <p:spPr bwMode="auto">
          <a:xfrm>
            <a:off x="2918640" y="2018205"/>
            <a:ext cx="104775" cy="28575"/>
          </a:xfrm>
          <a:custGeom>
            <a:avLst/>
            <a:gdLst>
              <a:gd name="T0" fmla="*/ 0 w 66"/>
              <a:gd name="T1" fmla="*/ 0 h 18"/>
              <a:gd name="T2" fmla="*/ 66 w 66"/>
              <a:gd name="T3" fmla="*/ 0 h 18"/>
              <a:gd name="T4" fmla="*/ 66 w 66"/>
              <a:gd name="T5" fmla="*/ 18 h 18"/>
              <a:gd name="T6" fmla="*/ 12 w 66"/>
              <a:gd name="T7" fmla="*/ 18 h 18"/>
              <a:gd name="T8" fmla="*/ 0 w 6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8">
                <a:moveTo>
                  <a:pt x="0" y="0"/>
                </a:moveTo>
                <a:lnTo>
                  <a:pt x="66" y="0"/>
                </a:lnTo>
                <a:lnTo>
                  <a:pt x="66" y="18"/>
                </a:lnTo>
                <a:lnTo>
                  <a:pt x="12" y="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5" name="Freeform 58"/>
          <p:cNvSpPr/>
          <p:nvPr/>
        </p:nvSpPr>
        <p:spPr bwMode="auto">
          <a:xfrm>
            <a:off x="2921815" y="2056305"/>
            <a:ext cx="101600" cy="61913"/>
          </a:xfrm>
          <a:custGeom>
            <a:avLst/>
            <a:gdLst>
              <a:gd name="T0" fmla="*/ 45 w 45"/>
              <a:gd name="T1" fmla="*/ 0 h 27"/>
              <a:gd name="T2" fmla="*/ 8 w 45"/>
              <a:gd name="T3" fmla="*/ 0 h 27"/>
              <a:gd name="T4" fmla="*/ 0 w 45"/>
              <a:gd name="T5" fmla="*/ 9 h 27"/>
              <a:gd name="T6" fmla="*/ 9 w 45"/>
              <a:gd name="T7" fmla="*/ 9 h 27"/>
              <a:gd name="T8" fmla="*/ 27 w 45"/>
              <a:gd name="T9" fmla="*/ 27 h 27"/>
              <a:gd name="T10" fmla="*/ 45 w 45"/>
              <a:gd name="T11" fmla="*/ 9 h 27"/>
              <a:gd name="T12" fmla="*/ 45 w 45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7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0"/>
                  <a:pt x="17" y="27"/>
                  <a:pt x="27" y="27"/>
                </a:cubicBezTo>
                <a:cubicBezTo>
                  <a:pt x="36" y="27"/>
                  <a:pt x="45" y="20"/>
                  <a:pt x="45" y="9"/>
                </a:cubicBezTo>
                <a:lnTo>
                  <a:pt x="45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6" name="Freeform 59"/>
          <p:cNvSpPr/>
          <p:nvPr/>
        </p:nvSpPr>
        <p:spPr bwMode="auto">
          <a:xfrm>
            <a:off x="2801165" y="2130917"/>
            <a:ext cx="220662" cy="160338"/>
          </a:xfrm>
          <a:custGeom>
            <a:avLst/>
            <a:gdLst>
              <a:gd name="T0" fmla="*/ 55 w 98"/>
              <a:gd name="T1" fmla="*/ 57 h 71"/>
              <a:gd name="T2" fmla="*/ 98 w 98"/>
              <a:gd name="T3" fmla="*/ 0 h 71"/>
              <a:gd name="T4" fmla="*/ 54 w 98"/>
              <a:gd name="T5" fmla="*/ 0 h 71"/>
              <a:gd name="T6" fmla="*/ 43 w 98"/>
              <a:gd name="T7" fmla="*/ 5 h 71"/>
              <a:gd name="T8" fmla="*/ 7 w 98"/>
              <a:gd name="T9" fmla="*/ 52 h 71"/>
              <a:gd name="T10" fmla="*/ 21 w 98"/>
              <a:gd name="T11" fmla="*/ 62 h 71"/>
              <a:gd name="T12" fmla="*/ 55 w 98"/>
              <a:gd name="T13" fmla="*/ 21 h 71"/>
              <a:gd name="T14" fmla="*/ 55 w 98"/>
              <a:gd name="T15" fmla="*/ 5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71">
                <a:moveTo>
                  <a:pt x="55" y="57"/>
                </a:moveTo>
                <a:cubicBezTo>
                  <a:pt x="98" y="0"/>
                  <a:pt x="98" y="0"/>
                  <a:pt x="9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9" y="0"/>
                  <a:pt x="45" y="2"/>
                  <a:pt x="43" y="5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61"/>
                  <a:pt x="14" y="71"/>
                  <a:pt x="21" y="6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57"/>
                  <a:pt x="55" y="57"/>
                  <a:pt x="55" y="5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7" name="Freeform 60"/>
          <p:cNvSpPr/>
          <p:nvPr/>
        </p:nvSpPr>
        <p:spPr bwMode="auto">
          <a:xfrm>
            <a:off x="2924990" y="2130917"/>
            <a:ext cx="149225" cy="198438"/>
          </a:xfrm>
          <a:custGeom>
            <a:avLst/>
            <a:gdLst>
              <a:gd name="T0" fmla="*/ 54 w 66"/>
              <a:gd name="T1" fmla="*/ 0 h 88"/>
              <a:gd name="T2" fmla="*/ 66 w 66"/>
              <a:gd name="T3" fmla="*/ 13 h 88"/>
              <a:gd name="T4" fmla="*/ 66 w 66"/>
              <a:gd name="T5" fmla="*/ 88 h 88"/>
              <a:gd name="T6" fmla="*/ 0 w 66"/>
              <a:gd name="T7" fmla="*/ 88 h 88"/>
              <a:gd name="T8" fmla="*/ 0 w 66"/>
              <a:gd name="T9" fmla="*/ 68 h 88"/>
              <a:gd name="T10" fmla="*/ 59 w 66"/>
              <a:gd name="T11" fmla="*/ 68 h 88"/>
              <a:gd name="T12" fmla="*/ 59 w 66"/>
              <a:gd name="T13" fmla="*/ 58 h 88"/>
              <a:gd name="T14" fmla="*/ 10 w 66"/>
              <a:gd name="T15" fmla="*/ 58 h 88"/>
              <a:gd name="T16" fmla="*/ 54 w 66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88">
                <a:moveTo>
                  <a:pt x="54" y="0"/>
                </a:moveTo>
                <a:cubicBezTo>
                  <a:pt x="60" y="0"/>
                  <a:pt x="66" y="6"/>
                  <a:pt x="66" y="13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58"/>
                  <a:pt x="59" y="58"/>
                  <a:pt x="59" y="58"/>
                </a:cubicBezTo>
                <a:cubicBezTo>
                  <a:pt x="10" y="58"/>
                  <a:pt x="10" y="58"/>
                  <a:pt x="10" y="58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8" name="Freeform 61"/>
          <p:cNvSpPr/>
          <p:nvPr/>
        </p:nvSpPr>
        <p:spPr bwMode="auto">
          <a:xfrm>
            <a:off x="2753540" y="2284905"/>
            <a:ext cx="150812" cy="44450"/>
          </a:xfrm>
          <a:custGeom>
            <a:avLst/>
            <a:gdLst>
              <a:gd name="T0" fmla="*/ 59 w 67"/>
              <a:gd name="T1" fmla="*/ 20 h 20"/>
              <a:gd name="T2" fmla="*/ 67 w 67"/>
              <a:gd name="T3" fmla="*/ 12 h 20"/>
              <a:gd name="T4" fmla="*/ 67 w 67"/>
              <a:gd name="T5" fmla="*/ 0 h 20"/>
              <a:gd name="T6" fmla="*/ 0 w 67"/>
              <a:gd name="T7" fmla="*/ 0 h 20"/>
              <a:gd name="T8" fmla="*/ 0 w 67"/>
              <a:gd name="T9" fmla="*/ 12 h 20"/>
              <a:gd name="T10" fmla="*/ 8 w 67"/>
              <a:gd name="T11" fmla="*/ 20 h 20"/>
              <a:gd name="T12" fmla="*/ 59 w 6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0">
                <a:moveTo>
                  <a:pt x="59" y="20"/>
                </a:moveTo>
                <a:cubicBezTo>
                  <a:pt x="64" y="20"/>
                  <a:pt x="67" y="16"/>
                  <a:pt x="67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6"/>
                  <a:pt x="3" y="20"/>
                  <a:pt x="8" y="20"/>
                </a:cubicBezTo>
                <a:lnTo>
                  <a:pt x="59" y="2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29" name="Freeform 62"/>
          <p:cNvSpPr/>
          <p:nvPr/>
        </p:nvSpPr>
        <p:spPr bwMode="auto">
          <a:xfrm>
            <a:off x="2721790" y="2130917"/>
            <a:ext cx="31750" cy="153988"/>
          </a:xfrm>
          <a:custGeom>
            <a:avLst/>
            <a:gdLst>
              <a:gd name="T0" fmla="*/ 0 w 14"/>
              <a:gd name="T1" fmla="*/ 60 h 68"/>
              <a:gd name="T2" fmla="*/ 9 w 14"/>
              <a:gd name="T3" fmla="*/ 68 h 68"/>
              <a:gd name="T4" fmla="*/ 14 w 14"/>
              <a:gd name="T5" fmla="*/ 68 h 68"/>
              <a:gd name="T6" fmla="*/ 14 w 14"/>
              <a:gd name="T7" fmla="*/ 0 h 68"/>
              <a:gd name="T8" fmla="*/ 9 w 14"/>
              <a:gd name="T9" fmla="*/ 0 h 68"/>
              <a:gd name="T10" fmla="*/ 0 w 14"/>
              <a:gd name="T11" fmla="*/ 8 h 68"/>
              <a:gd name="T12" fmla="*/ 0 w 14"/>
              <a:gd name="T13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68">
                <a:moveTo>
                  <a:pt x="0" y="60"/>
                </a:moveTo>
                <a:cubicBezTo>
                  <a:pt x="0" y="65"/>
                  <a:pt x="4" y="68"/>
                  <a:pt x="9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60"/>
                  <a:pt x="0" y="60"/>
                  <a:pt x="0" y="6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0" name="Freeform 63"/>
          <p:cNvSpPr>
            <a:spLocks noEditPoints="1"/>
          </p:cNvSpPr>
          <p:nvPr/>
        </p:nvSpPr>
        <p:spPr bwMode="auto">
          <a:xfrm>
            <a:off x="3445690" y="2124567"/>
            <a:ext cx="246062" cy="204788"/>
          </a:xfrm>
          <a:custGeom>
            <a:avLst/>
            <a:gdLst>
              <a:gd name="T0" fmla="*/ 45 w 109"/>
              <a:gd name="T1" fmla="*/ 40 h 91"/>
              <a:gd name="T2" fmla="*/ 53 w 109"/>
              <a:gd name="T3" fmla="*/ 33 h 91"/>
              <a:gd name="T4" fmla="*/ 45 w 109"/>
              <a:gd name="T5" fmla="*/ 25 h 91"/>
              <a:gd name="T6" fmla="*/ 38 w 109"/>
              <a:gd name="T7" fmla="*/ 33 h 91"/>
              <a:gd name="T8" fmla="*/ 45 w 109"/>
              <a:gd name="T9" fmla="*/ 40 h 91"/>
              <a:gd name="T10" fmla="*/ 109 w 109"/>
              <a:gd name="T11" fmla="*/ 90 h 91"/>
              <a:gd name="T12" fmla="*/ 1 w 109"/>
              <a:gd name="T13" fmla="*/ 56 h 91"/>
              <a:gd name="T14" fmla="*/ 0 w 109"/>
              <a:gd name="T15" fmla="*/ 55 h 91"/>
              <a:gd name="T16" fmla="*/ 1 w 109"/>
              <a:gd name="T17" fmla="*/ 54 h 91"/>
              <a:gd name="T18" fmla="*/ 33 w 109"/>
              <a:gd name="T19" fmla="*/ 49 h 91"/>
              <a:gd name="T20" fmla="*/ 5 w 109"/>
              <a:gd name="T21" fmla="*/ 35 h 91"/>
              <a:gd name="T22" fmla="*/ 4 w 109"/>
              <a:gd name="T23" fmla="*/ 33 h 91"/>
              <a:gd name="T24" fmla="*/ 5 w 109"/>
              <a:gd name="T25" fmla="*/ 32 h 91"/>
              <a:gd name="T26" fmla="*/ 109 w 109"/>
              <a:gd name="T27" fmla="*/ 0 h 91"/>
              <a:gd name="T28" fmla="*/ 109 w 109"/>
              <a:gd name="T2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91">
                <a:moveTo>
                  <a:pt x="45" y="40"/>
                </a:moveTo>
                <a:cubicBezTo>
                  <a:pt x="50" y="40"/>
                  <a:pt x="53" y="37"/>
                  <a:pt x="53" y="33"/>
                </a:cubicBezTo>
                <a:cubicBezTo>
                  <a:pt x="53" y="29"/>
                  <a:pt x="50" y="25"/>
                  <a:pt x="45" y="25"/>
                </a:cubicBezTo>
                <a:cubicBezTo>
                  <a:pt x="41" y="25"/>
                  <a:pt x="38" y="29"/>
                  <a:pt x="38" y="33"/>
                </a:cubicBezTo>
                <a:cubicBezTo>
                  <a:pt x="38" y="37"/>
                  <a:pt x="41" y="40"/>
                  <a:pt x="45" y="40"/>
                </a:cubicBezTo>
                <a:moveTo>
                  <a:pt x="109" y="90"/>
                </a:moveTo>
                <a:cubicBezTo>
                  <a:pt x="71" y="91"/>
                  <a:pt x="31" y="83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3" y="49"/>
                  <a:pt x="33" y="49"/>
                  <a:pt x="33" y="4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4" y="34"/>
                  <a:pt x="4" y="33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2"/>
                  <a:pt x="38" y="0"/>
                  <a:pt x="109" y="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1" name="Freeform 64"/>
          <p:cNvSpPr/>
          <p:nvPr/>
        </p:nvSpPr>
        <p:spPr bwMode="auto">
          <a:xfrm>
            <a:off x="3331390" y="1984867"/>
            <a:ext cx="84137" cy="284163"/>
          </a:xfrm>
          <a:custGeom>
            <a:avLst/>
            <a:gdLst>
              <a:gd name="T0" fmla="*/ 38 w 38"/>
              <a:gd name="T1" fmla="*/ 106 h 126"/>
              <a:gd name="T2" fmla="*/ 25 w 38"/>
              <a:gd name="T3" fmla="*/ 89 h 126"/>
              <a:gd name="T4" fmla="*/ 21 w 38"/>
              <a:gd name="T5" fmla="*/ 112 h 126"/>
              <a:gd name="T6" fmla="*/ 26 w 38"/>
              <a:gd name="T7" fmla="*/ 108 h 126"/>
              <a:gd name="T8" fmla="*/ 27 w 38"/>
              <a:gd name="T9" fmla="*/ 111 h 126"/>
              <a:gd name="T10" fmla="*/ 24 w 38"/>
              <a:gd name="T11" fmla="*/ 117 h 126"/>
              <a:gd name="T12" fmla="*/ 19 w 38"/>
              <a:gd name="T13" fmla="*/ 120 h 126"/>
              <a:gd name="T14" fmla="*/ 13 w 38"/>
              <a:gd name="T15" fmla="*/ 117 h 126"/>
              <a:gd name="T16" fmla="*/ 10 w 38"/>
              <a:gd name="T17" fmla="*/ 111 h 126"/>
              <a:gd name="T18" fmla="*/ 10 w 38"/>
              <a:gd name="T19" fmla="*/ 87 h 126"/>
              <a:gd name="T20" fmla="*/ 10 w 38"/>
              <a:gd name="T21" fmla="*/ 59 h 126"/>
              <a:gd name="T22" fmla="*/ 11 w 38"/>
              <a:gd name="T23" fmla="*/ 59 h 126"/>
              <a:gd name="T24" fmla="*/ 11 w 38"/>
              <a:gd name="T25" fmla="*/ 58 h 126"/>
              <a:gd name="T26" fmla="*/ 15 w 38"/>
              <a:gd name="T27" fmla="*/ 51 h 126"/>
              <a:gd name="T28" fmla="*/ 11 w 38"/>
              <a:gd name="T29" fmla="*/ 44 h 126"/>
              <a:gd name="T30" fmla="*/ 11 w 38"/>
              <a:gd name="T31" fmla="*/ 0 h 126"/>
              <a:gd name="T32" fmla="*/ 4 w 38"/>
              <a:gd name="T33" fmla="*/ 0 h 126"/>
              <a:gd name="T34" fmla="*/ 4 w 38"/>
              <a:gd name="T35" fmla="*/ 44 h 126"/>
              <a:gd name="T36" fmla="*/ 0 w 38"/>
              <a:gd name="T37" fmla="*/ 51 h 126"/>
              <a:gd name="T38" fmla="*/ 4 w 38"/>
              <a:gd name="T39" fmla="*/ 58 h 126"/>
              <a:gd name="T40" fmla="*/ 4 w 38"/>
              <a:gd name="T41" fmla="*/ 59 h 126"/>
              <a:gd name="T42" fmla="*/ 4 w 38"/>
              <a:gd name="T43" fmla="*/ 59 h 126"/>
              <a:gd name="T44" fmla="*/ 4 w 38"/>
              <a:gd name="T45" fmla="*/ 88 h 126"/>
              <a:gd name="T46" fmla="*/ 4 w 38"/>
              <a:gd name="T47" fmla="*/ 111 h 126"/>
              <a:gd name="T48" fmla="*/ 4 w 38"/>
              <a:gd name="T49" fmla="*/ 111 h 126"/>
              <a:gd name="T50" fmla="*/ 19 w 38"/>
              <a:gd name="T51" fmla="*/ 126 h 126"/>
              <a:gd name="T52" fmla="*/ 33 w 38"/>
              <a:gd name="T53" fmla="*/ 111 h 126"/>
              <a:gd name="T54" fmla="*/ 33 w 38"/>
              <a:gd name="T55" fmla="*/ 107 h 126"/>
              <a:gd name="T56" fmla="*/ 38 w 38"/>
              <a:gd name="T57" fmla="*/ 10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126">
                <a:moveTo>
                  <a:pt x="38" y="106"/>
                </a:moveTo>
                <a:cubicBezTo>
                  <a:pt x="25" y="89"/>
                  <a:pt x="25" y="89"/>
                  <a:pt x="25" y="8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2"/>
                  <a:pt x="25" y="109"/>
                  <a:pt x="26" y="108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27" y="113"/>
                  <a:pt x="26" y="116"/>
                  <a:pt x="24" y="117"/>
                </a:cubicBezTo>
                <a:cubicBezTo>
                  <a:pt x="23" y="119"/>
                  <a:pt x="21" y="119"/>
                  <a:pt x="19" y="120"/>
                </a:cubicBezTo>
                <a:cubicBezTo>
                  <a:pt x="16" y="120"/>
                  <a:pt x="14" y="119"/>
                  <a:pt x="13" y="117"/>
                </a:cubicBezTo>
                <a:cubicBezTo>
                  <a:pt x="11" y="116"/>
                  <a:pt x="10" y="113"/>
                  <a:pt x="10" y="111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65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7"/>
                  <a:pt x="15" y="54"/>
                  <a:pt x="15" y="51"/>
                </a:cubicBezTo>
                <a:cubicBezTo>
                  <a:pt x="15" y="48"/>
                  <a:pt x="13" y="46"/>
                  <a:pt x="11" y="44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5"/>
                  <a:pt x="0" y="48"/>
                  <a:pt x="0" y="51"/>
                </a:cubicBezTo>
                <a:cubicBezTo>
                  <a:pt x="0" y="55"/>
                  <a:pt x="2" y="57"/>
                  <a:pt x="4" y="58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5"/>
                  <a:pt x="4" y="88"/>
                  <a:pt x="4" y="88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9"/>
                  <a:pt x="11" y="126"/>
                  <a:pt x="19" y="126"/>
                </a:cubicBezTo>
                <a:cubicBezTo>
                  <a:pt x="27" y="126"/>
                  <a:pt x="33" y="119"/>
                  <a:pt x="33" y="111"/>
                </a:cubicBezTo>
                <a:cubicBezTo>
                  <a:pt x="33" y="111"/>
                  <a:pt x="33" y="109"/>
                  <a:pt x="33" y="107"/>
                </a:cubicBezTo>
                <a:lnTo>
                  <a:pt x="38" y="10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2" name="Freeform 65"/>
          <p:cNvSpPr/>
          <p:nvPr/>
        </p:nvSpPr>
        <p:spPr bwMode="auto">
          <a:xfrm>
            <a:off x="4018778" y="2130917"/>
            <a:ext cx="123825" cy="144463"/>
          </a:xfrm>
          <a:custGeom>
            <a:avLst/>
            <a:gdLst>
              <a:gd name="T0" fmla="*/ 19 w 55"/>
              <a:gd name="T1" fmla="*/ 0 h 64"/>
              <a:gd name="T2" fmla="*/ 12 w 55"/>
              <a:gd name="T3" fmla="*/ 2 h 64"/>
              <a:gd name="T4" fmla="*/ 12 w 55"/>
              <a:gd name="T5" fmla="*/ 16 h 64"/>
              <a:gd name="T6" fmla="*/ 19 w 55"/>
              <a:gd name="T7" fmla="*/ 14 h 64"/>
              <a:gd name="T8" fmla="*/ 19 w 55"/>
              <a:gd name="T9" fmla="*/ 54 h 64"/>
              <a:gd name="T10" fmla="*/ 34 w 55"/>
              <a:gd name="T11" fmla="*/ 54 h 64"/>
              <a:gd name="T12" fmla="*/ 34 w 55"/>
              <a:gd name="T13" fmla="*/ 36 h 64"/>
              <a:gd name="T14" fmla="*/ 55 w 55"/>
              <a:gd name="T15" fmla="*/ 36 h 64"/>
              <a:gd name="T16" fmla="*/ 20 w 55"/>
              <a:gd name="T17" fmla="*/ 0 h 64"/>
              <a:gd name="T18" fmla="*/ 19 w 55"/>
              <a:gd name="T1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64">
                <a:moveTo>
                  <a:pt x="19" y="0"/>
                </a:moveTo>
                <a:cubicBezTo>
                  <a:pt x="17" y="0"/>
                  <a:pt x="13" y="1"/>
                  <a:pt x="12" y="2"/>
                </a:cubicBezTo>
                <a:cubicBezTo>
                  <a:pt x="0" y="6"/>
                  <a:pt x="5" y="19"/>
                  <a:pt x="12" y="16"/>
                </a:cubicBezTo>
                <a:cubicBezTo>
                  <a:pt x="14" y="16"/>
                  <a:pt x="19" y="14"/>
                  <a:pt x="19" y="1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64"/>
                  <a:pt x="34" y="64"/>
                  <a:pt x="34" y="54"/>
                </a:cubicBezTo>
                <a:cubicBezTo>
                  <a:pt x="34" y="36"/>
                  <a:pt x="34" y="36"/>
                  <a:pt x="34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3" name="Freeform 66"/>
          <p:cNvSpPr/>
          <p:nvPr/>
        </p:nvSpPr>
        <p:spPr bwMode="auto">
          <a:xfrm>
            <a:off x="4164828" y="2234105"/>
            <a:ext cx="31750" cy="41275"/>
          </a:xfrm>
          <a:custGeom>
            <a:avLst/>
            <a:gdLst>
              <a:gd name="T0" fmla="*/ 14 w 14"/>
              <a:gd name="T1" fmla="*/ 13 h 18"/>
              <a:gd name="T2" fmla="*/ 0 w 14"/>
              <a:gd name="T3" fmla="*/ 0 h 18"/>
              <a:gd name="T4" fmla="*/ 0 w 14"/>
              <a:gd name="T5" fmla="*/ 8 h 18"/>
              <a:gd name="T6" fmla="*/ 14 w 14"/>
              <a:gd name="T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10" y="18"/>
                  <a:pt x="14" y="1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4" name="Freeform 67"/>
          <p:cNvSpPr/>
          <p:nvPr/>
        </p:nvSpPr>
        <p:spPr bwMode="auto">
          <a:xfrm>
            <a:off x="4136253" y="2076942"/>
            <a:ext cx="123825" cy="117475"/>
          </a:xfrm>
          <a:custGeom>
            <a:avLst/>
            <a:gdLst>
              <a:gd name="T0" fmla="*/ 29 w 55"/>
              <a:gd name="T1" fmla="*/ 40 h 52"/>
              <a:gd name="T2" fmla="*/ 49 w 55"/>
              <a:gd name="T3" fmla="*/ 38 h 52"/>
              <a:gd name="T4" fmla="*/ 51 w 55"/>
              <a:gd name="T5" fmla="*/ 29 h 52"/>
              <a:gd name="T6" fmla="*/ 35 w 55"/>
              <a:gd name="T7" fmla="*/ 12 h 52"/>
              <a:gd name="T8" fmla="*/ 35 w 55"/>
              <a:gd name="T9" fmla="*/ 0 h 52"/>
              <a:gd name="T10" fmla="*/ 11 w 55"/>
              <a:gd name="T11" fmla="*/ 24 h 52"/>
              <a:gd name="T12" fmla="*/ 0 w 55"/>
              <a:gd name="T13" fmla="*/ 24 h 52"/>
              <a:gd name="T14" fmla="*/ 29 w 55"/>
              <a:gd name="T15" fmla="*/ 52 h 52"/>
              <a:gd name="T16" fmla="*/ 29 w 55"/>
              <a:gd name="T17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2">
                <a:moveTo>
                  <a:pt x="29" y="40"/>
                </a:moveTo>
                <a:cubicBezTo>
                  <a:pt x="49" y="38"/>
                  <a:pt x="49" y="38"/>
                  <a:pt x="49" y="38"/>
                </a:cubicBezTo>
                <a:cubicBezTo>
                  <a:pt x="53" y="38"/>
                  <a:pt x="55" y="33"/>
                  <a:pt x="51" y="29"/>
                </a:cubicBezTo>
                <a:cubicBezTo>
                  <a:pt x="51" y="29"/>
                  <a:pt x="35" y="12"/>
                  <a:pt x="35" y="12"/>
                </a:cubicBezTo>
                <a:cubicBezTo>
                  <a:pt x="35" y="12"/>
                  <a:pt x="41" y="0"/>
                  <a:pt x="35" y="0"/>
                </a:cubicBezTo>
                <a:cubicBezTo>
                  <a:pt x="26" y="9"/>
                  <a:pt x="11" y="24"/>
                  <a:pt x="11" y="24"/>
                </a:cubicBezTo>
                <a:cubicBezTo>
                  <a:pt x="11" y="24"/>
                  <a:pt x="7" y="24"/>
                  <a:pt x="0" y="24"/>
                </a:cubicBezTo>
                <a:cubicBezTo>
                  <a:pt x="29" y="52"/>
                  <a:pt x="29" y="52"/>
                  <a:pt x="29" y="52"/>
                </a:cubicBezTo>
                <a:lnTo>
                  <a:pt x="29" y="4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5" name="Freeform 68"/>
          <p:cNvSpPr>
            <a:spLocks noEditPoints="1"/>
          </p:cNvSpPr>
          <p:nvPr/>
        </p:nvSpPr>
        <p:spPr bwMode="auto">
          <a:xfrm>
            <a:off x="3961628" y="1992805"/>
            <a:ext cx="361950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6" name="Freeform 69"/>
          <p:cNvSpPr/>
          <p:nvPr/>
        </p:nvSpPr>
        <p:spPr bwMode="auto">
          <a:xfrm>
            <a:off x="4801415" y="2002330"/>
            <a:ext cx="76200" cy="239713"/>
          </a:xfrm>
          <a:custGeom>
            <a:avLst/>
            <a:gdLst>
              <a:gd name="T0" fmla="*/ 33 w 34"/>
              <a:gd name="T1" fmla="*/ 65 h 106"/>
              <a:gd name="T2" fmla="*/ 22 w 34"/>
              <a:gd name="T3" fmla="*/ 41 h 106"/>
              <a:gd name="T4" fmla="*/ 9 w 34"/>
              <a:gd name="T5" fmla="*/ 0 h 106"/>
              <a:gd name="T6" fmla="*/ 0 w 34"/>
              <a:gd name="T7" fmla="*/ 18 h 106"/>
              <a:gd name="T8" fmla="*/ 3 w 34"/>
              <a:gd name="T9" fmla="*/ 45 h 106"/>
              <a:gd name="T10" fmla="*/ 7 w 34"/>
              <a:gd name="T11" fmla="*/ 62 h 106"/>
              <a:gd name="T12" fmla="*/ 14 w 34"/>
              <a:gd name="T13" fmla="*/ 79 h 106"/>
              <a:gd name="T14" fmla="*/ 5 w 34"/>
              <a:gd name="T15" fmla="*/ 106 h 106"/>
              <a:gd name="T16" fmla="*/ 9 w 34"/>
              <a:gd name="T17" fmla="*/ 104 h 106"/>
              <a:gd name="T18" fmla="*/ 33 w 34"/>
              <a:gd name="T19" fmla="*/ 6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106">
                <a:moveTo>
                  <a:pt x="33" y="65"/>
                </a:moveTo>
                <a:cubicBezTo>
                  <a:pt x="32" y="55"/>
                  <a:pt x="28" y="47"/>
                  <a:pt x="22" y="41"/>
                </a:cubicBezTo>
                <a:cubicBezTo>
                  <a:pt x="13" y="30"/>
                  <a:pt x="9" y="20"/>
                  <a:pt x="9" y="0"/>
                </a:cubicBezTo>
                <a:cubicBezTo>
                  <a:pt x="4" y="6"/>
                  <a:pt x="2" y="12"/>
                  <a:pt x="0" y="18"/>
                </a:cubicBezTo>
                <a:cubicBezTo>
                  <a:pt x="0" y="27"/>
                  <a:pt x="1" y="36"/>
                  <a:pt x="3" y="45"/>
                </a:cubicBezTo>
                <a:cubicBezTo>
                  <a:pt x="4" y="51"/>
                  <a:pt x="5" y="56"/>
                  <a:pt x="7" y="62"/>
                </a:cubicBezTo>
                <a:cubicBezTo>
                  <a:pt x="9" y="68"/>
                  <a:pt x="13" y="73"/>
                  <a:pt x="14" y="79"/>
                </a:cubicBezTo>
                <a:cubicBezTo>
                  <a:pt x="16" y="90"/>
                  <a:pt x="11" y="98"/>
                  <a:pt x="5" y="106"/>
                </a:cubicBezTo>
                <a:cubicBezTo>
                  <a:pt x="6" y="106"/>
                  <a:pt x="8" y="105"/>
                  <a:pt x="9" y="104"/>
                </a:cubicBezTo>
                <a:cubicBezTo>
                  <a:pt x="19" y="99"/>
                  <a:pt x="34" y="82"/>
                  <a:pt x="33" y="6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7" name="Freeform 70"/>
          <p:cNvSpPr/>
          <p:nvPr/>
        </p:nvSpPr>
        <p:spPr bwMode="auto">
          <a:xfrm>
            <a:off x="4728390" y="1948355"/>
            <a:ext cx="101600" cy="298450"/>
          </a:xfrm>
          <a:custGeom>
            <a:avLst/>
            <a:gdLst>
              <a:gd name="T0" fmla="*/ 32 w 45"/>
              <a:gd name="T1" fmla="*/ 132 h 132"/>
              <a:gd name="T2" fmla="*/ 39 w 45"/>
              <a:gd name="T3" fmla="*/ 122 h 132"/>
              <a:gd name="T4" fmla="*/ 38 w 45"/>
              <a:gd name="T5" fmla="*/ 92 h 132"/>
              <a:gd name="T6" fmla="*/ 29 w 45"/>
              <a:gd name="T7" fmla="*/ 39 h 132"/>
              <a:gd name="T8" fmla="*/ 13 w 45"/>
              <a:gd name="T9" fmla="*/ 0 h 132"/>
              <a:gd name="T10" fmla="*/ 14 w 45"/>
              <a:gd name="T11" fmla="*/ 12 h 132"/>
              <a:gd name="T12" fmla="*/ 0 w 45"/>
              <a:gd name="T13" fmla="*/ 58 h 132"/>
              <a:gd name="T14" fmla="*/ 17 w 45"/>
              <a:gd name="T15" fmla="*/ 103 h 132"/>
              <a:gd name="T16" fmla="*/ 19 w 45"/>
              <a:gd name="T17" fmla="*/ 132 h 132"/>
              <a:gd name="T18" fmla="*/ 32 w 45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132">
                <a:moveTo>
                  <a:pt x="32" y="132"/>
                </a:moveTo>
                <a:cubicBezTo>
                  <a:pt x="35" y="128"/>
                  <a:pt x="37" y="125"/>
                  <a:pt x="39" y="122"/>
                </a:cubicBezTo>
                <a:cubicBezTo>
                  <a:pt x="45" y="111"/>
                  <a:pt x="43" y="103"/>
                  <a:pt x="38" y="92"/>
                </a:cubicBezTo>
                <a:cubicBezTo>
                  <a:pt x="32" y="75"/>
                  <a:pt x="29" y="57"/>
                  <a:pt x="29" y="39"/>
                </a:cubicBezTo>
                <a:cubicBezTo>
                  <a:pt x="26" y="25"/>
                  <a:pt x="20" y="12"/>
                  <a:pt x="13" y="0"/>
                </a:cubicBezTo>
                <a:cubicBezTo>
                  <a:pt x="13" y="3"/>
                  <a:pt x="14" y="9"/>
                  <a:pt x="14" y="12"/>
                </a:cubicBezTo>
                <a:cubicBezTo>
                  <a:pt x="15" y="30"/>
                  <a:pt x="12" y="42"/>
                  <a:pt x="0" y="58"/>
                </a:cubicBezTo>
                <a:cubicBezTo>
                  <a:pt x="5" y="74"/>
                  <a:pt x="14" y="87"/>
                  <a:pt x="17" y="103"/>
                </a:cubicBezTo>
                <a:cubicBezTo>
                  <a:pt x="19" y="113"/>
                  <a:pt x="20" y="122"/>
                  <a:pt x="19" y="132"/>
                </a:cubicBezTo>
                <a:cubicBezTo>
                  <a:pt x="24" y="132"/>
                  <a:pt x="28" y="132"/>
                  <a:pt x="32" y="13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8" name="Freeform 71"/>
          <p:cNvSpPr/>
          <p:nvPr/>
        </p:nvSpPr>
        <p:spPr bwMode="auto">
          <a:xfrm>
            <a:off x="4690290" y="2040430"/>
            <a:ext cx="76200" cy="206375"/>
          </a:xfrm>
          <a:custGeom>
            <a:avLst/>
            <a:gdLst>
              <a:gd name="T0" fmla="*/ 30 w 34"/>
              <a:gd name="T1" fmla="*/ 58 h 91"/>
              <a:gd name="T2" fmla="*/ 7 w 34"/>
              <a:gd name="T3" fmla="*/ 0 h 91"/>
              <a:gd name="T4" fmla="*/ 5 w 34"/>
              <a:gd name="T5" fmla="*/ 24 h 91"/>
              <a:gd name="T6" fmla="*/ 0 w 34"/>
              <a:gd name="T7" fmla="*/ 54 h 91"/>
              <a:gd name="T8" fmla="*/ 23 w 34"/>
              <a:gd name="T9" fmla="*/ 87 h 91"/>
              <a:gd name="T10" fmla="*/ 33 w 34"/>
              <a:gd name="T11" fmla="*/ 91 h 91"/>
              <a:gd name="T12" fmla="*/ 30 w 34"/>
              <a:gd name="T13" fmla="*/ 5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91">
                <a:moveTo>
                  <a:pt x="30" y="58"/>
                </a:moveTo>
                <a:cubicBezTo>
                  <a:pt x="26" y="45"/>
                  <a:pt x="12" y="14"/>
                  <a:pt x="7" y="0"/>
                </a:cubicBezTo>
                <a:cubicBezTo>
                  <a:pt x="7" y="11"/>
                  <a:pt x="6" y="20"/>
                  <a:pt x="5" y="24"/>
                </a:cubicBezTo>
                <a:cubicBezTo>
                  <a:pt x="3" y="34"/>
                  <a:pt x="0" y="45"/>
                  <a:pt x="0" y="54"/>
                </a:cubicBezTo>
                <a:cubicBezTo>
                  <a:pt x="0" y="69"/>
                  <a:pt x="15" y="82"/>
                  <a:pt x="23" y="87"/>
                </a:cubicBezTo>
                <a:cubicBezTo>
                  <a:pt x="26" y="89"/>
                  <a:pt x="30" y="90"/>
                  <a:pt x="33" y="91"/>
                </a:cubicBezTo>
                <a:cubicBezTo>
                  <a:pt x="34" y="80"/>
                  <a:pt x="33" y="69"/>
                  <a:pt x="30" y="5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39" name="Freeform 72"/>
          <p:cNvSpPr/>
          <p:nvPr/>
        </p:nvSpPr>
        <p:spPr bwMode="auto">
          <a:xfrm>
            <a:off x="4650603" y="2232517"/>
            <a:ext cx="265112" cy="112713"/>
          </a:xfrm>
          <a:custGeom>
            <a:avLst/>
            <a:gdLst>
              <a:gd name="T0" fmla="*/ 160 w 167"/>
              <a:gd name="T1" fmla="*/ 71 h 71"/>
              <a:gd name="T2" fmla="*/ 159 w 167"/>
              <a:gd name="T3" fmla="*/ 70 h 71"/>
              <a:gd name="T4" fmla="*/ 1 w 167"/>
              <a:gd name="T5" fmla="*/ 26 h 71"/>
              <a:gd name="T6" fmla="*/ 0 w 167"/>
              <a:gd name="T7" fmla="*/ 24 h 71"/>
              <a:gd name="T8" fmla="*/ 0 w 167"/>
              <a:gd name="T9" fmla="*/ 23 h 71"/>
              <a:gd name="T10" fmla="*/ 5 w 167"/>
              <a:gd name="T11" fmla="*/ 1 h 71"/>
              <a:gd name="T12" fmla="*/ 7 w 167"/>
              <a:gd name="T13" fmla="*/ 0 h 71"/>
              <a:gd name="T14" fmla="*/ 8 w 167"/>
              <a:gd name="T15" fmla="*/ 0 h 71"/>
              <a:gd name="T16" fmla="*/ 166 w 167"/>
              <a:gd name="T17" fmla="*/ 46 h 71"/>
              <a:gd name="T18" fmla="*/ 167 w 167"/>
              <a:gd name="T19" fmla="*/ 46 h 71"/>
              <a:gd name="T20" fmla="*/ 167 w 167"/>
              <a:gd name="T21" fmla="*/ 48 h 71"/>
              <a:gd name="T22" fmla="*/ 162 w 167"/>
              <a:gd name="T23" fmla="*/ 68 h 71"/>
              <a:gd name="T24" fmla="*/ 160 w 167"/>
              <a:gd name="T2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71">
                <a:moveTo>
                  <a:pt x="160" y="71"/>
                </a:moveTo>
                <a:lnTo>
                  <a:pt x="159" y="70"/>
                </a:lnTo>
                <a:lnTo>
                  <a:pt x="1" y="26"/>
                </a:lnTo>
                <a:lnTo>
                  <a:pt x="0" y="24"/>
                </a:lnTo>
                <a:lnTo>
                  <a:pt x="0" y="23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166" y="46"/>
                </a:lnTo>
                <a:lnTo>
                  <a:pt x="167" y="46"/>
                </a:lnTo>
                <a:lnTo>
                  <a:pt x="167" y="48"/>
                </a:lnTo>
                <a:lnTo>
                  <a:pt x="162" y="68"/>
                </a:lnTo>
                <a:lnTo>
                  <a:pt x="160" y="7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0" name="Freeform 73"/>
          <p:cNvSpPr/>
          <p:nvPr/>
        </p:nvSpPr>
        <p:spPr bwMode="auto">
          <a:xfrm>
            <a:off x="4796653" y="2237280"/>
            <a:ext cx="114300" cy="47625"/>
          </a:xfrm>
          <a:custGeom>
            <a:avLst/>
            <a:gdLst>
              <a:gd name="T0" fmla="*/ 67 w 72"/>
              <a:gd name="T1" fmla="*/ 0 h 30"/>
              <a:gd name="T2" fmla="*/ 0 w 72"/>
              <a:gd name="T3" fmla="*/ 18 h 30"/>
              <a:gd name="T4" fmla="*/ 38 w 72"/>
              <a:gd name="T5" fmla="*/ 30 h 30"/>
              <a:gd name="T6" fmla="*/ 72 w 72"/>
              <a:gd name="T7" fmla="*/ 20 h 30"/>
              <a:gd name="T8" fmla="*/ 67 w 7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30">
                <a:moveTo>
                  <a:pt x="67" y="0"/>
                </a:moveTo>
                <a:lnTo>
                  <a:pt x="0" y="18"/>
                </a:lnTo>
                <a:lnTo>
                  <a:pt x="38" y="30"/>
                </a:lnTo>
                <a:lnTo>
                  <a:pt x="72" y="20"/>
                </a:lnTo>
                <a:lnTo>
                  <a:pt x="67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1" name="Freeform 74"/>
          <p:cNvSpPr/>
          <p:nvPr/>
        </p:nvSpPr>
        <p:spPr bwMode="auto">
          <a:xfrm>
            <a:off x="4653778" y="2291255"/>
            <a:ext cx="115887" cy="49213"/>
          </a:xfrm>
          <a:custGeom>
            <a:avLst/>
            <a:gdLst>
              <a:gd name="T0" fmla="*/ 0 w 73"/>
              <a:gd name="T1" fmla="*/ 10 h 31"/>
              <a:gd name="T2" fmla="*/ 6 w 73"/>
              <a:gd name="T3" fmla="*/ 31 h 31"/>
              <a:gd name="T4" fmla="*/ 73 w 73"/>
              <a:gd name="T5" fmla="*/ 11 h 31"/>
              <a:gd name="T6" fmla="*/ 35 w 73"/>
              <a:gd name="T7" fmla="*/ 0 h 31"/>
              <a:gd name="T8" fmla="*/ 0 w 73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1">
                <a:moveTo>
                  <a:pt x="0" y="10"/>
                </a:moveTo>
                <a:lnTo>
                  <a:pt x="6" y="31"/>
                </a:lnTo>
                <a:lnTo>
                  <a:pt x="73" y="11"/>
                </a:lnTo>
                <a:lnTo>
                  <a:pt x="35" y="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2" name="Rectangle 75"/>
          <p:cNvSpPr>
            <a:spLocks noChangeArrowheads="1"/>
          </p:cNvSpPr>
          <p:nvPr/>
        </p:nvSpPr>
        <p:spPr bwMode="auto">
          <a:xfrm>
            <a:off x="5387203" y="2118217"/>
            <a:ext cx="36512" cy="1555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3" name="Oval 76"/>
          <p:cNvSpPr>
            <a:spLocks noChangeArrowheads="1"/>
          </p:cNvSpPr>
          <p:nvPr/>
        </p:nvSpPr>
        <p:spPr bwMode="auto">
          <a:xfrm>
            <a:off x="5387203" y="2065830"/>
            <a:ext cx="36512" cy="381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4" name="Freeform 77"/>
          <p:cNvSpPr>
            <a:spLocks noEditPoints="1"/>
          </p:cNvSpPr>
          <p:nvPr/>
        </p:nvSpPr>
        <p:spPr bwMode="auto">
          <a:xfrm>
            <a:off x="5225278" y="1988042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5" name="Freeform 78"/>
          <p:cNvSpPr>
            <a:spLocks noEditPoints="1"/>
          </p:cNvSpPr>
          <p:nvPr/>
        </p:nvSpPr>
        <p:spPr bwMode="auto">
          <a:xfrm>
            <a:off x="5874565" y="1988042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6" name="Freeform 79"/>
          <p:cNvSpPr/>
          <p:nvPr/>
        </p:nvSpPr>
        <p:spPr bwMode="auto">
          <a:xfrm>
            <a:off x="5988865" y="2062655"/>
            <a:ext cx="131762" cy="160338"/>
          </a:xfrm>
          <a:custGeom>
            <a:avLst/>
            <a:gdLst>
              <a:gd name="T0" fmla="*/ 22 w 58"/>
              <a:gd name="T1" fmla="*/ 71 h 71"/>
              <a:gd name="T2" fmla="*/ 37 w 58"/>
              <a:gd name="T3" fmla="*/ 71 h 71"/>
              <a:gd name="T4" fmla="*/ 37 w 58"/>
              <a:gd name="T5" fmla="*/ 59 h 71"/>
              <a:gd name="T6" fmla="*/ 43 w 58"/>
              <a:gd name="T7" fmla="*/ 50 h 71"/>
              <a:gd name="T8" fmla="*/ 58 w 58"/>
              <a:gd name="T9" fmla="*/ 28 h 71"/>
              <a:gd name="T10" fmla="*/ 36 w 58"/>
              <a:gd name="T11" fmla="*/ 2 h 71"/>
              <a:gd name="T12" fmla="*/ 8 w 58"/>
              <a:gd name="T13" fmla="*/ 10 h 71"/>
              <a:gd name="T14" fmla="*/ 0 w 58"/>
              <a:gd name="T15" fmla="*/ 36 h 71"/>
              <a:gd name="T16" fmla="*/ 15 w 58"/>
              <a:gd name="T17" fmla="*/ 36 h 71"/>
              <a:gd name="T18" fmla="*/ 15 w 58"/>
              <a:gd name="T19" fmla="*/ 33 h 71"/>
              <a:gd name="T20" fmla="*/ 26 w 58"/>
              <a:gd name="T21" fmla="*/ 17 h 71"/>
              <a:gd name="T22" fmla="*/ 39 w 58"/>
              <a:gd name="T23" fmla="*/ 21 h 71"/>
              <a:gd name="T24" fmla="*/ 37 w 58"/>
              <a:gd name="T25" fmla="*/ 35 h 71"/>
              <a:gd name="T26" fmla="*/ 29 w 58"/>
              <a:gd name="T27" fmla="*/ 41 h 71"/>
              <a:gd name="T28" fmla="*/ 22 w 58"/>
              <a:gd name="T29" fmla="*/ 53 h 71"/>
              <a:gd name="T30" fmla="*/ 22 w 58"/>
              <a:gd name="T31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71">
                <a:moveTo>
                  <a:pt x="22" y="71"/>
                </a:moveTo>
                <a:cubicBezTo>
                  <a:pt x="37" y="71"/>
                  <a:pt x="37" y="71"/>
                  <a:pt x="37" y="71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6"/>
                  <a:pt x="39" y="53"/>
                  <a:pt x="43" y="50"/>
                </a:cubicBezTo>
                <a:cubicBezTo>
                  <a:pt x="47" y="47"/>
                  <a:pt x="58" y="42"/>
                  <a:pt x="58" y="28"/>
                </a:cubicBezTo>
                <a:cubicBezTo>
                  <a:pt x="58" y="14"/>
                  <a:pt x="46" y="4"/>
                  <a:pt x="36" y="2"/>
                </a:cubicBezTo>
                <a:cubicBezTo>
                  <a:pt x="27" y="0"/>
                  <a:pt x="16" y="2"/>
                  <a:pt x="8" y="10"/>
                </a:cubicBezTo>
                <a:cubicBezTo>
                  <a:pt x="1" y="17"/>
                  <a:pt x="0" y="23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6"/>
                  <a:pt x="16" y="19"/>
                  <a:pt x="26" y="17"/>
                </a:cubicBezTo>
                <a:cubicBezTo>
                  <a:pt x="31" y="16"/>
                  <a:pt x="36" y="18"/>
                  <a:pt x="39" y="21"/>
                </a:cubicBezTo>
                <a:cubicBezTo>
                  <a:pt x="43" y="24"/>
                  <a:pt x="43" y="32"/>
                  <a:pt x="37" y="35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4"/>
                  <a:pt x="22" y="48"/>
                  <a:pt x="22" y="53"/>
                </a:cubicBezTo>
                <a:cubicBezTo>
                  <a:pt x="22" y="71"/>
                  <a:pt x="22" y="71"/>
                  <a:pt x="22" y="7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7" name="Oval 80"/>
          <p:cNvSpPr>
            <a:spLocks noChangeArrowheads="1"/>
          </p:cNvSpPr>
          <p:nvPr/>
        </p:nvSpPr>
        <p:spPr bwMode="auto">
          <a:xfrm>
            <a:off x="6039665" y="2237280"/>
            <a:ext cx="34925" cy="365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8" name="Freeform 81"/>
          <p:cNvSpPr/>
          <p:nvPr/>
        </p:nvSpPr>
        <p:spPr bwMode="auto">
          <a:xfrm>
            <a:off x="6506390" y="2008680"/>
            <a:ext cx="396875" cy="330200"/>
          </a:xfrm>
          <a:custGeom>
            <a:avLst/>
            <a:gdLst>
              <a:gd name="T0" fmla="*/ 0 w 250"/>
              <a:gd name="T1" fmla="*/ 184 h 208"/>
              <a:gd name="T2" fmla="*/ 45 w 250"/>
              <a:gd name="T3" fmla="*/ 184 h 208"/>
              <a:gd name="T4" fmla="*/ 45 w 250"/>
              <a:gd name="T5" fmla="*/ 138 h 208"/>
              <a:gd name="T6" fmla="*/ 91 w 250"/>
              <a:gd name="T7" fmla="*/ 138 h 208"/>
              <a:gd name="T8" fmla="*/ 91 w 250"/>
              <a:gd name="T9" fmla="*/ 91 h 208"/>
              <a:gd name="T10" fmla="*/ 136 w 250"/>
              <a:gd name="T11" fmla="*/ 91 h 208"/>
              <a:gd name="T12" fmla="*/ 136 w 250"/>
              <a:gd name="T13" fmla="*/ 46 h 208"/>
              <a:gd name="T14" fmla="*/ 182 w 250"/>
              <a:gd name="T15" fmla="*/ 46 h 208"/>
              <a:gd name="T16" fmla="*/ 182 w 250"/>
              <a:gd name="T17" fmla="*/ 0 h 208"/>
              <a:gd name="T18" fmla="*/ 250 w 250"/>
              <a:gd name="T19" fmla="*/ 0 h 208"/>
              <a:gd name="T20" fmla="*/ 250 w 250"/>
              <a:gd name="T21" fmla="*/ 23 h 208"/>
              <a:gd name="T22" fmla="*/ 204 w 250"/>
              <a:gd name="T23" fmla="*/ 23 h 208"/>
              <a:gd name="T24" fmla="*/ 204 w 250"/>
              <a:gd name="T25" fmla="*/ 69 h 208"/>
              <a:gd name="T26" fmla="*/ 159 w 250"/>
              <a:gd name="T27" fmla="*/ 69 h 208"/>
              <a:gd name="T28" fmla="*/ 159 w 250"/>
              <a:gd name="T29" fmla="*/ 115 h 208"/>
              <a:gd name="T30" fmla="*/ 113 w 250"/>
              <a:gd name="T31" fmla="*/ 115 h 208"/>
              <a:gd name="T32" fmla="*/ 113 w 250"/>
              <a:gd name="T33" fmla="*/ 161 h 208"/>
              <a:gd name="T34" fmla="*/ 68 w 250"/>
              <a:gd name="T35" fmla="*/ 161 h 208"/>
              <a:gd name="T36" fmla="*/ 68 w 250"/>
              <a:gd name="T37" fmla="*/ 208 h 208"/>
              <a:gd name="T38" fmla="*/ 0 w 250"/>
              <a:gd name="T39" fmla="*/ 208 h 208"/>
              <a:gd name="T40" fmla="*/ 0 w 250"/>
              <a:gd name="T41" fmla="*/ 1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0" h="208">
                <a:moveTo>
                  <a:pt x="0" y="184"/>
                </a:moveTo>
                <a:lnTo>
                  <a:pt x="45" y="184"/>
                </a:lnTo>
                <a:lnTo>
                  <a:pt x="45" y="138"/>
                </a:lnTo>
                <a:lnTo>
                  <a:pt x="91" y="138"/>
                </a:lnTo>
                <a:lnTo>
                  <a:pt x="91" y="91"/>
                </a:lnTo>
                <a:lnTo>
                  <a:pt x="136" y="91"/>
                </a:lnTo>
                <a:lnTo>
                  <a:pt x="136" y="46"/>
                </a:lnTo>
                <a:lnTo>
                  <a:pt x="182" y="46"/>
                </a:lnTo>
                <a:lnTo>
                  <a:pt x="182" y="0"/>
                </a:lnTo>
                <a:lnTo>
                  <a:pt x="250" y="0"/>
                </a:lnTo>
                <a:lnTo>
                  <a:pt x="250" y="23"/>
                </a:lnTo>
                <a:lnTo>
                  <a:pt x="204" y="23"/>
                </a:lnTo>
                <a:lnTo>
                  <a:pt x="204" y="69"/>
                </a:lnTo>
                <a:lnTo>
                  <a:pt x="159" y="69"/>
                </a:lnTo>
                <a:lnTo>
                  <a:pt x="159" y="115"/>
                </a:lnTo>
                <a:lnTo>
                  <a:pt x="113" y="115"/>
                </a:lnTo>
                <a:lnTo>
                  <a:pt x="113" y="161"/>
                </a:lnTo>
                <a:lnTo>
                  <a:pt x="68" y="161"/>
                </a:lnTo>
                <a:lnTo>
                  <a:pt x="68" y="208"/>
                </a:lnTo>
                <a:lnTo>
                  <a:pt x="0" y="208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49" name="Freeform 82"/>
          <p:cNvSpPr/>
          <p:nvPr/>
        </p:nvSpPr>
        <p:spPr bwMode="auto">
          <a:xfrm>
            <a:off x="7200128" y="1975342"/>
            <a:ext cx="342900" cy="347663"/>
          </a:xfrm>
          <a:custGeom>
            <a:avLst/>
            <a:gdLst>
              <a:gd name="T0" fmla="*/ 111 w 152"/>
              <a:gd name="T1" fmla="*/ 68 h 154"/>
              <a:gd name="T2" fmla="*/ 111 w 152"/>
              <a:gd name="T3" fmla="*/ 34 h 154"/>
              <a:gd name="T4" fmla="*/ 144 w 152"/>
              <a:gd name="T5" fmla="*/ 37 h 154"/>
              <a:gd name="T6" fmla="*/ 144 w 152"/>
              <a:gd name="T7" fmla="*/ 9 h 154"/>
              <a:gd name="T8" fmla="*/ 105 w 152"/>
              <a:gd name="T9" fmla="*/ 9 h 154"/>
              <a:gd name="T10" fmla="*/ 105 w 152"/>
              <a:gd name="T11" fmla="*/ 9 h 154"/>
              <a:gd name="T12" fmla="*/ 105 w 152"/>
              <a:gd name="T13" fmla="*/ 9 h 154"/>
              <a:gd name="T14" fmla="*/ 105 w 152"/>
              <a:gd name="T15" fmla="*/ 64 h 154"/>
              <a:gd name="T16" fmla="*/ 76 w 152"/>
              <a:gd name="T17" fmla="*/ 45 h 154"/>
              <a:gd name="T18" fmla="*/ 0 w 152"/>
              <a:gd name="T19" fmla="*/ 94 h 154"/>
              <a:gd name="T20" fmla="*/ 18 w 152"/>
              <a:gd name="T21" fmla="*/ 94 h 154"/>
              <a:gd name="T22" fmla="*/ 18 w 152"/>
              <a:gd name="T23" fmla="*/ 154 h 154"/>
              <a:gd name="T24" fmla="*/ 61 w 152"/>
              <a:gd name="T25" fmla="*/ 154 h 154"/>
              <a:gd name="T26" fmla="*/ 61 w 152"/>
              <a:gd name="T27" fmla="*/ 113 h 154"/>
              <a:gd name="T28" fmla="*/ 91 w 152"/>
              <a:gd name="T29" fmla="*/ 113 h 154"/>
              <a:gd name="T30" fmla="*/ 91 w 152"/>
              <a:gd name="T31" fmla="*/ 153 h 154"/>
              <a:gd name="T32" fmla="*/ 134 w 152"/>
              <a:gd name="T33" fmla="*/ 153 h 154"/>
              <a:gd name="T34" fmla="*/ 134 w 152"/>
              <a:gd name="T35" fmla="*/ 94 h 154"/>
              <a:gd name="T36" fmla="*/ 152 w 152"/>
              <a:gd name="T37" fmla="*/ 94 h 154"/>
              <a:gd name="T38" fmla="*/ 111 w 152"/>
              <a:gd name="T3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0" name="Freeform 83"/>
          <p:cNvSpPr>
            <a:spLocks noEditPoints="1"/>
          </p:cNvSpPr>
          <p:nvPr/>
        </p:nvSpPr>
        <p:spPr bwMode="auto">
          <a:xfrm>
            <a:off x="7838303" y="1961055"/>
            <a:ext cx="311150" cy="371475"/>
          </a:xfrm>
          <a:custGeom>
            <a:avLst/>
            <a:gdLst>
              <a:gd name="T0" fmla="*/ 78 w 138"/>
              <a:gd name="T1" fmla="*/ 53 h 164"/>
              <a:gd name="T2" fmla="*/ 116 w 138"/>
              <a:gd name="T3" fmla="*/ 6 h 164"/>
              <a:gd name="T4" fmla="*/ 109 w 138"/>
              <a:gd name="T5" fmla="*/ 0 h 164"/>
              <a:gd name="T6" fmla="*/ 67 w 138"/>
              <a:gd name="T7" fmla="*/ 53 h 164"/>
              <a:gd name="T8" fmla="*/ 66 w 138"/>
              <a:gd name="T9" fmla="*/ 53 h 164"/>
              <a:gd name="T10" fmla="*/ 36 w 138"/>
              <a:gd name="T11" fmla="*/ 29 h 164"/>
              <a:gd name="T12" fmla="*/ 31 w 138"/>
              <a:gd name="T13" fmla="*/ 35 h 164"/>
              <a:gd name="T14" fmla="*/ 54 w 138"/>
              <a:gd name="T15" fmla="*/ 53 h 164"/>
              <a:gd name="T16" fmla="*/ 0 w 138"/>
              <a:gd name="T17" fmla="*/ 53 h 164"/>
              <a:gd name="T18" fmla="*/ 0 w 138"/>
              <a:gd name="T19" fmla="*/ 164 h 164"/>
              <a:gd name="T20" fmla="*/ 138 w 138"/>
              <a:gd name="T21" fmla="*/ 164 h 164"/>
              <a:gd name="T22" fmla="*/ 138 w 138"/>
              <a:gd name="T23" fmla="*/ 53 h 164"/>
              <a:gd name="T24" fmla="*/ 78 w 138"/>
              <a:gd name="T25" fmla="*/ 53 h 164"/>
              <a:gd name="T26" fmla="*/ 92 w 138"/>
              <a:gd name="T27" fmla="*/ 153 h 164"/>
              <a:gd name="T28" fmla="*/ 84 w 138"/>
              <a:gd name="T29" fmla="*/ 145 h 164"/>
              <a:gd name="T30" fmla="*/ 92 w 138"/>
              <a:gd name="T31" fmla="*/ 137 h 164"/>
              <a:gd name="T32" fmla="*/ 100 w 138"/>
              <a:gd name="T33" fmla="*/ 145 h 164"/>
              <a:gd name="T34" fmla="*/ 92 w 138"/>
              <a:gd name="T35" fmla="*/ 153 h 164"/>
              <a:gd name="T36" fmla="*/ 113 w 138"/>
              <a:gd name="T37" fmla="*/ 153 h 164"/>
              <a:gd name="T38" fmla="*/ 104 w 138"/>
              <a:gd name="T39" fmla="*/ 145 h 164"/>
              <a:gd name="T40" fmla="*/ 113 w 138"/>
              <a:gd name="T41" fmla="*/ 137 h 164"/>
              <a:gd name="T42" fmla="*/ 121 w 138"/>
              <a:gd name="T43" fmla="*/ 145 h 164"/>
              <a:gd name="T44" fmla="*/ 113 w 138"/>
              <a:gd name="T45" fmla="*/ 153 h 164"/>
              <a:gd name="T46" fmla="*/ 125 w 138"/>
              <a:gd name="T47" fmla="*/ 129 h 164"/>
              <a:gd name="T48" fmla="*/ 13 w 138"/>
              <a:gd name="T49" fmla="*/ 129 h 164"/>
              <a:gd name="T50" fmla="*/ 13 w 138"/>
              <a:gd name="T51" fmla="*/ 65 h 164"/>
              <a:gd name="T52" fmla="*/ 125 w 138"/>
              <a:gd name="T53" fmla="*/ 65 h 164"/>
              <a:gd name="T54" fmla="*/ 125 w 138"/>
              <a:gd name="T55" fmla="*/ 12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8" h="164">
                <a:moveTo>
                  <a:pt x="78" y="53"/>
                </a:moveTo>
                <a:cubicBezTo>
                  <a:pt x="116" y="6"/>
                  <a:pt x="116" y="6"/>
                  <a:pt x="116" y="6"/>
                </a:cubicBezTo>
                <a:cubicBezTo>
                  <a:pt x="109" y="0"/>
                  <a:pt x="109" y="0"/>
                  <a:pt x="109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36" y="29"/>
                  <a:pt x="36" y="29"/>
                  <a:pt x="36" y="29"/>
                </a:cubicBezTo>
                <a:cubicBezTo>
                  <a:pt x="31" y="35"/>
                  <a:pt x="31" y="35"/>
                  <a:pt x="31" y="35"/>
                </a:cubicBezTo>
                <a:cubicBezTo>
                  <a:pt x="54" y="53"/>
                  <a:pt x="54" y="53"/>
                  <a:pt x="5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64"/>
                  <a:pt x="0" y="164"/>
                  <a:pt x="0" y="164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8" y="53"/>
                  <a:pt x="138" y="53"/>
                  <a:pt x="138" y="53"/>
                </a:cubicBezTo>
                <a:lnTo>
                  <a:pt x="78" y="53"/>
                </a:lnTo>
                <a:close/>
                <a:moveTo>
                  <a:pt x="92" y="153"/>
                </a:moveTo>
                <a:cubicBezTo>
                  <a:pt x="88" y="153"/>
                  <a:pt x="84" y="150"/>
                  <a:pt x="84" y="145"/>
                </a:cubicBezTo>
                <a:cubicBezTo>
                  <a:pt x="84" y="141"/>
                  <a:pt x="88" y="137"/>
                  <a:pt x="92" y="137"/>
                </a:cubicBezTo>
                <a:cubicBezTo>
                  <a:pt x="96" y="137"/>
                  <a:pt x="100" y="141"/>
                  <a:pt x="100" y="145"/>
                </a:cubicBezTo>
                <a:cubicBezTo>
                  <a:pt x="100" y="150"/>
                  <a:pt x="96" y="153"/>
                  <a:pt x="92" y="153"/>
                </a:cubicBezTo>
                <a:close/>
                <a:moveTo>
                  <a:pt x="113" y="153"/>
                </a:moveTo>
                <a:cubicBezTo>
                  <a:pt x="108" y="153"/>
                  <a:pt x="104" y="150"/>
                  <a:pt x="104" y="145"/>
                </a:cubicBezTo>
                <a:cubicBezTo>
                  <a:pt x="104" y="141"/>
                  <a:pt x="108" y="137"/>
                  <a:pt x="113" y="137"/>
                </a:cubicBezTo>
                <a:cubicBezTo>
                  <a:pt x="117" y="137"/>
                  <a:pt x="121" y="141"/>
                  <a:pt x="121" y="145"/>
                </a:cubicBezTo>
                <a:cubicBezTo>
                  <a:pt x="121" y="150"/>
                  <a:pt x="117" y="153"/>
                  <a:pt x="113" y="153"/>
                </a:cubicBezTo>
                <a:close/>
                <a:moveTo>
                  <a:pt x="125" y="129"/>
                </a:moveTo>
                <a:cubicBezTo>
                  <a:pt x="13" y="129"/>
                  <a:pt x="13" y="129"/>
                  <a:pt x="13" y="129"/>
                </a:cubicBezTo>
                <a:cubicBezTo>
                  <a:pt x="13" y="65"/>
                  <a:pt x="13" y="65"/>
                  <a:pt x="13" y="65"/>
                </a:cubicBezTo>
                <a:cubicBezTo>
                  <a:pt x="125" y="65"/>
                  <a:pt x="125" y="65"/>
                  <a:pt x="125" y="65"/>
                </a:cubicBezTo>
                <a:lnTo>
                  <a:pt x="125" y="129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1" name="Oval 84"/>
          <p:cNvSpPr>
            <a:spLocks noChangeArrowheads="1"/>
          </p:cNvSpPr>
          <p:nvPr/>
        </p:nvSpPr>
        <p:spPr bwMode="auto">
          <a:xfrm>
            <a:off x="812028" y="2713530"/>
            <a:ext cx="92075" cy="904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2" name="Oval 85"/>
          <p:cNvSpPr>
            <a:spLocks noChangeArrowheads="1"/>
          </p:cNvSpPr>
          <p:nvPr/>
        </p:nvSpPr>
        <p:spPr bwMode="auto">
          <a:xfrm>
            <a:off x="1029515" y="2713530"/>
            <a:ext cx="93662" cy="92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3" name="Oval 86"/>
          <p:cNvSpPr>
            <a:spLocks noChangeArrowheads="1"/>
          </p:cNvSpPr>
          <p:nvPr/>
        </p:nvSpPr>
        <p:spPr bwMode="auto">
          <a:xfrm>
            <a:off x="872353" y="2816717"/>
            <a:ext cx="87312" cy="889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4" name="Oval 87"/>
          <p:cNvSpPr>
            <a:spLocks noChangeArrowheads="1"/>
          </p:cNvSpPr>
          <p:nvPr/>
        </p:nvSpPr>
        <p:spPr bwMode="auto">
          <a:xfrm>
            <a:off x="973953" y="2815130"/>
            <a:ext cx="90487" cy="904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5" name="Oval 88"/>
          <p:cNvSpPr>
            <a:spLocks noChangeArrowheads="1"/>
          </p:cNvSpPr>
          <p:nvPr/>
        </p:nvSpPr>
        <p:spPr bwMode="auto">
          <a:xfrm>
            <a:off x="919978" y="2910380"/>
            <a:ext cx="92075" cy="904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6" name="Freeform 89"/>
          <p:cNvSpPr/>
          <p:nvPr/>
        </p:nvSpPr>
        <p:spPr bwMode="auto">
          <a:xfrm>
            <a:off x="873940" y="2629392"/>
            <a:ext cx="185737" cy="176213"/>
          </a:xfrm>
          <a:custGeom>
            <a:avLst/>
            <a:gdLst>
              <a:gd name="T0" fmla="*/ 37 w 82"/>
              <a:gd name="T1" fmla="*/ 41 h 78"/>
              <a:gd name="T2" fmla="*/ 21 w 82"/>
              <a:gd name="T3" fmla="*/ 59 h 78"/>
              <a:gd name="T4" fmla="*/ 40 w 82"/>
              <a:gd name="T5" fmla="*/ 78 h 78"/>
              <a:gd name="T6" fmla="*/ 59 w 82"/>
              <a:gd name="T7" fmla="*/ 59 h 78"/>
              <a:gd name="T8" fmla="*/ 45 w 82"/>
              <a:gd name="T9" fmla="*/ 41 h 78"/>
              <a:gd name="T10" fmla="*/ 45 w 82"/>
              <a:gd name="T11" fmla="*/ 8 h 78"/>
              <a:gd name="T12" fmla="*/ 82 w 82"/>
              <a:gd name="T13" fmla="*/ 8 h 78"/>
              <a:gd name="T14" fmla="*/ 82 w 82"/>
              <a:gd name="T15" fmla="*/ 0 h 78"/>
              <a:gd name="T16" fmla="*/ 0 w 82"/>
              <a:gd name="T17" fmla="*/ 0 h 78"/>
              <a:gd name="T18" fmla="*/ 0 w 82"/>
              <a:gd name="T19" fmla="*/ 8 h 78"/>
              <a:gd name="T20" fmla="*/ 37 w 82"/>
              <a:gd name="T21" fmla="*/ 8 h 78"/>
              <a:gd name="T22" fmla="*/ 37 w 82"/>
              <a:gd name="T23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8">
                <a:moveTo>
                  <a:pt x="37" y="41"/>
                </a:moveTo>
                <a:cubicBezTo>
                  <a:pt x="28" y="42"/>
                  <a:pt x="21" y="50"/>
                  <a:pt x="21" y="59"/>
                </a:cubicBezTo>
                <a:cubicBezTo>
                  <a:pt x="21" y="70"/>
                  <a:pt x="30" y="78"/>
                  <a:pt x="40" y="78"/>
                </a:cubicBezTo>
                <a:cubicBezTo>
                  <a:pt x="51" y="78"/>
                  <a:pt x="59" y="70"/>
                  <a:pt x="59" y="59"/>
                </a:cubicBezTo>
                <a:cubicBezTo>
                  <a:pt x="59" y="51"/>
                  <a:pt x="53" y="43"/>
                  <a:pt x="45" y="41"/>
                </a:cubicBezTo>
                <a:cubicBezTo>
                  <a:pt x="45" y="8"/>
                  <a:pt x="45" y="8"/>
                  <a:pt x="45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0"/>
                  <a:pt x="82" y="0"/>
                  <a:pt x="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7" y="8"/>
                  <a:pt x="37" y="8"/>
                  <a:pt x="37" y="8"/>
                </a:cubicBezTo>
                <a:lnTo>
                  <a:pt x="37" y="4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7" name="Freeform 90"/>
          <p:cNvSpPr>
            <a:spLocks noEditPoints="1"/>
          </p:cNvSpPr>
          <p:nvPr/>
        </p:nvSpPr>
        <p:spPr bwMode="auto">
          <a:xfrm>
            <a:off x="1512115" y="2645267"/>
            <a:ext cx="244475" cy="312738"/>
          </a:xfrm>
          <a:custGeom>
            <a:avLst/>
            <a:gdLst>
              <a:gd name="T0" fmla="*/ 106 w 108"/>
              <a:gd name="T1" fmla="*/ 30 h 138"/>
              <a:gd name="T2" fmla="*/ 81 w 108"/>
              <a:gd name="T3" fmla="*/ 2 h 138"/>
              <a:gd name="T4" fmla="*/ 81 w 108"/>
              <a:gd name="T5" fmla="*/ 0 h 138"/>
              <a:gd name="T6" fmla="*/ 0 w 108"/>
              <a:gd name="T7" fmla="*/ 0 h 138"/>
              <a:gd name="T8" fmla="*/ 0 w 108"/>
              <a:gd name="T9" fmla="*/ 138 h 138"/>
              <a:gd name="T10" fmla="*/ 108 w 108"/>
              <a:gd name="T11" fmla="*/ 138 h 138"/>
              <a:gd name="T12" fmla="*/ 108 w 108"/>
              <a:gd name="T13" fmla="*/ 30 h 138"/>
              <a:gd name="T14" fmla="*/ 106 w 108"/>
              <a:gd name="T15" fmla="*/ 30 h 138"/>
              <a:gd name="T16" fmla="*/ 102 w 108"/>
              <a:gd name="T17" fmla="*/ 30 h 138"/>
              <a:gd name="T18" fmla="*/ 81 w 108"/>
              <a:gd name="T19" fmla="*/ 30 h 138"/>
              <a:gd name="T20" fmla="*/ 81 w 108"/>
              <a:gd name="T21" fmla="*/ 7 h 138"/>
              <a:gd name="T22" fmla="*/ 102 w 108"/>
              <a:gd name="T23" fmla="*/ 30 h 138"/>
              <a:gd name="T24" fmla="*/ 104 w 108"/>
              <a:gd name="T25" fmla="*/ 134 h 138"/>
              <a:gd name="T26" fmla="*/ 4 w 108"/>
              <a:gd name="T27" fmla="*/ 134 h 138"/>
              <a:gd name="T28" fmla="*/ 4 w 108"/>
              <a:gd name="T29" fmla="*/ 4 h 138"/>
              <a:gd name="T30" fmla="*/ 77 w 108"/>
              <a:gd name="T31" fmla="*/ 4 h 138"/>
              <a:gd name="T32" fmla="*/ 77 w 108"/>
              <a:gd name="T33" fmla="*/ 34 h 138"/>
              <a:gd name="T34" fmla="*/ 104 w 108"/>
              <a:gd name="T35" fmla="*/ 34 h 138"/>
              <a:gd name="T36" fmla="*/ 104 w 108"/>
              <a:gd name="T37" fmla="*/ 13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138">
                <a:moveTo>
                  <a:pt x="106" y="30"/>
                </a:moveTo>
                <a:cubicBezTo>
                  <a:pt x="81" y="2"/>
                  <a:pt x="81" y="2"/>
                  <a:pt x="81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08" y="30"/>
                  <a:pt x="108" y="30"/>
                  <a:pt x="108" y="30"/>
                </a:cubicBezTo>
                <a:lnTo>
                  <a:pt x="106" y="30"/>
                </a:lnTo>
                <a:close/>
                <a:moveTo>
                  <a:pt x="102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7"/>
                  <a:pt x="81" y="7"/>
                  <a:pt x="81" y="7"/>
                </a:cubicBezTo>
                <a:lnTo>
                  <a:pt x="102" y="30"/>
                </a:lnTo>
                <a:close/>
                <a:moveTo>
                  <a:pt x="104" y="134"/>
                </a:moveTo>
                <a:cubicBezTo>
                  <a:pt x="96" y="134"/>
                  <a:pt x="12" y="134"/>
                  <a:pt x="4" y="134"/>
                </a:cubicBezTo>
                <a:cubicBezTo>
                  <a:pt x="4" y="126"/>
                  <a:pt x="4" y="12"/>
                  <a:pt x="4" y="4"/>
                </a:cubicBezTo>
                <a:cubicBezTo>
                  <a:pt x="9" y="4"/>
                  <a:pt x="49" y="4"/>
                  <a:pt x="77" y="4"/>
                </a:cubicBezTo>
                <a:cubicBezTo>
                  <a:pt x="77" y="34"/>
                  <a:pt x="77" y="34"/>
                  <a:pt x="77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71"/>
                  <a:pt x="104" y="129"/>
                  <a:pt x="104" y="13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8" name="Freeform 91"/>
          <p:cNvSpPr>
            <a:spLocks noEditPoints="1"/>
          </p:cNvSpPr>
          <p:nvPr/>
        </p:nvSpPr>
        <p:spPr bwMode="auto">
          <a:xfrm>
            <a:off x="2216965" y="2654792"/>
            <a:ext cx="49212" cy="49213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7 h 22"/>
              <a:gd name="T12" fmla="*/ 5 w 22"/>
              <a:gd name="T13" fmla="*/ 11 h 22"/>
              <a:gd name="T14" fmla="*/ 11 w 22"/>
              <a:gd name="T15" fmla="*/ 4 h 22"/>
              <a:gd name="T16" fmla="*/ 17 w 22"/>
              <a:gd name="T17" fmla="*/ 11 h 22"/>
              <a:gd name="T18" fmla="*/ 11 w 22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7"/>
                </a:moveTo>
                <a:cubicBezTo>
                  <a:pt x="8" y="17"/>
                  <a:pt x="5" y="14"/>
                  <a:pt x="5" y="11"/>
                </a:cubicBezTo>
                <a:cubicBezTo>
                  <a:pt x="5" y="7"/>
                  <a:pt x="8" y="4"/>
                  <a:pt x="11" y="4"/>
                </a:cubicBezTo>
                <a:cubicBezTo>
                  <a:pt x="15" y="4"/>
                  <a:pt x="17" y="7"/>
                  <a:pt x="17" y="11"/>
                </a:cubicBezTo>
                <a:cubicBezTo>
                  <a:pt x="17" y="14"/>
                  <a:pt x="15" y="17"/>
                  <a:pt x="11" y="1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59" name="Freeform 92"/>
          <p:cNvSpPr>
            <a:spLocks noEditPoints="1"/>
          </p:cNvSpPr>
          <p:nvPr/>
        </p:nvSpPr>
        <p:spPr bwMode="auto">
          <a:xfrm>
            <a:off x="2336028" y="2650030"/>
            <a:ext cx="47625" cy="49213"/>
          </a:xfrm>
          <a:custGeom>
            <a:avLst/>
            <a:gdLst>
              <a:gd name="T0" fmla="*/ 10 w 21"/>
              <a:gd name="T1" fmla="*/ 0 h 22"/>
              <a:gd name="T2" fmla="*/ 0 w 21"/>
              <a:gd name="T3" fmla="*/ 11 h 22"/>
              <a:gd name="T4" fmla="*/ 10 w 21"/>
              <a:gd name="T5" fmla="*/ 22 h 22"/>
              <a:gd name="T6" fmla="*/ 21 w 21"/>
              <a:gd name="T7" fmla="*/ 11 h 22"/>
              <a:gd name="T8" fmla="*/ 10 w 21"/>
              <a:gd name="T9" fmla="*/ 0 h 22"/>
              <a:gd name="T10" fmla="*/ 10 w 21"/>
              <a:gd name="T11" fmla="*/ 17 h 22"/>
              <a:gd name="T12" fmla="*/ 4 w 21"/>
              <a:gd name="T13" fmla="*/ 11 h 22"/>
              <a:gd name="T14" fmla="*/ 10 w 21"/>
              <a:gd name="T15" fmla="*/ 5 h 22"/>
              <a:gd name="T16" fmla="*/ 17 w 21"/>
              <a:gd name="T17" fmla="*/ 11 h 22"/>
              <a:gd name="T18" fmla="*/ 10 w 21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1" y="17"/>
                  <a:pt x="21" y="11"/>
                </a:cubicBezTo>
                <a:cubicBezTo>
                  <a:pt x="21" y="5"/>
                  <a:pt x="16" y="0"/>
                  <a:pt x="10" y="0"/>
                </a:cubicBezTo>
                <a:close/>
                <a:moveTo>
                  <a:pt x="10" y="17"/>
                </a:moveTo>
                <a:cubicBezTo>
                  <a:pt x="7" y="17"/>
                  <a:pt x="4" y="15"/>
                  <a:pt x="4" y="11"/>
                </a:cubicBezTo>
                <a:cubicBezTo>
                  <a:pt x="4" y="8"/>
                  <a:pt x="7" y="5"/>
                  <a:pt x="10" y="5"/>
                </a:cubicBezTo>
                <a:cubicBezTo>
                  <a:pt x="14" y="5"/>
                  <a:pt x="17" y="8"/>
                  <a:pt x="17" y="11"/>
                </a:cubicBezTo>
                <a:cubicBezTo>
                  <a:pt x="17" y="15"/>
                  <a:pt x="14" y="17"/>
                  <a:pt x="10" y="1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0" name="Freeform 93"/>
          <p:cNvSpPr>
            <a:spLocks noEditPoints="1"/>
          </p:cNvSpPr>
          <p:nvPr/>
        </p:nvSpPr>
        <p:spPr bwMode="auto">
          <a:xfrm>
            <a:off x="2131240" y="2613517"/>
            <a:ext cx="288925" cy="347663"/>
          </a:xfrm>
          <a:custGeom>
            <a:avLst/>
            <a:gdLst>
              <a:gd name="T0" fmla="*/ 101 w 128"/>
              <a:gd name="T1" fmla="*/ 0 h 154"/>
              <a:gd name="T2" fmla="*/ 75 w 128"/>
              <a:gd name="T3" fmla="*/ 22 h 154"/>
              <a:gd name="T4" fmla="*/ 49 w 128"/>
              <a:gd name="T5" fmla="*/ 2 h 154"/>
              <a:gd name="T6" fmla="*/ 22 w 128"/>
              <a:gd name="T7" fmla="*/ 29 h 154"/>
              <a:gd name="T8" fmla="*/ 41 w 128"/>
              <a:gd name="T9" fmla="*/ 54 h 154"/>
              <a:gd name="T10" fmla="*/ 41 w 128"/>
              <a:gd name="T11" fmla="*/ 65 h 154"/>
              <a:gd name="T12" fmla="*/ 0 w 128"/>
              <a:gd name="T13" fmla="*/ 56 h 154"/>
              <a:gd name="T14" fmla="*/ 0 w 128"/>
              <a:gd name="T15" fmla="*/ 97 h 154"/>
              <a:gd name="T16" fmla="*/ 41 w 128"/>
              <a:gd name="T17" fmla="*/ 92 h 154"/>
              <a:gd name="T18" fmla="*/ 41 w 128"/>
              <a:gd name="T19" fmla="*/ 106 h 154"/>
              <a:gd name="T20" fmla="*/ 75 w 128"/>
              <a:gd name="T21" fmla="*/ 106 h 154"/>
              <a:gd name="T22" fmla="*/ 75 w 128"/>
              <a:gd name="T23" fmla="*/ 144 h 154"/>
              <a:gd name="T24" fmla="*/ 49 w 128"/>
              <a:gd name="T25" fmla="*/ 144 h 154"/>
              <a:gd name="T26" fmla="*/ 49 w 128"/>
              <a:gd name="T27" fmla="*/ 154 h 154"/>
              <a:gd name="T28" fmla="*/ 75 w 128"/>
              <a:gd name="T29" fmla="*/ 154 h 154"/>
              <a:gd name="T30" fmla="*/ 86 w 128"/>
              <a:gd name="T31" fmla="*/ 154 h 154"/>
              <a:gd name="T32" fmla="*/ 112 w 128"/>
              <a:gd name="T33" fmla="*/ 154 h 154"/>
              <a:gd name="T34" fmla="*/ 112 w 128"/>
              <a:gd name="T35" fmla="*/ 144 h 154"/>
              <a:gd name="T36" fmla="*/ 86 w 128"/>
              <a:gd name="T37" fmla="*/ 144 h 154"/>
              <a:gd name="T38" fmla="*/ 86 w 128"/>
              <a:gd name="T39" fmla="*/ 106 h 154"/>
              <a:gd name="T40" fmla="*/ 116 w 128"/>
              <a:gd name="T41" fmla="*/ 106 h 154"/>
              <a:gd name="T42" fmla="*/ 116 w 128"/>
              <a:gd name="T43" fmla="*/ 50 h 154"/>
              <a:gd name="T44" fmla="*/ 128 w 128"/>
              <a:gd name="T45" fmla="*/ 27 h 154"/>
              <a:gd name="T46" fmla="*/ 101 w 128"/>
              <a:gd name="T47" fmla="*/ 0 h 154"/>
              <a:gd name="T48" fmla="*/ 56 w 128"/>
              <a:gd name="T49" fmla="*/ 50 h 154"/>
              <a:gd name="T50" fmla="*/ 42 w 128"/>
              <a:gd name="T51" fmla="*/ 50 h 154"/>
              <a:gd name="T52" fmla="*/ 27 w 128"/>
              <a:gd name="T53" fmla="*/ 29 h 154"/>
              <a:gd name="T54" fmla="*/ 49 w 128"/>
              <a:gd name="T55" fmla="*/ 7 h 154"/>
              <a:gd name="T56" fmla="*/ 71 w 128"/>
              <a:gd name="T57" fmla="*/ 29 h 154"/>
              <a:gd name="T58" fmla="*/ 56 w 128"/>
              <a:gd name="T59" fmla="*/ 50 h 154"/>
              <a:gd name="T60" fmla="*/ 66 w 128"/>
              <a:gd name="T61" fmla="*/ 50 h 154"/>
              <a:gd name="T62" fmla="*/ 76 w 128"/>
              <a:gd name="T63" fmla="*/ 34 h 154"/>
              <a:gd name="T64" fmla="*/ 87 w 128"/>
              <a:gd name="T65" fmla="*/ 50 h 154"/>
              <a:gd name="T66" fmla="*/ 66 w 128"/>
              <a:gd name="T67" fmla="*/ 50 h 154"/>
              <a:gd name="T68" fmla="*/ 101 w 128"/>
              <a:gd name="T69" fmla="*/ 49 h 154"/>
              <a:gd name="T70" fmla="*/ 79 w 128"/>
              <a:gd name="T71" fmla="*/ 27 h 154"/>
              <a:gd name="T72" fmla="*/ 101 w 128"/>
              <a:gd name="T73" fmla="*/ 5 h 154"/>
              <a:gd name="T74" fmla="*/ 124 w 128"/>
              <a:gd name="T75" fmla="*/ 27 h 154"/>
              <a:gd name="T76" fmla="*/ 101 w 128"/>
              <a:gd name="T77" fmla="*/ 4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54">
                <a:moveTo>
                  <a:pt x="101" y="0"/>
                </a:moveTo>
                <a:cubicBezTo>
                  <a:pt x="88" y="0"/>
                  <a:pt x="78" y="10"/>
                  <a:pt x="75" y="22"/>
                </a:cubicBezTo>
                <a:cubicBezTo>
                  <a:pt x="72" y="10"/>
                  <a:pt x="62" y="2"/>
                  <a:pt x="49" y="2"/>
                </a:cubicBezTo>
                <a:cubicBezTo>
                  <a:pt x="34" y="2"/>
                  <a:pt x="22" y="14"/>
                  <a:pt x="22" y="29"/>
                </a:cubicBezTo>
                <a:cubicBezTo>
                  <a:pt x="22" y="41"/>
                  <a:pt x="30" y="51"/>
                  <a:pt x="41" y="54"/>
                </a:cubicBezTo>
                <a:cubicBezTo>
                  <a:pt x="41" y="65"/>
                  <a:pt x="41" y="65"/>
                  <a:pt x="41" y="6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97"/>
                  <a:pt x="0" y="97"/>
                  <a:pt x="0" y="97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3" y="45"/>
                  <a:pt x="128" y="37"/>
                  <a:pt x="128" y="27"/>
                </a:cubicBezTo>
                <a:cubicBezTo>
                  <a:pt x="128" y="12"/>
                  <a:pt x="116" y="0"/>
                  <a:pt x="101" y="0"/>
                </a:cubicBezTo>
                <a:close/>
                <a:moveTo>
                  <a:pt x="56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34" y="47"/>
                  <a:pt x="27" y="38"/>
                  <a:pt x="27" y="29"/>
                </a:cubicBezTo>
                <a:cubicBezTo>
                  <a:pt x="27" y="16"/>
                  <a:pt x="37" y="7"/>
                  <a:pt x="49" y="7"/>
                </a:cubicBezTo>
                <a:cubicBezTo>
                  <a:pt x="61" y="7"/>
                  <a:pt x="71" y="16"/>
                  <a:pt x="71" y="29"/>
                </a:cubicBezTo>
                <a:cubicBezTo>
                  <a:pt x="71" y="38"/>
                  <a:pt x="65" y="47"/>
                  <a:pt x="56" y="50"/>
                </a:cubicBezTo>
                <a:close/>
                <a:moveTo>
                  <a:pt x="66" y="50"/>
                </a:moveTo>
                <a:cubicBezTo>
                  <a:pt x="71" y="46"/>
                  <a:pt x="74" y="40"/>
                  <a:pt x="76" y="34"/>
                </a:cubicBezTo>
                <a:cubicBezTo>
                  <a:pt x="77" y="40"/>
                  <a:pt x="81" y="46"/>
                  <a:pt x="87" y="50"/>
                </a:cubicBezTo>
                <a:lnTo>
                  <a:pt x="66" y="50"/>
                </a:lnTo>
                <a:close/>
                <a:moveTo>
                  <a:pt x="101" y="49"/>
                </a:moveTo>
                <a:cubicBezTo>
                  <a:pt x="89" y="49"/>
                  <a:pt x="79" y="39"/>
                  <a:pt x="79" y="27"/>
                </a:cubicBezTo>
                <a:cubicBezTo>
                  <a:pt x="79" y="15"/>
                  <a:pt x="89" y="5"/>
                  <a:pt x="101" y="5"/>
                </a:cubicBezTo>
                <a:cubicBezTo>
                  <a:pt x="114" y="5"/>
                  <a:pt x="124" y="15"/>
                  <a:pt x="124" y="27"/>
                </a:cubicBezTo>
                <a:cubicBezTo>
                  <a:pt x="124" y="39"/>
                  <a:pt x="114" y="49"/>
                  <a:pt x="101" y="4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1" name="Freeform 94"/>
          <p:cNvSpPr>
            <a:spLocks noEditPoints="1"/>
          </p:cNvSpPr>
          <p:nvPr/>
        </p:nvSpPr>
        <p:spPr bwMode="auto">
          <a:xfrm>
            <a:off x="2802753" y="2650030"/>
            <a:ext cx="106362" cy="106363"/>
          </a:xfrm>
          <a:custGeom>
            <a:avLst/>
            <a:gdLst>
              <a:gd name="T0" fmla="*/ 24 w 47"/>
              <a:gd name="T1" fmla="*/ 0 h 47"/>
              <a:gd name="T2" fmla="*/ 0 w 47"/>
              <a:gd name="T3" fmla="*/ 24 h 47"/>
              <a:gd name="T4" fmla="*/ 24 w 47"/>
              <a:gd name="T5" fmla="*/ 47 h 47"/>
              <a:gd name="T6" fmla="*/ 47 w 47"/>
              <a:gd name="T7" fmla="*/ 24 h 47"/>
              <a:gd name="T8" fmla="*/ 24 w 47"/>
              <a:gd name="T9" fmla="*/ 0 h 47"/>
              <a:gd name="T10" fmla="*/ 24 w 47"/>
              <a:gd name="T11" fmla="*/ 43 h 47"/>
              <a:gd name="T12" fmla="*/ 5 w 47"/>
              <a:gd name="T13" fmla="*/ 24 h 47"/>
              <a:gd name="T14" fmla="*/ 24 w 47"/>
              <a:gd name="T15" fmla="*/ 5 h 47"/>
              <a:gd name="T16" fmla="*/ 43 w 47"/>
              <a:gd name="T17" fmla="*/ 24 h 47"/>
              <a:gd name="T18" fmla="*/ 24 w 47"/>
              <a:gd name="T19" fmla="*/ 4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7"/>
                  <a:pt x="24" y="47"/>
                </a:cubicBezTo>
                <a:cubicBezTo>
                  <a:pt x="37" y="47"/>
                  <a:pt x="47" y="37"/>
                  <a:pt x="47" y="24"/>
                </a:cubicBezTo>
                <a:cubicBezTo>
                  <a:pt x="47" y="11"/>
                  <a:pt x="37" y="0"/>
                  <a:pt x="24" y="0"/>
                </a:cubicBezTo>
                <a:close/>
                <a:moveTo>
                  <a:pt x="24" y="43"/>
                </a:moveTo>
                <a:cubicBezTo>
                  <a:pt x="13" y="43"/>
                  <a:pt x="5" y="34"/>
                  <a:pt x="5" y="24"/>
                </a:cubicBezTo>
                <a:cubicBezTo>
                  <a:pt x="5" y="13"/>
                  <a:pt x="13" y="5"/>
                  <a:pt x="24" y="5"/>
                </a:cubicBezTo>
                <a:cubicBezTo>
                  <a:pt x="34" y="5"/>
                  <a:pt x="43" y="13"/>
                  <a:pt x="43" y="24"/>
                </a:cubicBezTo>
                <a:cubicBezTo>
                  <a:pt x="43" y="34"/>
                  <a:pt x="34" y="43"/>
                  <a:pt x="24" y="4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2" name="Freeform 95"/>
          <p:cNvSpPr>
            <a:spLocks noEditPoints="1"/>
          </p:cNvSpPr>
          <p:nvPr/>
        </p:nvSpPr>
        <p:spPr bwMode="auto">
          <a:xfrm>
            <a:off x="2750365" y="2597642"/>
            <a:ext cx="212725" cy="212725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0 h 94"/>
              <a:gd name="T10" fmla="*/ 47 w 94"/>
              <a:gd name="T11" fmla="*/ 89 h 94"/>
              <a:gd name="T12" fmla="*/ 5 w 94"/>
              <a:gd name="T13" fmla="*/ 47 h 94"/>
              <a:gd name="T14" fmla="*/ 47 w 94"/>
              <a:gd name="T15" fmla="*/ 4 h 94"/>
              <a:gd name="T16" fmla="*/ 89 w 94"/>
              <a:gd name="T17" fmla="*/ 47 h 94"/>
              <a:gd name="T18" fmla="*/ 47 w 94"/>
              <a:gd name="T19" fmla="*/ 8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89"/>
                </a:moveTo>
                <a:cubicBezTo>
                  <a:pt x="24" y="89"/>
                  <a:pt x="5" y="70"/>
                  <a:pt x="5" y="47"/>
                </a:cubicBezTo>
                <a:cubicBezTo>
                  <a:pt x="5" y="23"/>
                  <a:pt x="24" y="4"/>
                  <a:pt x="47" y="4"/>
                </a:cubicBezTo>
                <a:cubicBezTo>
                  <a:pt x="70" y="4"/>
                  <a:pt x="89" y="23"/>
                  <a:pt x="89" y="47"/>
                </a:cubicBezTo>
                <a:cubicBezTo>
                  <a:pt x="89" y="70"/>
                  <a:pt x="70" y="89"/>
                  <a:pt x="47" y="8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3" name="Freeform 96"/>
          <p:cNvSpPr/>
          <p:nvPr/>
        </p:nvSpPr>
        <p:spPr bwMode="auto">
          <a:xfrm>
            <a:off x="2836090" y="2691305"/>
            <a:ext cx="190500" cy="285750"/>
          </a:xfrm>
          <a:custGeom>
            <a:avLst/>
            <a:gdLst>
              <a:gd name="T0" fmla="*/ 84 w 84"/>
              <a:gd name="T1" fmla="*/ 86 h 127"/>
              <a:gd name="T2" fmla="*/ 84 w 84"/>
              <a:gd name="T3" fmla="*/ 49 h 127"/>
              <a:gd name="T4" fmla="*/ 75 w 84"/>
              <a:gd name="T5" fmla="*/ 40 h 127"/>
              <a:gd name="T6" fmla="*/ 66 w 84"/>
              <a:gd name="T7" fmla="*/ 49 h 127"/>
              <a:gd name="T8" fmla="*/ 66 w 84"/>
              <a:gd name="T9" fmla="*/ 68 h 127"/>
              <a:gd name="T10" fmla="*/ 62 w 84"/>
              <a:gd name="T11" fmla="*/ 68 h 127"/>
              <a:gd name="T12" fmla="*/ 62 w 84"/>
              <a:gd name="T13" fmla="*/ 49 h 127"/>
              <a:gd name="T14" fmla="*/ 53 w 84"/>
              <a:gd name="T15" fmla="*/ 40 h 127"/>
              <a:gd name="T16" fmla="*/ 44 w 84"/>
              <a:gd name="T17" fmla="*/ 49 h 127"/>
              <a:gd name="T18" fmla="*/ 44 w 84"/>
              <a:gd name="T19" fmla="*/ 68 h 127"/>
              <a:gd name="T20" fmla="*/ 40 w 84"/>
              <a:gd name="T21" fmla="*/ 68 h 127"/>
              <a:gd name="T22" fmla="*/ 40 w 84"/>
              <a:gd name="T23" fmla="*/ 49 h 127"/>
              <a:gd name="T24" fmla="*/ 31 w 84"/>
              <a:gd name="T25" fmla="*/ 40 h 127"/>
              <a:gd name="T26" fmla="*/ 22 w 84"/>
              <a:gd name="T27" fmla="*/ 49 h 127"/>
              <a:gd name="T28" fmla="*/ 22 w 84"/>
              <a:gd name="T29" fmla="*/ 68 h 127"/>
              <a:gd name="T30" fmla="*/ 18 w 84"/>
              <a:gd name="T31" fmla="*/ 68 h 127"/>
              <a:gd name="T32" fmla="*/ 18 w 84"/>
              <a:gd name="T33" fmla="*/ 9 h 127"/>
              <a:gd name="T34" fmla="*/ 9 w 84"/>
              <a:gd name="T35" fmla="*/ 0 h 127"/>
              <a:gd name="T36" fmla="*/ 0 w 84"/>
              <a:gd name="T37" fmla="*/ 9 h 127"/>
              <a:gd name="T38" fmla="*/ 0 w 84"/>
              <a:gd name="T39" fmla="*/ 87 h 127"/>
              <a:gd name="T40" fmla="*/ 0 w 84"/>
              <a:gd name="T41" fmla="*/ 88 h 127"/>
              <a:gd name="T42" fmla="*/ 0 w 84"/>
              <a:gd name="T43" fmla="*/ 108 h 127"/>
              <a:gd name="T44" fmla="*/ 14 w 84"/>
              <a:gd name="T45" fmla="*/ 127 h 127"/>
              <a:gd name="T46" fmla="*/ 70 w 84"/>
              <a:gd name="T47" fmla="*/ 127 h 127"/>
              <a:gd name="T48" fmla="*/ 84 w 84"/>
              <a:gd name="T49" fmla="*/ 108 h 127"/>
              <a:gd name="T50" fmla="*/ 84 w 84"/>
              <a:gd name="T51" fmla="*/ 87 h 127"/>
              <a:gd name="T52" fmla="*/ 84 w 84"/>
              <a:gd name="T53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4" h="127">
                <a:moveTo>
                  <a:pt x="84" y="86"/>
                </a:moveTo>
                <a:cubicBezTo>
                  <a:pt x="84" y="49"/>
                  <a:pt x="84" y="49"/>
                  <a:pt x="84" y="49"/>
                </a:cubicBezTo>
                <a:cubicBezTo>
                  <a:pt x="84" y="44"/>
                  <a:pt x="80" y="40"/>
                  <a:pt x="75" y="40"/>
                </a:cubicBezTo>
                <a:cubicBezTo>
                  <a:pt x="70" y="40"/>
                  <a:pt x="66" y="44"/>
                  <a:pt x="66" y="49"/>
                </a:cubicBezTo>
                <a:cubicBezTo>
                  <a:pt x="66" y="68"/>
                  <a:pt x="66" y="68"/>
                  <a:pt x="66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4"/>
                  <a:pt x="58" y="40"/>
                  <a:pt x="53" y="40"/>
                </a:cubicBezTo>
                <a:cubicBezTo>
                  <a:pt x="48" y="40"/>
                  <a:pt x="44" y="44"/>
                  <a:pt x="44" y="49"/>
                </a:cubicBezTo>
                <a:cubicBezTo>
                  <a:pt x="44" y="68"/>
                  <a:pt x="44" y="68"/>
                  <a:pt x="4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4"/>
                  <a:pt x="36" y="40"/>
                  <a:pt x="31" y="40"/>
                </a:cubicBezTo>
                <a:cubicBezTo>
                  <a:pt x="26" y="40"/>
                  <a:pt x="22" y="44"/>
                  <a:pt x="22" y="49"/>
                </a:cubicBezTo>
                <a:cubicBezTo>
                  <a:pt x="22" y="68"/>
                  <a:pt x="22" y="68"/>
                  <a:pt x="22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6" y="127"/>
                  <a:pt x="14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8" y="127"/>
                  <a:pt x="84" y="119"/>
                  <a:pt x="84" y="10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6"/>
                  <a:pt x="84" y="86"/>
                  <a:pt x="84" y="8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4" name="Oval 97"/>
          <p:cNvSpPr>
            <a:spLocks noChangeArrowheads="1"/>
          </p:cNvSpPr>
          <p:nvPr/>
        </p:nvSpPr>
        <p:spPr bwMode="auto">
          <a:xfrm>
            <a:off x="3353615" y="2697655"/>
            <a:ext cx="92075" cy="952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5" name="Freeform 98"/>
          <p:cNvSpPr>
            <a:spLocks noEditPoints="1"/>
          </p:cNvSpPr>
          <p:nvPr/>
        </p:nvSpPr>
        <p:spPr bwMode="auto">
          <a:xfrm>
            <a:off x="3490140" y="2669080"/>
            <a:ext cx="217487" cy="274638"/>
          </a:xfrm>
          <a:custGeom>
            <a:avLst/>
            <a:gdLst>
              <a:gd name="T0" fmla="*/ 0 w 137"/>
              <a:gd name="T1" fmla="*/ 0 h 173"/>
              <a:gd name="T2" fmla="*/ 0 w 137"/>
              <a:gd name="T3" fmla="*/ 173 h 173"/>
              <a:gd name="T4" fmla="*/ 137 w 137"/>
              <a:gd name="T5" fmla="*/ 173 h 173"/>
              <a:gd name="T6" fmla="*/ 137 w 137"/>
              <a:gd name="T7" fmla="*/ 0 h 173"/>
              <a:gd name="T8" fmla="*/ 0 w 137"/>
              <a:gd name="T9" fmla="*/ 0 h 173"/>
              <a:gd name="T10" fmla="*/ 125 w 137"/>
              <a:gd name="T11" fmla="*/ 155 h 173"/>
              <a:gd name="T12" fmla="*/ 12 w 137"/>
              <a:gd name="T13" fmla="*/ 155 h 173"/>
              <a:gd name="T14" fmla="*/ 12 w 137"/>
              <a:gd name="T15" fmla="*/ 136 h 173"/>
              <a:gd name="T16" fmla="*/ 125 w 137"/>
              <a:gd name="T17" fmla="*/ 136 h 173"/>
              <a:gd name="T18" fmla="*/ 125 w 137"/>
              <a:gd name="T19" fmla="*/ 155 h 173"/>
              <a:gd name="T20" fmla="*/ 125 w 137"/>
              <a:gd name="T21" fmla="*/ 116 h 173"/>
              <a:gd name="T22" fmla="*/ 12 w 137"/>
              <a:gd name="T23" fmla="*/ 116 h 173"/>
              <a:gd name="T24" fmla="*/ 12 w 137"/>
              <a:gd name="T25" fmla="*/ 96 h 173"/>
              <a:gd name="T26" fmla="*/ 125 w 137"/>
              <a:gd name="T27" fmla="*/ 96 h 173"/>
              <a:gd name="T28" fmla="*/ 125 w 137"/>
              <a:gd name="T29" fmla="*/ 116 h 173"/>
              <a:gd name="T30" fmla="*/ 125 w 137"/>
              <a:gd name="T31" fmla="*/ 76 h 173"/>
              <a:gd name="T32" fmla="*/ 12 w 137"/>
              <a:gd name="T33" fmla="*/ 76 h 173"/>
              <a:gd name="T34" fmla="*/ 12 w 137"/>
              <a:gd name="T35" fmla="*/ 56 h 173"/>
              <a:gd name="T36" fmla="*/ 125 w 137"/>
              <a:gd name="T37" fmla="*/ 56 h 173"/>
              <a:gd name="T38" fmla="*/ 125 w 137"/>
              <a:gd name="T39" fmla="*/ 76 h 173"/>
              <a:gd name="T40" fmla="*/ 125 w 137"/>
              <a:gd name="T41" fmla="*/ 36 h 173"/>
              <a:gd name="T42" fmla="*/ 12 w 137"/>
              <a:gd name="T43" fmla="*/ 36 h 173"/>
              <a:gd name="T44" fmla="*/ 12 w 137"/>
              <a:gd name="T45" fmla="*/ 18 h 173"/>
              <a:gd name="T46" fmla="*/ 125 w 137"/>
              <a:gd name="T47" fmla="*/ 18 h 173"/>
              <a:gd name="T48" fmla="*/ 125 w 137"/>
              <a:gd name="T49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7" h="173">
                <a:moveTo>
                  <a:pt x="0" y="0"/>
                </a:moveTo>
                <a:lnTo>
                  <a:pt x="0" y="173"/>
                </a:lnTo>
                <a:lnTo>
                  <a:pt x="137" y="173"/>
                </a:lnTo>
                <a:lnTo>
                  <a:pt x="137" y="0"/>
                </a:lnTo>
                <a:lnTo>
                  <a:pt x="0" y="0"/>
                </a:lnTo>
                <a:close/>
                <a:moveTo>
                  <a:pt x="125" y="155"/>
                </a:moveTo>
                <a:lnTo>
                  <a:pt x="12" y="155"/>
                </a:lnTo>
                <a:lnTo>
                  <a:pt x="12" y="136"/>
                </a:lnTo>
                <a:lnTo>
                  <a:pt x="125" y="136"/>
                </a:lnTo>
                <a:lnTo>
                  <a:pt x="125" y="155"/>
                </a:lnTo>
                <a:close/>
                <a:moveTo>
                  <a:pt x="125" y="116"/>
                </a:moveTo>
                <a:lnTo>
                  <a:pt x="12" y="116"/>
                </a:lnTo>
                <a:lnTo>
                  <a:pt x="12" y="96"/>
                </a:lnTo>
                <a:lnTo>
                  <a:pt x="125" y="96"/>
                </a:lnTo>
                <a:lnTo>
                  <a:pt x="125" y="116"/>
                </a:lnTo>
                <a:close/>
                <a:moveTo>
                  <a:pt x="125" y="76"/>
                </a:moveTo>
                <a:lnTo>
                  <a:pt x="12" y="76"/>
                </a:lnTo>
                <a:lnTo>
                  <a:pt x="12" y="56"/>
                </a:lnTo>
                <a:lnTo>
                  <a:pt x="125" y="56"/>
                </a:lnTo>
                <a:lnTo>
                  <a:pt x="125" y="76"/>
                </a:lnTo>
                <a:close/>
                <a:moveTo>
                  <a:pt x="125" y="36"/>
                </a:moveTo>
                <a:lnTo>
                  <a:pt x="12" y="36"/>
                </a:lnTo>
                <a:lnTo>
                  <a:pt x="12" y="18"/>
                </a:lnTo>
                <a:lnTo>
                  <a:pt x="125" y="18"/>
                </a:lnTo>
                <a:lnTo>
                  <a:pt x="125" y="3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6" name="Freeform 99"/>
          <p:cNvSpPr/>
          <p:nvPr/>
        </p:nvSpPr>
        <p:spPr bwMode="auto">
          <a:xfrm>
            <a:off x="3332978" y="2805605"/>
            <a:ext cx="133350" cy="115888"/>
          </a:xfrm>
          <a:custGeom>
            <a:avLst/>
            <a:gdLst>
              <a:gd name="T0" fmla="*/ 59 w 59"/>
              <a:gd name="T1" fmla="*/ 51 h 51"/>
              <a:gd name="T2" fmla="*/ 59 w 59"/>
              <a:gd name="T3" fmla="*/ 29 h 51"/>
              <a:gd name="T4" fmla="*/ 29 w 59"/>
              <a:gd name="T5" fmla="*/ 0 h 51"/>
              <a:gd name="T6" fmla="*/ 0 w 59"/>
              <a:gd name="T7" fmla="*/ 29 h 51"/>
              <a:gd name="T8" fmla="*/ 0 w 59"/>
              <a:gd name="T9" fmla="*/ 51 h 51"/>
              <a:gd name="T10" fmla="*/ 59 w 59"/>
              <a:gd name="T1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1">
                <a:moveTo>
                  <a:pt x="59" y="51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1"/>
                  <a:pt x="0" y="51"/>
                  <a:pt x="0" y="51"/>
                </a:cubicBezTo>
                <a:lnTo>
                  <a:pt x="59" y="5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7" name="Oval 100"/>
          <p:cNvSpPr>
            <a:spLocks noChangeArrowheads="1"/>
          </p:cNvSpPr>
          <p:nvPr/>
        </p:nvSpPr>
        <p:spPr bwMode="auto">
          <a:xfrm>
            <a:off x="3983853" y="2726230"/>
            <a:ext cx="85725" cy="841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8" name="Freeform 101"/>
          <p:cNvSpPr/>
          <p:nvPr/>
        </p:nvSpPr>
        <p:spPr bwMode="auto">
          <a:xfrm>
            <a:off x="3966390" y="2824655"/>
            <a:ext cx="119062" cy="109538"/>
          </a:xfrm>
          <a:custGeom>
            <a:avLst/>
            <a:gdLst>
              <a:gd name="T0" fmla="*/ 27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7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7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69" name="Oval 102"/>
          <p:cNvSpPr>
            <a:spLocks noChangeArrowheads="1"/>
          </p:cNvSpPr>
          <p:nvPr/>
        </p:nvSpPr>
        <p:spPr bwMode="auto">
          <a:xfrm>
            <a:off x="4214040" y="2726230"/>
            <a:ext cx="85725" cy="841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0" name="Freeform 103"/>
          <p:cNvSpPr/>
          <p:nvPr/>
        </p:nvSpPr>
        <p:spPr bwMode="auto">
          <a:xfrm>
            <a:off x="4198165" y="2824655"/>
            <a:ext cx="120650" cy="109538"/>
          </a:xfrm>
          <a:custGeom>
            <a:avLst/>
            <a:gdLst>
              <a:gd name="T0" fmla="*/ 26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6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1" name="Oval 104"/>
          <p:cNvSpPr>
            <a:spLocks noChangeArrowheads="1"/>
          </p:cNvSpPr>
          <p:nvPr/>
        </p:nvSpPr>
        <p:spPr bwMode="auto">
          <a:xfrm>
            <a:off x="4099740" y="2623042"/>
            <a:ext cx="85725" cy="841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2" name="Freeform 105"/>
          <p:cNvSpPr/>
          <p:nvPr/>
        </p:nvSpPr>
        <p:spPr bwMode="auto">
          <a:xfrm>
            <a:off x="4082278" y="2719880"/>
            <a:ext cx="120650" cy="111125"/>
          </a:xfrm>
          <a:custGeom>
            <a:avLst/>
            <a:gdLst>
              <a:gd name="T0" fmla="*/ 54 w 54"/>
              <a:gd name="T1" fmla="*/ 27 h 49"/>
              <a:gd name="T2" fmla="*/ 27 w 54"/>
              <a:gd name="T3" fmla="*/ 0 h 49"/>
              <a:gd name="T4" fmla="*/ 0 w 54"/>
              <a:gd name="T5" fmla="*/ 27 h 49"/>
              <a:gd name="T6" fmla="*/ 0 w 54"/>
              <a:gd name="T7" fmla="*/ 49 h 49"/>
              <a:gd name="T8" fmla="*/ 54 w 54"/>
              <a:gd name="T9" fmla="*/ 49 h 49"/>
              <a:gd name="T10" fmla="*/ 54 w 54"/>
              <a:gd name="T11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49">
                <a:moveTo>
                  <a:pt x="54" y="27"/>
                </a:move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9"/>
                  <a:pt x="0" y="49"/>
                  <a:pt x="0" y="49"/>
                </a:cubicBezTo>
                <a:cubicBezTo>
                  <a:pt x="54" y="49"/>
                  <a:pt x="54" y="49"/>
                  <a:pt x="54" y="49"/>
                </a:cubicBezTo>
                <a:lnTo>
                  <a:pt x="54" y="2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3" name="Oval 106"/>
          <p:cNvSpPr>
            <a:spLocks noChangeArrowheads="1"/>
          </p:cNvSpPr>
          <p:nvPr/>
        </p:nvSpPr>
        <p:spPr bwMode="auto">
          <a:xfrm>
            <a:off x="4779190" y="2707180"/>
            <a:ext cx="98425" cy="9842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4" name="Freeform 107"/>
          <p:cNvSpPr/>
          <p:nvPr/>
        </p:nvSpPr>
        <p:spPr bwMode="auto">
          <a:xfrm>
            <a:off x="4758553" y="2821480"/>
            <a:ext cx="141287" cy="131763"/>
          </a:xfrm>
          <a:custGeom>
            <a:avLst/>
            <a:gdLst>
              <a:gd name="T0" fmla="*/ 31 w 63"/>
              <a:gd name="T1" fmla="*/ 0 h 58"/>
              <a:gd name="T2" fmla="*/ 0 w 63"/>
              <a:gd name="T3" fmla="*/ 31 h 58"/>
              <a:gd name="T4" fmla="*/ 0 w 63"/>
              <a:gd name="T5" fmla="*/ 58 h 58"/>
              <a:gd name="T6" fmla="*/ 63 w 63"/>
              <a:gd name="T7" fmla="*/ 58 h 58"/>
              <a:gd name="T8" fmla="*/ 63 w 63"/>
              <a:gd name="T9" fmla="*/ 31 h 58"/>
              <a:gd name="T10" fmla="*/ 31 w 63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58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58"/>
                  <a:pt x="0" y="58"/>
                  <a:pt x="0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5" name="Freeform 108"/>
          <p:cNvSpPr>
            <a:spLocks noEditPoints="1"/>
          </p:cNvSpPr>
          <p:nvPr/>
        </p:nvSpPr>
        <p:spPr bwMode="auto">
          <a:xfrm>
            <a:off x="4583928" y="2613517"/>
            <a:ext cx="374650" cy="352425"/>
          </a:xfrm>
          <a:custGeom>
            <a:avLst/>
            <a:gdLst>
              <a:gd name="T0" fmla="*/ 142 w 166"/>
              <a:gd name="T1" fmla="*/ 99 h 156"/>
              <a:gd name="T2" fmla="*/ 147 w 166"/>
              <a:gd name="T3" fmla="*/ 24 h 156"/>
              <a:gd name="T4" fmla="*/ 71 w 166"/>
              <a:gd name="T5" fmla="*/ 19 h 156"/>
              <a:gd name="T6" fmla="*/ 65 w 166"/>
              <a:gd name="T7" fmla="*/ 92 h 156"/>
              <a:gd name="T8" fmla="*/ 52 w 166"/>
              <a:gd name="T9" fmla="*/ 103 h 156"/>
              <a:gd name="T10" fmla="*/ 47 w 166"/>
              <a:gd name="T11" fmla="*/ 98 h 156"/>
              <a:gd name="T12" fmla="*/ 0 w 166"/>
              <a:gd name="T13" fmla="*/ 140 h 156"/>
              <a:gd name="T14" fmla="*/ 14 w 166"/>
              <a:gd name="T15" fmla="*/ 156 h 156"/>
              <a:gd name="T16" fmla="*/ 61 w 166"/>
              <a:gd name="T17" fmla="*/ 114 h 156"/>
              <a:gd name="T18" fmla="*/ 57 w 166"/>
              <a:gd name="T19" fmla="*/ 109 h 156"/>
              <a:gd name="T20" fmla="*/ 70 w 166"/>
              <a:gd name="T21" fmla="*/ 97 h 156"/>
              <a:gd name="T22" fmla="*/ 142 w 166"/>
              <a:gd name="T23" fmla="*/ 99 h 156"/>
              <a:gd name="T24" fmla="*/ 75 w 166"/>
              <a:gd name="T25" fmla="*/ 23 h 156"/>
              <a:gd name="T26" fmla="*/ 143 w 166"/>
              <a:gd name="T27" fmla="*/ 27 h 156"/>
              <a:gd name="T28" fmla="*/ 139 w 166"/>
              <a:gd name="T29" fmla="*/ 95 h 156"/>
              <a:gd name="T30" fmla="*/ 71 w 166"/>
              <a:gd name="T31" fmla="*/ 91 h 156"/>
              <a:gd name="T32" fmla="*/ 75 w 166"/>
              <a:gd name="T33" fmla="*/ 23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56">
                <a:moveTo>
                  <a:pt x="142" y="99"/>
                </a:moveTo>
                <a:cubicBezTo>
                  <a:pt x="165" y="80"/>
                  <a:pt x="166" y="46"/>
                  <a:pt x="147" y="24"/>
                </a:cubicBezTo>
                <a:cubicBezTo>
                  <a:pt x="127" y="2"/>
                  <a:pt x="93" y="0"/>
                  <a:pt x="71" y="19"/>
                </a:cubicBezTo>
                <a:cubicBezTo>
                  <a:pt x="50" y="38"/>
                  <a:pt x="48" y="70"/>
                  <a:pt x="65" y="92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7" y="98"/>
                  <a:pt x="47" y="98"/>
                  <a:pt x="47" y="98"/>
                </a:cubicBezTo>
                <a:cubicBezTo>
                  <a:pt x="0" y="140"/>
                  <a:pt x="0" y="140"/>
                  <a:pt x="0" y="140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70" y="97"/>
                  <a:pt x="70" y="97"/>
                  <a:pt x="70" y="97"/>
                </a:cubicBezTo>
                <a:cubicBezTo>
                  <a:pt x="89" y="117"/>
                  <a:pt x="121" y="118"/>
                  <a:pt x="142" y="99"/>
                </a:cubicBezTo>
                <a:close/>
                <a:moveTo>
                  <a:pt x="75" y="23"/>
                </a:moveTo>
                <a:cubicBezTo>
                  <a:pt x="95" y="5"/>
                  <a:pt x="125" y="7"/>
                  <a:pt x="143" y="27"/>
                </a:cubicBezTo>
                <a:cubicBezTo>
                  <a:pt x="161" y="47"/>
                  <a:pt x="159" y="78"/>
                  <a:pt x="139" y="95"/>
                </a:cubicBezTo>
                <a:cubicBezTo>
                  <a:pt x="119" y="113"/>
                  <a:pt x="88" y="111"/>
                  <a:pt x="71" y="91"/>
                </a:cubicBezTo>
                <a:cubicBezTo>
                  <a:pt x="53" y="71"/>
                  <a:pt x="55" y="41"/>
                  <a:pt x="75" y="2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6" name="Oval 109"/>
          <p:cNvSpPr>
            <a:spLocks noChangeArrowheads="1"/>
          </p:cNvSpPr>
          <p:nvPr/>
        </p:nvSpPr>
        <p:spPr bwMode="auto">
          <a:xfrm>
            <a:off x="5253853" y="2869105"/>
            <a:ext cx="52387" cy="523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7" name="Freeform 110"/>
          <p:cNvSpPr/>
          <p:nvPr/>
        </p:nvSpPr>
        <p:spPr bwMode="auto">
          <a:xfrm>
            <a:off x="5245915" y="2927842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8" name="Oval 111"/>
          <p:cNvSpPr>
            <a:spLocks noChangeArrowheads="1"/>
          </p:cNvSpPr>
          <p:nvPr/>
        </p:nvSpPr>
        <p:spPr bwMode="auto">
          <a:xfrm>
            <a:off x="5337990" y="2869105"/>
            <a:ext cx="52387" cy="523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79" name="Freeform 112"/>
          <p:cNvSpPr/>
          <p:nvPr/>
        </p:nvSpPr>
        <p:spPr bwMode="auto">
          <a:xfrm>
            <a:off x="5326878" y="2927842"/>
            <a:ext cx="74612" cy="31750"/>
          </a:xfrm>
          <a:custGeom>
            <a:avLst/>
            <a:gdLst>
              <a:gd name="T0" fmla="*/ 17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7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7" y="0"/>
                </a:moveTo>
                <a:cubicBezTo>
                  <a:pt x="8" y="0"/>
                  <a:pt x="2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7"/>
                  <a:pt x="25" y="0"/>
                  <a:pt x="17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0" name="Oval 113"/>
          <p:cNvSpPr>
            <a:spLocks noChangeArrowheads="1"/>
          </p:cNvSpPr>
          <p:nvPr/>
        </p:nvSpPr>
        <p:spPr bwMode="auto">
          <a:xfrm>
            <a:off x="5420540" y="2869105"/>
            <a:ext cx="52387" cy="523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1" name="Freeform 114"/>
          <p:cNvSpPr/>
          <p:nvPr/>
        </p:nvSpPr>
        <p:spPr bwMode="auto">
          <a:xfrm>
            <a:off x="5409428" y="2927842"/>
            <a:ext cx="74612" cy="31750"/>
          </a:xfrm>
          <a:custGeom>
            <a:avLst/>
            <a:gdLst>
              <a:gd name="T0" fmla="*/ 16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6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7"/>
                  <a:pt x="25" y="0"/>
                  <a:pt x="1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2" name="Oval 115"/>
          <p:cNvSpPr>
            <a:spLocks noChangeArrowheads="1"/>
          </p:cNvSpPr>
          <p:nvPr/>
        </p:nvSpPr>
        <p:spPr bwMode="auto">
          <a:xfrm>
            <a:off x="5504678" y="2869105"/>
            <a:ext cx="52387" cy="523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3" name="Freeform 116"/>
          <p:cNvSpPr/>
          <p:nvPr/>
        </p:nvSpPr>
        <p:spPr bwMode="auto">
          <a:xfrm>
            <a:off x="5493565" y="2927842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4" name="Freeform 117"/>
          <p:cNvSpPr>
            <a:spLocks noEditPoints="1"/>
          </p:cNvSpPr>
          <p:nvPr/>
        </p:nvSpPr>
        <p:spPr bwMode="auto">
          <a:xfrm>
            <a:off x="5231628" y="2653205"/>
            <a:ext cx="347662" cy="200025"/>
          </a:xfrm>
          <a:custGeom>
            <a:avLst/>
            <a:gdLst>
              <a:gd name="T0" fmla="*/ 77 w 154"/>
              <a:gd name="T1" fmla="*/ 4 h 89"/>
              <a:gd name="T2" fmla="*/ 0 w 154"/>
              <a:gd name="T3" fmla="*/ 0 h 89"/>
              <a:gd name="T4" fmla="*/ 0 w 154"/>
              <a:gd name="T5" fmla="*/ 89 h 89"/>
              <a:gd name="T6" fmla="*/ 77 w 154"/>
              <a:gd name="T7" fmla="*/ 86 h 89"/>
              <a:gd name="T8" fmla="*/ 154 w 154"/>
              <a:gd name="T9" fmla="*/ 89 h 89"/>
              <a:gd name="T10" fmla="*/ 154 w 154"/>
              <a:gd name="T11" fmla="*/ 0 h 89"/>
              <a:gd name="T12" fmla="*/ 77 w 154"/>
              <a:gd name="T13" fmla="*/ 4 h 89"/>
              <a:gd name="T14" fmla="*/ 145 w 154"/>
              <a:gd name="T15" fmla="*/ 83 h 89"/>
              <a:gd name="T16" fmla="*/ 77 w 154"/>
              <a:gd name="T17" fmla="*/ 80 h 89"/>
              <a:gd name="T18" fmla="*/ 9 w 154"/>
              <a:gd name="T19" fmla="*/ 83 h 89"/>
              <a:gd name="T20" fmla="*/ 9 w 154"/>
              <a:gd name="T21" fmla="*/ 6 h 89"/>
              <a:gd name="T22" fmla="*/ 77 w 154"/>
              <a:gd name="T23" fmla="*/ 10 h 89"/>
              <a:gd name="T24" fmla="*/ 145 w 154"/>
              <a:gd name="T25" fmla="*/ 6 h 89"/>
              <a:gd name="T26" fmla="*/ 145 w 154"/>
              <a:gd name="T2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89">
                <a:moveTo>
                  <a:pt x="7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77" y="86"/>
                  <a:pt x="77" y="86"/>
                  <a:pt x="77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0"/>
                  <a:pt x="154" y="0"/>
                  <a:pt x="154" y="0"/>
                </a:cubicBezTo>
                <a:lnTo>
                  <a:pt x="77" y="4"/>
                </a:lnTo>
                <a:close/>
                <a:moveTo>
                  <a:pt x="145" y="83"/>
                </a:moveTo>
                <a:cubicBezTo>
                  <a:pt x="142" y="83"/>
                  <a:pt x="77" y="80"/>
                  <a:pt x="77" y="80"/>
                </a:cubicBezTo>
                <a:cubicBezTo>
                  <a:pt x="77" y="80"/>
                  <a:pt x="12" y="83"/>
                  <a:pt x="9" y="83"/>
                </a:cubicBezTo>
                <a:cubicBezTo>
                  <a:pt x="9" y="80"/>
                  <a:pt x="9" y="9"/>
                  <a:pt x="9" y="6"/>
                </a:cubicBezTo>
                <a:cubicBezTo>
                  <a:pt x="12" y="6"/>
                  <a:pt x="77" y="10"/>
                  <a:pt x="77" y="10"/>
                </a:cubicBezTo>
                <a:cubicBezTo>
                  <a:pt x="77" y="10"/>
                  <a:pt x="142" y="6"/>
                  <a:pt x="145" y="6"/>
                </a:cubicBezTo>
                <a:cubicBezTo>
                  <a:pt x="145" y="9"/>
                  <a:pt x="145" y="80"/>
                  <a:pt x="145" y="8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5" name="Freeform 118"/>
          <p:cNvSpPr/>
          <p:nvPr/>
        </p:nvSpPr>
        <p:spPr bwMode="auto">
          <a:xfrm>
            <a:off x="5906315" y="2675430"/>
            <a:ext cx="161925" cy="242888"/>
          </a:xfrm>
          <a:custGeom>
            <a:avLst/>
            <a:gdLst>
              <a:gd name="T0" fmla="*/ 102 w 102"/>
              <a:gd name="T1" fmla="*/ 0 h 153"/>
              <a:gd name="T2" fmla="*/ 38 w 102"/>
              <a:gd name="T3" fmla="*/ 37 h 153"/>
              <a:gd name="T4" fmla="*/ 0 w 102"/>
              <a:gd name="T5" fmla="*/ 37 h 153"/>
              <a:gd name="T6" fmla="*/ 0 w 102"/>
              <a:gd name="T7" fmla="*/ 116 h 153"/>
              <a:gd name="T8" fmla="*/ 38 w 102"/>
              <a:gd name="T9" fmla="*/ 116 h 153"/>
              <a:gd name="T10" fmla="*/ 102 w 102"/>
              <a:gd name="T11" fmla="*/ 153 h 153"/>
              <a:gd name="T12" fmla="*/ 102 w 102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53">
                <a:moveTo>
                  <a:pt x="102" y="0"/>
                </a:moveTo>
                <a:lnTo>
                  <a:pt x="38" y="37"/>
                </a:lnTo>
                <a:lnTo>
                  <a:pt x="0" y="37"/>
                </a:lnTo>
                <a:lnTo>
                  <a:pt x="0" y="116"/>
                </a:lnTo>
                <a:lnTo>
                  <a:pt x="38" y="116"/>
                </a:lnTo>
                <a:lnTo>
                  <a:pt x="102" y="15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6" name="Rectangle 119"/>
          <p:cNvSpPr>
            <a:spLocks noChangeArrowheads="1"/>
          </p:cNvSpPr>
          <p:nvPr/>
        </p:nvSpPr>
        <p:spPr bwMode="auto">
          <a:xfrm>
            <a:off x="6093640" y="2735755"/>
            <a:ext cx="17462" cy="1222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7" name="Rectangle 120"/>
          <p:cNvSpPr>
            <a:spLocks noChangeArrowheads="1"/>
          </p:cNvSpPr>
          <p:nvPr/>
        </p:nvSpPr>
        <p:spPr bwMode="auto">
          <a:xfrm>
            <a:off x="6131740" y="2719880"/>
            <a:ext cx="17462" cy="15398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8" name="Rectangle 121"/>
          <p:cNvSpPr>
            <a:spLocks noChangeArrowheads="1"/>
          </p:cNvSpPr>
          <p:nvPr/>
        </p:nvSpPr>
        <p:spPr bwMode="auto">
          <a:xfrm>
            <a:off x="6168253" y="2704005"/>
            <a:ext cx="17462" cy="1857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89" name="Freeform 122"/>
          <p:cNvSpPr/>
          <p:nvPr/>
        </p:nvSpPr>
        <p:spPr bwMode="auto">
          <a:xfrm>
            <a:off x="6596878" y="2557955"/>
            <a:ext cx="233362" cy="487363"/>
          </a:xfrm>
          <a:custGeom>
            <a:avLst/>
            <a:gdLst>
              <a:gd name="T0" fmla="*/ 72 w 104"/>
              <a:gd name="T1" fmla="*/ 91 h 216"/>
              <a:gd name="T2" fmla="*/ 61 w 104"/>
              <a:gd name="T3" fmla="*/ 57 h 216"/>
              <a:gd name="T4" fmla="*/ 61 w 104"/>
              <a:gd name="T5" fmla="*/ 30 h 216"/>
              <a:gd name="T6" fmla="*/ 65 w 104"/>
              <a:gd name="T7" fmla="*/ 30 h 216"/>
              <a:gd name="T8" fmla="*/ 65 w 104"/>
              <a:gd name="T9" fmla="*/ 26 h 216"/>
              <a:gd name="T10" fmla="*/ 61 w 104"/>
              <a:gd name="T11" fmla="*/ 26 h 216"/>
              <a:gd name="T12" fmla="*/ 61 w 104"/>
              <a:gd name="T13" fmla="*/ 0 h 216"/>
              <a:gd name="T14" fmla="*/ 43 w 104"/>
              <a:gd name="T15" fmla="*/ 0 h 216"/>
              <a:gd name="T16" fmla="*/ 43 w 104"/>
              <a:gd name="T17" fmla="*/ 26 h 216"/>
              <a:gd name="T18" fmla="*/ 39 w 104"/>
              <a:gd name="T19" fmla="*/ 26 h 216"/>
              <a:gd name="T20" fmla="*/ 39 w 104"/>
              <a:gd name="T21" fmla="*/ 30 h 216"/>
              <a:gd name="T22" fmla="*/ 43 w 104"/>
              <a:gd name="T23" fmla="*/ 30 h 216"/>
              <a:gd name="T24" fmla="*/ 43 w 104"/>
              <a:gd name="T25" fmla="*/ 57 h 216"/>
              <a:gd name="T26" fmla="*/ 32 w 104"/>
              <a:gd name="T27" fmla="*/ 91 h 216"/>
              <a:gd name="T28" fmla="*/ 23 w 104"/>
              <a:gd name="T29" fmla="*/ 216 h 216"/>
              <a:gd name="T30" fmla="*/ 50 w 104"/>
              <a:gd name="T31" fmla="*/ 216 h 216"/>
              <a:gd name="T32" fmla="*/ 52 w 104"/>
              <a:gd name="T33" fmla="*/ 215 h 216"/>
              <a:gd name="T34" fmla="*/ 54 w 104"/>
              <a:gd name="T35" fmla="*/ 216 h 216"/>
              <a:gd name="T36" fmla="*/ 81 w 104"/>
              <a:gd name="T37" fmla="*/ 216 h 216"/>
              <a:gd name="T38" fmla="*/ 72 w 104"/>
              <a:gd name="T39" fmla="*/ 9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16">
                <a:moveTo>
                  <a:pt x="72" y="91"/>
                </a:moveTo>
                <a:cubicBezTo>
                  <a:pt x="72" y="91"/>
                  <a:pt x="63" y="79"/>
                  <a:pt x="61" y="57"/>
                </a:cubicBezTo>
                <a:cubicBezTo>
                  <a:pt x="61" y="30"/>
                  <a:pt x="61" y="30"/>
                  <a:pt x="61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6"/>
                  <a:pt x="65" y="26"/>
                  <a:pt x="65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0"/>
                  <a:pt x="39" y="30"/>
                  <a:pt x="39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79"/>
                  <a:pt x="32" y="91"/>
                  <a:pt x="32" y="91"/>
                </a:cubicBezTo>
                <a:cubicBezTo>
                  <a:pt x="0" y="126"/>
                  <a:pt x="23" y="216"/>
                  <a:pt x="23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1" y="216"/>
                  <a:pt x="104" y="126"/>
                  <a:pt x="72" y="9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0" name="Freeform 123"/>
          <p:cNvSpPr/>
          <p:nvPr/>
        </p:nvSpPr>
        <p:spPr bwMode="auto">
          <a:xfrm>
            <a:off x="7366815" y="2648442"/>
            <a:ext cx="61912" cy="77788"/>
          </a:xfrm>
          <a:custGeom>
            <a:avLst/>
            <a:gdLst>
              <a:gd name="T0" fmla="*/ 6 w 27"/>
              <a:gd name="T1" fmla="*/ 33 h 35"/>
              <a:gd name="T2" fmla="*/ 6 w 27"/>
              <a:gd name="T3" fmla="*/ 33 h 35"/>
              <a:gd name="T4" fmla="*/ 17 w 27"/>
              <a:gd name="T5" fmla="*/ 28 h 35"/>
              <a:gd name="T6" fmla="*/ 25 w 27"/>
              <a:gd name="T7" fmla="*/ 14 h 35"/>
              <a:gd name="T8" fmla="*/ 20 w 27"/>
              <a:gd name="T9" fmla="*/ 3 h 35"/>
              <a:gd name="T10" fmla="*/ 17 w 27"/>
              <a:gd name="T11" fmla="*/ 2 h 35"/>
              <a:gd name="T12" fmla="*/ 5 w 27"/>
              <a:gd name="T13" fmla="*/ 6 h 35"/>
              <a:gd name="T14" fmla="*/ 2 w 27"/>
              <a:gd name="T15" fmla="*/ 21 h 35"/>
              <a:gd name="T16" fmla="*/ 6 w 27"/>
              <a:gd name="T17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11" y="35"/>
                  <a:pt x="15" y="32"/>
                  <a:pt x="17" y="28"/>
                </a:cubicBezTo>
                <a:cubicBezTo>
                  <a:pt x="25" y="14"/>
                  <a:pt x="25" y="14"/>
                  <a:pt x="25" y="14"/>
                </a:cubicBezTo>
                <a:cubicBezTo>
                  <a:pt x="27" y="10"/>
                  <a:pt x="24" y="4"/>
                  <a:pt x="20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3" y="0"/>
                  <a:pt x="7" y="2"/>
                  <a:pt x="5" y="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6"/>
                  <a:pt x="1" y="31"/>
                  <a:pt x="6" y="3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1" name="Freeform 124"/>
          <p:cNvSpPr/>
          <p:nvPr/>
        </p:nvSpPr>
        <p:spPr bwMode="auto">
          <a:xfrm>
            <a:off x="7355703" y="2723055"/>
            <a:ext cx="34925" cy="33338"/>
          </a:xfrm>
          <a:custGeom>
            <a:avLst/>
            <a:gdLst>
              <a:gd name="T0" fmla="*/ 14 w 15"/>
              <a:gd name="T1" fmla="*/ 10 h 15"/>
              <a:gd name="T2" fmla="*/ 10 w 15"/>
              <a:gd name="T3" fmla="*/ 1 h 15"/>
              <a:gd name="T4" fmla="*/ 1 w 15"/>
              <a:gd name="T5" fmla="*/ 5 h 15"/>
              <a:gd name="T6" fmla="*/ 5 w 15"/>
              <a:gd name="T7" fmla="*/ 13 h 15"/>
              <a:gd name="T8" fmla="*/ 14 w 15"/>
              <a:gd name="T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10"/>
                </a:moveTo>
                <a:cubicBezTo>
                  <a:pt x="15" y="6"/>
                  <a:pt x="13" y="2"/>
                  <a:pt x="10" y="1"/>
                </a:cubicBezTo>
                <a:cubicBezTo>
                  <a:pt x="7" y="0"/>
                  <a:pt x="3" y="1"/>
                  <a:pt x="1" y="5"/>
                </a:cubicBezTo>
                <a:cubicBezTo>
                  <a:pt x="0" y="8"/>
                  <a:pt x="2" y="12"/>
                  <a:pt x="5" y="13"/>
                </a:cubicBezTo>
                <a:cubicBezTo>
                  <a:pt x="8" y="15"/>
                  <a:pt x="12" y="13"/>
                  <a:pt x="14" y="1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2" name="Freeform 125"/>
          <p:cNvSpPr/>
          <p:nvPr/>
        </p:nvSpPr>
        <p:spPr bwMode="auto">
          <a:xfrm>
            <a:off x="7279503" y="2719880"/>
            <a:ext cx="76200" cy="47625"/>
          </a:xfrm>
          <a:custGeom>
            <a:avLst/>
            <a:gdLst>
              <a:gd name="T0" fmla="*/ 33 w 34"/>
              <a:gd name="T1" fmla="*/ 8 h 21"/>
              <a:gd name="T2" fmla="*/ 24 w 34"/>
              <a:gd name="T3" fmla="*/ 1 h 21"/>
              <a:gd name="T4" fmla="*/ 8 w 34"/>
              <a:gd name="T5" fmla="*/ 0 h 21"/>
              <a:gd name="T6" fmla="*/ 0 w 34"/>
              <a:gd name="T7" fmla="*/ 10 h 21"/>
              <a:gd name="T8" fmla="*/ 0 w 34"/>
              <a:gd name="T9" fmla="*/ 12 h 21"/>
              <a:gd name="T10" fmla="*/ 10 w 34"/>
              <a:gd name="T11" fmla="*/ 21 h 21"/>
              <a:gd name="T12" fmla="*/ 25 w 34"/>
              <a:gd name="T13" fmla="*/ 18 h 21"/>
              <a:gd name="T14" fmla="*/ 33 w 34"/>
              <a:gd name="T15" fmla="*/ 9 h 21"/>
              <a:gd name="T16" fmla="*/ 33 w 34"/>
              <a:gd name="T17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">
                <a:moveTo>
                  <a:pt x="33" y="8"/>
                </a:moveTo>
                <a:cubicBezTo>
                  <a:pt x="33" y="3"/>
                  <a:pt x="29" y="1"/>
                  <a:pt x="24" y="1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7"/>
                  <a:pt x="5" y="21"/>
                  <a:pt x="10" y="21"/>
                </a:cubicBezTo>
                <a:cubicBezTo>
                  <a:pt x="25" y="18"/>
                  <a:pt x="25" y="18"/>
                  <a:pt x="25" y="18"/>
                </a:cubicBezTo>
                <a:cubicBezTo>
                  <a:pt x="30" y="17"/>
                  <a:pt x="34" y="14"/>
                  <a:pt x="33" y="9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3" name="Freeform 126"/>
          <p:cNvSpPr/>
          <p:nvPr/>
        </p:nvSpPr>
        <p:spPr bwMode="auto">
          <a:xfrm>
            <a:off x="7369990" y="2746867"/>
            <a:ext cx="65087" cy="79375"/>
          </a:xfrm>
          <a:custGeom>
            <a:avLst/>
            <a:gdLst>
              <a:gd name="T0" fmla="*/ 5 w 29"/>
              <a:gd name="T1" fmla="*/ 3 h 35"/>
              <a:gd name="T2" fmla="*/ 5 w 29"/>
              <a:gd name="T3" fmla="*/ 3 h 35"/>
              <a:gd name="T4" fmla="*/ 3 w 29"/>
              <a:gd name="T5" fmla="*/ 15 h 35"/>
              <a:gd name="T6" fmla="*/ 9 w 29"/>
              <a:gd name="T7" fmla="*/ 29 h 35"/>
              <a:gd name="T8" fmla="*/ 21 w 29"/>
              <a:gd name="T9" fmla="*/ 33 h 35"/>
              <a:gd name="T10" fmla="*/ 23 w 29"/>
              <a:gd name="T11" fmla="*/ 31 h 35"/>
              <a:gd name="T12" fmla="*/ 27 w 29"/>
              <a:gd name="T13" fmla="*/ 19 h 35"/>
              <a:gd name="T14" fmla="*/ 17 w 29"/>
              <a:gd name="T15" fmla="*/ 7 h 35"/>
              <a:gd name="T16" fmla="*/ 5 w 29"/>
              <a:gd name="T17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1" y="6"/>
                  <a:pt x="0" y="11"/>
                  <a:pt x="3" y="1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34"/>
                  <a:pt x="17" y="35"/>
                  <a:pt x="21" y="33"/>
                </a:cubicBezTo>
                <a:cubicBezTo>
                  <a:pt x="23" y="31"/>
                  <a:pt x="23" y="31"/>
                  <a:pt x="23" y="31"/>
                </a:cubicBezTo>
                <a:cubicBezTo>
                  <a:pt x="28" y="29"/>
                  <a:pt x="29" y="23"/>
                  <a:pt x="27" y="19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2"/>
                  <a:pt x="10" y="0"/>
                  <a:pt x="5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4" name="Freeform 127"/>
          <p:cNvSpPr>
            <a:spLocks noEditPoints="1"/>
          </p:cNvSpPr>
          <p:nvPr/>
        </p:nvSpPr>
        <p:spPr bwMode="auto">
          <a:xfrm>
            <a:off x="7262040" y="2624630"/>
            <a:ext cx="220662" cy="361950"/>
          </a:xfrm>
          <a:custGeom>
            <a:avLst/>
            <a:gdLst>
              <a:gd name="T0" fmla="*/ 82 w 98"/>
              <a:gd name="T1" fmla="*/ 142 h 160"/>
              <a:gd name="T2" fmla="*/ 75 w 98"/>
              <a:gd name="T3" fmla="*/ 142 h 160"/>
              <a:gd name="T4" fmla="*/ 71 w 98"/>
              <a:gd name="T5" fmla="*/ 137 h 160"/>
              <a:gd name="T6" fmla="*/ 56 w 98"/>
              <a:gd name="T7" fmla="*/ 137 h 160"/>
              <a:gd name="T8" fmla="*/ 56 w 98"/>
              <a:gd name="T9" fmla="*/ 98 h 160"/>
              <a:gd name="T10" fmla="*/ 98 w 98"/>
              <a:gd name="T11" fmla="*/ 49 h 160"/>
              <a:gd name="T12" fmla="*/ 49 w 98"/>
              <a:gd name="T13" fmla="*/ 0 h 160"/>
              <a:gd name="T14" fmla="*/ 0 w 98"/>
              <a:gd name="T15" fmla="*/ 49 h 160"/>
              <a:gd name="T16" fmla="*/ 42 w 98"/>
              <a:gd name="T17" fmla="*/ 98 h 160"/>
              <a:gd name="T18" fmla="*/ 42 w 98"/>
              <a:gd name="T19" fmla="*/ 137 h 160"/>
              <a:gd name="T20" fmla="*/ 27 w 98"/>
              <a:gd name="T21" fmla="*/ 137 h 160"/>
              <a:gd name="T22" fmla="*/ 23 w 98"/>
              <a:gd name="T23" fmla="*/ 142 h 160"/>
              <a:gd name="T24" fmla="*/ 16 w 98"/>
              <a:gd name="T25" fmla="*/ 142 h 160"/>
              <a:gd name="T26" fmla="*/ 11 w 98"/>
              <a:gd name="T27" fmla="*/ 146 h 160"/>
              <a:gd name="T28" fmla="*/ 8 w 98"/>
              <a:gd name="T29" fmla="*/ 155 h 160"/>
              <a:gd name="T30" fmla="*/ 13 w 98"/>
              <a:gd name="T31" fmla="*/ 160 h 160"/>
              <a:gd name="T32" fmla="*/ 85 w 98"/>
              <a:gd name="T33" fmla="*/ 160 h 160"/>
              <a:gd name="T34" fmla="*/ 90 w 98"/>
              <a:gd name="T35" fmla="*/ 155 h 160"/>
              <a:gd name="T36" fmla="*/ 87 w 98"/>
              <a:gd name="T37" fmla="*/ 146 h 160"/>
              <a:gd name="T38" fmla="*/ 82 w 98"/>
              <a:gd name="T39" fmla="*/ 142 h 160"/>
              <a:gd name="T40" fmla="*/ 2 w 98"/>
              <a:gd name="T41" fmla="*/ 49 h 160"/>
              <a:gd name="T42" fmla="*/ 49 w 98"/>
              <a:gd name="T43" fmla="*/ 2 h 160"/>
              <a:gd name="T44" fmla="*/ 96 w 98"/>
              <a:gd name="T45" fmla="*/ 49 h 160"/>
              <a:gd name="T46" fmla="*/ 49 w 98"/>
              <a:gd name="T47" fmla="*/ 97 h 160"/>
              <a:gd name="T48" fmla="*/ 2 w 98"/>
              <a:gd name="T49" fmla="*/ 4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8" h="160">
                <a:moveTo>
                  <a:pt x="82" y="142"/>
                </a:moveTo>
                <a:cubicBezTo>
                  <a:pt x="75" y="142"/>
                  <a:pt x="75" y="142"/>
                  <a:pt x="75" y="142"/>
                </a:cubicBezTo>
                <a:cubicBezTo>
                  <a:pt x="75" y="139"/>
                  <a:pt x="73" y="137"/>
                  <a:pt x="71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6" y="98"/>
                  <a:pt x="56" y="98"/>
                  <a:pt x="56" y="98"/>
                </a:cubicBezTo>
                <a:cubicBezTo>
                  <a:pt x="80" y="95"/>
                  <a:pt x="98" y="74"/>
                  <a:pt x="98" y="49"/>
                </a:cubicBez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4"/>
                  <a:pt x="18" y="95"/>
                  <a:pt x="42" y="98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5" y="137"/>
                  <a:pt x="23" y="139"/>
                  <a:pt x="23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3" y="142"/>
                  <a:pt x="11" y="144"/>
                  <a:pt x="11" y="146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158"/>
                  <a:pt x="10" y="160"/>
                  <a:pt x="13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8" y="160"/>
                  <a:pt x="90" y="158"/>
                  <a:pt x="90" y="155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4"/>
                  <a:pt x="85" y="142"/>
                  <a:pt x="82" y="142"/>
                </a:cubicBezTo>
                <a:close/>
                <a:moveTo>
                  <a:pt x="2" y="49"/>
                </a:moveTo>
                <a:cubicBezTo>
                  <a:pt x="2" y="23"/>
                  <a:pt x="23" y="2"/>
                  <a:pt x="49" y="2"/>
                </a:cubicBezTo>
                <a:cubicBezTo>
                  <a:pt x="75" y="2"/>
                  <a:pt x="96" y="23"/>
                  <a:pt x="96" y="49"/>
                </a:cubicBezTo>
                <a:cubicBezTo>
                  <a:pt x="96" y="75"/>
                  <a:pt x="75" y="97"/>
                  <a:pt x="49" y="97"/>
                </a:cubicBezTo>
                <a:cubicBezTo>
                  <a:pt x="23" y="97"/>
                  <a:pt x="2" y="75"/>
                  <a:pt x="2" y="4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5" name="Freeform 128"/>
          <p:cNvSpPr/>
          <p:nvPr/>
        </p:nvSpPr>
        <p:spPr bwMode="auto">
          <a:xfrm>
            <a:off x="7816078" y="2699242"/>
            <a:ext cx="134937" cy="120650"/>
          </a:xfrm>
          <a:custGeom>
            <a:avLst/>
            <a:gdLst>
              <a:gd name="T0" fmla="*/ 57 w 60"/>
              <a:gd name="T1" fmla="*/ 8 h 53"/>
              <a:gd name="T2" fmla="*/ 4 w 60"/>
              <a:gd name="T3" fmla="*/ 0 h 53"/>
              <a:gd name="T4" fmla="*/ 0 w 60"/>
              <a:gd name="T5" fmla="*/ 4 h 53"/>
              <a:gd name="T6" fmla="*/ 0 w 60"/>
              <a:gd name="T7" fmla="*/ 49 h 53"/>
              <a:gd name="T8" fmla="*/ 4 w 60"/>
              <a:gd name="T9" fmla="*/ 53 h 53"/>
              <a:gd name="T10" fmla="*/ 57 w 60"/>
              <a:gd name="T11" fmla="*/ 45 h 53"/>
              <a:gd name="T12" fmla="*/ 60 w 60"/>
              <a:gd name="T13" fmla="*/ 41 h 53"/>
              <a:gd name="T14" fmla="*/ 60 w 60"/>
              <a:gd name="T15" fmla="*/ 12 h 53"/>
              <a:gd name="T16" fmla="*/ 57 w 60"/>
              <a:gd name="T17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7" y="8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3"/>
                  <a:pt x="4" y="53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60" y="43"/>
                  <a:pt x="60" y="41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9" y="8"/>
                  <a:pt x="57" y="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6" name="Freeform 129"/>
          <p:cNvSpPr/>
          <p:nvPr/>
        </p:nvSpPr>
        <p:spPr bwMode="auto">
          <a:xfrm>
            <a:off x="8019278" y="2699242"/>
            <a:ext cx="134937" cy="120650"/>
          </a:xfrm>
          <a:custGeom>
            <a:avLst/>
            <a:gdLst>
              <a:gd name="T0" fmla="*/ 56 w 60"/>
              <a:gd name="T1" fmla="*/ 53 h 53"/>
              <a:gd name="T2" fmla="*/ 60 w 60"/>
              <a:gd name="T3" fmla="*/ 49 h 53"/>
              <a:gd name="T4" fmla="*/ 60 w 60"/>
              <a:gd name="T5" fmla="*/ 4 h 53"/>
              <a:gd name="T6" fmla="*/ 56 w 60"/>
              <a:gd name="T7" fmla="*/ 0 h 53"/>
              <a:gd name="T8" fmla="*/ 3 w 60"/>
              <a:gd name="T9" fmla="*/ 8 h 53"/>
              <a:gd name="T10" fmla="*/ 0 w 60"/>
              <a:gd name="T11" fmla="*/ 12 h 53"/>
              <a:gd name="T12" fmla="*/ 0 w 60"/>
              <a:gd name="T13" fmla="*/ 41 h 53"/>
              <a:gd name="T14" fmla="*/ 3 w 60"/>
              <a:gd name="T15" fmla="*/ 45 h 53"/>
              <a:gd name="T16" fmla="*/ 56 w 60"/>
              <a:gd name="T1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6" y="53"/>
                </a:moveTo>
                <a:cubicBezTo>
                  <a:pt x="58" y="53"/>
                  <a:pt x="60" y="51"/>
                  <a:pt x="60" y="49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10"/>
                  <a:pt x="0" y="1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7" name="Freeform 130"/>
          <p:cNvSpPr/>
          <p:nvPr/>
        </p:nvSpPr>
        <p:spPr bwMode="auto">
          <a:xfrm>
            <a:off x="7965303" y="2718292"/>
            <a:ext cx="41275" cy="82550"/>
          </a:xfrm>
          <a:custGeom>
            <a:avLst/>
            <a:gdLst>
              <a:gd name="T0" fmla="*/ 14 w 18"/>
              <a:gd name="T1" fmla="*/ 0 h 37"/>
              <a:gd name="T2" fmla="*/ 4 w 18"/>
              <a:gd name="T3" fmla="*/ 0 h 37"/>
              <a:gd name="T4" fmla="*/ 0 w 18"/>
              <a:gd name="T5" fmla="*/ 4 h 37"/>
              <a:gd name="T6" fmla="*/ 0 w 18"/>
              <a:gd name="T7" fmla="*/ 33 h 37"/>
              <a:gd name="T8" fmla="*/ 4 w 18"/>
              <a:gd name="T9" fmla="*/ 37 h 37"/>
              <a:gd name="T10" fmla="*/ 14 w 18"/>
              <a:gd name="T11" fmla="*/ 37 h 37"/>
              <a:gd name="T12" fmla="*/ 18 w 18"/>
              <a:gd name="T13" fmla="*/ 33 h 37"/>
              <a:gd name="T14" fmla="*/ 18 w 18"/>
              <a:gd name="T15" fmla="*/ 4 h 37"/>
              <a:gd name="T16" fmla="*/ 14 w 18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7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7"/>
                  <a:pt x="18" y="35"/>
                  <a:pt x="18" y="3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2"/>
                  <a:pt x="16" y="0"/>
                  <a:pt x="14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8" name="Freeform 131"/>
          <p:cNvSpPr/>
          <p:nvPr/>
        </p:nvSpPr>
        <p:spPr bwMode="auto">
          <a:xfrm>
            <a:off x="7760515" y="2810367"/>
            <a:ext cx="184150" cy="107950"/>
          </a:xfrm>
          <a:custGeom>
            <a:avLst/>
            <a:gdLst>
              <a:gd name="T0" fmla="*/ 3 w 82"/>
              <a:gd name="T1" fmla="*/ 2 h 48"/>
              <a:gd name="T2" fmla="*/ 17 w 82"/>
              <a:gd name="T3" fmla="*/ 22 h 48"/>
              <a:gd name="T4" fmla="*/ 0 w 82"/>
              <a:gd name="T5" fmla="*/ 45 h 48"/>
              <a:gd name="T6" fmla="*/ 82 w 82"/>
              <a:gd name="T7" fmla="*/ 0 h 48"/>
              <a:gd name="T8" fmla="*/ 3 w 82"/>
              <a:gd name="T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3" y="2"/>
                </a:moveTo>
                <a:cubicBezTo>
                  <a:pt x="17" y="22"/>
                  <a:pt x="17" y="22"/>
                  <a:pt x="17" y="2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64" y="48"/>
                  <a:pt x="82" y="0"/>
                </a:cubicBezTo>
                <a:cubicBezTo>
                  <a:pt x="82" y="0"/>
                  <a:pt x="25" y="17"/>
                  <a:pt x="3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99" name="Freeform 132"/>
          <p:cNvSpPr/>
          <p:nvPr/>
        </p:nvSpPr>
        <p:spPr bwMode="auto">
          <a:xfrm>
            <a:off x="8025628" y="2810367"/>
            <a:ext cx="185737" cy="107950"/>
          </a:xfrm>
          <a:custGeom>
            <a:avLst/>
            <a:gdLst>
              <a:gd name="T0" fmla="*/ 65 w 82"/>
              <a:gd name="T1" fmla="*/ 22 h 48"/>
              <a:gd name="T2" fmla="*/ 79 w 82"/>
              <a:gd name="T3" fmla="*/ 2 h 48"/>
              <a:gd name="T4" fmla="*/ 0 w 82"/>
              <a:gd name="T5" fmla="*/ 0 h 48"/>
              <a:gd name="T6" fmla="*/ 82 w 82"/>
              <a:gd name="T7" fmla="*/ 45 h 48"/>
              <a:gd name="T8" fmla="*/ 65 w 82"/>
              <a:gd name="T9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65" y="22"/>
                </a:moveTo>
                <a:cubicBezTo>
                  <a:pt x="79" y="2"/>
                  <a:pt x="79" y="2"/>
                  <a:pt x="79" y="2"/>
                </a:cubicBezTo>
                <a:cubicBezTo>
                  <a:pt x="57" y="17"/>
                  <a:pt x="0" y="0"/>
                  <a:pt x="0" y="0"/>
                </a:cubicBezTo>
                <a:cubicBezTo>
                  <a:pt x="18" y="48"/>
                  <a:pt x="82" y="45"/>
                  <a:pt x="82" y="45"/>
                </a:cubicBezTo>
                <a:lnTo>
                  <a:pt x="65" y="2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0" name="Freeform 133"/>
          <p:cNvSpPr/>
          <p:nvPr/>
        </p:nvSpPr>
        <p:spPr bwMode="auto">
          <a:xfrm>
            <a:off x="808853" y="3269155"/>
            <a:ext cx="315912" cy="320675"/>
          </a:xfrm>
          <a:custGeom>
            <a:avLst/>
            <a:gdLst>
              <a:gd name="T0" fmla="*/ 199 w 199"/>
              <a:gd name="T1" fmla="*/ 133 h 202"/>
              <a:gd name="T2" fmla="*/ 199 w 199"/>
              <a:gd name="T3" fmla="*/ 102 h 202"/>
              <a:gd name="T4" fmla="*/ 135 w 199"/>
              <a:gd name="T5" fmla="*/ 102 h 202"/>
              <a:gd name="T6" fmla="*/ 135 w 199"/>
              <a:gd name="T7" fmla="*/ 114 h 202"/>
              <a:gd name="T8" fmla="*/ 81 w 199"/>
              <a:gd name="T9" fmla="*/ 114 h 202"/>
              <a:gd name="T10" fmla="*/ 81 w 199"/>
              <a:gd name="T11" fmla="*/ 81 h 202"/>
              <a:gd name="T12" fmla="*/ 137 w 199"/>
              <a:gd name="T13" fmla="*/ 81 h 202"/>
              <a:gd name="T14" fmla="*/ 137 w 199"/>
              <a:gd name="T15" fmla="*/ 18 h 202"/>
              <a:gd name="T16" fmla="*/ 56 w 199"/>
              <a:gd name="T17" fmla="*/ 18 h 202"/>
              <a:gd name="T18" fmla="*/ 56 w 199"/>
              <a:gd name="T19" fmla="*/ 0 h 202"/>
              <a:gd name="T20" fmla="*/ 0 w 199"/>
              <a:gd name="T21" fmla="*/ 0 h 202"/>
              <a:gd name="T22" fmla="*/ 0 w 199"/>
              <a:gd name="T23" fmla="*/ 81 h 202"/>
              <a:gd name="T24" fmla="*/ 56 w 199"/>
              <a:gd name="T25" fmla="*/ 81 h 202"/>
              <a:gd name="T26" fmla="*/ 56 w 199"/>
              <a:gd name="T27" fmla="*/ 202 h 202"/>
              <a:gd name="T28" fmla="*/ 81 w 199"/>
              <a:gd name="T29" fmla="*/ 202 h 202"/>
              <a:gd name="T30" fmla="*/ 81 w 199"/>
              <a:gd name="T31" fmla="*/ 172 h 202"/>
              <a:gd name="T32" fmla="*/ 135 w 199"/>
              <a:gd name="T33" fmla="*/ 172 h 202"/>
              <a:gd name="T34" fmla="*/ 135 w 199"/>
              <a:gd name="T35" fmla="*/ 183 h 202"/>
              <a:gd name="T36" fmla="*/ 199 w 199"/>
              <a:gd name="T37" fmla="*/ 183 h 202"/>
              <a:gd name="T38" fmla="*/ 199 w 199"/>
              <a:gd name="T39" fmla="*/ 152 h 202"/>
              <a:gd name="T40" fmla="*/ 135 w 199"/>
              <a:gd name="T41" fmla="*/ 152 h 202"/>
              <a:gd name="T42" fmla="*/ 135 w 199"/>
              <a:gd name="T43" fmla="*/ 163 h 202"/>
              <a:gd name="T44" fmla="*/ 81 w 199"/>
              <a:gd name="T45" fmla="*/ 163 h 202"/>
              <a:gd name="T46" fmla="*/ 81 w 199"/>
              <a:gd name="T47" fmla="*/ 122 h 202"/>
              <a:gd name="T48" fmla="*/ 135 w 199"/>
              <a:gd name="T49" fmla="*/ 122 h 202"/>
              <a:gd name="T50" fmla="*/ 135 w 199"/>
              <a:gd name="T51" fmla="*/ 133 h 202"/>
              <a:gd name="T52" fmla="*/ 199 w 199"/>
              <a:gd name="T53" fmla="*/ 13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1" name="Oval 134"/>
          <p:cNvSpPr>
            <a:spLocks noChangeArrowheads="1"/>
          </p:cNvSpPr>
          <p:nvPr/>
        </p:nvSpPr>
        <p:spPr bwMode="auto">
          <a:xfrm>
            <a:off x="1431153" y="3492992"/>
            <a:ext cx="66675" cy="650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2" name="Freeform 135"/>
          <p:cNvSpPr/>
          <p:nvPr/>
        </p:nvSpPr>
        <p:spPr bwMode="auto">
          <a:xfrm>
            <a:off x="1413690" y="3318367"/>
            <a:ext cx="300037" cy="196850"/>
          </a:xfrm>
          <a:custGeom>
            <a:avLst/>
            <a:gdLst>
              <a:gd name="T0" fmla="*/ 0 w 133"/>
              <a:gd name="T1" fmla="*/ 87 h 87"/>
              <a:gd name="T2" fmla="*/ 7 w 133"/>
              <a:gd name="T3" fmla="*/ 87 h 87"/>
              <a:gd name="T4" fmla="*/ 22 w 133"/>
              <a:gd name="T5" fmla="*/ 75 h 87"/>
              <a:gd name="T6" fmla="*/ 38 w 133"/>
              <a:gd name="T7" fmla="*/ 87 h 87"/>
              <a:gd name="T8" fmla="*/ 133 w 133"/>
              <a:gd name="T9" fmla="*/ 87 h 87"/>
              <a:gd name="T10" fmla="*/ 133 w 133"/>
              <a:gd name="T11" fmla="*/ 0 h 87"/>
              <a:gd name="T12" fmla="*/ 0 w 133"/>
              <a:gd name="T13" fmla="*/ 0 h 87"/>
              <a:gd name="T14" fmla="*/ 0 w 133"/>
              <a:gd name="T1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87">
                <a:moveTo>
                  <a:pt x="0" y="87"/>
                </a:moveTo>
                <a:cubicBezTo>
                  <a:pt x="7" y="87"/>
                  <a:pt x="7" y="87"/>
                  <a:pt x="7" y="87"/>
                </a:cubicBezTo>
                <a:cubicBezTo>
                  <a:pt x="8" y="80"/>
                  <a:pt x="15" y="75"/>
                  <a:pt x="22" y="75"/>
                </a:cubicBezTo>
                <a:cubicBezTo>
                  <a:pt x="30" y="75"/>
                  <a:pt x="36" y="80"/>
                  <a:pt x="38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0"/>
                  <a:pt x="0" y="0"/>
                  <a:pt x="0" y="0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3" name="Freeform 136"/>
          <p:cNvSpPr>
            <a:spLocks noEditPoints="1"/>
          </p:cNvSpPr>
          <p:nvPr/>
        </p:nvSpPr>
        <p:spPr bwMode="auto">
          <a:xfrm>
            <a:off x="1724840" y="3367580"/>
            <a:ext cx="130175" cy="147638"/>
          </a:xfrm>
          <a:custGeom>
            <a:avLst/>
            <a:gdLst>
              <a:gd name="T0" fmla="*/ 53 w 58"/>
              <a:gd name="T1" fmla="*/ 54 h 65"/>
              <a:gd name="T2" fmla="*/ 41 w 58"/>
              <a:gd name="T3" fmla="*/ 0 h 65"/>
              <a:gd name="T4" fmla="*/ 0 w 58"/>
              <a:gd name="T5" fmla="*/ 0 h 65"/>
              <a:gd name="T6" fmla="*/ 0 w 58"/>
              <a:gd name="T7" fmla="*/ 65 h 65"/>
              <a:gd name="T8" fmla="*/ 12 w 58"/>
              <a:gd name="T9" fmla="*/ 65 h 65"/>
              <a:gd name="T10" fmla="*/ 27 w 58"/>
              <a:gd name="T11" fmla="*/ 53 h 65"/>
              <a:gd name="T12" fmla="*/ 43 w 58"/>
              <a:gd name="T13" fmla="*/ 65 h 65"/>
              <a:gd name="T14" fmla="*/ 53 w 58"/>
              <a:gd name="T15" fmla="*/ 65 h 65"/>
              <a:gd name="T16" fmla="*/ 58 w 58"/>
              <a:gd name="T17" fmla="*/ 65 h 65"/>
              <a:gd name="T18" fmla="*/ 58 w 58"/>
              <a:gd name="T19" fmla="*/ 54 h 65"/>
              <a:gd name="T20" fmla="*/ 53 w 58"/>
              <a:gd name="T21" fmla="*/ 54 h 65"/>
              <a:gd name="T22" fmla="*/ 4 w 58"/>
              <a:gd name="T23" fmla="*/ 24 h 65"/>
              <a:gd name="T24" fmla="*/ 4 w 58"/>
              <a:gd name="T25" fmla="*/ 4 h 65"/>
              <a:gd name="T26" fmla="*/ 37 w 58"/>
              <a:gd name="T27" fmla="*/ 4 h 65"/>
              <a:gd name="T28" fmla="*/ 41 w 58"/>
              <a:gd name="T29" fmla="*/ 24 h 65"/>
              <a:gd name="T30" fmla="*/ 4 w 58"/>
              <a:gd name="T31" fmla="*/ 2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65">
                <a:moveTo>
                  <a:pt x="53" y="54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58"/>
                  <a:pt x="20" y="53"/>
                  <a:pt x="27" y="53"/>
                </a:cubicBezTo>
                <a:cubicBezTo>
                  <a:pt x="35" y="53"/>
                  <a:pt x="41" y="58"/>
                  <a:pt x="4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54"/>
                  <a:pt x="58" y="54"/>
                  <a:pt x="58" y="54"/>
                </a:cubicBezTo>
                <a:lnTo>
                  <a:pt x="53" y="54"/>
                </a:lnTo>
                <a:close/>
                <a:moveTo>
                  <a:pt x="4" y="24"/>
                </a:moveTo>
                <a:cubicBezTo>
                  <a:pt x="4" y="4"/>
                  <a:pt x="4" y="4"/>
                  <a:pt x="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24"/>
                  <a:pt x="41" y="24"/>
                  <a:pt x="41" y="24"/>
                </a:cubicBezTo>
                <a:lnTo>
                  <a:pt x="4" y="2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4" name="Oval 137"/>
          <p:cNvSpPr>
            <a:spLocks noChangeArrowheads="1"/>
          </p:cNvSpPr>
          <p:nvPr/>
        </p:nvSpPr>
        <p:spPr bwMode="auto">
          <a:xfrm>
            <a:off x="1753415" y="3492992"/>
            <a:ext cx="66675" cy="650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5" name="Freeform 138"/>
          <p:cNvSpPr/>
          <p:nvPr/>
        </p:nvSpPr>
        <p:spPr bwMode="auto">
          <a:xfrm>
            <a:off x="2151878" y="3216767"/>
            <a:ext cx="265112" cy="388938"/>
          </a:xfrm>
          <a:custGeom>
            <a:avLst/>
            <a:gdLst>
              <a:gd name="T0" fmla="*/ 116 w 118"/>
              <a:gd name="T1" fmla="*/ 14 h 172"/>
              <a:gd name="T2" fmla="*/ 118 w 118"/>
              <a:gd name="T3" fmla="*/ 9 h 172"/>
              <a:gd name="T4" fmla="*/ 97 w 118"/>
              <a:gd name="T5" fmla="*/ 2 h 172"/>
              <a:gd name="T6" fmla="*/ 92 w 118"/>
              <a:gd name="T7" fmla="*/ 0 h 172"/>
              <a:gd name="T8" fmla="*/ 90 w 118"/>
              <a:gd name="T9" fmla="*/ 5 h 172"/>
              <a:gd name="T10" fmla="*/ 76 w 118"/>
              <a:gd name="T11" fmla="*/ 46 h 172"/>
              <a:gd name="T12" fmla="*/ 0 w 118"/>
              <a:gd name="T13" fmla="*/ 46 h 172"/>
              <a:gd name="T14" fmla="*/ 53 w 118"/>
              <a:gd name="T15" fmla="*/ 107 h 172"/>
              <a:gd name="T16" fmla="*/ 53 w 118"/>
              <a:gd name="T17" fmla="*/ 164 h 172"/>
              <a:gd name="T18" fmla="*/ 17 w 118"/>
              <a:gd name="T19" fmla="*/ 172 h 172"/>
              <a:gd name="T20" fmla="*/ 95 w 118"/>
              <a:gd name="T21" fmla="*/ 172 h 172"/>
              <a:gd name="T22" fmla="*/ 60 w 118"/>
              <a:gd name="T23" fmla="*/ 164 h 172"/>
              <a:gd name="T24" fmla="*/ 60 w 118"/>
              <a:gd name="T25" fmla="*/ 107 h 172"/>
              <a:gd name="T26" fmla="*/ 112 w 118"/>
              <a:gd name="T27" fmla="*/ 46 h 172"/>
              <a:gd name="T28" fmla="*/ 82 w 118"/>
              <a:gd name="T29" fmla="*/ 46 h 172"/>
              <a:gd name="T30" fmla="*/ 95 w 118"/>
              <a:gd name="T31" fmla="*/ 6 h 172"/>
              <a:gd name="T32" fmla="*/ 116 w 118"/>
              <a:gd name="T33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6" name="Freeform 139"/>
          <p:cNvSpPr/>
          <p:nvPr/>
        </p:nvSpPr>
        <p:spPr bwMode="auto">
          <a:xfrm>
            <a:off x="2748778" y="3285030"/>
            <a:ext cx="333375" cy="279400"/>
          </a:xfrm>
          <a:custGeom>
            <a:avLst/>
            <a:gdLst>
              <a:gd name="T0" fmla="*/ 145 w 148"/>
              <a:gd name="T1" fmla="*/ 54 h 124"/>
              <a:gd name="T2" fmla="*/ 143 w 148"/>
              <a:gd name="T3" fmla="*/ 48 h 124"/>
              <a:gd name="T4" fmla="*/ 148 w 148"/>
              <a:gd name="T5" fmla="*/ 36 h 124"/>
              <a:gd name="T6" fmla="*/ 130 w 148"/>
              <a:gd name="T7" fmla="*/ 18 h 124"/>
              <a:gd name="T8" fmla="*/ 118 w 148"/>
              <a:gd name="T9" fmla="*/ 23 h 124"/>
              <a:gd name="T10" fmla="*/ 104 w 148"/>
              <a:gd name="T11" fmla="*/ 10 h 124"/>
              <a:gd name="T12" fmla="*/ 97 w 148"/>
              <a:gd name="T13" fmla="*/ 12 h 124"/>
              <a:gd name="T14" fmla="*/ 76 w 148"/>
              <a:gd name="T15" fmla="*/ 0 h 124"/>
              <a:gd name="T16" fmla="*/ 56 w 148"/>
              <a:gd name="T17" fmla="*/ 10 h 124"/>
              <a:gd name="T18" fmla="*/ 49 w 148"/>
              <a:gd name="T19" fmla="*/ 8 h 124"/>
              <a:gd name="T20" fmla="*/ 37 w 148"/>
              <a:gd name="T21" fmla="*/ 20 h 124"/>
              <a:gd name="T22" fmla="*/ 38 w 148"/>
              <a:gd name="T23" fmla="*/ 24 h 124"/>
              <a:gd name="T24" fmla="*/ 36 w 148"/>
              <a:gd name="T25" fmla="*/ 24 h 124"/>
              <a:gd name="T26" fmla="*/ 18 w 148"/>
              <a:gd name="T27" fmla="*/ 43 h 124"/>
              <a:gd name="T28" fmla="*/ 18 w 148"/>
              <a:gd name="T29" fmla="*/ 44 h 124"/>
              <a:gd name="T30" fmla="*/ 0 w 148"/>
              <a:gd name="T31" fmla="*/ 65 h 124"/>
              <a:gd name="T32" fmla="*/ 16 w 148"/>
              <a:gd name="T33" fmla="*/ 85 h 124"/>
              <a:gd name="T34" fmla="*/ 31 w 148"/>
              <a:gd name="T35" fmla="*/ 96 h 124"/>
              <a:gd name="T36" fmla="*/ 35 w 148"/>
              <a:gd name="T37" fmla="*/ 95 h 124"/>
              <a:gd name="T38" fmla="*/ 35 w 148"/>
              <a:gd name="T39" fmla="*/ 97 h 124"/>
              <a:gd name="T40" fmla="*/ 53 w 148"/>
              <a:gd name="T41" fmla="*/ 114 h 124"/>
              <a:gd name="T42" fmla="*/ 67 w 148"/>
              <a:gd name="T43" fmla="*/ 107 h 124"/>
              <a:gd name="T44" fmla="*/ 76 w 148"/>
              <a:gd name="T45" fmla="*/ 111 h 124"/>
              <a:gd name="T46" fmla="*/ 83 w 148"/>
              <a:gd name="T47" fmla="*/ 109 h 124"/>
              <a:gd name="T48" fmla="*/ 100 w 148"/>
              <a:gd name="T49" fmla="*/ 124 h 124"/>
              <a:gd name="T50" fmla="*/ 91 w 148"/>
              <a:gd name="T51" fmla="*/ 108 h 124"/>
              <a:gd name="T52" fmla="*/ 100 w 148"/>
              <a:gd name="T53" fmla="*/ 110 h 124"/>
              <a:gd name="T54" fmla="*/ 118 w 148"/>
              <a:gd name="T55" fmla="*/ 94 h 124"/>
              <a:gd name="T56" fmla="*/ 122 w 148"/>
              <a:gd name="T57" fmla="*/ 94 h 124"/>
              <a:gd name="T58" fmla="*/ 143 w 148"/>
              <a:gd name="T59" fmla="*/ 74 h 124"/>
              <a:gd name="T60" fmla="*/ 139 w 148"/>
              <a:gd name="T61" fmla="*/ 63 h 124"/>
              <a:gd name="T62" fmla="*/ 145 w 148"/>
              <a:gd name="T63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8" h="124">
                <a:moveTo>
                  <a:pt x="145" y="54"/>
                </a:moveTo>
                <a:cubicBezTo>
                  <a:pt x="145" y="52"/>
                  <a:pt x="144" y="50"/>
                  <a:pt x="143" y="48"/>
                </a:cubicBezTo>
                <a:cubicBezTo>
                  <a:pt x="146" y="45"/>
                  <a:pt x="148" y="41"/>
                  <a:pt x="148" y="36"/>
                </a:cubicBezTo>
                <a:cubicBezTo>
                  <a:pt x="148" y="26"/>
                  <a:pt x="140" y="18"/>
                  <a:pt x="130" y="18"/>
                </a:cubicBezTo>
                <a:cubicBezTo>
                  <a:pt x="125" y="18"/>
                  <a:pt x="121" y="20"/>
                  <a:pt x="118" y="23"/>
                </a:cubicBezTo>
                <a:cubicBezTo>
                  <a:pt x="117" y="16"/>
                  <a:pt x="111" y="10"/>
                  <a:pt x="104" y="10"/>
                </a:cubicBezTo>
                <a:cubicBezTo>
                  <a:pt x="102" y="10"/>
                  <a:pt x="99" y="11"/>
                  <a:pt x="97" y="12"/>
                </a:cubicBezTo>
                <a:cubicBezTo>
                  <a:pt x="93" y="5"/>
                  <a:pt x="85" y="0"/>
                  <a:pt x="76" y="0"/>
                </a:cubicBezTo>
                <a:cubicBezTo>
                  <a:pt x="68" y="0"/>
                  <a:pt x="61" y="4"/>
                  <a:pt x="56" y="10"/>
                </a:cubicBezTo>
                <a:cubicBezTo>
                  <a:pt x="54" y="9"/>
                  <a:pt x="52" y="8"/>
                  <a:pt x="49" y="8"/>
                </a:cubicBezTo>
                <a:cubicBezTo>
                  <a:pt x="42" y="8"/>
                  <a:pt x="37" y="13"/>
                  <a:pt x="37" y="20"/>
                </a:cubicBezTo>
                <a:cubicBezTo>
                  <a:pt x="37" y="21"/>
                  <a:pt x="37" y="23"/>
                  <a:pt x="38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26" y="24"/>
                  <a:pt x="18" y="32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8" y="45"/>
                  <a:pt x="0" y="54"/>
                  <a:pt x="0" y="65"/>
                </a:cubicBezTo>
                <a:cubicBezTo>
                  <a:pt x="0" y="75"/>
                  <a:pt x="7" y="83"/>
                  <a:pt x="16" y="85"/>
                </a:cubicBezTo>
                <a:cubicBezTo>
                  <a:pt x="18" y="91"/>
                  <a:pt x="24" y="96"/>
                  <a:pt x="31" y="96"/>
                </a:cubicBezTo>
                <a:cubicBezTo>
                  <a:pt x="33" y="96"/>
                  <a:pt x="34" y="95"/>
                  <a:pt x="35" y="95"/>
                </a:cubicBezTo>
                <a:cubicBezTo>
                  <a:pt x="35" y="96"/>
                  <a:pt x="35" y="96"/>
                  <a:pt x="35" y="97"/>
                </a:cubicBezTo>
                <a:cubicBezTo>
                  <a:pt x="35" y="106"/>
                  <a:pt x="43" y="114"/>
                  <a:pt x="53" y="114"/>
                </a:cubicBezTo>
                <a:cubicBezTo>
                  <a:pt x="59" y="114"/>
                  <a:pt x="64" y="111"/>
                  <a:pt x="67" y="107"/>
                </a:cubicBezTo>
                <a:cubicBezTo>
                  <a:pt x="70" y="109"/>
                  <a:pt x="73" y="111"/>
                  <a:pt x="76" y="111"/>
                </a:cubicBezTo>
                <a:cubicBezTo>
                  <a:pt x="79" y="111"/>
                  <a:pt x="81" y="110"/>
                  <a:pt x="83" y="109"/>
                </a:cubicBezTo>
                <a:cubicBezTo>
                  <a:pt x="84" y="113"/>
                  <a:pt x="89" y="121"/>
                  <a:pt x="100" y="124"/>
                </a:cubicBezTo>
                <a:cubicBezTo>
                  <a:pt x="100" y="124"/>
                  <a:pt x="92" y="117"/>
                  <a:pt x="91" y="108"/>
                </a:cubicBezTo>
                <a:cubicBezTo>
                  <a:pt x="93" y="109"/>
                  <a:pt x="96" y="110"/>
                  <a:pt x="100" y="110"/>
                </a:cubicBezTo>
                <a:cubicBezTo>
                  <a:pt x="109" y="110"/>
                  <a:pt x="117" y="103"/>
                  <a:pt x="118" y="94"/>
                </a:cubicBezTo>
                <a:cubicBezTo>
                  <a:pt x="119" y="94"/>
                  <a:pt x="121" y="94"/>
                  <a:pt x="122" y="94"/>
                </a:cubicBezTo>
                <a:cubicBezTo>
                  <a:pt x="134" y="94"/>
                  <a:pt x="143" y="85"/>
                  <a:pt x="143" y="74"/>
                </a:cubicBezTo>
                <a:cubicBezTo>
                  <a:pt x="143" y="70"/>
                  <a:pt x="141" y="66"/>
                  <a:pt x="139" y="63"/>
                </a:cubicBezTo>
                <a:cubicBezTo>
                  <a:pt x="142" y="61"/>
                  <a:pt x="145" y="58"/>
                  <a:pt x="145" y="5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7" name="Freeform 140"/>
          <p:cNvSpPr>
            <a:spLocks noEditPoints="1"/>
          </p:cNvSpPr>
          <p:nvPr/>
        </p:nvSpPr>
        <p:spPr bwMode="auto">
          <a:xfrm>
            <a:off x="3344090" y="3280267"/>
            <a:ext cx="352425" cy="279400"/>
          </a:xfrm>
          <a:custGeom>
            <a:avLst/>
            <a:gdLst>
              <a:gd name="T0" fmla="*/ 217 w 222"/>
              <a:gd name="T1" fmla="*/ 0 h 176"/>
              <a:gd name="T2" fmla="*/ 0 w 222"/>
              <a:gd name="T3" fmla="*/ 0 h 176"/>
              <a:gd name="T4" fmla="*/ 0 w 222"/>
              <a:gd name="T5" fmla="*/ 176 h 176"/>
              <a:gd name="T6" fmla="*/ 222 w 222"/>
              <a:gd name="T7" fmla="*/ 176 h 176"/>
              <a:gd name="T8" fmla="*/ 222 w 222"/>
              <a:gd name="T9" fmla="*/ 0 h 176"/>
              <a:gd name="T10" fmla="*/ 217 w 222"/>
              <a:gd name="T11" fmla="*/ 0 h 176"/>
              <a:gd name="T12" fmla="*/ 189 w 222"/>
              <a:gd name="T13" fmla="*/ 118 h 176"/>
              <a:gd name="T14" fmla="*/ 189 w 222"/>
              <a:gd name="T15" fmla="*/ 172 h 176"/>
              <a:gd name="T16" fmla="*/ 158 w 222"/>
              <a:gd name="T17" fmla="*/ 172 h 176"/>
              <a:gd name="T18" fmla="*/ 158 w 222"/>
              <a:gd name="T19" fmla="*/ 118 h 176"/>
              <a:gd name="T20" fmla="*/ 165 w 222"/>
              <a:gd name="T21" fmla="*/ 118 h 176"/>
              <a:gd name="T22" fmla="*/ 165 w 222"/>
              <a:gd name="T23" fmla="*/ 4 h 176"/>
              <a:gd name="T24" fmla="*/ 180 w 222"/>
              <a:gd name="T25" fmla="*/ 4 h 176"/>
              <a:gd name="T26" fmla="*/ 180 w 222"/>
              <a:gd name="T27" fmla="*/ 118 h 176"/>
              <a:gd name="T28" fmla="*/ 189 w 222"/>
              <a:gd name="T29" fmla="*/ 118 h 176"/>
              <a:gd name="T30" fmla="*/ 41 w 222"/>
              <a:gd name="T31" fmla="*/ 118 h 176"/>
              <a:gd name="T32" fmla="*/ 41 w 222"/>
              <a:gd name="T33" fmla="*/ 4 h 176"/>
              <a:gd name="T34" fmla="*/ 57 w 222"/>
              <a:gd name="T35" fmla="*/ 4 h 176"/>
              <a:gd name="T36" fmla="*/ 57 w 222"/>
              <a:gd name="T37" fmla="*/ 118 h 176"/>
              <a:gd name="T38" fmla="*/ 67 w 222"/>
              <a:gd name="T39" fmla="*/ 118 h 176"/>
              <a:gd name="T40" fmla="*/ 67 w 222"/>
              <a:gd name="T41" fmla="*/ 172 h 176"/>
              <a:gd name="T42" fmla="*/ 34 w 222"/>
              <a:gd name="T43" fmla="*/ 172 h 176"/>
              <a:gd name="T44" fmla="*/ 34 w 222"/>
              <a:gd name="T45" fmla="*/ 118 h 176"/>
              <a:gd name="T46" fmla="*/ 41 w 222"/>
              <a:gd name="T47" fmla="*/ 118 h 176"/>
              <a:gd name="T48" fmla="*/ 75 w 222"/>
              <a:gd name="T49" fmla="*/ 118 h 176"/>
              <a:gd name="T50" fmla="*/ 82 w 222"/>
              <a:gd name="T51" fmla="*/ 118 h 176"/>
              <a:gd name="T52" fmla="*/ 82 w 222"/>
              <a:gd name="T53" fmla="*/ 4 h 176"/>
              <a:gd name="T54" fmla="*/ 98 w 222"/>
              <a:gd name="T55" fmla="*/ 4 h 176"/>
              <a:gd name="T56" fmla="*/ 98 w 222"/>
              <a:gd name="T57" fmla="*/ 118 h 176"/>
              <a:gd name="T58" fmla="*/ 108 w 222"/>
              <a:gd name="T59" fmla="*/ 118 h 176"/>
              <a:gd name="T60" fmla="*/ 108 w 222"/>
              <a:gd name="T61" fmla="*/ 172 h 176"/>
              <a:gd name="T62" fmla="*/ 75 w 222"/>
              <a:gd name="T63" fmla="*/ 172 h 176"/>
              <a:gd name="T64" fmla="*/ 75 w 222"/>
              <a:gd name="T65" fmla="*/ 118 h 176"/>
              <a:gd name="T66" fmla="*/ 117 w 222"/>
              <a:gd name="T67" fmla="*/ 118 h 176"/>
              <a:gd name="T68" fmla="*/ 124 w 222"/>
              <a:gd name="T69" fmla="*/ 118 h 176"/>
              <a:gd name="T70" fmla="*/ 124 w 222"/>
              <a:gd name="T71" fmla="*/ 4 h 176"/>
              <a:gd name="T72" fmla="*/ 139 w 222"/>
              <a:gd name="T73" fmla="*/ 4 h 176"/>
              <a:gd name="T74" fmla="*/ 139 w 222"/>
              <a:gd name="T75" fmla="*/ 118 h 176"/>
              <a:gd name="T76" fmla="*/ 149 w 222"/>
              <a:gd name="T77" fmla="*/ 118 h 176"/>
              <a:gd name="T78" fmla="*/ 149 w 222"/>
              <a:gd name="T79" fmla="*/ 172 h 176"/>
              <a:gd name="T80" fmla="*/ 117 w 222"/>
              <a:gd name="T81" fmla="*/ 172 h 176"/>
              <a:gd name="T82" fmla="*/ 117 w 222"/>
              <a:gd name="T83" fmla="*/ 118 h 176"/>
              <a:gd name="T84" fmla="*/ 4 w 222"/>
              <a:gd name="T85" fmla="*/ 4 h 176"/>
              <a:gd name="T86" fmla="*/ 16 w 222"/>
              <a:gd name="T87" fmla="*/ 4 h 176"/>
              <a:gd name="T88" fmla="*/ 16 w 222"/>
              <a:gd name="T89" fmla="*/ 118 h 176"/>
              <a:gd name="T90" fmla="*/ 26 w 222"/>
              <a:gd name="T91" fmla="*/ 118 h 176"/>
              <a:gd name="T92" fmla="*/ 26 w 222"/>
              <a:gd name="T93" fmla="*/ 172 h 176"/>
              <a:gd name="T94" fmla="*/ 4 w 222"/>
              <a:gd name="T95" fmla="*/ 172 h 176"/>
              <a:gd name="T96" fmla="*/ 4 w 222"/>
              <a:gd name="T97" fmla="*/ 4 h 176"/>
              <a:gd name="T98" fmla="*/ 217 w 222"/>
              <a:gd name="T99" fmla="*/ 172 h 176"/>
              <a:gd name="T100" fmla="*/ 199 w 222"/>
              <a:gd name="T101" fmla="*/ 172 h 176"/>
              <a:gd name="T102" fmla="*/ 199 w 222"/>
              <a:gd name="T103" fmla="*/ 118 h 176"/>
              <a:gd name="T104" fmla="*/ 206 w 222"/>
              <a:gd name="T105" fmla="*/ 118 h 176"/>
              <a:gd name="T106" fmla="*/ 206 w 222"/>
              <a:gd name="T107" fmla="*/ 4 h 176"/>
              <a:gd name="T108" fmla="*/ 217 w 222"/>
              <a:gd name="T109" fmla="*/ 4 h 176"/>
              <a:gd name="T110" fmla="*/ 217 w 222"/>
              <a:gd name="T111" fmla="*/ 1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2" h="176">
                <a:moveTo>
                  <a:pt x="217" y="0"/>
                </a:moveTo>
                <a:lnTo>
                  <a:pt x="0" y="0"/>
                </a:lnTo>
                <a:lnTo>
                  <a:pt x="0" y="176"/>
                </a:lnTo>
                <a:lnTo>
                  <a:pt x="222" y="176"/>
                </a:lnTo>
                <a:lnTo>
                  <a:pt x="222" y="0"/>
                </a:lnTo>
                <a:lnTo>
                  <a:pt x="217" y="0"/>
                </a:lnTo>
                <a:close/>
                <a:moveTo>
                  <a:pt x="189" y="118"/>
                </a:moveTo>
                <a:lnTo>
                  <a:pt x="189" y="172"/>
                </a:lnTo>
                <a:lnTo>
                  <a:pt x="158" y="172"/>
                </a:lnTo>
                <a:lnTo>
                  <a:pt x="158" y="118"/>
                </a:lnTo>
                <a:lnTo>
                  <a:pt x="165" y="118"/>
                </a:lnTo>
                <a:lnTo>
                  <a:pt x="165" y="4"/>
                </a:lnTo>
                <a:lnTo>
                  <a:pt x="180" y="4"/>
                </a:lnTo>
                <a:lnTo>
                  <a:pt x="180" y="118"/>
                </a:lnTo>
                <a:lnTo>
                  <a:pt x="189" y="118"/>
                </a:lnTo>
                <a:close/>
                <a:moveTo>
                  <a:pt x="41" y="118"/>
                </a:moveTo>
                <a:lnTo>
                  <a:pt x="41" y="4"/>
                </a:lnTo>
                <a:lnTo>
                  <a:pt x="57" y="4"/>
                </a:lnTo>
                <a:lnTo>
                  <a:pt x="57" y="118"/>
                </a:lnTo>
                <a:lnTo>
                  <a:pt x="67" y="118"/>
                </a:lnTo>
                <a:lnTo>
                  <a:pt x="67" y="172"/>
                </a:lnTo>
                <a:lnTo>
                  <a:pt x="34" y="172"/>
                </a:lnTo>
                <a:lnTo>
                  <a:pt x="34" y="118"/>
                </a:lnTo>
                <a:lnTo>
                  <a:pt x="41" y="118"/>
                </a:lnTo>
                <a:close/>
                <a:moveTo>
                  <a:pt x="75" y="118"/>
                </a:moveTo>
                <a:lnTo>
                  <a:pt x="82" y="118"/>
                </a:lnTo>
                <a:lnTo>
                  <a:pt x="82" y="4"/>
                </a:lnTo>
                <a:lnTo>
                  <a:pt x="98" y="4"/>
                </a:lnTo>
                <a:lnTo>
                  <a:pt x="98" y="118"/>
                </a:lnTo>
                <a:lnTo>
                  <a:pt x="108" y="118"/>
                </a:lnTo>
                <a:lnTo>
                  <a:pt x="108" y="172"/>
                </a:lnTo>
                <a:lnTo>
                  <a:pt x="75" y="172"/>
                </a:lnTo>
                <a:lnTo>
                  <a:pt x="75" y="118"/>
                </a:lnTo>
                <a:close/>
                <a:moveTo>
                  <a:pt x="117" y="118"/>
                </a:moveTo>
                <a:lnTo>
                  <a:pt x="124" y="118"/>
                </a:lnTo>
                <a:lnTo>
                  <a:pt x="124" y="4"/>
                </a:lnTo>
                <a:lnTo>
                  <a:pt x="139" y="4"/>
                </a:lnTo>
                <a:lnTo>
                  <a:pt x="139" y="118"/>
                </a:lnTo>
                <a:lnTo>
                  <a:pt x="149" y="118"/>
                </a:lnTo>
                <a:lnTo>
                  <a:pt x="149" y="172"/>
                </a:lnTo>
                <a:lnTo>
                  <a:pt x="117" y="172"/>
                </a:lnTo>
                <a:lnTo>
                  <a:pt x="117" y="118"/>
                </a:lnTo>
                <a:close/>
                <a:moveTo>
                  <a:pt x="4" y="4"/>
                </a:moveTo>
                <a:lnTo>
                  <a:pt x="16" y="4"/>
                </a:lnTo>
                <a:lnTo>
                  <a:pt x="16" y="118"/>
                </a:lnTo>
                <a:lnTo>
                  <a:pt x="26" y="118"/>
                </a:lnTo>
                <a:lnTo>
                  <a:pt x="26" y="172"/>
                </a:lnTo>
                <a:lnTo>
                  <a:pt x="4" y="172"/>
                </a:lnTo>
                <a:lnTo>
                  <a:pt x="4" y="4"/>
                </a:lnTo>
                <a:close/>
                <a:moveTo>
                  <a:pt x="217" y="172"/>
                </a:moveTo>
                <a:lnTo>
                  <a:pt x="199" y="172"/>
                </a:lnTo>
                <a:lnTo>
                  <a:pt x="199" y="118"/>
                </a:lnTo>
                <a:lnTo>
                  <a:pt x="206" y="118"/>
                </a:lnTo>
                <a:lnTo>
                  <a:pt x="206" y="4"/>
                </a:lnTo>
                <a:lnTo>
                  <a:pt x="217" y="4"/>
                </a:lnTo>
                <a:lnTo>
                  <a:pt x="217" y="17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8" name="Freeform 141"/>
          <p:cNvSpPr/>
          <p:nvPr/>
        </p:nvSpPr>
        <p:spPr bwMode="auto">
          <a:xfrm>
            <a:off x="4090215" y="3223117"/>
            <a:ext cx="127000" cy="93663"/>
          </a:xfrm>
          <a:custGeom>
            <a:avLst/>
            <a:gdLst>
              <a:gd name="T0" fmla="*/ 51 w 56"/>
              <a:gd name="T1" fmla="*/ 0 h 41"/>
              <a:gd name="T2" fmla="*/ 4 w 56"/>
              <a:gd name="T3" fmla="*/ 0 h 41"/>
              <a:gd name="T4" fmla="*/ 0 w 56"/>
              <a:gd name="T5" fmla="*/ 5 h 41"/>
              <a:gd name="T6" fmla="*/ 0 w 56"/>
              <a:gd name="T7" fmla="*/ 36 h 41"/>
              <a:gd name="T8" fmla="*/ 4 w 56"/>
              <a:gd name="T9" fmla="*/ 41 h 41"/>
              <a:gd name="T10" fmla="*/ 51 w 56"/>
              <a:gd name="T11" fmla="*/ 41 h 41"/>
              <a:gd name="T12" fmla="*/ 56 w 56"/>
              <a:gd name="T13" fmla="*/ 36 h 41"/>
              <a:gd name="T14" fmla="*/ 56 w 56"/>
              <a:gd name="T15" fmla="*/ 5 h 41"/>
              <a:gd name="T16" fmla="*/ 51 w 56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1">
                <a:moveTo>
                  <a:pt x="51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39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09" name="Freeform 142"/>
          <p:cNvSpPr/>
          <p:nvPr/>
        </p:nvSpPr>
        <p:spPr bwMode="auto">
          <a:xfrm>
            <a:off x="4077515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0" name="Freeform 143"/>
          <p:cNvSpPr/>
          <p:nvPr/>
        </p:nvSpPr>
        <p:spPr bwMode="auto">
          <a:xfrm>
            <a:off x="4104503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1" name="Freeform 144"/>
          <p:cNvSpPr/>
          <p:nvPr/>
        </p:nvSpPr>
        <p:spPr bwMode="auto">
          <a:xfrm>
            <a:off x="4131490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2" name="Freeform 145"/>
          <p:cNvSpPr/>
          <p:nvPr/>
        </p:nvSpPr>
        <p:spPr bwMode="auto">
          <a:xfrm>
            <a:off x="4158478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3" name="Freeform 146"/>
          <p:cNvSpPr/>
          <p:nvPr/>
        </p:nvSpPr>
        <p:spPr bwMode="auto">
          <a:xfrm>
            <a:off x="4185465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4" name="Freeform 147"/>
          <p:cNvSpPr/>
          <p:nvPr/>
        </p:nvSpPr>
        <p:spPr bwMode="auto">
          <a:xfrm>
            <a:off x="4212453" y="3362817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5" name="Freeform 148"/>
          <p:cNvSpPr/>
          <p:nvPr/>
        </p:nvSpPr>
        <p:spPr bwMode="auto">
          <a:xfrm>
            <a:off x="4090215" y="3354880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6" name="Freeform 149"/>
          <p:cNvSpPr/>
          <p:nvPr/>
        </p:nvSpPr>
        <p:spPr bwMode="auto">
          <a:xfrm>
            <a:off x="4117203" y="3354880"/>
            <a:ext cx="19050" cy="4763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7" name="Freeform 150"/>
          <p:cNvSpPr/>
          <p:nvPr/>
        </p:nvSpPr>
        <p:spPr bwMode="auto">
          <a:xfrm>
            <a:off x="4144190" y="3354880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8" name="Freeform 151"/>
          <p:cNvSpPr/>
          <p:nvPr/>
        </p:nvSpPr>
        <p:spPr bwMode="auto">
          <a:xfrm>
            <a:off x="4171178" y="3354880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19" name="Freeform 152"/>
          <p:cNvSpPr/>
          <p:nvPr/>
        </p:nvSpPr>
        <p:spPr bwMode="auto">
          <a:xfrm>
            <a:off x="4198165" y="3354880"/>
            <a:ext cx="19050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0" name="Freeform 153"/>
          <p:cNvSpPr/>
          <p:nvPr/>
        </p:nvSpPr>
        <p:spPr bwMode="auto">
          <a:xfrm>
            <a:off x="3975915" y="3408855"/>
            <a:ext cx="125412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4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4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1" name="Freeform 154"/>
          <p:cNvSpPr>
            <a:spLocks noEditPoints="1"/>
          </p:cNvSpPr>
          <p:nvPr/>
        </p:nvSpPr>
        <p:spPr bwMode="auto">
          <a:xfrm>
            <a:off x="3934640" y="3394567"/>
            <a:ext cx="207962" cy="171450"/>
          </a:xfrm>
          <a:custGeom>
            <a:avLst/>
            <a:gdLst>
              <a:gd name="T0" fmla="*/ 89 w 92"/>
              <a:gd name="T1" fmla="*/ 66 h 76"/>
              <a:gd name="T2" fmla="*/ 85 w 92"/>
              <a:gd name="T3" fmla="*/ 61 h 76"/>
              <a:gd name="T4" fmla="*/ 82 w 92"/>
              <a:gd name="T5" fmla="*/ 61 h 76"/>
              <a:gd name="T6" fmla="*/ 79 w 92"/>
              <a:gd name="T7" fmla="*/ 55 h 76"/>
              <a:gd name="T8" fmla="*/ 69 w 92"/>
              <a:gd name="T9" fmla="*/ 55 h 76"/>
              <a:gd name="T10" fmla="*/ 69 w 92"/>
              <a:gd name="T11" fmla="*/ 52 h 76"/>
              <a:gd name="T12" fmla="*/ 75 w 92"/>
              <a:gd name="T13" fmla="*/ 52 h 76"/>
              <a:gd name="T14" fmla="*/ 80 w 92"/>
              <a:gd name="T15" fmla="*/ 48 h 76"/>
              <a:gd name="T16" fmla="*/ 80 w 92"/>
              <a:gd name="T17" fmla="*/ 4 h 76"/>
              <a:gd name="T18" fmla="*/ 75 w 92"/>
              <a:gd name="T19" fmla="*/ 0 h 76"/>
              <a:gd name="T20" fmla="*/ 17 w 92"/>
              <a:gd name="T21" fmla="*/ 0 h 76"/>
              <a:gd name="T22" fmla="*/ 12 w 92"/>
              <a:gd name="T23" fmla="*/ 4 h 76"/>
              <a:gd name="T24" fmla="*/ 12 w 92"/>
              <a:gd name="T25" fmla="*/ 48 h 76"/>
              <a:gd name="T26" fmla="*/ 17 w 92"/>
              <a:gd name="T27" fmla="*/ 52 h 76"/>
              <a:gd name="T28" fmla="*/ 23 w 92"/>
              <a:gd name="T29" fmla="*/ 52 h 76"/>
              <a:gd name="T30" fmla="*/ 23 w 92"/>
              <a:gd name="T31" fmla="*/ 55 h 76"/>
              <a:gd name="T32" fmla="*/ 13 w 92"/>
              <a:gd name="T33" fmla="*/ 55 h 76"/>
              <a:gd name="T34" fmla="*/ 10 w 92"/>
              <a:gd name="T35" fmla="*/ 61 h 76"/>
              <a:gd name="T36" fmla="*/ 7 w 92"/>
              <a:gd name="T37" fmla="*/ 61 h 76"/>
              <a:gd name="T38" fmla="*/ 3 w 92"/>
              <a:gd name="T39" fmla="*/ 66 h 76"/>
              <a:gd name="T40" fmla="*/ 0 w 92"/>
              <a:gd name="T41" fmla="*/ 72 h 76"/>
              <a:gd name="T42" fmla="*/ 4 w 92"/>
              <a:gd name="T43" fmla="*/ 76 h 76"/>
              <a:gd name="T44" fmla="*/ 88 w 92"/>
              <a:gd name="T45" fmla="*/ 76 h 76"/>
              <a:gd name="T46" fmla="*/ 92 w 92"/>
              <a:gd name="T47" fmla="*/ 72 h 76"/>
              <a:gd name="T48" fmla="*/ 89 w 92"/>
              <a:gd name="T49" fmla="*/ 66 h 76"/>
              <a:gd name="T50" fmla="*/ 17 w 92"/>
              <a:gd name="T51" fmla="*/ 49 h 76"/>
              <a:gd name="T52" fmla="*/ 15 w 92"/>
              <a:gd name="T53" fmla="*/ 48 h 76"/>
              <a:gd name="T54" fmla="*/ 15 w 92"/>
              <a:gd name="T55" fmla="*/ 4 h 76"/>
              <a:gd name="T56" fmla="*/ 17 w 92"/>
              <a:gd name="T57" fmla="*/ 2 h 76"/>
              <a:gd name="T58" fmla="*/ 75 w 92"/>
              <a:gd name="T59" fmla="*/ 2 h 76"/>
              <a:gd name="T60" fmla="*/ 77 w 92"/>
              <a:gd name="T61" fmla="*/ 4 h 76"/>
              <a:gd name="T62" fmla="*/ 77 w 92"/>
              <a:gd name="T63" fmla="*/ 48 h 76"/>
              <a:gd name="T64" fmla="*/ 75 w 92"/>
              <a:gd name="T65" fmla="*/ 49 h 76"/>
              <a:gd name="T66" fmla="*/ 17 w 92"/>
              <a:gd name="T67" fmla="*/ 49 h 76"/>
              <a:gd name="T68" fmla="*/ 77 w 92"/>
              <a:gd name="T69" fmla="*/ 58 h 76"/>
              <a:gd name="T70" fmla="*/ 80 w 92"/>
              <a:gd name="T71" fmla="*/ 64 h 76"/>
              <a:gd name="T72" fmla="*/ 85 w 92"/>
              <a:gd name="T73" fmla="*/ 64 h 76"/>
              <a:gd name="T74" fmla="*/ 87 w 92"/>
              <a:gd name="T75" fmla="*/ 66 h 76"/>
              <a:gd name="T76" fmla="*/ 87 w 92"/>
              <a:gd name="T77" fmla="*/ 66 h 76"/>
              <a:gd name="T78" fmla="*/ 90 w 92"/>
              <a:gd name="T79" fmla="*/ 72 h 76"/>
              <a:gd name="T80" fmla="*/ 88 w 92"/>
              <a:gd name="T81" fmla="*/ 74 h 76"/>
              <a:gd name="T82" fmla="*/ 4 w 92"/>
              <a:gd name="T83" fmla="*/ 74 h 76"/>
              <a:gd name="T84" fmla="*/ 2 w 92"/>
              <a:gd name="T85" fmla="*/ 72 h 76"/>
              <a:gd name="T86" fmla="*/ 5 w 92"/>
              <a:gd name="T87" fmla="*/ 66 h 76"/>
              <a:gd name="T88" fmla="*/ 5 w 92"/>
              <a:gd name="T89" fmla="*/ 66 h 76"/>
              <a:gd name="T90" fmla="*/ 7 w 92"/>
              <a:gd name="T91" fmla="*/ 64 h 76"/>
              <a:gd name="T92" fmla="*/ 12 w 92"/>
              <a:gd name="T93" fmla="*/ 64 h 76"/>
              <a:gd name="T94" fmla="*/ 15 w 92"/>
              <a:gd name="T95" fmla="*/ 58 h 76"/>
              <a:gd name="T96" fmla="*/ 26 w 92"/>
              <a:gd name="T97" fmla="*/ 58 h 76"/>
              <a:gd name="T98" fmla="*/ 26 w 92"/>
              <a:gd name="T99" fmla="*/ 54 h 76"/>
              <a:gd name="T100" fmla="*/ 66 w 92"/>
              <a:gd name="T101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2" h="76">
                <a:moveTo>
                  <a:pt x="89" y="66"/>
                </a:moveTo>
                <a:cubicBezTo>
                  <a:pt x="89" y="63"/>
                  <a:pt x="88" y="61"/>
                  <a:pt x="85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55"/>
                  <a:pt x="79" y="55"/>
                  <a:pt x="7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8" y="52"/>
                  <a:pt x="80" y="50"/>
                  <a:pt x="80" y="4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4" y="52"/>
                  <a:pt x="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1"/>
                  <a:pt x="10" y="61"/>
                  <a:pt x="10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4" y="61"/>
                  <a:pt x="3" y="63"/>
                  <a:pt x="3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1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1" y="76"/>
                  <a:pt x="92" y="75"/>
                  <a:pt x="92" y="72"/>
                </a:cubicBezTo>
                <a:lnTo>
                  <a:pt x="89" y="66"/>
                </a:lnTo>
                <a:close/>
                <a:moveTo>
                  <a:pt x="17" y="49"/>
                </a:moveTo>
                <a:cubicBezTo>
                  <a:pt x="15" y="49"/>
                  <a:pt x="15" y="49"/>
                  <a:pt x="15" y="48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2"/>
                  <a:pt x="17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2"/>
                  <a:pt x="77" y="3"/>
                  <a:pt x="77" y="4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9"/>
                  <a:pt x="77" y="49"/>
                  <a:pt x="75" y="49"/>
                </a:cubicBezTo>
                <a:lnTo>
                  <a:pt x="17" y="49"/>
                </a:lnTo>
                <a:close/>
                <a:moveTo>
                  <a:pt x="77" y="58"/>
                </a:moveTo>
                <a:cubicBezTo>
                  <a:pt x="78" y="59"/>
                  <a:pt x="80" y="64"/>
                  <a:pt x="80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6" y="64"/>
                  <a:pt x="87" y="65"/>
                  <a:pt x="8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9" y="71"/>
                  <a:pt x="90" y="72"/>
                </a:cubicBezTo>
                <a:cubicBezTo>
                  <a:pt x="90" y="73"/>
                  <a:pt x="89" y="74"/>
                  <a:pt x="8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3" y="74"/>
                  <a:pt x="2" y="73"/>
                  <a:pt x="2" y="72"/>
                </a:cubicBezTo>
                <a:cubicBezTo>
                  <a:pt x="3" y="71"/>
                  <a:pt x="5" y="66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5"/>
                  <a:pt x="6" y="64"/>
                  <a:pt x="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4" y="59"/>
                  <a:pt x="15" y="58"/>
                </a:cubicBezTo>
                <a:cubicBezTo>
                  <a:pt x="17" y="58"/>
                  <a:pt x="26" y="58"/>
                  <a:pt x="26" y="58"/>
                </a:cubicBezTo>
                <a:cubicBezTo>
                  <a:pt x="26" y="58"/>
                  <a:pt x="26" y="54"/>
                  <a:pt x="26" y="54"/>
                </a:cubicBezTo>
                <a:cubicBezTo>
                  <a:pt x="30" y="54"/>
                  <a:pt x="62" y="54"/>
                  <a:pt x="66" y="54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2" name="Freeform 155"/>
          <p:cNvSpPr/>
          <p:nvPr/>
        </p:nvSpPr>
        <p:spPr bwMode="auto">
          <a:xfrm>
            <a:off x="3961628" y="3546967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3" name="Freeform 156"/>
          <p:cNvSpPr/>
          <p:nvPr/>
        </p:nvSpPr>
        <p:spPr bwMode="auto">
          <a:xfrm>
            <a:off x="3988615" y="3546967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4" name="Freeform 157"/>
          <p:cNvSpPr/>
          <p:nvPr/>
        </p:nvSpPr>
        <p:spPr bwMode="auto">
          <a:xfrm>
            <a:off x="4015603" y="3546967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5" name="Freeform 158"/>
          <p:cNvSpPr/>
          <p:nvPr/>
        </p:nvSpPr>
        <p:spPr bwMode="auto">
          <a:xfrm>
            <a:off x="4042590" y="3546967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6" name="Freeform 159"/>
          <p:cNvSpPr/>
          <p:nvPr/>
        </p:nvSpPr>
        <p:spPr bwMode="auto">
          <a:xfrm>
            <a:off x="4069578" y="3546967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7" name="Freeform 160"/>
          <p:cNvSpPr/>
          <p:nvPr/>
        </p:nvSpPr>
        <p:spPr bwMode="auto">
          <a:xfrm>
            <a:off x="4098153" y="3546967"/>
            <a:ext cx="17462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8" name="Freeform 161"/>
          <p:cNvSpPr/>
          <p:nvPr/>
        </p:nvSpPr>
        <p:spPr bwMode="auto">
          <a:xfrm>
            <a:off x="3975915" y="3537442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29" name="Freeform 162"/>
          <p:cNvSpPr/>
          <p:nvPr/>
        </p:nvSpPr>
        <p:spPr bwMode="auto">
          <a:xfrm>
            <a:off x="4002903" y="3537442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0" name="Freeform 163"/>
          <p:cNvSpPr/>
          <p:nvPr/>
        </p:nvSpPr>
        <p:spPr bwMode="auto">
          <a:xfrm>
            <a:off x="4029890" y="3537442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1" name="Freeform 164"/>
          <p:cNvSpPr/>
          <p:nvPr/>
        </p:nvSpPr>
        <p:spPr bwMode="auto">
          <a:xfrm>
            <a:off x="4056878" y="3537442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2" name="Freeform 165"/>
          <p:cNvSpPr/>
          <p:nvPr/>
        </p:nvSpPr>
        <p:spPr bwMode="auto">
          <a:xfrm>
            <a:off x="4083865" y="3537442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3" name="Freeform 166"/>
          <p:cNvSpPr/>
          <p:nvPr/>
        </p:nvSpPr>
        <p:spPr bwMode="auto">
          <a:xfrm>
            <a:off x="4183878" y="3451717"/>
            <a:ext cx="125412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5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5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4" name="Freeform 167"/>
          <p:cNvSpPr>
            <a:spLocks noEditPoints="1"/>
          </p:cNvSpPr>
          <p:nvPr/>
        </p:nvSpPr>
        <p:spPr bwMode="auto">
          <a:xfrm>
            <a:off x="4047353" y="3210417"/>
            <a:ext cx="303212" cy="401638"/>
          </a:xfrm>
          <a:custGeom>
            <a:avLst/>
            <a:gdLst>
              <a:gd name="T0" fmla="*/ 127 w 134"/>
              <a:gd name="T1" fmla="*/ 163 h 178"/>
              <a:gd name="T2" fmla="*/ 121 w 134"/>
              <a:gd name="T3" fmla="*/ 156 h 178"/>
              <a:gd name="T4" fmla="*/ 111 w 134"/>
              <a:gd name="T5" fmla="*/ 153 h 178"/>
              <a:gd name="T6" fmla="*/ 122 w 134"/>
              <a:gd name="T7" fmla="*/ 149 h 178"/>
              <a:gd name="T8" fmla="*/ 117 w 134"/>
              <a:gd name="T9" fmla="*/ 101 h 178"/>
              <a:gd name="T10" fmla="*/ 54 w 134"/>
              <a:gd name="T11" fmla="*/ 105 h 178"/>
              <a:gd name="T12" fmla="*/ 46 w 134"/>
              <a:gd name="T13" fmla="*/ 112 h 178"/>
              <a:gd name="T14" fmla="*/ 89 w 134"/>
              <a:gd name="T15" fmla="*/ 77 h 178"/>
              <a:gd name="T16" fmla="*/ 90 w 134"/>
              <a:gd name="T17" fmla="*/ 66 h 178"/>
              <a:gd name="T18" fmla="*/ 83 w 134"/>
              <a:gd name="T19" fmla="*/ 62 h 178"/>
              <a:gd name="T20" fmla="*/ 70 w 134"/>
              <a:gd name="T21" fmla="*/ 55 h 178"/>
              <a:gd name="T22" fmla="*/ 76 w 134"/>
              <a:gd name="T23" fmla="*/ 53 h 178"/>
              <a:gd name="T24" fmla="*/ 81 w 134"/>
              <a:gd name="T25" fmla="*/ 4 h 178"/>
              <a:gd name="T26" fmla="*/ 17 w 134"/>
              <a:gd name="T27" fmla="*/ 0 h 178"/>
              <a:gd name="T28" fmla="*/ 13 w 134"/>
              <a:gd name="T29" fmla="*/ 49 h 178"/>
              <a:gd name="T30" fmla="*/ 24 w 134"/>
              <a:gd name="T31" fmla="*/ 53 h 178"/>
              <a:gd name="T32" fmla="*/ 14 w 134"/>
              <a:gd name="T33" fmla="*/ 55 h 178"/>
              <a:gd name="T34" fmla="*/ 8 w 134"/>
              <a:gd name="T35" fmla="*/ 62 h 178"/>
              <a:gd name="T36" fmla="*/ 0 w 134"/>
              <a:gd name="T37" fmla="*/ 73 h 178"/>
              <a:gd name="T38" fmla="*/ 41 w 134"/>
              <a:gd name="T39" fmla="*/ 77 h 178"/>
              <a:gd name="T40" fmla="*/ 30 w 134"/>
              <a:gd name="T41" fmla="*/ 112 h 178"/>
              <a:gd name="T42" fmla="*/ 54 w 134"/>
              <a:gd name="T43" fmla="*/ 116 h 178"/>
              <a:gd name="T44" fmla="*/ 59 w 134"/>
              <a:gd name="T45" fmla="*/ 153 h 178"/>
              <a:gd name="T46" fmla="*/ 65 w 134"/>
              <a:gd name="T47" fmla="*/ 156 h 178"/>
              <a:gd name="T48" fmla="*/ 52 w 134"/>
              <a:gd name="T49" fmla="*/ 163 h 178"/>
              <a:gd name="T50" fmla="*/ 45 w 134"/>
              <a:gd name="T51" fmla="*/ 167 h 178"/>
              <a:gd name="T52" fmla="*/ 46 w 134"/>
              <a:gd name="T53" fmla="*/ 178 h 178"/>
              <a:gd name="T54" fmla="*/ 134 w 134"/>
              <a:gd name="T55" fmla="*/ 173 h 178"/>
              <a:gd name="T56" fmla="*/ 17 w 134"/>
              <a:gd name="T57" fmla="*/ 50 h 178"/>
              <a:gd name="T58" fmla="*/ 15 w 134"/>
              <a:gd name="T59" fmla="*/ 4 h 178"/>
              <a:gd name="T60" fmla="*/ 76 w 134"/>
              <a:gd name="T61" fmla="*/ 3 h 178"/>
              <a:gd name="T62" fmla="*/ 78 w 134"/>
              <a:gd name="T63" fmla="*/ 49 h 178"/>
              <a:gd name="T64" fmla="*/ 17 w 134"/>
              <a:gd name="T65" fmla="*/ 50 h 178"/>
              <a:gd name="T66" fmla="*/ 6 w 134"/>
              <a:gd name="T67" fmla="*/ 67 h 178"/>
              <a:gd name="T68" fmla="*/ 8 w 134"/>
              <a:gd name="T69" fmla="*/ 64 h 178"/>
              <a:gd name="T70" fmla="*/ 15 w 134"/>
              <a:gd name="T71" fmla="*/ 58 h 178"/>
              <a:gd name="T72" fmla="*/ 26 w 134"/>
              <a:gd name="T73" fmla="*/ 54 h 178"/>
              <a:gd name="T74" fmla="*/ 67 w 134"/>
              <a:gd name="T75" fmla="*/ 58 h 178"/>
              <a:gd name="T76" fmla="*/ 81 w 134"/>
              <a:gd name="T77" fmla="*/ 64 h 178"/>
              <a:gd name="T78" fmla="*/ 88 w 134"/>
              <a:gd name="T79" fmla="*/ 66 h 178"/>
              <a:gd name="T80" fmla="*/ 91 w 134"/>
              <a:gd name="T81" fmla="*/ 73 h 178"/>
              <a:gd name="T82" fmla="*/ 5 w 134"/>
              <a:gd name="T83" fmla="*/ 74 h 178"/>
              <a:gd name="T84" fmla="*/ 59 w 134"/>
              <a:gd name="T85" fmla="*/ 151 h 178"/>
              <a:gd name="T86" fmla="*/ 57 w 134"/>
              <a:gd name="T87" fmla="*/ 105 h 178"/>
              <a:gd name="T88" fmla="*/ 117 w 134"/>
              <a:gd name="T89" fmla="*/ 104 h 178"/>
              <a:gd name="T90" fmla="*/ 119 w 134"/>
              <a:gd name="T91" fmla="*/ 149 h 178"/>
              <a:gd name="T92" fmla="*/ 59 w 134"/>
              <a:gd name="T93" fmla="*/ 151 h 178"/>
              <a:gd name="T94" fmla="*/ 46 w 134"/>
              <a:gd name="T95" fmla="*/ 175 h 178"/>
              <a:gd name="T96" fmla="*/ 47 w 134"/>
              <a:gd name="T97" fmla="*/ 167 h 178"/>
              <a:gd name="T98" fmla="*/ 49 w 134"/>
              <a:gd name="T99" fmla="*/ 165 h 178"/>
              <a:gd name="T100" fmla="*/ 57 w 134"/>
              <a:gd name="T101" fmla="*/ 159 h 178"/>
              <a:gd name="T102" fmla="*/ 68 w 134"/>
              <a:gd name="T103" fmla="*/ 155 h 178"/>
              <a:gd name="T104" fmla="*/ 108 w 134"/>
              <a:gd name="T105" fmla="*/ 159 h 178"/>
              <a:gd name="T106" fmla="*/ 122 w 134"/>
              <a:gd name="T107" fmla="*/ 165 h 178"/>
              <a:gd name="T108" fmla="*/ 129 w 134"/>
              <a:gd name="T109" fmla="*/ 167 h 178"/>
              <a:gd name="T110" fmla="*/ 132 w 134"/>
              <a:gd name="T111" fmla="*/ 17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78">
                <a:moveTo>
                  <a:pt x="131" y="167"/>
                </a:moveTo>
                <a:cubicBezTo>
                  <a:pt x="131" y="165"/>
                  <a:pt x="130" y="163"/>
                  <a:pt x="127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20" y="153"/>
                  <a:pt x="122" y="152"/>
                  <a:pt x="122" y="14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3"/>
                  <a:pt x="120" y="101"/>
                  <a:pt x="117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6" y="101"/>
                  <a:pt x="54" y="103"/>
                  <a:pt x="54" y="105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77"/>
                  <a:pt x="46" y="77"/>
                  <a:pt x="4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7"/>
                  <a:pt x="93" y="75"/>
                  <a:pt x="93" y="73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88" y="62"/>
                  <a:pt x="86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0" y="55"/>
                  <a:pt x="80" y="55"/>
                  <a:pt x="8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53"/>
                  <a:pt x="76" y="53"/>
                  <a:pt x="76" y="53"/>
                </a:cubicBezTo>
                <a:cubicBezTo>
                  <a:pt x="79" y="53"/>
                  <a:pt x="81" y="51"/>
                  <a:pt x="81" y="49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3" y="2"/>
                  <a:pt x="13" y="4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5" y="53"/>
                  <a:pt x="17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5" y="62"/>
                  <a:pt x="3" y="64"/>
                  <a:pt x="3" y="66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5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2"/>
                  <a:pt x="56" y="153"/>
                  <a:pt x="59" y="153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6" y="163"/>
                  <a:pt x="45" y="165"/>
                  <a:pt x="45" y="16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42" y="176"/>
                  <a:pt x="43" y="178"/>
                  <a:pt x="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3" y="178"/>
                  <a:pt x="134" y="176"/>
                  <a:pt x="134" y="173"/>
                </a:cubicBezTo>
                <a:lnTo>
                  <a:pt x="131" y="167"/>
                </a:lnTo>
                <a:close/>
                <a:moveTo>
                  <a:pt x="17" y="50"/>
                </a:moveTo>
                <a:cubicBezTo>
                  <a:pt x="16" y="50"/>
                  <a:pt x="15" y="49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3"/>
                  <a:pt x="1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3"/>
                  <a:pt x="78" y="4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lnTo>
                  <a:pt x="17" y="50"/>
                </a:lnTo>
                <a:close/>
                <a:moveTo>
                  <a:pt x="3" y="73"/>
                </a:moveTo>
                <a:cubicBezTo>
                  <a:pt x="3" y="72"/>
                  <a:pt x="6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5"/>
                  <a:pt x="7" y="64"/>
                  <a:pt x="8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5" y="60"/>
                  <a:pt x="15" y="58"/>
                </a:cubicBezTo>
                <a:cubicBezTo>
                  <a:pt x="18" y="58"/>
                  <a:pt x="26" y="58"/>
                  <a:pt x="26" y="58"/>
                </a:cubicBezTo>
                <a:cubicBezTo>
                  <a:pt x="26" y="58"/>
                  <a:pt x="26" y="55"/>
                  <a:pt x="26" y="54"/>
                </a:cubicBezTo>
                <a:cubicBezTo>
                  <a:pt x="31" y="54"/>
                  <a:pt x="63" y="54"/>
                  <a:pt x="67" y="54"/>
                </a:cubicBezTo>
                <a:cubicBezTo>
                  <a:pt x="67" y="55"/>
                  <a:pt x="67" y="58"/>
                  <a:pt x="67" y="58"/>
                </a:cubicBezTo>
                <a:cubicBezTo>
                  <a:pt x="67" y="58"/>
                  <a:pt x="76" y="58"/>
                  <a:pt x="78" y="58"/>
                </a:cubicBezTo>
                <a:cubicBezTo>
                  <a:pt x="79" y="60"/>
                  <a:pt x="81" y="64"/>
                  <a:pt x="8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8" y="65"/>
                  <a:pt x="88" y="66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90" y="72"/>
                  <a:pt x="91" y="73"/>
                </a:cubicBezTo>
                <a:cubicBezTo>
                  <a:pt x="90" y="74"/>
                  <a:pt x="90" y="74"/>
                  <a:pt x="89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4" y="74"/>
                  <a:pt x="3" y="74"/>
                  <a:pt x="3" y="73"/>
                </a:cubicBezTo>
                <a:close/>
                <a:moveTo>
                  <a:pt x="59" y="151"/>
                </a:moveTo>
                <a:cubicBezTo>
                  <a:pt x="57" y="151"/>
                  <a:pt x="57" y="150"/>
                  <a:pt x="57" y="14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4"/>
                  <a:pt x="57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4"/>
                  <a:pt x="119" y="104"/>
                  <a:pt x="119" y="10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0"/>
                  <a:pt x="119" y="151"/>
                  <a:pt x="117" y="151"/>
                </a:cubicBezTo>
                <a:lnTo>
                  <a:pt x="59" y="151"/>
                </a:lnTo>
                <a:close/>
                <a:moveTo>
                  <a:pt x="130" y="175"/>
                </a:moveTo>
                <a:cubicBezTo>
                  <a:pt x="46" y="175"/>
                  <a:pt x="46" y="175"/>
                  <a:pt x="46" y="175"/>
                </a:cubicBezTo>
                <a:cubicBezTo>
                  <a:pt x="45" y="175"/>
                  <a:pt x="44" y="175"/>
                  <a:pt x="44" y="174"/>
                </a:cubicBezTo>
                <a:cubicBezTo>
                  <a:pt x="45" y="173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8" y="165"/>
                  <a:pt x="49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56" y="161"/>
                  <a:pt x="57" y="159"/>
                </a:cubicBezTo>
                <a:cubicBezTo>
                  <a:pt x="59" y="159"/>
                  <a:pt x="68" y="159"/>
                  <a:pt x="68" y="159"/>
                </a:cubicBezTo>
                <a:cubicBezTo>
                  <a:pt x="68" y="159"/>
                  <a:pt x="68" y="155"/>
                  <a:pt x="68" y="155"/>
                </a:cubicBezTo>
                <a:cubicBezTo>
                  <a:pt x="72" y="155"/>
                  <a:pt x="104" y="155"/>
                  <a:pt x="108" y="155"/>
                </a:cubicBezTo>
                <a:cubicBezTo>
                  <a:pt x="108" y="155"/>
                  <a:pt x="108" y="159"/>
                  <a:pt x="108" y="159"/>
                </a:cubicBezTo>
                <a:cubicBezTo>
                  <a:pt x="108" y="159"/>
                  <a:pt x="117" y="159"/>
                  <a:pt x="119" y="159"/>
                </a:cubicBezTo>
                <a:cubicBezTo>
                  <a:pt x="120" y="161"/>
                  <a:pt x="122" y="165"/>
                  <a:pt x="122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8" y="165"/>
                  <a:pt x="129" y="166"/>
                  <a:pt x="129" y="16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31" y="173"/>
                  <a:pt x="132" y="174"/>
                </a:cubicBezTo>
                <a:cubicBezTo>
                  <a:pt x="132" y="175"/>
                  <a:pt x="131" y="175"/>
                  <a:pt x="130" y="17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5" name="Freeform 168"/>
          <p:cNvSpPr/>
          <p:nvPr/>
        </p:nvSpPr>
        <p:spPr bwMode="auto">
          <a:xfrm>
            <a:off x="4169590" y="3591417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6" name="Freeform 169"/>
          <p:cNvSpPr/>
          <p:nvPr/>
        </p:nvSpPr>
        <p:spPr bwMode="auto">
          <a:xfrm>
            <a:off x="4196578" y="3591417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7" name="Freeform 170"/>
          <p:cNvSpPr/>
          <p:nvPr/>
        </p:nvSpPr>
        <p:spPr bwMode="auto">
          <a:xfrm>
            <a:off x="4223565" y="3591417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8" name="Freeform 171"/>
          <p:cNvSpPr/>
          <p:nvPr/>
        </p:nvSpPr>
        <p:spPr bwMode="auto">
          <a:xfrm>
            <a:off x="4250553" y="3591417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39" name="Freeform 172"/>
          <p:cNvSpPr/>
          <p:nvPr/>
        </p:nvSpPr>
        <p:spPr bwMode="auto">
          <a:xfrm>
            <a:off x="4277540" y="3591417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0" name="Freeform 173"/>
          <p:cNvSpPr/>
          <p:nvPr/>
        </p:nvSpPr>
        <p:spPr bwMode="auto">
          <a:xfrm>
            <a:off x="4304528" y="3591417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1" name="Freeform 174"/>
          <p:cNvSpPr/>
          <p:nvPr/>
        </p:nvSpPr>
        <p:spPr bwMode="auto">
          <a:xfrm>
            <a:off x="4183878" y="3581892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2" name="Freeform 175"/>
          <p:cNvSpPr/>
          <p:nvPr/>
        </p:nvSpPr>
        <p:spPr bwMode="auto">
          <a:xfrm>
            <a:off x="4210865" y="3581892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3" name="Freeform 176"/>
          <p:cNvSpPr/>
          <p:nvPr/>
        </p:nvSpPr>
        <p:spPr bwMode="auto">
          <a:xfrm>
            <a:off x="4237853" y="3581892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4" name="Freeform 177"/>
          <p:cNvSpPr/>
          <p:nvPr/>
        </p:nvSpPr>
        <p:spPr bwMode="auto">
          <a:xfrm>
            <a:off x="4264840" y="3581892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5" name="Freeform 178"/>
          <p:cNvSpPr/>
          <p:nvPr/>
        </p:nvSpPr>
        <p:spPr bwMode="auto">
          <a:xfrm>
            <a:off x="4291828" y="3581892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6" name="Freeform 179"/>
          <p:cNvSpPr>
            <a:spLocks noEditPoints="1"/>
          </p:cNvSpPr>
          <p:nvPr/>
        </p:nvSpPr>
        <p:spPr bwMode="auto">
          <a:xfrm>
            <a:off x="4623615" y="3259630"/>
            <a:ext cx="319087" cy="314325"/>
          </a:xfrm>
          <a:custGeom>
            <a:avLst/>
            <a:gdLst>
              <a:gd name="T0" fmla="*/ 90 w 142"/>
              <a:gd name="T1" fmla="*/ 9 h 139"/>
              <a:gd name="T2" fmla="*/ 142 w 142"/>
              <a:gd name="T3" fmla="*/ 38 h 139"/>
              <a:gd name="T4" fmla="*/ 140 w 142"/>
              <a:gd name="T5" fmla="*/ 21 h 139"/>
              <a:gd name="T6" fmla="*/ 76 w 142"/>
              <a:gd name="T7" fmla="*/ 6 h 139"/>
              <a:gd name="T8" fmla="*/ 67 w 142"/>
              <a:gd name="T9" fmla="*/ 5 h 139"/>
              <a:gd name="T10" fmla="*/ 0 w 142"/>
              <a:gd name="T11" fmla="*/ 72 h 139"/>
              <a:gd name="T12" fmla="*/ 67 w 142"/>
              <a:gd name="T13" fmla="*/ 139 h 139"/>
              <a:gd name="T14" fmla="*/ 134 w 142"/>
              <a:gd name="T15" fmla="*/ 72 h 139"/>
              <a:gd name="T16" fmla="*/ 90 w 142"/>
              <a:gd name="T17" fmla="*/ 9 h 139"/>
              <a:gd name="T18" fmla="*/ 43 w 142"/>
              <a:gd name="T19" fmla="*/ 114 h 139"/>
              <a:gd name="T20" fmla="*/ 25 w 142"/>
              <a:gd name="T21" fmla="*/ 96 h 139"/>
              <a:gd name="T22" fmla="*/ 43 w 142"/>
              <a:gd name="T23" fmla="*/ 78 h 139"/>
              <a:gd name="T24" fmla="*/ 61 w 142"/>
              <a:gd name="T25" fmla="*/ 96 h 139"/>
              <a:gd name="T26" fmla="*/ 43 w 142"/>
              <a:gd name="T27" fmla="*/ 114 h 139"/>
              <a:gd name="T28" fmla="*/ 43 w 142"/>
              <a:gd name="T29" fmla="*/ 66 h 139"/>
              <a:gd name="T30" fmla="*/ 25 w 142"/>
              <a:gd name="T31" fmla="*/ 48 h 139"/>
              <a:gd name="T32" fmla="*/ 43 w 142"/>
              <a:gd name="T33" fmla="*/ 29 h 139"/>
              <a:gd name="T34" fmla="*/ 61 w 142"/>
              <a:gd name="T35" fmla="*/ 48 h 139"/>
              <a:gd name="T36" fmla="*/ 43 w 142"/>
              <a:gd name="T37" fmla="*/ 66 h 139"/>
              <a:gd name="T38" fmla="*/ 91 w 142"/>
              <a:gd name="T39" fmla="*/ 114 h 139"/>
              <a:gd name="T40" fmla="*/ 73 w 142"/>
              <a:gd name="T41" fmla="*/ 96 h 139"/>
              <a:gd name="T42" fmla="*/ 91 w 142"/>
              <a:gd name="T43" fmla="*/ 78 h 139"/>
              <a:gd name="T44" fmla="*/ 109 w 142"/>
              <a:gd name="T45" fmla="*/ 96 h 139"/>
              <a:gd name="T46" fmla="*/ 91 w 142"/>
              <a:gd name="T47" fmla="*/ 114 h 139"/>
              <a:gd name="T48" fmla="*/ 91 w 142"/>
              <a:gd name="T49" fmla="*/ 66 h 139"/>
              <a:gd name="T50" fmla="*/ 73 w 142"/>
              <a:gd name="T51" fmla="*/ 48 h 139"/>
              <a:gd name="T52" fmla="*/ 91 w 142"/>
              <a:gd name="T53" fmla="*/ 29 h 139"/>
              <a:gd name="T54" fmla="*/ 109 w 142"/>
              <a:gd name="T55" fmla="*/ 48 h 139"/>
              <a:gd name="T56" fmla="*/ 91 w 142"/>
              <a:gd name="T5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7" name="Freeform 180"/>
          <p:cNvSpPr/>
          <p:nvPr/>
        </p:nvSpPr>
        <p:spPr bwMode="auto">
          <a:xfrm>
            <a:off x="5428478" y="3394567"/>
            <a:ext cx="20637" cy="15875"/>
          </a:xfrm>
          <a:custGeom>
            <a:avLst/>
            <a:gdLst>
              <a:gd name="T0" fmla="*/ 5 w 9"/>
              <a:gd name="T1" fmla="*/ 0 h 7"/>
              <a:gd name="T2" fmla="*/ 3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3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8" name="Freeform 181"/>
          <p:cNvSpPr/>
          <p:nvPr/>
        </p:nvSpPr>
        <p:spPr bwMode="auto">
          <a:xfrm>
            <a:off x="5499915" y="3394567"/>
            <a:ext cx="20637" cy="47625"/>
          </a:xfrm>
          <a:custGeom>
            <a:avLst/>
            <a:gdLst>
              <a:gd name="T0" fmla="*/ 3 w 9"/>
              <a:gd name="T1" fmla="*/ 0 h 21"/>
              <a:gd name="T2" fmla="*/ 1 w 9"/>
              <a:gd name="T3" fmla="*/ 1 h 21"/>
              <a:gd name="T4" fmla="*/ 0 w 9"/>
              <a:gd name="T5" fmla="*/ 4 h 21"/>
              <a:gd name="T6" fmla="*/ 0 w 9"/>
              <a:gd name="T7" fmla="*/ 17 h 21"/>
              <a:gd name="T8" fmla="*/ 1 w 9"/>
              <a:gd name="T9" fmla="*/ 20 h 21"/>
              <a:gd name="T10" fmla="*/ 3 w 9"/>
              <a:gd name="T11" fmla="*/ 21 h 21"/>
              <a:gd name="T12" fmla="*/ 8 w 9"/>
              <a:gd name="T13" fmla="*/ 18 h 21"/>
              <a:gd name="T14" fmla="*/ 9 w 9"/>
              <a:gd name="T15" fmla="*/ 11 h 21"/>
              <a:gd name="T16" fmla="*/ 8 w 9"/>
              <a:gd name="T17" fmla="*/ 4 h 21"/>
              <a:gd name="T18" fmla="*/ 3 w 9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1">
                <a:moveTo>
                  <a:pt x="3" y="0"/>
                </a:move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1"/>
                  <a:pt x="2" y="21"/>
                  <a:pt x="3" y="21"/>
                </a:cubicBezTo>
                <a:cubicBezTo>
                  <a:pt x="5" y="21"/>
                  <a:pt x="7" y="20"/>
                  <a:pt x="8" y="18"/>
                </a:cubicBezTo>
                <a:cubicBezTo>
                  <a:pt x="9" y="16"/>
                  <a:pt x="9" y="13"/>
                  <a:pt x="9" y="11"/>
                </a:cubicBezTo>
                <a:cubicBezTo>
                  <a:pt x="9" y="8"/>
                  <a:pt x="9" y="6"/>
                  <a:pt x="8" y="4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49" name="Freeform 182"/>
          <p:cNvSpPr/>
          <p:nvPr/>
        </p:nvSpPr>
        <p:spPr bwMode="auto">
          <a:xfrm>
            <a:off x="5358628" y="3394567"/>
            <a:ext cx="19050" cy="15875"/>
          </a:xfrm>
          <a:custGeom>
            <a:avLst/>
            <a:gdLst>
              <a:gd name="T0" fmla="*/ 5 w 9"/>
              <a:gd name="T1" fmla="*/ 0 h 7"/>
              <a:gd name="T2" fmla="*/ 4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4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2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0" name="Freeform 183"/>
          <p:cNvSpPr>
            <a:spLocks noEditPoints="1"/>
          </p:cNvSpPr>
          <p:nvPr/>
        </p:nvSpPr>
        <p:spPr bwMode="auto">
          <a:xfrm>
            <a:off x="5218928" y="3313605"/>
            <a:ext cx="373062" cy="171450"/>
          </a:xfrm>
          <a:custGeom>
            <a:avLst/>
            <a:gdLst>
              <a:gd name="T0" fmla="*/ 8 w 166"/>
              <a:gd name="T1" fmla="*/ 0 h 76"/>
              <a:gd name="T2" fmla="*/ 0 w 166"/>
              <a:gd name="T3" fmla="*/ 76 h 76"/>
              <a:gd name="T4" fmla="*/ 166 w 166"/>
              <a:gd name="T5" fmla="*/ 8 h 76"/>
              <a:gd name="T6" fmla="*/ 33 w 166"/>
              <a:gd name="T7" fmla="*/ 56 h 76"/>
              <a:gd name="T8" fmla="*/ 43 w 166"/>
              <a:gd name="T9" fmla="*/ 57 h 76"/>
              <a:gd name="T10" fmla="*/ 47 w 166"/>
              <a:gd name="T11" fmla="*/ 61 h 76"/>
              <a:gd name="T12" fmla="*/ 43 w 166"/>
              <a:gd name="T13" fmla="*/ 64 h 76"/>
              <a:gd name="T14" fmla="*/ 26 w 166"/>
              <a:gd name="T15" fmla="*/ 63 h 76"/>
              <a:gd name="T16" fmla="*/ 24 w 166"/>
              <a:gd name="T17" fmla="*/ 33 h 76"/>
              <a:gd name="T18" fmla="*/ 29 w 166"/>
              <a:gd name="T19" fmla="*/ 29 h 76"/>
              <a:gd name="T20" fmla="*/ 46 w 166"/>
              <a:gd name="T21" fmla="*/ 30 h 76"/>
              <a:gd name="T22" fmla="*/ 46 w 166"/>
              <a:gd name="T23" fmla="*/ 35 h 76"/>
              <a:gd name="T24" fmla="*/ 35 w 166"/>
              <a:gd name="T25" fmla="*/ 36 h 76"/>
              <a:gd name="T26" fmla="*/ 32 w 166"/>
              <a:gd name="T27" fmla="*/ 40 h 76"/>
              <a:gd name="T28" fmla="*/ 33 w 166"/>
              <a:gd name="T29" fmla="*/ 56 h 76"/>
              <a:gd name="T30" fmla="*/ 77 w 166"/>
              <a:gd name="T31" fmla="*/ 63 h 76"/>
              <a:gd name="T32" fmla="*/ 72 w 166"/>
              <a:gd name="T33" fmla="*/ 63 h 76"/>
              <a:gd name="T34" fmla="*/ 71 w 166"/>
              <a:gd name="T35" fmla="*/ 54 h 76"/>
              <a:gd name="T36" fmla="*/ 67 w 166"/>
              <a:gd name="T37" fmla="*/ 50 h 76"/>
              <a:gd name="T38" fmla="*/ 63 w 166"/>
              <a:gd name="T39" fmla="*/ 51 h 76"/>
              <a:gd name="T40" fmla="*/ 62 w 166"/>
              <a:gd name="T41" fmla="*/ 60 h 76"/>
              <a:gd name="T42" fmla="*/ 58 w 166"/>
              <a:gd name="T43" fmla="*/ 64 h 76"/>
              <a:gd name="T44" fmla="*/ 55 w 166"/>
              <a:gd name="T45" fmla="*/ 60 h 76"/>
              <a:gd name="T46" fmla="*/ 56 w 166"/>
              <a:gd name="T47" fmla="*/ 30 h 76"/>
              <a:gd name="T48" fmla="*/ 74 w 166"/>
              <a:gd name="T49" fmla="*/ 29 h 76"/>
              <a:gd name="T50" fmla="*/ 78 w 166"/>
              <a:gd name="T51" fmla="*/ 33 h 76"/>
              <a:gd name="T52" fmla="*/ 108 w 166"/>
              <a:gd name="T53" fmla="*/ 64 h 76"/>
              <a:gd name="T54" fmla="*/ 103 w 166"/>
              <a:gd name="T55" fmla="*/ 61 h 76"/>
              <a:gd name="T56" fmla="*/ 99 w 166"/>
              <a:gd name="T57" fmla="*/ 53 h 76"/>
              <a:gd name="T58" fmla="*/ 95 w 166"/>
              <a:gd name="T59" fmla="*/ 50 h 76"/>
              <a:gd name="T60" fmla="*/ 93 w 166"/>
              <a:gd name="T61" fmla="*/ 54 h 76"/>
              <a:gd name="T62" fmla="*/ 92 w 166"/>
              <a:gd name="T63" fmla="*/ 63 h 76"/>
              <a:gd name="T64" fmla="*/ 87 w 166"/>
              <a:gd name="T65" fmla="*/ 63 h 76"/>
              <a:gd name="T66" fmla="*/ 86 w 166"/>
              <a:gd name="T67" fmla="*/ 34 h 76"/>
              <a:gd name="T68" fmla="*/ 90 w 166"/>
              <a:gd name="T69" fmla="*/ 29 h 76"/>
              <a:gd name="T70" fmla="*/ 108 w 166"/>
              <a:gd name="T71" fmla="*/ 31 h 76"/>
              <a:gd name="T72" fmla="*/ 109 w 166"/>
              <a:gd name="T73" fmla="*/ 45 h 76"/>
              <a:gd name="T74" fmla="*/ 107 w 166"/>
              <a:gd name="T75" fmla="*/ 50 h 76"/>
              <a:gd name="T76" fmla="*/ 107 w 166"/>
              <a:gd name="T77" fmla="*/ 53 h 76"/>
              <a:gd name="T78" fmla="*/ 108 w 166"/>
              <a:gd name="T79" fmla="*/ 64 h 76"/>
              <a:gd name="T80" fmla="*/ 142 w 166"/>
              <a:gd name="T81" fmla="*/ 49 h 76"/>
              <a:gd name="T82" fmla="*/ 138 w 166"/>
              <a:gd name="T83" fmla="*/ 61 h 76"/>
              <a:gd name="T84" fmla="*/ 122 w 166"/>
              <a:gd name="T85" fmla="*/ 64 h 76"/>
              <a:gd name="T86" fmla="*/ 117 w 166"/>
              <a:gd name="T87" fmla="*/ 60 h 76"/>
              <a:gd name="T88" fmla="*/ 119 w 166"/>
              <a:gd name="T89" fmla="*/ 30 h 76"/>
              <a:gd name="T90" fmla="*/ 129 w 166"/>
              <a:gd name="T91" fmla="*/ 29 h 76"/>
              <a:gd name="T92" fmla="*/ 141 w 166"/>
              <a:gd name="T93" fmla="*/ 42 h 76"/>
              <a:gd name="T94" fmla="*/ 142 w 166"/>
              <a:gd name="T9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76">
                <a:moveTo>
                  <a:pt x="158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8"/>
                  <a:pt x="166" y="8"/>
                  <a:pt x="166" y="8"/>
                </a:cubicBezTo>
                <a:cubicBezTo>
                  <a:pt x="166" y="3"/>
                  <a:pt x="163" y="0"/>
                  <a:pt x="158" y="0"/>
                </a:cubicBezTo>
                <a:close/>
                <a:moveTo>
                  <a:pt x="33" y="56"/>
                </a:moveTo>
                <a:cubicBezTo>
                  <a:pt x="33" y="57"/>
                  <a:pt x="34" y="57"/>
                  <a:pt x="3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7"/>
                  <a:pt x="45" y="58"/>
                  <a:pt x="46" y="58"/>
                </a:cubicBezTo>
                <a:cubicBezTo>
                  <a:pt x="47" y="59"/>
                  <a:pt x="47" y="60"/>
                  <a:pt x="47" y="61"/>
                </a:cubicBezTo>
                <a:cubicBezTo>
                  <a:pt x="47" y="62"/>
                  <a:pt x="47" y="63"/>
                  <a:pt x="46" y="63"/>
                </a:cubicBezTo>
                <a:cubicBezTo>
                  <a:pt x="45" y="64"/>
                  <a:pt x="44" y="64"/>
                  <a:pt x="43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8" y="64"/>
                  <a:pt x="27" y="64"/>
                  <a:pt x="26" y="63"/>
                </a:cubicBezTo>
                <a:cubicBezTo>
                  <a:pt x="25" y="62"/>
                  <a:pt x="24" y="61"/>
                  <a:pt x="24" y="6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5" y="31"/>
                  <a:pt x="26" y="30"/>
                </a:cubicBezTo>
                <a:cubicBezTo>
                  <a:pt x="27" y="29"/>
                  <a:pt x="28" y="29"/>
                  <a:pt x="29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5" y="29"/>
                  <a:pt x="46" y="30"/>
                </a:cubicBezTo>
                <a:cubicBezTo>
                  <a:pt x="47" y="31"/>
                  <a:pt x="47" y="32"/>
                  <a:pt x="47" y="33"/>
                </a:cubicBezTo>
                <a:cubicBezTo>
                  <a:pt x="47" y="34"/>
                  <a:pt x="47" y="34"/>
                  <a:pt x="46" y="35"/>
                </a:cubicBezTo>
                <a:cubicBezTo>
                  <a:pt x="45" y="36"/>
                  <a:pt x="44" y="36"/>
                  <a:pt x="43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5"/>
                  <a:pt x="33" y="56"/>
                </a:cubicBezTo>
                <a:close/>
                <a:moveTo>
                  <a:pt x="78" y="60"/>
                </a:moveTo>
                <a:cubicBezTo>
                  <a:pt x="78" y="61"/>
                  <a:pt x="78" y="62"/>
                  <a:pt x="77" y="63"/>
                </a:cubicBezTo>
                <a:cubicBezTo>
                  <a:pt x="76" y="64"/>
                  <a:pt x="76" y="64"/>
                  <a:pt x="75" y="64"/>
                </a:cubicBezTo>
                <a:cubicBezTo>
                  <a:pt x="74" y="64"/>
                  <a:pt x="73" y="64"/>
                  <a:pt x="72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69" y="50"/>
                  <a:pt x="68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1" y="62"/>
                  <a:pt x="61" y="63"/>
                </a:cubicBezTo>
                <a:cubicBezTo>
                  <a:pt x="60" y="64"/>
                  <a:pt x="59" y="64"/>
                  <a:pt x="58" y="64"/>
                </a:cubicBezTo>
                <a:cubicBezTo>
                  <a:pt x="57" y="64"/>
                  <a:pt x="56" y="64"/>
                  <a:pt x="56" y="63"/>
                </a:cubicBezTo>
                <a:cubicBezTo>
                  <a:pt x="55" y="62"/>
                  <a:pt x="55" y="61"/>
                  <a:pt x="55" y="60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2"/>
                  <a:pt x="55" y="31"/>
                  <a:pt x="56" y="30"/>
                </a:cubicBezTo>
                <a:cubicBezTo>
                  <a:pt x="57" y="29"/>
                  <a:pt x="58" y="29"/>
                  <a:pt x="5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6" y="29"/>
                  <a:pt x="77" y="30"/>
                </a:cubicBezTo>
                <a:cubicBezTo>
                  <a:pt x="78" y="31"/>
                  <a:pt x="78" y="32"/>
                  <a:pt x="78" y="33"/>
                </a:cubicBezTo>
                <a:lnTo>
                  <a:pt x="78" y="60"/>
                </a:lnTo>
                <a:close/>
                <a:moveTo>
                  <a:pt x="108" y="64"/>
                </a:moveTo>
                <a:cubicBezTo>
                  <a:pt x="107" y="65"/>
                  <a:pt x="106" y="65"/>
                  <a:pt x="105" y="64"/>
                </a:cubicBezTo>
                <a:cubicBezTo>
                  <a:pt x="104" y="63"/>
                  <a:pt x="103" y="62"/>
                  <a:pt x="103" y="61"/>
                </a:cubicBezTo>
                <a:cubicBezTo>
                  <a:pt x="102" y="60"/>
                  <a:pt x="101" y="59"/>
                  <a:pt x="101" y="57"/>
                </a:cubicBezTo>
                <a:cubicBezTo>
                  <a:pt x="100" y="56"/>
                  <a:pt x="99" y="54"/>
                  <a:pt x="99" y="53"/>
                </a:cubicBezTo>
                <a:cubicBezTo>
                  <a:pt x="98" y="52"/>
                  <a:pt x="98" y="51"/>
                  <a:pt x="97" y="51"/>
                </a:cubicBezTo>
                <a:cubicBezTo>
                  <a:pt x="96" y="50"/>
                  <a:pt x="95" y="50"/>
                  <a:pt x="95" y="50"/>
                </a:cubicBezTo>
                <a:cubicBezTo>
                  <a:pt x="94" y="50"/>
                  <a:pt x="94" y="50"/>
                  <a:pt x="93" y="51"/>
                </a:cubicBezTo>
                <a:cubicBezTo>
                  <a:pt x="93" y="52"/>
                  <a:pt x="93" y="52"/>
                  <a:pt x="93" y="54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1"/>
                  <a:pt x="92" y="62"/>
                  <a:pt x="92" y="63"/>
                </a:cubicBezTo>
                <a:cubicBezTo>
                  <a:pt x="91" y="64"/>
                  <a:pt x="90" y="64"/>
                  <a:pt x="89" y="64"/>
                </a:cubicBezTo>
                <a:cubicBezTo>
                  <a:pt x="88" y="64"/>
                  <a:pt x="87" y="64"/>
                  <a:pt x="87" y="63"/>
                </a:cubicBezTo>
                <a:cubicBezTo>
                  <a:pt x="86" y="62"/>
                  <a:pt x="86" y="61"/>
                  <a:pt x="86" y="60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2"/>
                  <a:pt x="86" y="31"/>
                  <a:pt x="87" y="31"/>
                </a:cubicBezTo>
                <a:cubicBezTo>
                  <a:pt x="88" y="30"/>
                  <a:pt x="89" y="29"/>
                  <a:pt x="90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9"/>
                  <a:pt x="107" y="30"/>
                  <a:pt x="108" y="31"/>
                </a:cubicBezTo>
                <a:cubicBezTo>
                  <a:pt x="109" y="31"/>
                  <a:pt x="109" y="32"/>
                  <a:pt x="109" y="34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7"/>
                  <a:pt x="109" y="47"/>
                  <a:pt x="108" y="48"/>
                </a:cubicBezTo>
                <a:cubicBezTo>
                  <a:pt x="108" y="49"/>
                  <a:pt x="107" y="49"/>
                  <a:pt x="107" y="50"/>
                </a:cubicBezTo>
                <a:cubicBezTo>
                  <a:pt x="106" y="50"/>
                  <a:pt x="106" y="50"/>
                  <a:pt x="106" y="51"/>
                </a:cubicBezTo>
                <a:cubicBezTo>
                  <a:pt x="106" y="52"/>
                  <a:pt x="106" y="52"/>
                  <a:pt x="107" y="53"/>
                </a:cubicBezTo>
                <a:cubicBezTo>
                  <a:pt x="107" y="54"/>
                  <a:pt x="108" y="56"/>
                  <a:pt x="110" y="59"/>
                </a:cubicBezTo>
                <a:cubicBezTo>
                  <a:pt x="111" y="61"/>
                  <a:pt x="111" y="63"/>
                  <a:pt x="108" y="64"/>
                </a:cubicBezTo>
                <a:close/>
                <a:moveTo>
                  <a:pt x="142" y="46"/>
                </a:moveTo>
                <a:cubicBezTo>
                  <a:pt x="142" y="47"/>
                  <a:pt x="142" y="48"/>
                  <a:pt x="142" y="49"/>
                </a:cubicBezTo>
                <a:cubicBezTo>
                  <a:pt x="142" y="49"/>
                  <a:pt x="141" y="50"/>
                  <a:pt x="141" y="51"/>
                </a:cubicBezTo>
                <a:cubicBezTo>
                  <a:pt x="141" y="55"/>
                  <a:pt x="140" y="58"/>
                  <a:pt x="138" y="61"/>
                </a:cubicBezTo>
                <a:cubicBezTo>
                  <a:pt x="136" y="63"/>
                  <a:pt x="133" y="64"/>
                  <a:pt x="129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1" y="64"/>
                  <a:pt x="120" y="64"/>
                  <a:pt x="119" y="63"/>
                </a:cubicBezTo>
                <a:cubicBezTo>
                  <a:pt x="118" y="62"/>
                  <a:pt x="117" y="61"/>
                  <a:pt x="117" y="60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2"/>
                  <a:pt x="118" y="31"/>
                  <a:pt x="119" y="30"/>
                </a:cubicBezTo>
                <a:cubicBezTo>
                  <a:pt x="120" y="29"/>
                  <a:pt x="121" y="29"/>
                  <a:pt x="122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3" y="29"/>
                  <a:pt x="136" y="30"/>
                  <a:pt x="138" y="33"/>
                </a:cubicBezTo>
                <a:cubicBezTo>
                  <a:pt x="140" y="35"/>
                  <a:pt x="141" y="38"/>
                  <a:pt x="141" y="42"/>
                </a:cubicBezTo>
                <a:cubicBezTo>
                  <a:pt x="141" y="43"/>
                  <a:pt x="142" y="44"/>
                  <a:pt x="142" y="45"/>
                </a:cubicBezTo>
                <a:cubicBezTo>
                  <a:pt x="142" y="45"/>
                  <a:pt x="142" y="46"/>
                  <a:pt x="142" y="4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1" name="Freeform 184"/>
          <p:cNvSpPr/>
          <p:nvPr/>
        </p:nvSpPr>
        <p:spPr bwMode="auto">
          <a:xfrm>
            <a:off x="5218928" y="3507280"/>
            <a:ext cx="373062" cy="36513"/>
          </a:xfrm>
          <a:custGeom>
            <a:avLst/>
            <a:gdLst>
              <a:gd name="T0" fmla="*/ 0 w 166"/>
              <a:gd name="T1" fmla="*/ 8 h 16"/>
              <a:gd name="T2" fmla="*/ 8 w 166"/>
              <a:gd name="T3" fmla="*/ 16 h 16"/>
              <a:gd name="T4" fmla="*/ 158 w 166"/>
              <a:gd name="T5" fmla="*/ 16 h 16"/>
              <a:gd name="T6" fmla="*/ 166 w 166"/>
              <a:gd name="T7" fmla="*/ 8 h 16"/>
              <a:gd name="T8" fmla="*/ 166 w 166"/>
              <a:gd name="T9" fmla="*/ 0 h 16"/>
              <a:gd name="T10" fmla="*/ 0 w 166"/>
              <a:gd name="T11" fmla="*/ 0 h 16"/>
              <a:gd name="T12" fmla="*/ 0 w 166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16">
                <a:moveTo>
                  <a:pt x="0" y="8"/>
                </a:moveTo>
                <a:cubicBezTo>
                  <a:pt x="0" y="13"/>
                  <a:pt x="3" y="16"/>
                  <a:pt x="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3" y="16"/>
                  <a:pt x="166" y="13"/>
                  <a:pt x="166" y="8"/>
                </a:cubicBezTo>
                <a:cubicBezTo>
                  <a:pt x="166" y="0"/>
                  <a:pt x="166" y="0"/>
                  <a:pt x="166" y="0"/>
                </a:cubicBezTo>
                <a:cubicBezTo>
                  <a:pt x="0" y="0"/>
                  <a:pt x="0" y="0"/>
                  <a:pt x="0" y="0"/>
                </a:cubicBezTo>
                <a:lnTo>
                  <a:pt x="0" y="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2" name="Freeform 185"/>
          <p:cNvSpPr/>
          <p:nvPr/>
        </p:nvSpPr>
        <p:spPr bwMode="auto">
          <a:xfrm>
            <a:off x="5833290" y="3350117"/>
            <a:ext cx="406400" cy="157163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3" name="Freeform 186"/>
          <p:cNvSpPr/>
          <p:nvPr/>
        </p:nvSpPr>
        <p:spPr bwMode="auto">
          <a:xfrm>
            <a:off x="6542903" y="3248517"/>
            <a:ext cx="341312" cy="342900"/>
          </a:xfrm>
          <a:custGeom>
            <a:avLst/>
            <a:gdLst>
              <a:gd name="T0" fmla="*/ 107 w 215"/>
              <a:gd name="T1" fmla="*/ 21 h 216"/>
              <a:gd name="T2" fmla="*/ 119 w 215"/>
              <a:gd name="T3" fmla="*/ 0 h 216"/>
              <a:gd name="T4" fmla="*/ 126 w 215"/>
              <a:gd name="T5" fmla="*/ 23 h 216"/>
              <a:gd name="T6" fmla="*/ 142 w 215"/>
              <a:gd name="T7" fmla="*/ 6 h 216"/>
              <a:gd name="T8" fmla="*/ 143 w 215"/>
              <a:gd name="T9" fmla="*/ 28 h 216"/>
              <a:gd name="T10" fmla="*/ 161 w 215"/>
              <a:gd name="T11" fmla="*/ 14 h 216"/>
              <a:gd name="T12" fmla="*/ 159 w 215"/>
              <a:gd name="T13" fmla="*/ 38 h 216"/>
              <a:gd name="T14" fmla="*/ 180 w 215"/>
              <a:gd name="T15" fmla="*/ 27 h 216"/>
              <a:gd name="T16" fmla="*/ 171 w 215"/>
              <a:gd name="T17" fmla="*/ 50 h 216"/>
              <a:gd name="T18" fmla="*/ 196 w 215"/>
              <a:gd name="T19" fmla="*/ 44 h 216"/>
              <a:gd name="T20" fmla="*/ 183 w 215"/>
              <a:gd name="T21" fmla="*/ 65 h 216"/>
              <a:gd name="T22" fmla="*/ 206 w 215"/>
              <a:gd name="T23" fmla="*/ 64 h 216"/>
              <a:gd name="T24" fmla="*/ 190 w 215"/>
              <a:gd name="T25" fmla="*/ 81 h 216"/>
              <a:gd name="T26" fmla="*/ 213 w 215"/>
              <a:gd name="T27" fmla="*/ 85 h 216"/>
              <a:gd name="T28" fmla="*/ 194 w 215"/>
              <a:gd name="T29" fmla="*/ 99 h 216"/>
              <a:gd name="T30" fmla="*/ 215 w 215"/>
              <a:gd name="T31" fmla="*/ 108 h 216"/>
              <a:gd name="T32" fmla="*/ 194 w 215"/>
              <a:gd name="T33" fmla="*/ 117 h 216"/>
              <a:gd name="T34" fmla="*/ 213 w 215"/>
              <a:gd name="T35" fmla="*/ 131 h 216"/>
              <a:gd name="T36" fmla="*/ 190 w 215"/>
              <a:gd name="T37" fmla="*/ 135 h 216"/>
              <a:gd name="T38" fmla="*/ 206 w 215"/>
              <a:gd name="T39" fmla="*/ 152 h 216"/>
              <a:gd name="T40" fmla="*/ 183 w 215"/>
              <a:gd name="T41" fmla="*/ 151 h 216"/>
              <a:gd name="T42" fmla="*/ 196 w 215"/>
              <a:gd name="T43" fmla="*/ 172 h 216"/>
              <a:gd name="T44" fmla="*/ 171 w 215"/>
              <a:gd name="T45" fmla="*/ 166 h 216"/>
              <a:gd name="T46" fmla="*/ 180 w 215"/>
              <a:gd name="T47" fmla="*/ 189 h 216"/>
              <a:gd name="T48" fmla="*/ 159 w 215"/>
              <a:gd name="T49" fmla="*/ 178 h 216"/>
              <a:gd name="T50" fmla="*/ 161 w 215"/>
              <a:gd name="T51" fmla="*/ 202 h 216"/>
              <a:gd name="T52" fmla="*/ 143 w 215"/>
              <a:gd name="T53" fmla="*/ 188 h 216"/>
              <a:gd name="T54" fmla="*/ 142 w 215"/>
              <a:gd name="T55" fmla="*/ 210 h 216"/>
              <a:gd name="T56" fmla="*/ 126 w 215"/>
              <a:gd name="T57" fmla="*/ 193 h 216"/>
              <a:gd name="T58" fmla="*/ 119 w 215"/>
              <a:gd name="T59" fmla="*/ 216 h 216"/>
              <a:gd name="T60" fmla="*/ 107 w 215"/>
              <a:gd name="T61" fmla="*/ 195 h 216"/>
              <a:gd name="T62" fmla="*/ 96 w 215"/>
              <a:gd name="T63" fmla="*/ 216 h 216"/>
              <a:gd name="T64" fmla="*/ 89 w 215"/>
              <a:gd name="T65" fmla="*/ 193 h 216"/>
              <a:gd name="T66" fmla="*/ 75 w 215"/>
              <a:gd name="T67" fmla="*/ 210 h 216"/>
              <a:gd name="T68" fmla="*/ 72 w 215"/>
              <a:gd name="T69" fmla="*/ 188 h 216"/>
              <a:gd name="T70" fmla="*/ 54 w 215"/>
              <a:gd name="T71" fmla="*/ 202 h 216"/>
              <a:gd name="T72" fmla="*/ 56 w 215"/>
              <a:gd name="T73" fmla="*/ 178 h 216"/>
              <a:gd name="T74" fmla="*/ 35 w 215"/>
              <a:gd name="T75" fmla="*/ 189 h 216"/>
              <a:gd name="T76" fmla="*/ 44 w 215"/>
              <a:gd name="T77" fmla="*/ 166 h 216"/>
              <a:gd name="T78" fmla="*/ 19 w 215"/>
              <a:gd name="T79" fmla="*/ 172 h 216"/>
              <a:gd name="T80" fmla="*/ 32 w 215"/>
              <a:gd name="T81" fmla="*/ 151 h 216"/>
              <a:gd name="T82" fmla="*/ 9 w 215"/>
              <a:gd name="T83" fmla="*/ 152 h 216"/>
              <a:gd name="T84" fmla="*/ 25 w 215"/>
              <a:gd name="T85" fmla="*/ 135 h 216"/>
              <a:gd name="T86" fmla="*/ 2 w 215"/>
              <a:gd name="T87" fmla="*/ 131 h 216"/>
              <a:gd name="T88" fmla="*/ 21 w 215"/>
              <a:gd name="T89" fmla="*/ 117 h 216"/>
              <a:gd name="T90" fmla="*/ 0 w 215"/>
              <a:gd name="T91" fmla="*/ 108 h 216"/>
              <a:gd name="T92" fmla="*/ 21 w 215"/>
              <a:gd name="T93" fmla="*/ 99 h 216"/>
              <a:gd name="T94" fmla="*/ 2 w 215"/>
              <a:gd name="T95" fmla="*/ 85 h 216"/>
              <a:gd name="T96" fmla="*/ 25 w 215"/>
              <a:gd name="T97" fmla="*/ 81 h 216"/>
              <a:gd name="T98" fmla="*/ 9 w 215"/>
              <a:gd name="T99" fmla="*/ 64 h 216"/>
              <a:gd name="T100" fmla="*/ 32 w 215"/>
              <a:gd name="T101" fmla="*/ 65 h 216"/>
              <a:gd name="T102" fmla="*/ 19 w 215"/>
              <a:gd name="T103" fmla="*/ 44 h 216"/>
              <a:gd name="T104" fmla="*/ 44 w 215"/>
              <a:gd name="T105" fmla="*/ 50 h 216"/>
              <a:gd name="T106" fmla="*/ 35 w 215"/>
              <a:gd name="T107" fmla="*/ 27 h 216"/>
              <a:gd name="T108" fmla="*/ 56 w 215"/>
              <a:gd name="T109" fmla="*/ 38 h 216"/>
              <a:gd name="T110" fmla="*/ 54 w 215"/>
              <a:gd name="T111" fmla="*/ 14 h 216"/>
              <a:gd name="T112" fmla="*/ 72 w 215"/>
              <a:gd name="T113" fmla="*/ 28 h 216"/>
              <a:gd name="T114" fmla="*/ 75 w 215"/>
              <a:gd name="T115" fmla="*/ 6 h 216"/>
              <a:gd name="T116" fmla="*/ 89 w 215"/>
              <a:gd name="T117" fmla="*/ 23 h 216"/>
              <a:gd name="T118" fmla="*/ 96 w 215"/>
              <a:gd name="T119" fmla="*/ 0 h 216"/>
              <a:gd name="T120" fmla="*/ 107 w 215"/>
              <a:gd name="T121" fmla="*/ 2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16">
                <a:moveTo>
                  <a:pt x="107" y="21"/>
                </a:moveTo>
                <a:lnTo>
                  <a:pt x="119" y="0"/>
                </a:lnTo>
                <a:lnTo>
                  <a:pt x="126" y="23"/>
                </a:lnTo>
                <a:lnTo>
                  <a:pt x="142" y="6"/>
                </a:lnTo>
                <a:lnTo>
                  <a:pt x="143" y="28"/>
                </a:lnTo>
                <a:lnTo>
                  <a:pt x="161" y="14"/>
                </a:lnTo>
                <a:lnTo>
                  <a:pt x="159" y="38"/>
                </a:lnTo>
                <a:lnTo>
                  <a:pt x="180" y="27"/>
                </a:lnTo>
                <a:lnTo>
                  <a:pt x="171" y="50"/>
                </a:lnTo>
                <a:lnTo>
                  <a:pt x="196" y="44"/>
                </a:lnTo>
                <a:lnTo>
                  <a:pt x="183" y="65"/>
                </a:lnTo>
                <a:lnTo>
                  <a:pt x="206" y="64"/>
                </a:lnTo>
                <a:lnTo>
                  <a:pt x="190" y="81"/>
                </a:lnTo>
                <a:lnTo>
                  <a:pt x="213" y="85"/>
                </a:lnTo>
                <a:lnTo>
                  <a:pt x="194" y="99"/>
                </a:lnTo>
                <a:lnTo>
                  <a:pt x="215" y="108"/>
                </a:lnTo>
                <a:lnTo>
                  <a:pt x="194" y="117"/>
                </a:lnTo>
                <a:lnTo>
                  <a:pt x="213" y="131"/>
                </a:lnTo>
                <a:lnTo>
                  <a:pt x="190" y="135"/>
                </a:lnTo>
                <a:lnTo>
                  <a:pt x="206" y="152"/>
                </a:lnTo>
                <a:lnTo>
                  <a:pt x="183" y="151"/>
                </a:lnTo>
                <a:lnTo>
                  <a:pt x="196" y="172"/>
                </a:lnTo>
                <a:lnTo>
                  <a:pt x="171" y="166"/>
                </a:lnTo>
                <a:lnTo>
                  <a:pt x="180" y="189"/>
                </a:lnTo>
                <a:lnTo>
                  <a:pt x="159" y="178"/>
                </a:lnTo>
                <a:lnTo>
                  <a:pt x="161" y="202"/>
                </a:lnTo>
                <a:lnTo>
                  <a:pt x="143" y="188"/>
                </a:lnTo>
                <a:lnTo>
                  <a:pt x="142" y="210"/>
                </a:lnTo>
                <a:lnTo>
                  <a:pt x="126" y="193"/>
                </a:lnTo>
                <a:lnTo>
                  <a:pt x="119" y="216"/>
                </a:lnTo>
                <a:lnTo>
                  <a:pt x="107" y="195"/>
                </a:lnTo>
                <a:lnTo>
                  <a:pt x="96" y="216"/>
                </a:lnTo>
                <a:lnTo>
                  <a:pt x="89" y="193"/>
                </a:lnTo>
                <a:lnTo>
                  <a:pt x="75" y="210"/>
                </a:lnTo>
                <a:lnTo>
                  <a:pt x="72" y="188"/>
                </a:lnTo>
                <a:lnTo>
                  <a:pt x="54" y="202"/>
                </a:lnTo>
                <a:lnTo>
                  <a:pt x="56" y="178"/>
                </a:lnTo>
                <a:lnTo>
                  <a:pt x="35" y="189"/>
                </a:lnTo>
                <a:lnTo>
                  <a:pt x="44" y="166"/>
                </a:lnTo>
                <a:lnTo>
                  <a:pt x="19" y="172"/>
                </a:lnTo>
                <a:lnTo>
                  <a:pt x="32" y="151"/>
                </a:lnTo>
                <a:lnTo>
                  <a:pt x="9" y="152"/>
                </a:lnTo>
                <a:lnTo>
                  <a:pt x="25" y="135"/>
                </a:lnTo>
                <a:lnTo>
                  <a:pt x="2" y="131"/>
                </a:lnTo>
                <a:lnTo>
                  <a:pt x="21" y="117"/>
                </a:lnTo>
                <a:lnTo>
                  <a:pt x="0" y="108"/>
                </a:lnTo>
                <a:lnTo>
                  <a:pt x="21" y="99"/>
                </a:lnTo>
                <a:lnTo>
                  <a:pt x="2" y="85"/>
                </a:lnTo>
                <a:lnTo>
                  <a:pt x="25" y="81"/>
                </a:lnTo>
                <a:lnTo>
                  <a:pt x="9" y="64"/>
                </a:lnTo>
                <a:lnTo>
                  <a:pt x="32" y="65"/>
                </a:lnTo>
                <a:lnTo>
                  <a:pt x="19" y="44"/>
                </a:lnTo>
                <a:lnTo>
                  <a:pt x="44" y="50"/>
                </a:lnTo>
                <a:lnTo>
                  <a:pt x="35" y="27"/>
                </a:lnTo>
                <a:lnTo>
                  <a:pt x="56" y="38"/>
                </a:lnTo>
                <a:lnTo>
                  <a:pt x="54" y="14"/>
                </a:lnTo>
                <a:lnTo>
                  <a:pt x="72" y="28"/>
                </a:lnTo>
                <a:lnTo>
                  <a:pt x="75" y="6"/>
                </a:lnTo>
                <a:lnTo>
                  <a:pt x="89" y="23"/>
                </a:lnTo>
                <a:lnTo>
                  <a:pt x="96" y="0"/>
                </a:lnTo>
                <a:lnTo>
                  <a:pt x="107" y="2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4" name="Freeform 187"/>
          <p:cNvSpPr>
            <a:spLocks noEditPoints="1"/>
          </p:cNvSpPr>
          <p:nvPr/>
        </p:nvSpPr>
        <p:spPr bwMode="auto">
          <a:xfrm>
            <a:off x="7322365" y="3343767"/>
            <a:ext cx="100012" cy="187325"/>
          </a:xfrm>
          <a:custGeom>
            <a:avLst/>
            <a:gdLst>
              <a:gd name="T0" fmla="*/ 0 w 44"/>
              <a:gd name="T1" fmla="*/ 83 h 83"/>
              <a:gd name="T2" fmla="*/ 44 w 44"/>
              <a:gd name="T3" fmla="*/ 83 h 83"/>
              <a:gd name="T4" fmla="*/ 44 w 44"/>
              <a:gd name="T5" fmla="*/ 0 h 83"/>
              <a:gd name="T6" fmla="*/ 0 w 44"/>
              <a:gd name="T7" fmla="*/ 0 h 83"/>
              <a:gd name="T8" fmla="*/ 0 w 44"/>
              <a:gd name="T9" fmla="*/ 83 h 83"/>
              <a:gd name="T10" fmla="*/ 29 w 44"/>
              <a:gd name="T11" fmla="*/ 3 h 83"/>
              <a:gd name="T12" fmla="*/ 39 w 44"/>
              <a:gd name="T13" fmla="*/ 3 h 83"/>
              <a:gd name="T14" fmla="*/ 39 w 44"/>
              <a:gd name="T15" fmla="*/ 80 h 83"/>
              <a:gd name="T16" fmla="*/ 29 w 44"/>
              <a:gd name="T17" fmla="*/ 80 h 83"/>
              <a:gd name="T18" fmla="*/ 29 w 44"/>
              <a:gd name="T19" fmla="*/ 3 h 83"/>
              <a:gd name="T20" fmla="*/ 7 w 44"/>
              <a:gd name="T21" fmla="*/ 3 h 83"/>
              <a:gd name="T22" fmla="*/ 15 w 44"/>
              <a:gd name="T23" fmla="*/ 3 h 83"/>
              <a:gd name="T24" fmla="*/ 15 w 44"/>
              <a:gd name="T25" fmla="*/ 80 h 83"/>
              <a:gd name="T26" fmla="*/ 7 w 44"/>
              <a:gd name="T27" fmla="*/ 80 h 83"/>
              <a:gd name="T28" fmla="*/ 7 w 44"/>
              <a:gd name="T29" fmla="*/ 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3">
                <a:moveTo>
                  <a:pt x="0" y="83"/>
                </a:moveTo>
                <a:cubicBezTo>
                  <a:pt x="44" y="83"/>
                  <a:pt x="44" y="83"/>
                  <a:pt x="44" y="8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  <a:moveTo>
                  <a:pt x="29" y="3"/>
                </a:moveTo>
                <a:cubicBezTo>
                  <a:pt x="33" y="3"/>
                  <a:pt x="37" y="3"/>
                  <a:pt x="39" y="3"/>
                </a:cubicBezTo>
                <a:cubicBezTo>
                  <a:pt x="39" y="80"/>
                  <a:pt x="39" y="80"/>
                  <a:pt x="39" y="80"/>
                </a:cubicBezTo>
                <a:cubicBezTo>
                  <a:pt x="37" y="80"/>
                  <a:pt x="33" y="80"/>
                  <a:pt x="29" y="80"/>
                </a:cubicBezTo>
                <a:lnTo>
                  <a:pt x="29" y="3"/>
                </a:lnTo>
                <a:close/>
                <a:moveTo>
                  <a:pt x="7" y="3"/>
                </a:moveTo>
                <a:cubicBezTo>
                  <a:pt x="9" y="3"/>
                  <a:pt x="12" y="3"/>
                  <a:pt x="15" y="3"/>
                </a:cubicBezTo>
                <a:cubicBezTo>
                  <a:pt x="15" y="80"/>
                  <a:pt x="15" y="80"/>
                  <a:pt x="15" y="80"/>
                </a:cubicBezTo>
                <a:cubicBezTo>
                  <a:pt x="12" y="80"/>
                  <a:pt x="9" y="80"/>
                  <a:pt x="7" y="80"/>
                </a:cubicBezTo>
                <a:lnTo>
                  <a:pt x="7" y="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5" name="Rectangle 188"/>
          <p:cNvSpPr>
            <a:spLocks noChangeArrowheads="1"/>
          </p:cNvSpPr>
          <p:nvPr/>
        </p:nvSpPr>
        <p:spPr bwMode="auto">
          <a:xfrm>
            <a:off x="7322365" y="3535855"/>
            <a:ext cx="100012" cy="222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6" name="Freeform 189"/>
          <p:cNvSpPr/>
          <p:nvPr/>
        </p:nvSpPr>
        <p:spPr bwMode="auto">
          <a:xfrm>
            <a:off x="7360465" y="3246930"/>
            <a:ext cx="30162" cy="28575"/>
          </a:xfrm>
          <a:custGeom>
            <a:avLst/>
            <a:gdLst>
              <a:gd name="T0" fmla="*/ 10 w 19"/>
              <a:gd name="T1" fmla="*/ 0 h 18"/>
              <a:gd name="T2" fmla="*/ 0 w 19"/>
              <a:gd name="T3" fmla="*/ 18 h 18"/>
              <a:gd name="T4" fmla="*/ 19 w 19"/>
              <a:gd name="T5" fmla="*/ 18 h 18"/>
              <a:gd name="T6" fmla="*/ 10 w 19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0" y="18"/>
                </a:lnTo>
                <a:lnTo>
                  <a:pt x="19" y="18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7" name="Freeform 190"/>
          <p:cNvSpPr>
            <a:spLocks noEditPoints="1"/>
          </p:cNvSpPr>
          <p:nvPr/>
        </p:nvSpPr>
        <p:spPr bwMode="auto">
          <a:xfrm>
            <a:off x="7323953" y="3281855"/>
            <a:ext cx="95250" cy="57150"/>
          </a:xfrm>
          <a:custGeom>
            <a:avLst/>
            <a:gdLst>
              <a:gd name="T0" fmla="*/ 31 w 42"/>
              <a:gd name="T1" fmla="*/ 0 h 25"/>
              <a:gd name="T2" fmla="*/ 14 w 42"/>
              <a:gd name="T3" fmla="*/ 0 h 25"/>
              <a:gd name="T4" fmla="*/ 0 w 42"/>
              <a:gd name="T5" fmla="*/ 25 h 25"/>
              <a:gd name="T6" fmla="*/ 42 w 42"/>
              <a:gd name="T7" fmla="*/ 25 h 25"/>
              <a:gd name="T8" fmla="*/ 31 w 42"/>
              <a:gd name="T9" fmla="*/ 0 h 25"/>
              <a:gd name="T10" fmla="*/ 16 w 42"/>
              <a:gd name="T11" fmla="*/ 4 h 25"/>
              <a:gd name="T12" fmla="*/ 28 w 42"/>
              <a:gd name="T13" fmla="*/ 4 h 25"/>
              <a:gd name="T14" fmla="*/ 35 w 42"/>
              <a:gd name="T15" fmla="*/ 21 h 25"/>
              <a:gd name="T16" fmla="*/ 7 w 42"/>
              <a:gd name="T17" fmla="*/ 21 h 25"/>
              <a:gd name="T18" fmla="*/ 16 w 42"/>
              <a:gd name="T19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25">
                <a:moveTo>
                  <a:pt x="31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42" y="25"/>
                  <a:pt x="42" y="25"/>
                  <a:pt x="42" y="25"/>
                </a:cubicBezTo>
                <a:lnTo>
                  <a:pt x="31" y="0"/>
                </a:lnTo>
                <a:close/>
                <a:moveTo>
                  <a:pt x="16" y="4"/>
                </a:moveTo>
                <a:cubicBezTo>
                  <a:pt x="19" y="4"/>
                  <a:pt x="25" y="4"/>
                  <a:pt x="28" y="4"/>
                </a:cubicBezTo>
                <a:cubicBezTo>
                  <a:pt x="29" y="7"/>
                  <a:pt x="33" y="15"/>
                  <a:pt x="35" y="21"/>
                </a:cubicBezTo>
                <a:cubicBezTo>
                  <a:pt x="28" y="21"/>
                  <a:pt x="15" y="21"/>
                  <a:pt x="7" y="21"/>
                </a:cubicBezTo>
                <a:cubicBezTo>
                  <a:pt x="11" y="15"/>
                  <a:pt x="15" y="7"/>
                  <a:pt x="16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8" name="Freeform 191"/>
          <p:cNvSpPr/>
          <p:nvPr/>
        </p:nvSpPr>
        <p:spPr bwMode="auto">
          <a:xfrm>
            <a:off x="7857353" y="3280267"/>
            <a:ext cx="71437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3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59" name="Freeform 192"/>
          <p:cNvSpPr/>
          <p:nvPr/>
        </p:nvSpPr>
        <p:spPr bwMode="auto">
          <a:xfrm>
            <a:off x="7874815" y="3356467"/>
            <a:ext cx="38100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1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0" name="Freeform 193"/>
          <p:cNvSpPr/>
          <p:nvPr/>
        </p:nvSpPr>
        <p:spPr bwMode="auto">
          <a:xfrm>
            <a:off x="7874815" y="3334242"/>
            <a:ext cx="38100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0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6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1" name="Freeform 194"/>
          <p:cNvSpPr/>
          <p:nvPr/>
        </p:nvSpPr>
        <p:spPr bwMode="auto">
          <a:xfrm>
            <a:off x="7963715" y="3280267"/>
            <a:ext cx="71437" cy="52388"/>
          </a:xfrm>
          <a:custGeom>
            <a:avLst/>
            <a:gdLst>
              <a:gd name="T0" fmla="*/ 14 w 32"/>
              <a:gd name="T1" fmla="*/ 23 h 23"/>
              <a:gd name="T2" fmla="*/ 16 w 32"/>
              <a:gd name="T3" fmla="*/ 11 h 23"/>
              <a:gd name="T4" fmla="*/ 19 w 32"/>
              <a:gd name="T5" fmla="*/ 22 h 23"/>
              <a:gd name="T6" fmla="*/ 16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6" y="11"/>
                </a:cubicBezTo>
                <a:cubicBezTo>
                  <a:pt x="16" y="11"/>
                  <a:pt x="23" y="15"/>
                  <a:pt x="19" y="22"/>
                </a:cubicBezTo>
                <a:cubicBezTo>
                  <a:pt x="19" y="22"/>
                  <a:pt x="32" y="13"/>
                  <a:pt x="16" y="0"/>
                </a:cubicBezTo>
                <a:cubicBezTo>
                  <a:pt x="16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2" name="Freeform 195"/>
          <p:cNvSpPr/>
          <p:nvPr/>
        </p:nvSpPr>
        <p:spPr bwMode="auto">
          <a:xfrm>
            <a:off x="7981178" y="3356467"/>
            <a:ext cx="36512" cy="57150"/>
          </a:xfrm>
          <a:custGeom>
            <a:avLst/>
            <a:gdLst>
              <a:gd name="T0" fmla="*/ 9 w 16"/>
              <a:gd name="T1" fmla="*/ 4 h 25"/>
              <a:gd name="T2" fmla="*/ 9 w 16"/>
              <a:gd name="T3" fmla="*/ 3 h 25"/>
              <a:gd name="T4" fmla="*/ 8 w 16"/>
              <a:gd name="T5" fmla="*/ 0 h 25"/>
              <a:gd name="T6" fmla="*/ 5 w 16"/>
              <a:gd name="T7" fmla="*/ 2 h 25"/>
              <a:gd name="T8" fmla="*/ 2 w 16"/>
              <a:gd name="T9" fmla="*/ 4 h 25"/>
              <a:gd name="T10" fmla="*/ 0 w 16"/>
              <a:gd name="T11" fmla="*/ 2 h 25"/>
              <a:gd name="T12" fmla="*/ 0 w 16"/>
              <a:gd name="T13" fmla="*/ 24 h 25"/>
              <a:gd name="T14" fmla="*/ 1 w 16"/>
              <a:gd name="T15" fmla="*/ 25 h 25"/>
              <a:gd name="T16" fmla="*/ 15 w 16"/>
              <a:gd name="T17" fmla="*/ 25 h 25"/>
              <a:gd name="T18" fmla="*/ 16 w 16"/>
              <a:gd name="T19" fmla="*/ 24 h 25"/>
              <a:gd name="T20" fmla="*/ 16 w 16"/>
              <a:gd name="T21" fmla="*/ 12 h 25"/>
              <a:gd name="T22" fmla="*/ 15 w 16"/>
              <a:gd name="T23" fmla="*/ 12 h 25"/>
              <a:gd name="T24" fmla="*/ 9 w 16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5">
                <a:moveTo>
                  <a:pt x="9" y="4"/>
                </a:move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0"/>
                  <a:pt x="8" y="0"/>
                </a:cubicBezTo>
                <a:cubicBezTo>
                  <a:pt x="8" y="0"/>
                  <a:pt x="7" y="0"/>
                  <a:pt x="5" y="2"/>
                </a:cubicBez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2" y="12"/>
                  <a:pt x="10" y="6"/>
                  <a:pt x="9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3" name="Freeform 196"/>
          <p:cNvSpPr/>
          <p:nvPr/>
        </p:nvSpPr>
        <p:spPr bwMode="auto">
          <a:xfrm>
            <a:off x="7981178" y="3334242"/>
            <a:ext cx="36512" cy="44450"/>
          </a:xfrm>
          <a:custGeom>
            <a:avLst/>
            <a:gdLst>
              <a:gd name="T0" fmla="*/ 2 w 16"/>
              <a:gd name="T1" fmla="*/ 12 h 20"/>
              <a:gd name="T2" fmla="*/ 4 w 16"/>
              <a:gd name="T3" fmla="*/ 11 h 20"/>
              <a:gd name="T4" fmla="*/ 9 w 16"/>
              <a:gd name="T5" fmla="*/ 8 h 20"/>
              <a:gd name="T6" fmla="*/ 11 w 16"/>
              <a:gd name="T7" fmla="*/ 13 h 20"/>
              <a:gd name="T8" fmla="*/ 11 w 16"/>
              <a:gd name="T9" fmla="*/ 14 h 20"/>
              <a:gd name="T10" fmla="*/ 15 w 16"/>
              <a:gd name="T11" fmla="*/ 20 h 20"/>
              <a:gd name="T12" fmla="*/ 16 w 16"/>
              <a:gd name="T13" fmla="*/ 19 h 20"/>
              <a:gd name="T14" fmla="*/ 16 w 16"/>
              <a:gd name="T15" fmla="*/ 1 h 20"/>
              <a:gd name="T16" fmla="*/ 15 w 16"/>
              <a:gd name="T17" fmla="*/ 0 h 20"/>
              <a:gd name="T18" fmla="*/ 1 w 16"/>
              <a:gd name="T19" fmla="*/ 0 h 20"/>
              <a:gd name="T20" fmla="*/ 0 w 16"/>
              <a:gd name="T21" fmla="*/ 1 h 20"/>
              <a:gd name="T22" fmla="*/ 0 w 16"/>
              <a:gd name="T23" fmla="*/ 3 h 20"/>
              <a:gd name="T24" fmla="*/ 0 w 16"/>
              <a:gd name="T25" fmla="*/ 3 h 20"/>
              <a:gd name="T26" fmla="*/ 2 w 16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0">
                <a:moveTo>
                  <a:pt x="2" y="12"/>
                </a:moveTo>
                <a:cubicBezTo>
                  <a:pt x="3" y="12"/>
                  <a:pt x="3" y="12"/>
                  <a:pt x="4" y="11"/>
                </a:cubicBezTo>
                <a:cubicBezTo>
                  <a:pt x="6" y="9"/>
                  <a:pt x="7" y="8"/>
                  <a:pt x="9" y="8"/>
                </a:cubicBezTo>
                <a:cubicBezTo>
                  <a:pt x="10" y="9"/>
                  <a:pt x="11" y="11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4" y="20"/>
                  <a:pt x="15" y="20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7"/>
                  <a:pt x="1" y="11"/>
                  <a:pt x="2" y="1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4" name="Freeform 197"/>
          <p:cNvSpPr/>
          <p:nvPr/>
        </p:nvSpPr>
        <p:spPr bwMode="auto">
          <a:xfrm>
            <a:off x="8062140" y="3280267"/>
            <a:ext cx="73025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4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5" name="Freeform 198"/>
          <p:cNvSpPr/>
          <p:nvPr/>
        </p:nvSpPr>
        <p:spPr bwMode="auto">
          <a:xfrm>
            <a:off x="8079603" y="3356467"/>
            <a:ext cx="39687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2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6" name="Freeform 199"/>
          <p:cNvSpPr/>
          <p:nvPr/>
        </p:nvSpPr>
        <p:spPr bwMode="auto">
          <a:xfrm>
            <a:off x="8079603" y="3334242"/>
            <a:ext cx="39687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1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7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7" name="Rectangle 200"/>
          <p:cNvSpPr>
            <a:spLocks noChangeArrowheads="1"/>
          </p:cNvSpPr>
          <p:nvPr/>
        </p:nvSpPr>
        <p:spPr bwMode="auto">
          <a:xfrm>
            <a:off x="7841478" y="3542205"/>
            <a:ext cx="322262" cy="1746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8" name="Freeform 201"/>
          <p:cNvSpPr/>
          <p:nvPr/>
        </p:nvSpPr>
        <p:spPr bwMode="auto">
          <a:xfrm>
            <a:off x="7851003" y="3458067"/>
            <a:ext cx="303212" cy="80963"/>
          </a:xfrm>
          <a:custGeom>
            <a:avLst/>
            <a:gdLst>
              <a:gd name="T0" fmla="*/ 121 w 135"/>
              <a:gd name="T1" fmla="*/ 5 h 36"/>
              <a:gd name="T2" fmla="*/ 119 w 135"/>
              <a:gd name="T3" fmla="*/ 3 h 36"/>
              <a:gd name="T4" fmla="*/ 115 w 135"/>
              <a:gd name="T5" fmla="*/ 5 h 36"/>
              <a:gd name="T6" fmla="*/ 115 w 135"/>
              <a:gd name="T7" fmla="*/ 5 h 36"/>
              <a:gd name="T8" fmla="*/ 110 w 135"/>
              <a:gd name="T9" fmla="*/ 8 h 36"/>
              <a:gd name="T10" fmla="*/ 103 w 135"/>
              <a:gd name="T11" fmla="*/ 3 h 36"/>
              <a:gd name="T12" fmla="*/ 100 w 135"/>
              <a:gd name="T13" fmla="*/ 2 h 36"/>
              <a:gd name="T14" fmla="*/ 97 w 135"/>
              <a:gd name="T15" fmla="*/ 4 h 36"/>
              <a:gd name="T16" fmla="*/ 97 w 135"/>
              <a:gd name="T17" fmla="*/ 4 h 36"/>
              <a:gd name="T18" fmla="*/ 87 w 135"/>
              <a:gd name="T19" fmla="*/ 10 h 36"/>
              <a:gd name="T20" fmla="*/ 75 w 135"/>
              <a:gd name="T21" fmla="*/ 3 h 36"/>
              <a:gd name="T22" fmla="*/ 74 w 135"/>
              <a:gd name="T23" fmla="*/ 2 h 36"/>
              <a:gd name="T24" fmla="*/ 72 w 135"/>
              <a:gd name="T25" fmla="*/ 0 h 36"/>
              <a:gd name="T26" fmla="*/ 68 w 135"/>
              <a:gd name="T27" fmla="*/ 2 h 36"/>
              <a:gd name="T28" fmla="*/ 54 w 135"/>
              <a:gd name="T29" fmla="*/ 3 h 36"/>
              <a:gd name="T30" fmla="*/ 47 w 135"/>
              <a:gd name="T31" fmla="*/ 5 h 36"/>
              <a:gd name="T32" fmla="*/ 45 w 135"/>
              <a:gd name="T33" fmla="*/ 7 h 36"/>
              <a:gd name="T34" fmla="*/ 27 w 135"/>
              <a:gd name="T35" fmla="*/ 6 h 36"/>
              <a:gd name="T36" fmla="*/ 14 w 135"/>
              <a:gd name="T37" fmla="*/ 6 h 36"/>
              <a:gd name="T38" fmla="*/ 0 w 135"/>
              <a:gd name="T39" fmla="*/ 10 h 36"/>
              <a:gd name="T40" fmla="*/ 0 w 135"/>
              <a:gd name="T41" fmla="*/ 36 h 36"/>
              <a:gd name="T42" fmla="*/ 135 w 135"/>
              <a:gd name="T43" fmla="*/ 36 h 36"/>
              <a:gd name="T44" fmla="*/ 135 w 135"/>
              <a:gd name="T45" fmla="*/ 10 h 36"/>
              <a:gd name="T46" fmla="*/ 121 w 135"/>
              <a:gd name="T47" fmla="*/ 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5" h="36">
                <a:moveTo>
                  <a:pt x="121" y="5"/>
                </a:moveTo>
                <a:cubicBezTo>
                  <a:pt x="120" y="4"/>
                  <a:pt x="120" y="3"/>
                  <a:pt x="119" y="3"/>
                </a:cubicBezTo>
                <a:cubicBezTo>
                  <a:pt x="117" y="3"/>
                  <a:pt x="116" y="4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4" y="6"/>
                  <a:pt x="112" y="8"/>
                  <a:pt x="110" y="8"/>
                </a:cubicBezTo>
                <a:cubicBezTo>
                  <a:pt x="108" y="8"/>
                  <a:pt x="106" y="7"/>
                  <a:pt x="103" y="3"/>
                </a:cubicBezTo>
                <a:cubicBezTo>
                  <a:pt x="102" y="2"/>
                  <a:pt x="100" y="2"/>
                  <a:pt x="100" y="2"/>
                </a:cubicBezTo>
                <a:cubicBezTo>
                  <a:pt x="99" y="2"/>
                  <a:pt x="98" y="3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4" y="8"/>
                  <a:pt x="91" y="10"/>
                  <a:pt x="87" y="10"/>
                </a:cubicBezTo>
                <a:cubicBezTo>
                  <a:pt x="80" y="10"/>
                  <a:pt x="75" y="3"/>
                  <a:pt x="75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3" y="0"/>
                  <a:pt x="72" y="0"/>
                </a:cubicBezTo>
                <a:cubicBezTo>
                  <a:pt x="71" y="0"/>
                  <a:pt x="70" y="0"/>
                  <a:pt x="68" y="2"/>
                </a:cubicBezTo>
                <a:cubicBezTo>
                  <a:pt x="62" y="7"/>
                  <a:pt x="56" y="4"/>
                  <a:pt x="54" y="3"/>
                </a:cubicBezTo>
                <a:cubicBezTo>
                  <a:pt x="51" y="1"/>
                  <a:pt x="50" y="2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12"/>
                  <a:pt x="31" y="10"/>
                  <a:pt x="27" y="6"/>
                </a:cubicBezTo>
                <a:cubicBezTo>
                  <a:pt x="23" y="3"/>
                  <a:pt x="20" y="1"/>
                  <a:pt x="14" y="6"/>
                </a:cubicBezTo>
                <a:cubicBezTo>
                  <a:pt x="7" y="11"/>
                  <a:pt x="2" y="10"/>
                  <a:pt x="0" y="10"/>
                </a:cubicBezTo>
                <a:cubicBezTo>
                  <a:pt x="0" y="36"/>
                  <a:pt x="0" y="36"/>
                  <a:pt x="0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1" y="10"/>
                  <a:pt x="125" y="10"/>
                  <a:pt x="121" y="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69" name="Freeform 202"/>
          <p:cNvSpPr/>
          <p:nvPr/>
        </p:nvSpPr>
        <p:spPr bwMode="auto">
          <a:xfrm>
            <a:off x="7851003" y="348029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70" name="Freeform 203"/>
          <p:cNvSpPr/>
          <p:nvPr/>
        </p:nvSpPr>
        <p:spPr bwMode="auto">
          <a:xfrm>
            <a:off x="7851003" y="348029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71" name="Freeform 204"/>
          <p:cNvSpPr/>
          <p:nvPr/>
        </p:nvSpPr>
        <p:spPr bwMode="auto">
          <a:xfrm>
            <a:off x="7851003" y="3480292"/>
            <a:ext cx="1587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7" name="Freeform 206"/>
          <p:cNvSpPr/>
          <p:nvPr/>
        </p:nvSpPr>
        <p:spPr bwMode="auto">
          <a:xfrm>
            <a:off x="7838303" y="3418380"/>
            <a:ext cx="327025" cy="71438"/>
          </a:xfrm>
          <a:custGeom>
            <a:avLst/>
            <a:gdLst>
              <a:gd name="T0" fmla="*/ 5 w 145"/>
              <a:gd name="T1" fmla="*/ 0 h 32"/>
              <a:gd name="T2" fmla="*/ 1 w 145"/>
              <a:gd name="T3" fmla="*/ 4 h 32"/>
              <a:gd name="T4" fmla="*/ 1 w 145"/>
              <a:gd name="T5" fmla="*/ 19 h 32"/>
              <a:gd name="T6" fmla="*/ 6 w 145"/>
              <a:gd name="T7" fmla="*/ 26 h 32"/>
              <a:gd name="T8" fmla="*/ 18 w 145"/>
              <a:gd name="T9" fmla="*/ 22 h 32"/>
              <a:gd name="T10" fmla="*/ 33 w 145"/>
              <a:gd name="T11" fmla="*/ 23 h 32"/>
              <a:gd name="T12" fmla="*/ 48 w 145"/>
              <a:gd name="T13" fmla="*/ 23 h 32"/>
              <a:gd name="T14" fmla="*/ 60 w 145"/>
              <a:gd name="T15" fmla="*/ 19 h 32"/>
              <a:gd name="T16" fmla="*/ 72 w 145"/>
              <a:gd name="T17" fmla="*/ 18 h 32"/>
              <a:gd name="T18" fmla="*/ 82 w 145"/>
              <a:gd name="T19" fmla="*/ 19 h 32"/>
              <a:gd name="T20" fmla="*/ 100 w 145"/>
              <a:gd name="T21" fmla="*/ 21 h 32"/>
              <a:gd name="T22" fmla="*/ 109 w 145"/>
              <a:gd name="T23" fmla="*/ 20 h 32"/>
              <a:gd name="T24" fmla="*/ 119 w 145"/>
              <a:gd name="T25" fmla="*/ 21 h 32"/>
              <a:gd name="T26" fmla="*/ 128 w 145"/>
              <a:gd name="T27" fmla="*/ 21 h 32"/>
              <a:gd name="T28" fmla="*/ 141 w 145"/>
              <a:gd name="T29" fmla="*/ 26 h 32"/>
              <a:gd name="T30" fmla="*/ 145 w 145"/>
              <a:gd name="T31" fmla="*/ 21 h 32"/>
              <a:gd name="T32" fmla="*/ 145 w 145"/>
              <a:gd name="T33" fmla="*/ 5 h 32"/>
              <a:gd name="T34" fmla="*/ 139 w 145"/>
              <a:gd name="T35" fmla="*/ 1 h 32"/>
              <a:gd name="T36" fmla="*/ 5 w 145"/>
              <a:gd name="T3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32">
                <a:moveTo>
                  <a:pt x="5" y="0"/>
                </a:moveTo>
                <a:cubicBezTo>
                  <a:pt x="5" y="0"/>
                  <a:pt x="1" y="0"/>
                  <a:pt x="1" y="4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6"/>
                  <a:pt x="6" y="26"/>
                </a:cubicBezTo>
                <a:cubicBezTo>
                  <a:pt x="6" y="26"/>
                  <a:pt x="11" y="27"/>
                  <a:pt x="18" y="22"/>
                </a:cubicBezTo>
                <a:cubicBezTo>
                  <a:pt x="25" y="17"/>
                  <a:pt x="29" y="19"/>
                  <a:pt x="33" y="23"/>
                </a:cubicBezTo>
                <a:cubicBezTo>
                  <a:pt x="37" y="26"/>
                  <a:pt x="43" y="27"/>
                  <a:pt x="48" y="23"/>
                </a:cubicBezTo>
                <a:cubicBezTo>
                  <a:pt x="53" y="19"/>
                  <a:pt x="55" y="16"/>
                  <a:pt x="60" y="19"/>
                </a:cubicBezTo>
                <a:cubicBezTo>
                  <a:pt x="60" y="19"/>
                  <a:pt x="66" y="23"/>
                  <a:pt x="72" y="18"/>
                </a:cubicBezTo>
                <a:cubicBezTo>
                  <a:pt x="78" y="13"/>
                  <a:pt x="80" y="17"/>
                  <a:pt x="82" y="19"/>
                </a:cubicBezTo>
                <a:cubicBezTo>
                  <a:pt x="83" y="22"/>
                  <a:pt x="92" y="32"/>
                  <a:pt x="100" y="21"/>
                </a:cubicBezTo>
                <a:cubicBezTo>
                  <a:pt x="100" y="21"/>
                  <a:pt x="103" y="14"/>
                  <a:pt x="109" y="20"/>
                </a:cubicBezTo>
                <a:cubicBezTo>
                  <a:pt x="115" y="26"/>
                  <a:pt x="117" y="23"/>
                  <a:pt x="119" y="21"/>
                </a:cubicBezTo>
                <a:cubicBezTo>
                  <a:pt x="121" y="19"/>
                  <a:pt x="125" y="17"/>
                  <a:pt x="128" y="21"/>
                </a:cubicBezTo>
                <a:cubicBezTo>
                  <a:pt x="132" y="26"/>
                  <a:pt x="136" y="26"/>
                  <a:pt x="141" y="26"/>
                </a:cubicBezTo>
                <a:cubicBezTo>
                  <a:pt x="145" y="25"/>
                  <a:pt x="145" y="23"/>
                  <a:pt x="145" y="21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1"/>
                  <a:pt x="139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" name="Oval 207"/>
          <p:cNvSpPr>
            <a:spLocks noChangeArrowheads="1"/>
          </p:cNvSpPr>
          <p:nvPr/>
        </p:nvSpPr>
        <p:spPr bwMode="auto">
          <a:xfrm>
            <a:off x="7885928" y="3480292"/>
            <a:ext cx="22225" cy="23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9" name="Oval 208"/>
          <p:cNvSpPr>
            <a:spLocks noChangeArrowheads="1"/>
          </p:cNvSpPr>
          <p:nvPr/>
        </p:nvSpPr>
        <p:spPr bwMode="auto">
          <a:xfrm>
            <a:off x="7954190" y="3480292"/>
            <a:ext cx="22225" cy="23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Oval 209"/>
          <p:cNvSpPr>
            <a:spLocks noChangeArrowheads="1"/>
          </p:cNvSpPr>
          <p:nvPr/>
        </p:nvSpPr>
        <p:spPr bwMode="auto">
          <a:xfrm>
            <a:off x="8020865" y="3480292"/>
            <a:ext cx="23812" cy="23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Oval 210"/>
          <p:cNvSpPr>
            <a:spLocks noChangeArrowheads="1"/>
          </p:cNvSpPr>
          <p:nvPr/>
        </p:nvSpPr>
        <p:spPr bwMode="auto">
          <a:xfrm>
            <a:off x="8089128" y="3480292"/>
            <a:ext cx="22225" cy="23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" name="Rectangle 211"/>
          <p:cNvSpPr>
            <a:spLocks noChangeArrowheads="1"/>
          </p:cNvSpPr>
          <p:nvPr/>
        </p:nvSpPr>
        <p:spPr bwMode="auto">
          <a:xfrm>
            <a:off x="819965" y="3986705"/>
            <a:ext cx="314325" cy="2698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" name="Rectangle 212"/>
          <p:cNvSpPr>
            <a:spLocks noChangeArrowheads="1"/>
          </p:cNvSpPr>
          <p:nvPr/>
        </p:nvSpPr>
        <p:spPr bwMode="auto">
          <a:xfrm>
            <a:off x="819965" y="4167680"/>
            <a:ext cx="314325" cy="2381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" name="Freeform 213"/>
          <p:cNvSpPr/>
          <p:nvPr/>
        </p:nvSpPr>
        <p:spPr bwMode="auto">
          <a:xfrm>
            <a:off x="975540" y="401845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" name="Freeform 214"/>
          <p:cNvSpPr/>
          <p:nvPr/>
        </p:nvSpPr>
        <p:spPr bwMode="auto">
          <a:xfrm>
            <a:off x="1045390" y="4018455"/>
            <a:ext cx="3175" cy="1588"/>
          </a:xfrm>
          <a:custGeom>
            <a:avLst/>
            <a:gdLst>
              <a:gd name="T0" fmla="*/ 0 w 2"/>
              <a:gd name="T1" fmla="*/ 1 h 1"/>
              <a:gd name="T2" fmla="*/ 2 w 2"/>
              <a:gd name="T3" fmla="*/ 1 h 1"/>
              <a:gd name="T4" fmla="*/ 2 w 2"/>
              <a:gd name="T5" fmla="*/ 0 h 1"/>
              <a:gd name="T6" fmla="*/ 0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1"/>
                </a:moveTo>
                <a:lnTo>
                  <a:pt x="2" y="1"/>
                </a:lnTo>
                <a:lnTo>
                  <a:pt x="2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" name="Rectangle 215"/>
          <p:cNvSpPr>
            <a:spLocks noChangeArrowheads="1"/>
          </p:cNvSpPr>
          <p:nvPr/>
        </p:nvSpPr>
        <p:spPr bwMode="auto">
          <a:xfrm>
            <a:off x="905690" y="4020042"/>
            <a:ext cx="1587" cy="158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7" name="Freeform 216"/>
          <p:cNvSpPr/>
          <p:nvPr/>
        </p:nvSpPr>
        <p:spPr bwMode="auto">
          <a:xfrm>
            <a:off x="834253" y="4020042"/>
            <a:ext cx="284162" cy="139700"/>
          </a:xfrm>
          <a:custGeom>
            <a:avLst/>
            <a:gdLst>
              <a:gd name="T0" fmla="*/ 179 w 179"/>
              <a:gd name="T1" fmla="*/ 0 h 88"/>
              <a:gd name="T2" fmla="*/ 156 w 179"/>
              <a:gd name="T3" fmla="*/ 86 h 88"/>
              <a:gd name="T4" fmla="*/ 135 w 179"/>
              <a:gd name="T5" fmla="*/ 0 h 88"/>
              <a:gd name="T6" fmla="*/ 133 w 179"/>
              <a:gd name="T7" fmla="*/ 0 h 88"/>
              <a:gd name="T8" fmla="*/ 112 w 179"/>
              <a:gd name="T9" fmla="*/ 86 h 88"/>
              <a:gd name="T10" fmla="*/ 89 w 179"/>
              <a:gd name="T11" fmla="*/ 0 h 88"/>
              <a:gd name="T12" fmla="*/ 89 w 179"/>
              <a:gd name="T13" fmla="*/ 0 h 88"/>
              <a:gd name="T14" fmla="*/ 67 w 179"/>
              <a:gd name="T15" fmla="*/ 86 h 88"/>
              <a:gd name="T16" fmla="*/ 45 w 179"/>
              <a:gd name="T17" fmla="*/ 0 h 88"/>
              <a:gd name="T18" fmla="*/ 45 w 179"/>
              <a:gd name="T19" fmla="*/ 0 h 88"/>
              <a:gd name="T20" fmla="*/ 23 w 179"/>
              <a:gd name="T21" fmla="*/ 86 h 88"/>
              <a:gd name="T22" fmla="*/ 1 w 179"/>
              <a:gd name="T23" fmla="*/ 0 h 88"/>
              <a:gd name="T24" fmla="*/ 0 w 179"/>
              <a:gd name="T25" fmla="*/ 0 h 88"/>
              <a:gd name="T26" fmla="*/ 0 w 179"/>
              <a:gd name="T27" fmla="*/ 88 h 88"/>
              <a:gd name="T28" fmla="*/ 179 w 179"/>
              <a:gd name="T29" fmla="*/ 88 h 88"/>
              <a:gd name="T30" fmla="*/ 179 w 179"/>
              <a:gd name="T31" fmla="*/ 0 h 88"/>
              <a:gd name="T32" fmla="*/ 179 w 179"/>
              <a:gd name="T3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9" h="88">
                <a:moveTo>
                  <a:pt x="179" y="0"/>
                </a:moveTo>
                <a:lnTo>
                  <a:pt x="156" y="86"/>
                </a:lnTo>
                <a:lnTo>
                  <a:pt x="135" y="0"/>
                </a:lnTo>
                <a:lnTo>
                  <a:pt x="133" y="0"/>
                </a:lnTo>
                <a:lnTo>
                  <a:pt x="112" y="86"/>
                </a:lnTo>
                <a:lnTo>
                  <a:pt x="89" y="0"/>
                </a:lnTo>
                <a:lnTo>
                  <a:pt x="89" y="0"/>
                </a:lnTo>
                <a:lnTo>
                  <a:pt x="67" y="86"/>
                </a:lnTo>
                <a:lnTo>
                  <a:pt x="45" y="0"/>
                </a:lnTo>
                <a:lnTo>
                  <a:pt x="45" y="0"/>
                </a:lnTo>
                <a:lnTo>
                  <a:pt x="23" y="86"/>
                </a:lnTo>
                <a:lnTo>
                  <a:pt x="1" y="0"/>
                </a:lnTo>
                <a:lnTo>
                  <a:pt x="0" y="0"/>
                </a:lnTo>
                <a:lnTo>
                  <a:pt x="0" y="88"/>
                </a:lnTo>
                <a:lnTo>
                  <a:pt x="179" y="88"/>
                </a:lnTo>
                <a:lnTo>
                  <a:pt x="179" y="0"/>
                </a:lnTo>
                <a:lnTo>
                  <a:pt x="179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8" name="Freeform 217"/>
          <p:cNvSpPr/>
          <p:nvPr/>
        </p:nvSpPr>
        <p:spPr bwMode="auto">
          <a:xfrm>
            <a:off x="905690" y="4018455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9" name="Rectangle 218"/>
          <p:cNvSpPr>
            <a:spLocks noChangeArrowheads="1"/>
          </p:cNvSpPr>
          <p:nvPr/>
        </p:nvSpPr>
        <p:spPr bwMode="auto">
          <a:xfrm>
            <a:off x="975540" y="4018455"/>
            <a:ext cx="1587" cy="158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0" name="Freeform 219"/>
          <p:cNvSpPr/>
          <p:nvPr/>
        </p:nvSpPr>
        <p:spPr bwMode="auto">
          <a:xfrm>
            <a:off x="1045390" y="401845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1" name="Freeform 220"/>
          <p:cNvSpPr/>
          <p:nvPr/>
        </p:nvSpPr>
        <p:spPr bwMode="auto">
          <a:xfrm>
            <a:off x="813615" y="3878755"/>
            <a:ext cx="328612" cy="80963"/>
          </a:xfrm>
          <a:custGeom>
            <a:avLst/>
            <a:gdLst>
              <a:gd name="T0" fmla="*/ 146 w 146"/>
              <a:gd name="T1" fmla="*/ 4 h 36"/>
              <a:gd name="T2" fmla="*/ 146 w 146"/>
              <a:gd name="T3" fmla="*/ 4 h 36"/>
              <a:gd name="T4" fmla="*/ 146 w 146"/>
              <a:gd name="T5" fmla="*/ 4 h 36"/>
              <a:gd name="T6" fmla="*/ 141 w 146"/>
              <a:gd name="T7" fmla="*/ 1 h 36"/>
              <a:gd name="T8" fmla="*/ 12 w 146"/>
              <a:gd name="T9" fmla="*/ 30 h 36"/>
              <a:gd name="T10" fmla="*/ 5 w 146"/>
              <a:gd name="T11" fmla="*/ 29 h 36"/>
              <a:gd name="T12" fmla="*/ 0 w 146"/>
              <a:gd name="T13" fmla="*/ 33 h 36"/>
              <a:gd name="T14" fmla="*/ 6 w 146"/>
              <a:gd name="T15" fmla="*/ 35 h 36"/>
              <a:gd name="T16" fmla="*/ 12 w 146"/>
              <a:gd name="T17" fmla="*/ 32 h 36"/>
              <a:gd name="T18" fmla="*/ 143 w 146"/>
              <a:gd name="T19" fmla="*/ 9 h 36"/>
              <a:gd name="T20" fmla="*/ 146 w 146"/>
              <a:gd name="T21" fmla="*/ 4 h 36"/>
              <a:gd name="T22" fmla="*/ 146 w 146"/>
              <a:gd name="T23" fmla="*/ 4 h 36"/>
              <a:gd name="T24" fmla="*/ 146 w 146"/>
              <a:gd name="T25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36">
                <a:moveTo>
                  <a:pt x="146" y="4"/>
                </a:move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5" y="0"/>
                  <a:pt x="141" y="1"/>
                  <a:pt x="141" y="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8" y="28"/>
                  <a:pt x="5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3" y="36"/>
                  <a:pt x="6" y="35"/>
                </a:cubicBezTo>
                <a:cubicBezTo>
                  <a:pt x="9" y="35"/>
                  <a:pt x="11" y="34"/>
                  <a:pt x="12" y="32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9"/>
                  <a:pt x="146" y="8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2" name="Freeform 221"/>
          <p:cNvSpPr/>
          <p:nvPr/>
        </p:nvSpPr>
        <p:spPr bwMode="auto">
          <a:xfrm>
            <a:off x="808853" y="3875580"/>
            <a:ext cx="331787" cy="77788"/>
          </a:xfrm>
          <a:custGeom>
            <a:avLst/>
            <a:gdLst>
              <a:gd name="T0" fmla="*/ 0 w 147"/>
              <a:gd name="T1" fmla="*/ 4 h 34"/>
              <a:gd name="T2" fmla="*/ 0 w 147"/>
              <a:gd name="T3" fmla="*/ 4 h 34"/>
              <a:gd name="T4" fmla="*/ 0 w 147"/>
              <a:gd name="T5" fmla="*/ 4 h 34"/>
              <a:gd name="T6" fmla="*/ 5 w 147"/>
              <a:gd name="T7" fmla="*/ 0 h 34"/>
              <a:gd name="T8" fmla="*/ 135 w 147"/>
              <a:gd name="T9" fmla="*/ 29 h 34"/>
              <a:gd name="T10" fmla="*/ 141 w 147"/>
              <a:gd name="T11" fmla="*/ 27 h 34"/>
              <a:gd name="T12" fmla="*/ 146 w 147"/>
              <a:gd name="T13" fmla="*/ 32 h 34"/>
              <a:gd name="T14" fmla="*/ 140 w 147"/>
              <a:gd name="T15" fmla="*/ 34 h 34"/>
              <a:gd name="T16" fmla="*/ 134 w 147"/>
              <a:gd name="T17" fmla="*/ 31 h 34"/>
              <a:gd name="T18" fmla="*/ 3 w 147"/>
              <a:gd name="T19" fmla="*/ 9 h 34"/>
              <a:gd name="T20" fmla="*/ 0 w 147"/>
              <a:gd name="T21" fmla="*/ 4 h 34"/>
              <a:gd name="T22" fmla="*/ 0 w 147"/>
              <a:gd name="T23" fmla="*/ 4 h 34"/>
              <a:gd name="T24" fmla="*/ 0 w 147"/>
              <a:gd name="T25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7" h="3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0"/>
                  <a:pt x="5" y="0"/>
                  <a:pt x="5" y="0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8"/>
                  <a:pt x="138" y="27"/>
                  <a:pt x="141" y="27"/>
                </a:cubicBezTo>
                <a:cubicBezTo>
                  <a:pt x="144" y="28"/>
                  <a:pt x="147" y="30"/>
                  <a:pt x="146" y="32"/>
                </a:cubicBezTo>
                <a:cubicBezTo>
                  <a:pt x="146" y="33"/>
                  <a:pt x="143" y="34"/>
                  <a:pt x="140" y="34"/>
                </a:cubicBezTo>
                <a:cubicBezTo>
                  <a:pt x="137" y="33"/>
                  <a:pt x="135" y="32"/>
                  <a:pt x="134" y="31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0" y="8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3" name="Freeform 222"/>
          <p:cNvSpPr>
            <a:spLocks noEditPoints="1"/>
          </p:cNvSpPr>
          <p:nvPr/>
        </p:nvSpPr>
        <p:spPr bwMode="auto">
          <a:xfrm>
            <a:off x="1434328" y="3781917"/>
            <a:ext cx="439737" cy="503238"/>
          </a:xfrm>
          <a:custGeom>
            <a:avLst/>
            <a:gdLst>
              <a:gd name="T0" fmla="*/ 157 w 195"/>
              <a:gd name="T1" fmla="*/ 173 h 223"/>
              <a:gd name="T2" fmla="*/ 136 w 195"/>
              <a:gd name="T3" fmla="*/ 148 h 223"/>
              <a:gd name="T4" fmla="*/ 148 w 195"/>
              <a:gd name="T5" fmla="*/ 111 h 223"/>
              <a:gd name="T6" fmla="*/ 101 w 195"/>
              <a:gd name="T7" fmla="*/ 107 h 223"/>
              <a:gd name="T8" fmla="*/ 90 w 195"/>
              <a:gd name="T9" fmla="*/ 79 h 223"/>
              <a:gd name="T10" fmla="*/ 117 w 195"/>
              <a:gd name="T11" fmla="*/ 68 h 223"/>
              <a:gd name="T12" fmla="*/ 154 w 195"/>
              <a:gd name="T13" fmla="*/ 61 h 223"/>
              <a:gd name="T14" fmla="*/ 143 w 195"/>
              <a:gd name="T15" fmla="*/ 55 h 223"/>
              <a:gd name="T16" fmla="*/ 147 w 195"/>
              <a:gd name="T17" fmla="*/ 46 h 223"/>
              <a:gd name="T18" fmla="*/ 135 w 195"/>
              <a:gd name="T19" fmla="*/ 39 h 223"/>
              <a:gd name="T20" fmla="*/ 121 w 195"/>
              <a:gd name="T21" fmla="*/ 41 h 223"/>
              <a:gd name="T22" fmla="*/ 133 w 195"/>
              <a:gd name="T23" fmla="*/ 23 h 223"/>
              <a:gd name="T24" fmla="*/ 107 w 195"/>
              <a:gd name="T25" fmla="*/ 46 h 223"/>
              <a:gd name="T26" fmla="*/ 109 w 195"/>
              <a:gd name="T27" fmla="*/ 27 h 223"/>
              <a:gd name="T28" fmla="*/ 97 w 195"/>
              <a:gd name="T29" fmla="*/ 34 h 223"/>
              <a:gd name="T30" fmla="*/ 113 w 195"/>
              <a:gd name="T31" fmla="*/ 12 h 223"/>
              <a:gd name="T32" fmla="*/ 89 w 195"/>
              <a:gd name="T33" fmla="*/ 33 h 223"/>
              <a:gd name="T34" fmla="*/ 94 w 195"/>
              <a:gd name="T35" fmla="*/ 5 h 223"/>
              <a:gd name="T36" fmla="*/ 84 w 195"/>
              <a:gd name="T37" fmla="*/ 42 h 223"/>
              <a:gd name="T38" fmla="*/ 71 w 195"/>
              <a:gd name="T39" fmla="*/ 50 h 223"/>
              <a:gd name="T40" fmla="*/ 67 w 195"/>
              <a:gd name="T41" fmla="*/ 45 h 223"/>
              <a:gd name="T42" fmla="*/ 54 w 195"/>
              <a:gd name="T43" fmla="*/ 45 h 223"/>
              <a:gd name="T44" fmla="*/ 63 w 195"/>
              <a:gd name="T45" fmla="*/ 51 h 223"/>
              <a:gd name="T46" fmla="*/ 70 w 195"/>
              <a:gd name="T47" fmla="*/ 63 h 223"/>
              <a:gd name="T48" fmla="*/ 48 w 195"/>
              <a:gd name="T49" fmla="*/ 85 h 223"/>
              <a:gd name="T50" fmla="*/ 32 w 195"/>
              <a:gd name="T51" fmla="*/ 102 h 223"/>
              <a:gd name="T52" fmla="*/ 10 w 195"/>
              <a:gd name="T53" fmla="*/ 97 h 223"/>
              <a:gd name="T54" fmla="*/ 2 w 195"/>
              <a:gd name="T55" fmla="*/ 111 h 223"/>
              <a:gd name="T56" fmla="*/ 30 w 195"/>
              <a:gd name="T57" fmla="*/ 162 h 223"/>
              <a:gd name="T58" fmla="*/ 33 w 195"/>
              <a:gd name="T59" fmla="*/ 144 h 223"/>
              <a:gd name="T60" fmla="*/ 15 w 195"/>
              <a:gd name="T61" fmla="*/ 117 h 223"/>
              <a:gd name="T62" fmla="*/ 97 w 195"/>
              <a:gd name="T63" fmla="*/ 149 h 223"/>
              <a:gd name="T64" fmla="*/ 146 w 195"/>
              <a:gd name="T65" fmla="*/ 181 h 223"/>
              <a:gd name="T66" fmla="*/ 191 w 195"/>
              <a:gd name="T67" fmla="*/ 223 h 223"/>
              <a:gd name="T68" fmla="*/ 120 w 195"/>
              <a:gd name="T69" fmla="*/ 51 h 223"/>
              <a:gd name="T70" fmla="*/ 130 w 195"/>
              <a:gd name="T71" fmla="*/ 48 h 223"/>
              <a:gd name="T72" fmla="*/ 128 w 195"/>
              <a:gd name="T73" fmla="*/ 62 h 223"/>
              <a:gd name="T74" fmla="*/ 120 w 195"/>
              <a:gd name="T75" fmla="*/ 51 h 223"/>
              <a:gd name="T76" fmla="*/ 114 w 195"/>
              <a:gd name="T77" fmla="*/ 53 h 223"/>
              <a:gd name="T78" fmla="*/ 106 w 195"/>
              <a:gd name="T79" fmla="*/ 5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5" h="223">
                <a:moveTo>
                  <a:pt x="192" y="212"/>
                </a:moveTo>
                <a:cubicBezTo>
                  <a:pt x="192" y="212"/>
                  <a:pt x="164" y="194"/>
                  <a:pt x="157" y="173"/>
                </a:cubicBezTo>
                <a:cubicBezTo>
                  <a:pt x="157" y="173"/>
                  <a:pt x="155" y="166"/>
                  <a:pt x="148" y="165"/>
                </a:cubicBezTo>
                <a:cubicBezTo>
                  <a:pt x="142" y="163"/>
                  <a:pt x="135" y="154"/>
                  <a:pt x="136" y="148"/>
                </a:cubicBezTo>
                <a:cubicBezTo>
                  <a:pt x="137" y="141"/>
                  <a:pt x="144" y="139"/>
                  <a:pt x="141" y="127"/>
                </a:cubicBezTo>
                <a:cubicBezTo>
                  <a:pt x="141" y="127"/>
                  <a:pt x="154" y="119"/>
                  <a:pt x="148" y="111"/>
                </a:cubicBezTo>
                <a:cubicBezTo>
                  <a:pt x="148" y="111"/>
                  <a:pt x="139" y="119"/>
                  <a:pt x="132" y="114"/>
                </a:cubicBezTo>
                <a:cubicBezTo>
                  <a:pt x="125" y="110"/>
                  <a:pt x="115" y="106"/>
                  <a:pt x="101" y="107"/>
                </a:cubicBezTo>
                <a:cubicBezTo>
                  <a:pt x="86" y="108"/>
                  <a:pt x="72" y="102"/>
                  <a:pt x="77" y="93"/>
                </a:cubicBezTo>
                <a:cubicBezTo>
                  <a:pt x="83" y="84"/>
                  <a:pt x="90" y="79"/>
                  <a:pt x="90" y="79"/>
                </a:cubicBezTo>
                <a:cubicBezTo>
                  <a:pt x="90" y="79"/>
                  <a:pt x="97" y="73"/>
                  <a:pt x="99" y="71"/>
                </a:cubicBezTo>
                <a:cubicBezTo>
                  <a:pt x="101" y="69"/>
                  <a:pt x="112" y="74"/>
                  <a:pt x="117" y="68"/>
                </a:cubicBezTo>
                <a:cubicBezTo>
                  <a:pt x="117" y="68"/>
                  <a:pt x="118" y="66"/>
                  <a:pt x="121" y="67"/>
                </a:cubicBezTo>
                <a:cubicBezTo>
                  <a:pt x="124" y="68"/>
                  <a:pt x="141" y="68"/>
                  <a:pt x="154" y="61"/>
                </a:cubicBezTo>
                <a:cubicBezTo>
                  <a:pt x="154" y="61"/>
                  <a:pt x="155" y="56"/>
                  <a:pt x="152" y="57"/>
                </a:cubicBezTo>
                <a:cubicBezTo>
                  <a:pt x="149" y="58"/>
                  <a:pt x="138" y="61"/>
                  <a:pt x="143" y="55"/>
                </a:cubicBezTo>
                <a:cubicBezTo>
                  <a:pt x="148" y="49"/>
                  <a:pt x="150" y="49"/>
                  <a:pt x="150" y="49"/>
                </a:cubicBezTo>
                <a:cubicBezTo>
                  <a:pt x="150" y="49"/>
                  <a:pt x="150" y="44"/>
                  <a:pt x="147" y="46"/>
                </a:cubicBezTo>
                <a:cubicBezTo>
                  <a:pt x="144" y="49"/>
                  <a:pt x="134" y="56"/>
                  <a:pt x="134" y="51"/>
                </a:cubicBezTo>
                <a:cubicBezTo>
                  <a:pt x="134" y="46"/>
                  <a:pt x="135" y="39"/>
                  <a:pt x="135" y="39"/>
                </a:cubicBezTo>
                <a:cubicBezTo>
                  <a:pt x="135" y="39"/>
                  <a:pt x="133" y="39"/>
                  <a:pt x="130" y="40"/>
                </a:cubicBezTo>
                <a:cubicBezTo>
                  <a:pt x="127" y="42"/>
                  <a:pt x="117" y="47"/>
                  <a:pt x="121" y="41"/>
                </a:cubicBezTo>
                <a:cubicBezTo>
                  <a:pt x="124" y="35"/>
                  <a:pt x="126" y="28"/>
                  <a:pt x="135" y="26"/>
                </a:cubicBezTo>
                <a:cubicBezTo>
                  <a:pt x="135" y="26"/>
                  <a:pt x="138" y="21"/>
                  <a:pt x="133" y="23"/>
                </a:cubicBezTo>
                <a:cubicBezTo>
                  <a:pt x="127" y="25"/>
                  <a:pt x="116" y="31"/>
                  <a:pt x="114" y="41"/>
                </a:cubicBezTo>
                <a:cubicBezTo>
                  <a:pt x="112" y="51"/>
                  <a:pt x="109" y="46"/>
                  <a:pt x="107" y="46"/>
                </a:cubicBezTo>
                <a:cubicBezTo>
                  <a:pt x="105" y="47"/>
                  <a:pt x="97" y="45"/>
                  <a:pt x="101" y="36"/>
                </a:cubicBezTo>
                <a:cubicBezTo>
                  <a:pt x="106" y="28"/>
                  <a:pt x="109" y="27"/>
                  <a:pt x="109" y="27"/>
                </a:cubicBezTo>
                <a:cubicBezTo>
                  <a:pt x="109" y="27"/>
                  <a:pt x="113" y="23"/>
                  <a:pt x="109" y="24"/>
                </a:cubicBezTo>
                <a:cubicBezTo>
                  <a:pt x="106" y="24"/>
                  <a:pt x="99" y="29"/>
                  <a:pt x="97" y="34"/>
                </a:cubicBezTo>
                <a:cubicBezTo>
                  <a:pt x="97" y="34"/>
                  <a:pt x="93" y="38"/>
                  <a:pt x="94" y="32"/>
                </a:cubicBezTo>
                <a:cubicBezTo>
                  <a:pt x="95" y="27"/>
                  <a:pt x="97" y="16"/>
                  <a:pt x="113" y="12"/>
                </a:cubicBezTo>
                <a:cubicBezTo>
                  <a:pt x="113" y="12"/>
                  <a:pt x="114" y="8"/>
                  <a:pt x="111" y="9"/>
                </a:cubicBezTo>
                <a:cubicBezTo>
                  <a:pt x="109" y="10"/>
                  <a:pt x="93" y="12"/>
                  <a:pt x="89" y="33"/>
                </a:cubicBezTo>
                <a:cubicBezTo>
                  <a:pt x="89" y="33"/>
                  <a:pt x="87" y="38"/>
                  <a:pt x="85" y="32"/>
                </a:cubicBezTo>
                <a:cubicBezTo>
                  <a:pt x="83" y="26"/>
                  <a:pt x="80" y="13"/>
                  <a:pt x="94" y="5"/>
                </a:cubicBezTo>
                <a:cubicBezTo>
                  <a:pt x="94" y="5"/>
                  <a:pt x="96" y="0"/>
                  <a:pt x="93" y="1"/>
                </a:cubicBezTo>
                <a:cubicBezTo>
                  <a:pt x="90" y="2"/>
                  <a:pt x="69" y="13"/>
                  <a:pt x="84" y="42"/>
                </a:cubicBezTo>
                <a:cubicBezTo>
                  <a:pt x="84" y="42"/>
                  <a:pt x="88" y="48"/>
                  <a:pt x="85" y="48"/>
                </a:cubicBezTo>
                <a:cubicBezTo>
                  <a:pt x="85" y="48"/>
                  <a:pt x="77" y="50"/>
                  <a:pt x="71" y="50"/>
                </a:cubicBezTo>
                <a:cubicBezTo>
                  <a:pt x="71" y="50"/>
                  <a:pt x="67" y="49"/>
                  <a:pt x="64" y="50"/>
                </a:cubicBezTo>
                <a:cubicBezTo>
                  <a:pt x="66" y="49"/>
                  <a:pt x="67" y="47"/>
                  <a:pt x="67" y="45"/>
                </a:cubicBezTo>
                <a:cubicBezTo>
                  <a:pt x="67" y="42"/>
                  <a:pt x="64" y="39"/>
                  <a:pt x="60" y="39"/>
                </a:cubicBezTo>
                <a:cubicBezTo>
                  <a:pt x="56" y="39"/>
                  <a:pt x="54" y="42"/>
                  <a:pt x="54" y="45"/>
                </a:cubicBezTo>
                <a:cubicBezTo>
                  <a:pt x="54" y="49"/>
                  <a:pt x="56" y="52"/>
                  <a:pt x="60" y="52"/>
                </a:cubicBezTo>
                <a:cubicBezTo>
                  <a:pt x="61" y="52"/>
                  <a:pt x="62" y="52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54"/>
                  <a:pt x="64" y="59"/>
                  <a:pt x="70" y="63"/>
                </a:cubicBezTo>
                <a:cubicBezTo>
                  <a:pt x="75" y="67"/>
                  <a:pt x="76" y="68"/>
                  <a:pt x="72" y="71"/>
                </a:cubicBezTo>
                <a:cubicBezTo>
                  <a:pt x="67" y="74"/>
                  <a:pt x="48" y="85"/>
                  <a:pt x="48" y="85"/>
                </a:cubicBezTo>
                <a:cubicBezTo>
                  <a:pt x="48" y="85"/>
                  <a:pt x="37" y="91"/>
                  <a:pt x="40" y="104"/>
                </a:cubicBezTo>
                <a:cubicBezTo>
                  <a:pt x="40" y="104"/>
                  <a:pt x="41" y="107"/>
                  <a:pt x="32" y="102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13" y="93"/>
                  <a:pt x="10" y="97"/>
                </a:cubicBezTo>
                <a:cubicBezTo>
                  <a:pt x="7" y="101"/>
                  <a:pt x="4" y="103"/>
                  <a:pt x="4" y="103"/>
                </a:cubicBezTo>
                <a:cubicBezTo>
                  <a:pt x="4" y="103"/>
                  <a:pt x="0" y="105"/>
                  <a:pt x="2" y="111"/>
                </a:cubicBezTo>
                <a:cubicBezTo>
                  <a:pt x="3" y="117"/>
                  <a:pt x="7" y="136"/>
                  <a:pt x="21" y="151"/>
                </a:cubicBezTo>
                <a:cubicBezTo>
                  <a:pt x="21" y="151"/>
                  <a:pt x="24" y="158"/>
                  <a:pt x="30" y="162"/>
                </a:cubicBezTo>
                <a:cubicBezTo>
                  <a:pt x="30" y="162"/>
                  <a:pt x="33" y="156"/>
                  <a:pt x="32" y="151"/>
                </a:cubicBezTo>
                <a:cubicBezTo>
                  <a:pt x="32" y="151"/>
                  <a:pt x="36" y="149"/>
                  <a:pt x="33" y="144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40"/>
                  <a:pt x="15" y="125"/>
                  <a:pt x="15" y="117"/>
                </a:cubicBezTo>
                <a:cubicBezTo>
                  <a:pt x="15" y="117"/>
                  <a:pt x="20" y="114"/>
                  <a:pt x="37" y="131"/>
                </a:cubicBezTo>
                <a:cubicBezTo>
                  <a:pt x="54" y="147"/>
                  <a:pt x="71" y="154"/>
                  <a:pt x="97" y="149"/>
                </a:cubicBezTo>
                <a:cubicBezTo>
                  <a:pt x="97" y="149"/>
                  <a:pt x="111" y="166"/>
                  <a:pt x="140" y="177"/>
                </a:cubicBezTo>
                <a:cubicBezTo>
                  <a:pt x="140" y="177"/>
                  <a:pt x="143" y="178"/>
                  <a:pt x="146" y="181"/>
                </a:cubicBezTo>
                <a:cubicBezTo>
                  <a:pt x="148" y="184"/>
                  <a:pt x="167" y="206"/>
                  <a:pt x="183" y="215"/>
                </a:cubicBezTo>
                <a:cubicBezTo>
                  <a:pt x="183" y="215"/>
                  <a:pt x="187" y="221"/>
                  <a:pt x="191" y="223"/>
                </a:cubicBezTo>
                <a:cubicBezTo>
                  <a:pt x="191" y="223"/>
                  <a:pt x="195" y="216"/>
                  <a:pt x="192" y="212"/>
                </a:cubicBezTo>
                <a:close/>
                <a:moveTo>
                  <a:pt x="120" y="51"/>
                </a:moveTo>
                <a:cubicBezTo>
                  <a:pt x="120" y="51"/>
                  <a:pt x="126" y="47"/>
                  <a:pt x="128" y="46"/>
                </a:cubicBezTo>
                <a:cubicBezTo>
                  <a:pt x="130" y="46"/>
                  <a:pt x="130" y="48"/>
                  <a:pt x="130" y="4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58"/>
                  <a:pt x="134" y="62"/>
                  <a:pt x="128" y="62"/>
                </a:cubicBezTo>
                <a:cubicBezTo>
                  <a:pt x="122" y="62"/>
                  <a:pt x="120" y="57"/>
                  <a:pt x="119" y="54"/>
                </a:cubicBezTo>
                <a:cubicBezTo>
                  <a:pt x="118" y="51"/>
                  <a:pt x="120" y="51"/>
                  <a:pt x="120" y="51"/>
                </a:cubicBezTo>
                <a:close/>
                <a:moveTo>
                  <a:pt x="111" y="51"/>
                </a:moveTo>
                <a:cubicBezTo>
                  <a:pt x="114" y="51"/>
                  <a:pt x="114" y="53"/>
                  <a:pt x="114" y="53"/>
                </a:cubicBezTo>
                <a:cubicBezTo>
                  <a:pt x="114" y="53"/>
                  <a:pt x="114" y="55"/>
                  <a:pt x="116" y="58"/>
                </a:cubicBezTo>
                <a:cubicBezTo>
                  <a:pt x="117" y="61"/>
                  <a:pt x="111" y="60"/>
                  <a:pt x="106" y="56"/>
                </a:cubicBezTo>
                <a:cubicBezTo>
                  <a:pt x="101" y="53"/>
                  <a:pt x="109" y="51"/>
                  <a:pt x="111" y="5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4" name="Freeform 223"/>
          <p:cNvSpPr>
            <a:spLocks noEditPoints="1"/>
          </p:cNvSpPr>
          <p:nvPr/>
        </p:nvSpPr>
        <p:spPr bwMode="auto">
          <a:xfrm>
            <a:off x="2093140" y="3797792"/>
            <a:ext cx="346075" cy="471488"/>
          </a:xfrm>
          <a:custGeom>
            <a:avLst/>
            <a:gdLst>
              <a:gd name="T0" fmla="*/ 94 w 154"/>
              <a:gd name="T1" fmla="*/ 38 h 209"/>
              <a:gd name="T2" fmla="*/ 79 w 154"/>
              <a:gd name="T3" fmla="*/ 28 h 209"/>
              <a:gd name="T4" fmla="*/ 92 w 154"/>
              <a:gd name="T5" fmla="*/ 15 h 209"/>
              <a:gd name="T6" fmla="*/ 76 w 154"/>
              <a:gd name="T7" fmla="*/ 1 h 209"/>
              <a:gd name="T8" fmla="*/ 65 w 154"/>
              <a:gd name="T9" fmla="*/ 16 h 209"/>
              <a:gd name="T10" fmla="*/ 76 w 154"/>
              <a:gd name="T11" fmla="*/ 6 h 209"/>
              <a:gd name="T12" fmla="*/ 87 w 154"/>
              <a:gd name="T13" fmla="*/ 15 h 209"/>
              <a:gd name="T14" fmla="*/ 75 w 154"/>
              <a:gd name="T15" fmla="*/ 25 h 209"/>
              <a:gd name="T16" fmla="*/ 73 w 154"/>
              <a:gd name="T17" fmla="*/ 38 h 209"/>
              <a:gd name="T18" fmla="*/ 59 w 154"/>
              <a:gd name="T19" fmla="*/ 57 h 209"/>
              <a:gd name="T20" fmla="*/ 77 w 154"/>
              <a:gd name="T21" fmla="*/ 209 h 209"/>
              <a:gd name="T22" fmla="*/ 94 w 154"/>
              <a:gd name="T23" fmla="*/ 56 h 209"/>
              <a:gd name="T24" fmla="*/ 95 w 154"/>
              <a:gd name="T25" fmla="*/ 100 h 209"/>
              <a:gd name="T26" fmla="*/ 94 w 154"/>
              <a:gd name="T27" fmla="*/ 85 h 209"/>
              <a:gd name="T28" fmla="*/ 64 w 154"/>
              <a:gd name="T29" fmla="*/ 68 h 209"/>
              <a:gd name="T30" fmla="*/ 65 w 154"/>
              <a:gd name="T31" fmla="*/ 83 h 209"/>
              <a:gd name="T32" fmla="*/ 64 w 154"/>
              <a:gd name="T33" fmla="*/ 68 h 209"/>
              <a:gd name="T34" fmla="*/ 54 w 154"/>
              <a:gd name="T35" fmla="*/ 100 h 209"/>
              <a:gd name="T36" fmla="*/ 76 w 154"/>
              <a:gd name="T37" fmla="*/ 102 h 209"/>
              <a:gd name="T38" fmla="*/ 53 w 154"/>
              <a:gd name="T39" fmla="*/ 106 h 209"/>
              <a:gd name="T40" fmla="*/ 53 w 154"/>
              <a:gd name="T41" fmla="*/ 114 h 209"/>
              <a:gd name="T42" fmla="*/ 76 w 154"/>
              <a:gd name="T43" fmla="*/ 147 h 209"/>
              <a:gd name="T44" fmla="*/ 53 w 154"/>
              <a:gd name="T45" fmla="*/ 114 h 209"/>
              <a:gd name="T46" fmla="*/ 98 w 154"/>
              <a:gd name="T47" fmla="*/ 183 h 209"/>
              <a:gd name="T48" fmla="*/ 90 w 154"/>
              <a:gd name="T49" fmla="*/ 185 h 209"/>
              <a:gd name="T50" fmla="*/ 63 w 154"/>
              <a:gd name="T51" fmla="*/ 178 h 209"/>
              <a:gd name="T52" fmla="*/ 37 w 154"/>
              <a:gd name="T53" fmla="*/ 186 h 209"/>
              <a:gd name="T54" fmla="*/ 36 w 154"/>
              <a:gd name="T55" fmla="*/ 155 h 209"/>
              <a:gd name="T56" fmla="*/ 37 w 154"/>
              <a:gd name="T57" fmla="*/ 154 h 209"/>
              <a:gd name="T58" fmla="*/ 50 w 154"/>
              <a:gd name="T59" fmla="*/ 137 h 209"/>
              <a:gd name="T60" fmla="*/ 53 w 154"/>
              <a:gd name="T61" fmla="*/ 139 h 209"/>
              <a:gd name="T62" fmla="*/ 76 w 154"/>
              <a:gd name="T63" fmla="*/ 156 h 209"/>
              <a:gd name="T64" fmla="*/ 83 w 154"/>
              <a:gd name="T65" fmla="*/ 155 h 209"/>
              <a:gd name="T66" fmla="*/ 106 w 154"/>
              <a:gd name="T67" fmla="*/ 155 h 209"/>
              <a:gd name="T68" fmla="*/ 83 w 154"/>
              <a:gd name="T69" fmla="*/ 133 h 209"/>
              <a:gd name="T70" fmla="*/ 84 w 154"/>
              <a:gd name="T71" fmla="*/ 118 h 209"/>
              <a:gd name="T72" fmla="*/ 106 w 154"/>
              <a:gd name="T73" fmla="*/ 119 h 209"/>
              <a:gd name="T74" fmla="*/ 107 w 154"/>
              <a:gd name="T75" fmla="*/ 133 h 209"/>
              <a:gd name="T76" fmla="*/ 122 w 154"/>
              <a:gd name="T77" fmla="*/ 154 h 209"/>
              <a:gd name="T78" fmla="*/ 121 w 154"/>
              <a:gd name="T79" fmla="*/ 155 h 209"/>
              <a:gd name="T80" fmla="*/ 119 w 154"/>
              <a:gd name="T81" fmla="*/ 18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209">
                <a:moveTo>
                  <a:pt x="94" y="56"/>
                </a:moveTo>
                <a:cubicBezTo>
                  <a:pt x="94" y="38"/>
                  <a:pt x="94" y="38"/>
                  <a:pt x="94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80" y="28"/>
                  <a:pt x="80" y="28"/>
                </a:cubicBezTo>
                <a:cubicBezTo>
                  <a:pt x="85" y="27"/>
                  <a:pt x="92" y="22"/>
                  <a:pt x="92" y="15"/>
                </a:cubicBezTo>
                <a:cubicBezTo>
                  <a:pt x="92" y="11"/>
                  <a:pt x="91" y="7"/>
                  <a:pt x="88" y="4"/>
                </a:cubicBezTo>
                <a:cubicBezTo>
                  <a:pt x="86" y="2"/>
                  <a:pt x="82" y="0"/>
                  <a:pt x="76" y="1"/>
                </a:cubicBezTo>
                <a:cubicBezTo>
                  <a:pt x="68" y="1"/>
                  <a:pt x="63" y="5"/>
                  <a:pt x="63" y="13"/>
                </a:cubicBezTo>
                <a:cubicBezTo>
                  <a:pt x="62" y="14"/>
                  <a:pt x="63" y="16"/>
                  <a:pt x="65" y="16"/>
                </a:cubicBezTo>
                <a:cubicBezTo>
                  <a:pt x="66" y="16"/>
                  <a:pt x="68" y="15"/>
                  <a:pt x="68" y="14"/>
                </a:cubicBezTo>
                <a:cubicBezTo>
                  <a:pt x="68" y="10"/>
                  <a:pt x="70" y="7"/>
                  <a:pt x="76" y="6"/>
                </a:cubicBezTo>
                <a:cubicBezTo>
                  <a:pt x="80" y="6"/>
                  <a:pt x="83" y="7"/>
                  <a:pt x="84" y="8"/>
                </a:cubicBezTo>
                <a:cubicBezTo>
                  <a:pt x="86" y="10"/>
                  <a:pt x="87" y="12"/>
                  <a:pt x="87" y="15"/>
                </a:cubicBezTo>
                <a:cubicBezTo>
                  <a:pt x="87" y="19"/>
                  <a:pt x="82" y="22"/>
                  <a:pt x="79" y="22"/>
                </a:cubicBezTo>
                <a:cubicBezTo>
                  <a:pt x="77" y="23"/>
                  <a:pt x="76" y="24"/>
                  <a:pt x="75" y="25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38"/>
                  <a:pt x="73" y="38"/>
                  <a:pt x="73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57"/>
                  <a:pt x="59" y="57"/>
                  <a:pt x="59" y="57"/>
                </a:cubicBezTo>
                <a:cubicBezTo>
                  <a:pt x="25" y="65"/>
                  <a:pt x="0" y="95"/>
                  <a:pt x="0" y="132"/>
                </a:cubicBezTo>
                <a:cubicBezTo>
                  <a:pt x="0" y="175"/>
                  <a:pt x="34" y="209"/>
                  <a:pt x="77" y="209"/>
                </a:cubicBezTo>
                <a:cubicBezTo>
                  <a:pt x="120" y="209"/>
                  <a:pt x="154" y="175"/>
                  <a:pt x="154" y="132"/>
                </a:cubicBezTo>
                <a:cubicBezTo>
                  <a:pt x="154" y="95"/>
                  <a:pt x="129" y="64"/>
                  <a:pt x="94" y="56"/>
                </a:cubicBezTo>
                <a:close/>
                <a:moveTo>
                  <a:pt x="98" y="116"/>
                </a:moveTo>
                <a:cubicBezTo>
                  <a:pt x="104" y="105"/>
                  <a:pt x="95" y="100"/>
                  <a:pt x="95" y="100"/>
                </a:cubicBezTo>
                <a:cubicBezTo>
                  <a:pt x="86" y="108"/>
                  <a:pt x="91" y="116"/>
                  <a:pt x="91" y="116"/>
                </a:cubicBezTo>
                <a:cubicBezTo>
                  <a:pt x="72" y="101"/>
                  <a:pt x="94" y="85"/>
                  <a:pt x="94" y="85"/>
                </a:cubicBezTo>
                <a:cubicBezTo>
                  <a:pt x="116" y="103"/>
                  <a:pt x="98" y="116"/>
                  <a:pt x="98" y="116"/>
                </a:cubicBezTo>
                <a:close/>
                <a:moveTo>
                  <a:pt x="64" y="68"/>
                </a:moveTo>
                <a:cubicBezTo>
                  <a:pt x="86" y="85"/>
                  <a:pt x="68" y="98"/>
                  <a:pt x="68" y="98"/>
                </a:cubicBezTo>
                <a:cubicBezTo>
                  <a:pt x="74" y="88"/>
                  <a:pt x="65" y="83"/>
                  <a:pt x="65" y="83"/>
                </a:cubicBezTo>
                <a:cubicBezTo>
                  <a:pt x="56" y="91"/>
                  <a:pt x="61" y="99"/>
                  <a:pt x="61" y="99"/>
                </a:cubicBezTo>
                <a:cubicBezTo>
                  <a:pt x="42" y="83"/>
                  <a:pt x="64" y="68"/>
                  <a:pt x="64" y="68"/>
                </a:cubicBezTo>
                <a:close/>
                <a:moveTo>
                  <a:pt x="53" y="102"/>
                </a:moveTo>
                <a:cubicBezTo>
                  <a:pt x="53" y="101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6" y="101"/>
                  <a:pt x="76" y="102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63" y="117"/>
                  <a:pt x="56" y="110"/>
                  <a:pt x="53" y="106"/>
                </a:cubicBezTo>
                <a:lnTo>
                  <a:pt x="53" y="102"/>
                </a:lnTo>
                <a:close/>
                <a:moveTo>
                  <a:pt x="53" y="114"/>
                </a:moveTo>
                <a:cubicBezTo>
                  <a:pt x="60" y="123"/>
                  <a:pt x="71" y="127"/>
                  <a:pt x="76" y="12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63" y="143"/>
                  <a:pt x="56" y="135"/>
                  <a:pt x="53" y="131"/>
                </a:cubicBezTo>
                <a:lnTo>
                  <a:pt x="53" y="114"/>
                </a:lnTo>
                <a:close/>
                <a:moveTo>
                  <a:pt x="119" y="186"/>
                </a:moveTo>
                <a:cubicBezTo>
                  <a:pt x="114" y="177"/>
                  <a:pt x="98" y="183"/>
                  <a:pt x="98" y="183"/>
                </a:cubicBezTo>
                <a:cubicBezTo>
                  <a:pt x="98" y="182"/>
                  <a:pt x="96" y="180"/>
                  <a:pt x="95" y="179"/>
                </a:cubicBezTo>
                <a:cubicBezTo>
                  <a:pt x="92" y="180"/>
                  <a:pt x="90" y="183"/>
                  <a:pt x="90" y="185"/>
                </a:cubicBezTo>
                <a:cubicBezTo>
                  <a:pt x="90" y="185"/>
                  <a:pt x="74" y="178"/>
                  <a:pt x="68" y="187"/>
                </a:cubicBezTo>
                <a:cubicBezTo>
                  <a:pt x="68" y="187"/>
                  <a:pt x="67" y="183"/>
                  <a:pt x="63" y="178"/>
                </a:cubicBezTo>
                <a:cubicBezTo>
                  <a:pt x="60" y="180"/>
                  <a:pt x="59" y="182"/>
                  <a:pt x="58" y="184"/>
                </a:cubicBezTo>
                <a:cubicBezTo>
                  <a:pt x="58" y="184"/>
                  <a:pt x="42" y="177"/>
                  <a:pt x="37" y="186"/>
                </a:cubicBezTo>
                <a:cubicBezTo>
                  <a:pt x="37" y="186"/>
                  <a:pt x="30" y="172"/>
                  <a:pt x="16" y="170"/>
                </a:cubicBezTo>
                <a:cubicBezTo>
                  <a:pt x="16" y="170"/>
                  <a:pt x="33" y="167"/>
                  <a:pt x="36" y="155"/>
                </a:cubicBezTo>
                <a:cubicBezTo>
                  <a:pt x="36" y="155"/>
                  <a:pt x="41" y="161"/>
                  <a:pt x="48" y="160"/>
                </a:cubicBezTo>
                <a:cubicBezTo>
                  <a:pt x="46" y="157"/>
                  <a:pt x="42" y="152"/>
                  <a:pt x="37" y="154"/>
                </a:cubicBezTo>
                <a:cubicBezTo>
                  <a:pt x="37" y="154"/>
                  <a:pt x="40" y="143"/>
                  <a:pt x="33" y="135"/>
                </a:cubicBezTo>
                <a:cubicBezTo>
                  <a:pt x="33" y="135"/>
                  <a:pt x="43" y="142"/>
                  <a:pt x="50" y="137"/>
                </a:cubicBezTo>
                <a:cubicBezTo>
                  <a:pt x="50" y="137"/>
                  <a:pt x="50" y="141"/>
                  <a:pt x="53" y="144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60" y="148"/>
                  <a:pt x="72" y="152"/>
                  <a:pt x="76" y="153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7" y="155"/>
                  <a:pt x="78" y="155"/>
                  <a:pt x="79" y="155"/>
                </a:cubicBezTo>
                <a:cubicBezTo>
                  <a:pt x="81" y="155"/>
                  <a:pt x="82" y="155"/>
                  <a:pt x="83" y="155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90" y="150"/>
                  <a:pt x="102" y="154"/>
                  <a:pt x="106" y="155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3" y="145"/>
                  <a:pt x="86" y="137"/>
                  <a:pt x="83" y="13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8"/>
                  <a:pt x="8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18"/>
                  <a:pt x="106" y="119"/>
                  <a:pt x="106" y="11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7" y="136"/>
                  <a:pt x="107" y="133"/>
                  <a:pt x="107" y="133"/>
                </a:cubicBezTo>
                <a:cubicBezTo>
                  <a:pt x="115" y="140"/>
                  <a:pt x="128" y="133"/>
                  <a:pt x="128" y="133"/>
                </a:cubicBezTo>
                <a:cubicBezTo>
                  <a:pt x="119" y="141"/>
                  <a:pt x="122" y="154"/>
                  <a:pt x="122" y="154"/>
                </a:cubicBezTo>
                <a:cubicBezTo>
                  <a:pt x="117" y="152"/>
                  <a:pt x="112" y="156"/>
                  <a:pt x="110" y="159"/>
                </a:cubicBezTo>
                <a:cubicBezTo>
                  <a:pt x="116" y="160"/>
                  <a:pt x="121" y="155"/>
                  <a:pt x="121" y="155"/>
                </a:cubicBezTo>
                <a:cubicBezTo>
                  <a:pt x="123" y="167"/>
                  <a:pt x="141" y="169"/>
                  <a:pt x="141" y="169"/>
                </a:cubicBezTo>
                <a:cubicBezTo>
                  <a:pt x="126" y="171"/>
                  <a:pt x="119" y="186"/>
                  <a:pt x="119" y="18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5" name="Freeform 224"/>
          <p:cNvSpPr>
            <a:spLocks noEditPoints="1"/>
          </p:cNvSpPr>
          <p:nvPr/>
        </p:nvSpPr>
        <p:spPr bwMode="auto">
          <a:xfrm>
            <a:off x="2721790" y="3820017"/>
            <a:ext cx="369887" cy="428625"/>
          </a:xfrm>
          <a:custGeom>
            <a:avLst/>
            <a:gdLst>
              <a:gd name="T0" fmla="*/ 162 w 164"/>
              <a:gd name="T1" fmla="*/ 126 h 190"/>
              <a:gd name="T2" fmla="*/ 140 w 164"/>
              <a:gd name="T3" fmla="*/ 122 h 190"/>
              <a:gd name="T4" fmla="*/ 130 w 164"/>
              <a:gd name="T5" fmla="*/ 115 h 190"/>
              <a:gd name="T6" fmla="*/ 138 w 164"/>
              <a:gd name="T7" fmla="*/ 96 h 190"/>
              <a:gd name="T8" fmla="*/ 130 w 164"/>
              <a:gd name="T9" fmla="*/ 75 h 190"/>
              <a:gd name="T10" fmla="*/ 140 w 164"/>
              <a:gd name="T11" fmla="*/ 68 h 190"/>
              <a:gd name="T12" fmla="*/ 162 w 164"/>
              <a:gd name="T13" fmla="*/ 64 h 190"/>
              <a:gd name="T14" fmla="*/ 164 w 164"/>
              <a:gd name="T15" fmla="*/ 48 h 190"/>
              <a:gd name="T16" fmla="*/ 149 w 164"/>
              <a:gd name="T17" fmla="*/ 41 h 190"/>
              <a:gd name="T18" fmla="*/ 134 w 164"/>
              <a:gd name="T19" fmla="*/ 58 h 190"/>
              <a:gd name="T20" fmla="*/ 124 w 164"/>
              <a:gd name="T21" fmla="*/ 64 h 190"/>
              <a:gd name="T22" fmla="*/ 110 w 164"/>
              <a:gd name="T23" fmla="*/ 47 h 190"/>
              <a:gd name="T24" fmla="*/ 88 w 164"/>
              <a:gd name="T25" fmla="*/ 44 h 190"/>
              <a:gd name="T26" fmla="*/ 88 w 164"/>
              <a:gd name="T27" fmla="*/ 32 h 190"/>
              <a:gd name="T28" fmla="*/ 95 w 164"/>
              <a:gd name="T29" fmla="*/ 11 h 190"/>
              <a:gd name="T30" fmla="*/ 82 w 164"/>
              <a:gd name="T31" fmla="*/ 0 h 190"/>
              <a:gd name="T32" fmla="*/ 69 w 164"/>
              <a:gd name="T33" fmla="*/ 11 h 190"/>
              <a:gd name="T34" fmla="*/ 76 w 164"/>
              <a:gd name="T35" fmla="*/ 32 h 190"/>
              <a:gd name="T36" fmla="*/ 76 w 164"/>
              <a:gd name="T37" fmla="*/ 44 h 190"/>
              <a:gd name="T38" fmla="*/ 55 w 164"/>
              <a:gd name="T39" fmla="*/ 47 h 190"/>
              <a:gd name="T40" fmla="*/ 40 w 164"/>
              <a:gd name="T41" fmla="*/ 64 h 190"/>
              <a:gd name="T42" fmla="*/ 30 w 164"/>
              <a:gd name="T43" fmla="*/ 58 h 190"/>
              <a:gd name="T44" fmla="*/ 15 w 164"/>
              <a:gd name="T45" fmla="*/ 41 h 190"/>
              <a:gd name="T46" fmla="*/ 0 w 164"/>
              <a:gd name="T47" fmla="*/ 48 h 190"/>
              <a:gd name="T48" fmla="*/ 2 w 164"/>
              <a:gd name="T49" fmla="*/ 64 h 190"/>
              <a:gd name="T50" fmla="*/ 24 w 164"/>
              <a:gd name="T51" fmla="*/ 68 h 190"/>
              <a:gd name="T52" fmla="*/ 34 w 164"/>
              <a:gd name="T53" fmla="*/ 75 h 190"/>
              <a:gd name="T54" fmla="*/ 26 w 164"/>
              <a:gd name="T55" fmla="*/ 95 h 190"/>
              <a:gd name="T56" fmla="*/ 34 w 164"/>
              <a:gd name="T57" fmla="*/ 115 h 190"/>
              <a:gd name="T58" fmla="*/ 24 w 164"/>
              <a:gd name="T59" fmla="*/ 122 h 190"/>
              <a:gd name="T60" fmla="*/ 2 w 164"/>
              <a:gd name="T61" fmla="*/ 126 h 190"/>
              <a:gd name="T62" fmla="*/ 0 w 164"/>
              <a:gd name="T63" fmla="*/ 142 h 190"/>
              <a:gd name="T64" fmla="*/ 15 w 164"/>
              <a:gd name="T65" fmla="*/ 149 h 190"/>
              <a:gd name="T66" fmla="*/ 30 w 164"/>
              <a:gd name="T67" fmla="*/ 132 h 190"/>
              <a:gd name="T68" fmla="*/ 40 w 164"/>
              <a:gd name="T69" fmla="*/ 126 h 190"/>
              <a:gd name="T70" fmla="*/ 54 w 164"/>
              <a:gd name="T71" fmla="*/ 143 h 190"/>
              <a:gd name="T72" fmla="*/ 76 w 164"/>
              <a:gd name="T73" fmla="*/ 146 h 190"/>
              <a:gd name="T74" fmla="*/ 76 w 164"/>
              <a:gd name="T75" fmla="*/ 158 h 190"/>
              <a:gd name="T76" fmla="*/ 69 w 164"/>
              <a:gd name="T77" fmla="*/ 179 h 190"/>
              <a:gd name="T78" fmla="*/ 82 w 164"/>
              <a:gd name="T79" fmla="*/ 190 h 190"/>
              <a:gd name="T80" fmla="*/ 95 w 164"/>
              <a:gd name="T81" fmla="*/ 179 h 190"/>
              <a:gd name="T82" fmla="*/ 88 w 164"/>
              <a:gd name="T83" fmla="*/ 158 h 190"/>
              <a:gd name="T84" fmla="*/ 88 w 164"/>
              <a:gd name="T85" fmla="*/ 146 h 190"/>
              <a:gd name="T86" fmla="*/ 109 w 164"/>
              <a:gd name="T87" fmla="*/ 143 h 190"/>
              <a:gd name="T88" fmla="*/ 124 w 164"/>
              <a:gd name="T89" fmla="*/ 126 h 190"/>
              <a:gd name="T90" fmla="*/ 134 w 164"/>
              <a:gd name="T91" fmla="*/ 132 h 190"/>
              <a:gd name="T92" fmla="*/ 149 w 164"/>
              <a:gd name="T93" fmla="*/ 149 h 190"/>
              <a:gd name="T94" fmla="*/ 164 w 164"/>
              <a:gd name="T95" fmla="*/ 142 h 190"/>
              <a:gd name="T96" fmla="*/ 105 w 164"/>
              <a:gd name="T97" fmla="*/ 74 h 190"/>
              <a:gd name="T98" fmla="*/ 88 w 164"/>
              <a:gd name="T99" fmla="*/ 64 h 190"/>
              <a:gd name="T100" fmla="*/ 74 w 164"/>
              <a:gd name="T101" fmla="*/ 77 h 190"/>
              <a:gd name="T102" fmla="*/ 76 w 164"/>
              <a:gd name="T103" fmla="*/ 65 h 190"/>
              <a:gd name="T104" fmla="*/ 63 w 164"/>
              <a:gd name="T105" fmla="*/ 99 h 190"/>
              <a:gd name="T106" fmla="*/ 76 w 164"/>
              <a:gd name="T107" fmla="*/ 126 h 190"/>
              <a:gd name="T108" fmla="*/ 76 w 164"/>
              <a:gd name="T109" fmla="*/ 115 h 190"/>
              <a:gd name="T110" fmla="*/ 73 w 164"/>
              <a:gd name="T111" fmla="*/ 101 h 190"/>
              <a:gd name="T112" fmla="*/ 82 w 164"/>
              <a:gd name="T113" fmla="*/ 85 h 190"/>
              <a:gd name="T114" fmla="*/ 82 w 164"/>
              <a:gd name="T115" fmla="*/ 106 h 190"/>
              <a:gd name="T116" fmla="*/ 107 w 164"/>
              <a:gd name="T117" fmla="*/ 116 h 190"/>
              <a:gd name="T118" fmla="*/ 113 w 164"/>
              <a:gd name="T119" fmla="*/ 106 h 190"/>
              <a:gd name="T120" fmla="*/ 113 w 164"/>
              <a:gd name="T12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" h="190">
                <a:moveTo>
                  <a:pt x="162" y="134"/>
                </a:moveTo>
                <a:cubicBezTo>
                  <a:pt x="155" y="130"/>
                  <a:pt x="155" y="130"/>
                  <a:pt x="155" y="130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97" y="57"/>
                  <a:pt x="97" y="57"/>
                  <a:pt x="97" y="57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4"/>
                  <a:pt x="88" y="44"/>
                  <a:pt x="88" y="44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1"/>
                  <a:pt x="95" y="11"/>
                  <a:pt x="95" y="11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6"/>
                  <a:pt x="88" y="6"/>
                  <a:pt x="88" y="6"/>
                </a:cubicBezTo>
                <a:cubicBezTo>
                  <a:pt x="82" y="0"/>
                  <a:pt x="82" y="0"/>
                  <a:pt x="8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15"/>
                  <a:pt x="76" y="15"/>
                  <a:pt x="76" y="15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32"/>
                  <a:pt x="76" y="32"/>
                  <a:pt x="76" y="32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36"/>
                  <a:pt x="63" y="36"/>
                  <a:pt x="63" y="36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2"/>
                  <a:pt x="76" y="52"/>
                  <a:pt x="76" y="52"/>
                </a:cubicBezTo>
                <a:cubicBezTo>
                  <a:pt x="67" y="57"/>
                  <a:pt x="67" y="57"/>
                  <a:pt x="67" y="57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8" y="68"/>
                  <a:pt x="48" y="68"/>
                  <a:pt x="48" y="68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9"/>
                  <a:pt x="40" y="49"/>
                  <a:pt x="40" y="49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58"/>
                  <a:pt x="30" y="58"/>
                  <a:pt x="30" y="58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47"/>
                  <a:pt x="26" y="47"/>
                  <a:pt x="26" y="47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50"/>
                  <a:pt x="15" y="50"/>
                  <a:pt x="15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2" y="56"/>
                  <a:pt x="2" y="56"/>
                  <a:pt x="2" y="56"/>
                </a:cubicBezTo>
                <a:cubicBezTo>
                  <a:pt x="9" y="60"/>
                  <a:pt x="9" y="60"/>
                  <a:pt x="9" y="60"/>
                </a:cubicBezTo>
                <a:cubicBezTo>
                  <a:pt x="2" y="64"/>
                  <a:pt x="2" y="64"/>
                  <a:pt x="2" y="64"/>
                </a:cubicBezTo>
                <a:cubicBezTo>
                  <a:pt x="12" y="70"/>
                  <a:pt x="12" y="70"/>
                  <a:pt x="12" y="70"/>
                </a:cubicBezTo>
                <a:cubicBezTo>
                  <a:pt x="20" y="66"/>
                  <a:pt x="20" y="66"/>
                  <a:pt x="20" y="66"/>
                </a:cubicBezTo>
                <a:cubicBezTo>
                  <a:pt x="24" y="68"/>
                  <a:pt x="24" y="68"/>
                  <a:pt x="24" y="68"/>
                </a:cubicBezTo>
                <a:cubicBezTo>
                  <a:pt x="11" y="75"/>
                  <a:pt x="11" y="75"/>
                  <a:pt x="11" y="75"/>
                </a:cubicBezTo>
                <a:cubicBezTo>
                  <a:pt x="21" y="81"/>
                  <a:pt x="21" y="81"/>
                  <a:pt x="21" y="81"/>
                </a:cubicBezTo>
                <a:cubicBezTo>
                  <a:pt x="34" y="75"/>
                  <a:pt x="34" y="75"/>
                  <a:pt x="34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89"/>
                  <a:pt x="41" y="89"/>
                  <a:pt x="41" y="89"/>
                </a:cubicBezTo>
                <a:cubicBezTo>
                  <a:pt x="26" y="95"/>
                  <a:pt x="26" y="95"/>
                  <a:pt x="26" y="95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" y="126"/>
                  <a:pt x="2" y="126"/>
                  <a:pt x="2" y="126"/>
                </a:cubicBezTo>
                <a:cubicBezTo>
                  <a:pt x="9" y="130"/>
                  <a:pt x="9" y="130"/>
                  <a:pt x="9" y="130"/>
                </a:cubicBezTo>
                <a:cubicBezTo>
                  <a:pt x="2" y="134"/>
                  <a:pt x="2" y="134"/>
                  <a:pt x="2" y="134"/>
                </a:cubicBezTo>
                <a:cubicBezTo>
                  <a:pt x="0" y="142"/>
                  <a:pt x="0" y="142"/>
                  <a:pt x="0" y="142"/>
                </a:cubicBezTo>
                <a:cubicBezTo>
                  <a:pt x="8" y="145"/>
                  <a:pt x="8" y="145"/>
                  <a:pt x="8" y="145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88" y="175"/>
                  <a:pt x="88" y="175"/>
                  <a:pt x="88" y="175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109" y="143"/>
                  <a:pt x="109" y="143"/>
                  <a:pt x="109" y="143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9" y="149"/>
                  <a:pt x="149" y="149"/>
                  <a:pt x="149" y="149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64" y="142"/>
                  <a:pt x="164" y="142"/>
                  <a:pt x="164" y="142"/>
                </a:cubicBezTo>
                <a:lnTo>
                  <a:pt x="162" y="134"/>
                </a:lnTo>
                <a:close/>
                <a:moveTo>
                  <a:pt x="88" y="64"/>
                </a:moveTo>
                <a:cubicBezTo>
                  <a:pt x="93" y="67"/>
                  <a:pt x="100" y="71"/>
                  <a:pt x="10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78"/>
                  <a:pt x="90" y="77"/>
                  <a:pt x="88" y="76"/>
                </a:cubicBezTo>
                <a:lnTo>
                  <a:pt x="88" y="64"/>
                </a:lnTo>
                <a:close/>
                <a:moveTo>
                  <a:pt x="76" y="65"/>
                </a:moveTo>
                <a:cubicBezTo>
                  <a:pt x="76" y="76"/>
                  <a:pt x="76" y="76"/>
                  <a:pt x="76" y="76"/>
                </a:cubicBezTo>
                <a:cubicBezTo>
                  <a:pt x="75" y="77"/>
                  <a:pt x="74" y="77"/>
                  <a:pt x="74" y="77"/>
                </a:cubicBezTo>
                <a:cubicBezTo>
                  <a:pt x="74" y="77"/>
                  <a:pt x="72" y="79"/>
                  <a:pt x="70" y="80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1"/>
                  <a:pt x="71" y="67"/>
                  <a:pt x="76" y="65"/>
                </a:cubicBezTo>
                <a:close/>
                <a:moveTo>
                  <a:pt x="52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63" y="93"/>
                  <a:pt x="63" y="96"/>
                  <a:pt x="63" y="9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99"/>
                  <a:pt x="52" y="90"/>
                  <a:pt x="52" y="84"/>
                </a:cubicBezTo>
                <a:close/>
                <a:moveTo>
                  <a:pt x="76" y="126"/>
                </a:moveTo>
                <a:cubicBezTo>
                  <a:pt x="71" y="123"/>
                  <a:pt x="63" y="119"/>
                  <a:pt x="58" y="116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70" y="111"/>
                  <a:pt x="73" y="113"/>
                  <a:pt x="76" y="115"/>
                </a:cubicBezTo>
                <a:lnTo>
                  <a:pt x="76" y="126"/>
                </a:lnTo>
                <a:close/>
                <a:moveTo>
                  <a:pt x="82" y="106"/>
                </a:moveTo>
                <a:cubicBezTo>
                  <a:pt x="82" y="106"/>
                  <a:pt x="73" y="101"/>
                  <a:pt x="73" y="101"/>
                </a:cubicBezTo>
                <a:cubicBezTo>
                  <a:pt x="73" y="101"/>
                  <a:pt x="73" y="90"/>
                  <a:pt x="73" y="90"/>
                </a:cubicBezTo>
                <a:cubicBezTo>
                  <a:pt x="73" y="90"/>
                  <a:pt x="79" y="87"/>
                  <a:pt x="79" y="87"/>
                </a:cubicBezTo>
                <a:cubicBezTo>
                  <a:pt x="79" y="87"/>
                  <a:pt x="82" y="85"/>
                  <a:pt x="82" y="85"/>
                </a:cubicBezTo>
                <a:cubicBezTo>
                  <a:pt x="83" y="85"/>
                  <a:pt x="92" y="90"/>
                  <a:pt x="92" y="90"/>
                </a:cubicBezTo>
                <a:cubicBezTo>
                  <a:pt x="92" y="90"/>
                  <a:pt x="92" y="101"/>
                  <a:pt x="92" y="101"/>
                </a:cubicBezTo>
                <a:cubicBezTo>
                  <a:pt x="92" y="101"/>
                  <a:pt x="83" y="106"/>
                  <a:pt x="82" y="106"/>
                </a:cubicBezTo>
                <a:close/>
                <a:moveTo>
                  <a:pt x="88" y="115"/>
                </a:moveTo>
                <a:cubicBezTo>
                  <a:pt x="91" y="114"/>
                  <a:pt x="94" y="112"/>
                  <a:pt x="97" y="110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2" y="119"/>
                  <a:pt x="93" y="124"/>
                  <a:pt x="88" y="127"/>
                </a:cubicBezTo>
                <a:lnTo>
                  <a:pt x="88" y="115"/>
                </a:lnTo>
                <a:close/>
                <a:moveTo>
                  <a:pt x="113" y="106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96"/>
                  <a:pt x="102" y="92"/>
                  <a:pt x="102" y="89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90"/>
                  <a:pt x="113" y="99"/>
                  <a:pt x="113" y="10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6" name="Freeform 225"/>
          <p:cNvSpPr/>
          <p:nvPr/>
        </p:nvSpPr>
        <p:spPr bwMode="auto">
          <a:xfrm>
            <a:off x="3401240" y="3827955"/>
            <a:ext cx="142875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4 w 64"/>
              <a:gd name="T5" fmla="*/ 22 h 45"/>
              <a:gd name="T6" fmla="*/ 38 w 64"/>
              <a:gd name="T7" fmla="*/ 45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4" y="22"/>
                </a:cubicBezTo>
                <a:cubicBezTo>
                  <a:pt x="34" y="22"/>
                  <a:pt x="47" y="29"/>
                  <a:pt x="38" y="45"/>
                </a:cubicBezTo>
                <a:cubicBezTo>
                  <a:pt x="38" y="45"/>
                  <a:pt x="64" y="26"/>
                  <a:pt x="33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7" name="Freeform 226"/>
          <p:cNvSpPr/>
          <p:nvPr/>
        </p:nvSpPr>
        <p:spPr bwMode="auto">
          <a:xfrm>
            <a:off x="3499665" y="3886692"/>
            <a:ext cx="144462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3 w 64"/>
              <a:gd name="T5" fmla="*/ 22 h 45"/>
              <a:gd name="T6" fmla="*/ 38 w 64"/>
              <a:gd name="T7" fmla="*/ 44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3" y="22"/>
                </a:cubicBezTo>
                <a:cubicBezTo>
                  <a:pt x="33" y="22"/>
                  <a:pt x="46" y="29"/>
                  <a:pt x="38" y="44"/>
                </a:cubicBezTo>
                <a:cubicBezTo>
                  <a:pt x="38" y="44"/>
                  <a:pt x="64" y="25"/>
                  <a:pt x="33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8" name="Freeform 227"/>
          <p:cNvSpPr/>
          <p:nvPr/>
        </p:nvSpPr>
        <p:spPr bwMode="auto">
          <a:xfrm>
            <a:off x="3477440" y="4132755"/>
            <a:ext cx="1587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9" name="Freeform 228"/>
          <p:cNvSpPr/>
          <p:nvPr/>
        </p:nvSpPr>
        <p:spPr bwMode="auto">
          <a:xfrm>
            <a:off x="3436165" y="3937492"/>
            <a:ext cx="77787" cy="69850"/>
          </a:xfrm>
          <a:custGeom>
            <a:avLst/>
            <a:gdLst>
              <a:gd name="T0" fmla="*/ 34 w 34"/>
              <a:gd name="T1" fmla="*/ 31 h 31"/>
              <a:gd name="T2" fmla="*/ 34 w 34"/>
              <a:gd name="T3" fmla="*/ 1 h 31"/>
              <a:gd name="T4" fmla="*/ 32 w 34"/>
              <a:gd name="T5" fmla="*/ 0 h 31"/>
              <a:gd name="T6" fmla="*/ 2 w 34"/>
              <a:gd name="T7" fmla="*/ 0 h 31"/>
              <a:gd name="T8" fmla="*/ 0 w 34"/>
              <a:gd name="T9" fmla="*/ 1 h 31"/>
              <a:gd name="T10" fmla="*/ 0 w 34"/>
              <a:gd name="T11" fmla="*/ 8 h 31"/>
              <a:gd name="T12" fmla="*/ 34 w 34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1">
                <a:moveTo>
                  <a:pt x="34" y="31"/>
                </a:move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4" y="13"/>
                  <a:pt x="14" y="24"/>
                  <a:pt x="34" y="3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0" name="Freeform 229"/>
          <p:cNvSpPr/>
          <p:nvPr/>
        </p:nvSpPr>
        <p:spPr bwMode="auto">
          <a:xfrm>
            <a:off x="3436165" y="3981942"/>
            <a:ext cx="77787" cy="107950"/>
          </a:xfrm>
          <a:custGeom>
            <a:avLst/>
            <a:gdLst>
              <a:gd name="T0" fmla="*/ 34 w 34"/>
              <a:gd name="T1" fmla="*/ 48 h 48"/>
              <a:gd name="T2" fmla="*/ 34 w 34"/>
              <a:gd name="T3" fmla="*/ 20 h 48"/>
              <a:gd name="T4" fmla="*/ 0 w 34"/>
              <a:gd name="T5" fmla="*/ 0 h 48"/>
              <a:gd name="T6" fmla="*/ 0 w 34"/>
              <a:gd name="T7" fmla="*/ 25 h 48"/>
              <a:gd name="T8" fmla="*/ 34 w 34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8">
                <a:moveTo>
                  <a:pt x="34" y="48"/>
                </a:moveTo>
                <a:cubicBezTo>
                  <a:pt x="34" y="20"/>
                  <a:pt x="34" y="20"/>
                  <a:pt x="34" y="20"/>
                </a:cubicBezTo>
                <a:cubicBezTo>
                  <a:pt x="27" y="18"/>
                  <a:pt x="10" y="12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31"/>
                  <a:pt x="15" y="41"/>
                  <a:pt x="34" y="4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1" name="Freeform 230"/>
          <p:cNvSpPr>
            <a:spLocks noEditPoints="1"/>
          </p:cNvSpPr>
          <p:nvPr/>
        </p:nvSpPr>
        <p:spPr bwMode="auto">
          <a:xfrm>
            <a:off x="3312340" y="3993055"/>
            <a:ext cx="415925" cy="228600"/>
          </a:xfrm>
          <a:custGeom>
            <a:avLst/>
            <a:gdLst>
              <a:gd name="T0" fmla="*/ 154 w 184"/>
              <a:gd name="T1" fmla="*/ 54 h 101"/>
              <a:gd name="T2" fmla="*/ 138 w 184"/>
              <a:gd name="T3" fmla="*/ 61 h 101"/>
              <a:gd name="T4" fmla="*/ 156 w 184"/>
              <a:gd name="T5" fmla="*/ 53 h 101"/>
              <a:gd name="T6" fmla="*/ 164 w 184"/>
              <a:gd name="T7" fmla="*/ 22 h 101"/>
              <a:gd name="T8" fmla="*/ 135 w 184"/>
              <a:gd name="T9" fmla="*/ 23 h 101"/>
              <a:gd name="T10" fmla="*/ 132 w 184"/>
              <a:gd name="T11" fmla="*/ 30 h 101"/>
              <a:gd name="T12" fmla="*/ 132 w 184"/>
              <a:gd name="T13" fmla="*/ 2 h 101"/>
              <a:gd name="T14" fmla="*/ 131 w 184"/>
              <a:gd name="T15" fmla="*/ 0 h 101"/>
              <a:gd name="T16" fmla="*/ 101 w 184"/>
              <a:gd name="T17" fmla="*/ 0 h 101"/>
              <a:gd name="T18" fmla="*/ 99 w 184"/>
              <a:gd name="T19" fmla="*/ 2 h 101"/>
              <a:gd name="T20" fmla="*/ 99 w 184"/>
              <a:gd name="T21" fmla="*/ 23 h 101"/>
              <a:gd name="T22" fmla="*/ 133 w 184"/>
              <a:gd name="T23" fmla="*/ 46 h 101"/>
              <a:gd name="T24" fmla="*/ 133 w 184"/>
              <a:gd name="T25" fmla="*/ 55 h 101"/>
              <a:gd name="T26" fmla="*/ 99 w 184"/>
              <a:gd name="T27" fmla="*/ 35 h 101"/>
              <a:gd name="T28" fmla="*/ 99 w 184"/>
              <a:gd name="T29" fmla="*/ 55 h 101"/>
              <a:gd name="T30" fmla="*/ 94 w 184"/>
              <a:gd name="T31" fmla="*/ 54 h 101"/>
              <a:gd name="T32" fmla="*/ 89 w 184"/>
              <a:gd name="T33" fmla="*/ 55 h 101"/>
              <a:gd name="T34" fmla="*/ 89 w 184"/>
              <a:gd name="T35" fmla="*/ 52 h 101"/>
              <a:gd name="T36" fmla="*/ 55 w 184"/>
              <a:gd name="T37" fmla="*/ 32 h 101"/>
              <a:gd name="T38" fmla="*/ 55 w 184"/>
              <a:gd name="T39" fmla="*/ 38 h 101"/>
              <a:gd name="T40" fmla="*/ 51 w 184"/>
              <a:gd name="T41" fmla="*/ 28 h 101"/>
              <a:gd name="T42" fmla="*/ 26 w 184"/>
              <a:gd name="T43" fmla="*/ 26 h 101"/>
              <a:gd name="T44" fmla="*/ 32 w 184"/>
              <a:gd name="T45" fmla="*/ 53 h 101"/>
              <a:gd name="T46" fmla="*/ 48 w 184"/>
              <a:gd name="T47" fmla="*/ 62 h 101"/>
              <a:gd name="T48" fmla="*/ 30 w 184"/>
              <a:gd name="T49" fmla="*/ 55 h 101"/>
              <a:gd name="T50" fmla="*/ 0 w 184"/>
              <a:gd name="T51" fmla="*/ 76 h 101"/>
              <a:gd name="T52" fmla="*/ 32 w 184"/>
              <a:gd name="T53" fmla="*/ 101 h 101"/>
              <a:gd name="T54" fmla="*/ 63 w 184"/>
              <a:gd name="T55" fmla="*/ 97 h 101"/>
              <a:gd name="T56" fmla="*/ 69 w 184"/>
              <a:gd name="T57" fmla="*/ 89 h 101"/>
              <a:gd name="T58" fmla="*/ 78 w 184"/>
              <a:gd name="T59" fmla="*/ 101 h 101"/>
              <a:gd name="T60" fmla="*/ 109 w 184"/>
              <a:gd name="T61" fmla="*/ 99 h 101"/>
              <a:gd name="T62" fmla="*/ 117 w 184"/>
              <a:gd name="T63" fmla="*/ 89 h 101"/>
              <a:gd name="T64" fmla="*/ 121 w 184"/>
              <a:gd name="T65" fmla="*/ 96 h 101"/>
              <a:gd name="T66" fmla="*/ 152 w 184"/>
              <a:gd name="T67" fmla="*/ 100 h 101"/>
              <a:gd name="T68" fmla="*/ 184 w 184"/>
              <a:gd name="T69" fmla="*/ 75 h 101"/>
              <a:gd name="T70" fmla="*/ 154 w 184"/>
              <a:gd name="T71" fmla="*/ 54 h 101"/>
              <a:gd name="T72" fmla="*/ 74 w 184"/>
              <a:gd name="T73" fmla="*/ 62 h 101"/>
              <a:gd name="T74" fmla="*/ 73 w 184"/>
              <a:gd name="T75" fmla="*/ 62 h 101"/>
              <a:gd name="T76" fmla="*/ 74 w 184"/>
              <a:gd name="T77" fmla="*/ 62 h 101"/>
              <a:gd name="T78" fmla="*/ 74 w 184"/>
              <a:gd name="T79" fmla="*/ 6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01">
                <a:moveTo>
                  <a:pt x="154" y="54"/>
                </a:moveTo>
                <a:cubicBezTo>
                  <a:pt x="154" y="54"/>
                  <a:pt x="148" y="61"/>
                  <a:pt x="138" y="61"/>
                </a:cubicBezTo>
                <a:cubicBezTo>
                  <a:pt x="142" y="56"/>
                  <a:pt x="149" y="50"/>
                  <a:pt x="156" y="53"/>
                </a:cubicBezTo>
                <a:cubicBezTo>
                  <a:pt x="156" y="53"/>
                  <a:pt x="152" y="34"/>
                  <a:pt x="164" y="22"/>
                </a:cubicBezTo>
                <a:cubicBezTo>
                  <a:pt x="164" y="22"/>
                  <a:pt x="146" y="32"/>
                  <a:pt x="135" y="23"/>
                </a:cubicBezTo>
                <a:cubicBezTo>
                  <a:pt x="135" y="23"/>
                  <a:pt x="135" y="27"/>
                  <a:pt x="132" y="30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1"/>
                  <a:pt x="132" y="0"/>
                  <a:pt x="13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99" y="1"/>
                  <a:pt x="99" y="2"/>
                </a:cubicBezTo>
                <a:cubicBezTo>
                  <a:pt x="99" y="23"/>
                  <a:pt x="99" y="23"/>
                  <a:pt x="99" y="23"/>
                </a:cubicBezTo>
                <a:cubicBezTo>
                  <a:pt x="103" y="28"/>
                  <a:pt x="113" y="39"/>
                  <a:pt x="133" y="4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26" y="53"/>
                  <a:pt x="109" y="47"/>
                  <a:pt x="99" y="35"/>
                </a:cubicBezTo>
                <a:cubicBezTo>
                  <a:pt x="99" y="55"/>
                  <a:pt x="99" y="55"/>
                  <a:pt x="99" y="55"/>
                </a:cubicBezTo>
                <a:cubicBezTo>
                  <a:pt x="98" y="54"/>
                  <a:pt x="96" y="54"/>
                  <a:pt x="94" y="54"/>
                </a:cubicBezTo>
                <a:cubicBezTo>
                  <a:pt x="92" y="54"/>
                  <a:pt x="90" y="54"/>
                  <a:pt x="89" y="55"/>
                </a:cubicBezTo>
                <a:cubicBezTo>
                  <a:pt x="89" y="52"/>
                  <a:pt x="89" y="52"/>
                  <a:pt x="89" y="52"/>
                </a:cubicBezTo>
                <a:cubicBezTo>
                  <a:pt x="82" y="50"/>
                  <a:pt x="66" y="44"/>
                  <a:pt x="55" y="32"/>
                </a:cubicBezTo>
                <a:cubicBezTo>
                  <a:pt x="55" y="38"/>
                  <a:pt x="55" y="38"/>
                  <a:pt x="55" y="38"/>
                </a:cubicBezTo>
                <a:cubicBezTo>
                  <a:pt x="51" y="33"/>
                  <a:pt x="51" y="28"/>
                  <a:pt x="51" y="28"/>
                </a:cubicBezTo>
                <a:cubicBezTo>
                  <a:pt x="41" y="36"/>
                  <a:pt x="26" y="26"/>
                  <a:pt x="26" y="26"/>
                </a:cubicBezTo>
                <a:cubicBezTo>
                  <a:pt x="36" y="37"/>
                  <a:pt x="32" y="53"/>
                  <a:pt x="32" y="53"/>
                </a:cubicBezTo>
                <a:cubicBezTo>
                  <a:pt x="39" y="51"/>
                  <a:pt x="45" y="57"/>
                  <a:pt x="48" y="62"/>
                </a:cubicBezTo>
                <a:cubicBezTo>
                  <a:pt x="37" y="63"/>
                  <a:pt x="30" y="55"/>
                  <a:pt x="30" y="55"/>
                </a:cubicBezTo>
                <a:cubicBezTo>
                  <a:pt x="26" y="73"/>
                  <a:pt x="0" y="76"/>
                  <a:pt x="0" y="76"/>
                </a:cubicBezTo>
                <a:cubicBezTo>
                  <a:pt x="22" y="79"/>
                  <a:pt x="32" y="101"/>
                  <a:pt x="32" y="101"/>
                </a:cubicBezTo>
                <a:cubicBezTo>
                  <a:pt x="40" y="87"/>
                  <a:pt x="63" y="97"/>
                  <a:pt x="63" y="97"/>
                </a:cubicBezTo>
                <a:cubicBezTo>
                  <a:pt x="64" y="94"/>
                  <a:pt x="66" y="91"/>
                  <a:pt x="69" y="89"/>
                </a:cubicBezTo>
                <a:cubicBezTo>
                  <a:pt x="75" y="95"/>
                  <a:pt x="78" y="101"/>
                  <a:pt x="78" y="101"/>
                </a:cubicBezTo>
                <a:cubicBezTo>
                  <a:pt x="86" y="88"/>
                  <a:pt x="109" y="99"/>
                  <a:pt x="109" y="99"/>
                </a:cubicBezTo>
                <a:cubicBezTo>
                  <a:pt x="110" y="95"/>
                  <a:pt x="113" y="92"/>
                  <a:pt x="117" y="89"/>
                </a:cubicBezTo>
                <a:cubicBezTo>
                  <a:pt x="119" y="91"/>
                  <a:pt x="121" y="94"/>
                  <a:pt x="121" y="96"/>
                </a:cubicBezTo>
                <a:cubicBezTo>
                  <a:pt x="121" y="96"/>
                  <a:pt x="144" y="86"/>
                  <a:pt x="152" y="100"/>
                </a:cubicBezTo>
                <a:cubicBezTo>
                  <a:pt x="152" y="100"/>
                  <a:pt x="162" y="78"/>
                  <a:pt x="184" y="75"/>
                </a:cubicBezTo>
                <a:cubicBezTo>
                  <a:pt x="184" y="75"/>
                  <a:pt x="158" y="72"/>
                  <a:pt x="154" y="54"/>
                </a:cubicBezTo>
                <a:close/>
                <a:moveTo>
                  <a:pt x="74" y="62"/>
                </a:moveTo>
                <a:cubicBezTo>
                  <a:pt x="74" y="62"/>
                  <a:pt x="74" y="62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2" name="Freeform 231"/>
          <p:cNvSpPr/>
          <p:nvPr/>
        </p:nvSpPr>
        <p:spPr bwMode="auto">
          <a:xfrm>
            <a:off x="4120378" y="3800967"/>
            <a:ext cx="47625" cy="50800"/>
          </a:xfrm>
          <a:custGeom>
            <a:avLst/>
            <a:gdLst>
              <a:gd name="T0" fmla="*/ 7 w 21"/>
              <a:gd name="T1" fmla="*/ 21 h 22"/>
              <a:gd name="T2" fmla="*/ 10 w 21"/>
              <a:gd name="T3" fmla="*/ 22 h 22"/>
              <a:gd name="T4" fmla="*/ 14 w 21"/>
              <a:gd name="T5" fmla="*/ 21 h 22"/>
              <a:gd name="T6" fmla="*/ 21 w 21"/>
              <a:gd name="T7" fmla="*/ 11 h 22"/>
              <a:gd name="T8" fmla="*/ 10 w 21"/>
              <a:gd name="T9" fmla="*/ 0 h 22"/>
              <a:gd name="T10" fmla="*/ 0 w 21"/>
              <a:gd name="T11" fmla="*/ 11 h 22"/>
              <a:gd name="T12" fmla="*/ 7 w 21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2">
                <a:moveTo>
                  <a:pt x="7" y="21"/>
                </a:moveTo>
                <a:cubicBezTo>
                  <a:pt x="8" y="21"/>
                  <a:pt x="9" y="22"/>
                  <a:pt x="10" y="22"/>
                </a:cubicBezTo>
                <a:cubicBezTo>
                  <a:pt x="12" y="22"/>
                  <a:pt x="13" y="21"/>
                  <a:pt x="14" y="21"/>
                </a:cubicBezTo>
                <a:cubicBezTo>
                  <a:pt x="18" y="19"/>
                  <a:pt x="21" y="15"/>
                  <a:pt x="21" y="11"/>
                </a:cubicBezTo>
                <a:cubicBezTo>
                  <a:pt x="21" y="5"/>
                  <a:pt x="16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6"/>
                  <a:pt x="3" y="19"/>
                  <a:pt x="7" y="2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3" name="Freeform 232"/>
          <p:cNvSpPr>
            <a:spLocks noEditPoints="1"/>
          </p:cNvSpPr>
          <p:nvPr/>
        </p:nvSpPr>
        <p:spPr bwMode="auto">
          <a:xfrm>
            <a:off x="4018778" y="3853355"/>
            <a:ext cx="247650" cy="325438"/>
          </a:xfrm>
          <a:custGeom>
            <a:avLst/>
            <a:gdLst>
              <a:gd name="T0" fmla="*/ 110 w 110"/>
              <a:gd name="T1" fmla="*/ 128 h 144"/>
              <a:gd name="T2" fmla="*/ 55 w 110"/>
              <a:gd name="T3" fmla="*/ 1 h 144"/>
              <a:gd name="T4" fmla="*/ 0 w 110"/>
              <a:gd name="T5" fmla="*/ 128 h 144"/>
              <a:gd name="T6" fmla="*/ 109 w 110"/>
              <a:gd name="T7" fmla="*/ 128 h 144"/>
              <a:gd name="T8" fmla="*/ 86 w 110"/>
              <a:gd name="T9" fmla="*/ 82 h 144"/>
              <a:gd name="T10" fmla="*/ 89 w 110"/>
              <a:gd name="T11" fmla="*/ 86 h 144"/>
              <a:gd name="T12" fmla="*/ 86 w 110"/>
              <a:gd name="T13" fmla="*/ 90 h 144"/>
              <a:gd name="T14" fmla="*/ 81 w 110"/>
              <a:gd name="T15" fmla="*/ 89 h 144"/>
              <a:gd name="T16" fmla="*/ 80 w 110"/>
              <a:gd name="T17" fmla="*/ 83 h 144"/>
              <a:gd name="T18" fmla="*/ 75 w 110"/>
              <a:gd name="T19" fmla="*/ 104 h 144"/>
              <a:gd name="T20" fmla="*/ 92 w 110"/>
              <a:gd name="T21" fmla="*/ 111 h 144"/>
              <a:gd name="T22" fmla="*/ 91 w 110"/>
              <a:gd name="T23" fmla="*/ 129 h 144"/>
              <a:gd name="T24" fmla="*/ 73 w 110"/>
              <a:gd name="T25" fmla="*/ 134 h 144"/>
              <a:gd name="T26" fmla="*/ 63 w 110"/>
              <a:gd name="T27" fmla="*/ 119 h 144"/>
              <a:gd name="T28" fmla="*/ 75 w 110"/>
              <a:gd name="T29" fmla="*/ 104 h 144"/>
              <a:gd name="T30" fmla="*/ 69 w 110"/>
              <a:gd name="T31" fmla="*/ 38 h 144"/>
              <a:gd name="T32" fmla="*/ 73 w 110"/>
              <a:gd name="T33" fmla="*/ 43 h 144"/>
              <a:gd name="T34" fmla="*/ 69 w 110"/>
              <a:gd name="T35" fmla="*/ 49 h 144"/>
              <a:gd name="T36" fmla="*/ 63 w 110"/>
              <a:gd name="T37" fmla="*/ 47 h 144"/>
              <a:gd name="T38" fmla="*/ 62 w 110"/>
              <a:gd name="T39" fmla="*/ 40 h 144"/>
              <a:gd name="T40" fmla="*/ 53 w 110"/>
              <a:gd name="T41" fmla="*/ 17 h 144"/>
              <a:gd name="T42" fmla="*/ 55 w 110"/>
              <a:gd name="T43" fmla="*/ 17 h 144"/>
              <a:gd name="T44" fmla="*/ 55 w 110"/>
              <a:gd name="T45" fmla="*/ 20 h 144"/>
              <a:gd name="T46" fmla="*/ 53 w 110"/>
              <a:gd name="T47" fmla="*/ 20 h 144"/>
              <a:gd name="T48" fmla="*/ 52 w 110"/>
              <a:gd name="T49" fmla="*/ 19 h 144"/>
              <a:gd name="T50" fmla="*/ 53 w 110"/>
              <a:gd name="T51" fmla="*/ 17 h 144"/>
              <a:gd name="T52" fmla="*/ 56 w 110"/>
              <a:gd name="T53" fmla="*/ 56 h 144"/>
              <a:gd name="T54" fmla="*/ 63 w 110"/>
              <a:gd name="T55" fmla="*/ 65 h 144"/>
              <a:gd name="T56" fmla="*/ 57 w 110"/>
              <a:gd name="T57" fmla="*/ 75 h 144"/>
              <a:gd name="T58" fmla="*/ 46 w 110"/>
              <a:gd name="T59" fmla="*/ 71 h 144"/>
              <a:gd name="T60" fmla="*/ 45 w 110"/>
              <a:gd name="T61" fmla="*/ 60 h 144"/>
              <a:gd name="T62" fmla="*/ 29 w 110"/>
              <a:gd name="T63" fmla="*/ 97 h 144"/>
              <a:gd name="T64" fmla="*/ 35 w 110"/>
              <a:gd name="T65" fmla="*/ 99 h 144"/>
              <a:gd name="T66" fmla="*/ 35 w 110"/>
              <a:gd name="T67" fmla="*/ 105 h 144"/>
              <a:gd name="T68" fmla="*/ 29 w 110"/>
              <a:gd name="T69" fmla="*/ 107 h 144"/>
              <a:gd name="T70" fmla="*/ 26 w 110"/>
              <a:gd name="T71" fmla="*/ 102 h 144"/>
              <a:gd name="T72" fmla="*/ 29 w 110"/>
              <a:gd name="T73" fmla="*/ 9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" h="144">
                <a:moveTo>
                  <a:pt x="109" y="128"/>
                </a:moveTo>
                <a:cubicBezTo>
                  <a:pt x="109" y="128"/>
                  <a:pt x="110" y="128"/>
                  <a:pt x="110" y="128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1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8"/>
                  <a:pt x="1" y="128"/>
                  <a:pt x="2" y="129"/>
                </a:cubicBezTo>
                <a:cubicBezTo>
                  <a:pt x="2" y="129"/>
                  <a:pt x="52" y="144"/>
                  <a:pt x="109" y="128"/>
                </a:cubicBezTo>
                <a:close/>
                <a:moveTo>
                  <a:pt x="84" y="84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85"/>
                  <a:pt x="86" y="85"/>
                  <a:pt x="86" y="85"/>
                </a:cubicBezTo>
                <a:cubicBezTo>
                  <a:pt x="89" y="86"/>
                  <a:pt x="89" y="86"/>
                  <a:pt x="89" y="86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90"/>
                  <a:pt x="86" y="90"/>
                  <a:pt x="86" y="90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2" y="86"/>
                  <a:pt x="82" y="86"/>
                  <a:pt x="82" y="86"/>
                </a:cubicBezTo>
                <a:cubicBezTo>
                  <a:pt x="80" y="83"/>
                  <a:pt x="80" y="83"/>
                  <a:pt x="80" y="83"/>
                </a:cubicBezTo>
                <a:lnTo>
                  <a:pt x="84" y="84"/>
                </a:lnTo>
                <a:close/>
                <a:moveTo>
                  <a:pt x="75" y="104"/>
                </a:moveTo>
                <a:cubicBezTo>
                  <a:pt x="81" y="113"/>
                  <a:pt x="81" y="113"/>
                  <a:pt x="81" y="113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4" y="115"/>
                  <a:pt x="74" y="115"/>
                  <a:pt x="74" y="115"/>
                </a:cubicBezTo>
                <a:lnTo>
                  <a:pt x="75" y="104"/>
                </a:lnTo>
                <a:close/>
                <a:moveTo>
                  <a:pt x="66" y="41"/>
                </a:moveTo>
                <a:cubicBezTo>
                  <a:pt x="69" y="38"/>
                  <a:pt x="69" y="38"/>
                  <a:pt x="69" y="38"/>
                </a:cubicBezTo>
                <a:cubicBezTo>
                  <a:pt x="69" y="42"/>
                  <a:pt x="69" y="42"/>
                  <a:pt x="69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9"/>
                  <a:pt x="69" y="49"/>
                  <a:pt x="69" y="49"/>
                </a:cubicBezTo>
                <a:cubicBezTo>
                  <a:pt x="67" y="46"/>
                  <a:pt x="67" y="46"/>
                  <a:pt x="67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2" y="40"/>
                  <a:pt x="62" y="40"/>
                  <a:pt x="62" y="40"/>
                </a:cubicBezTo>
                <a:lnTo>
                  <a:pt x="66" y="41"/>
                </a:lnTo>
                <a:close/>
                <a:moveTo>
                  <a:pt x="53" y="17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0"/>
                  <a:pt x="53" y="20"/>
                  <a:pt x="53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16"/>
                  <a:pt x="50" y="16"/>
                  <a:pt x="50" y="16"/>
                </a:cubicBezTo>
                <a:lnTo>
                  <a:pt x="53" y="17"/>
                </a:lnTo>
                <a:close/>
                <a:moveTo>
                  <a:pt x="52" y="61"/>
                </a:moveTo>
                <a:cubicBezTo>
                  <a:pt x="56" y="56"/>
                  <a:pt x="56" y="56"/>
                  <a:pt x="56" y="56"/>
                </a:cubicBezTo>
                <a:cubicBezTo>
                  <a:pt x="57" y="63"/>
                  <a:pt x="57" y="63"/>
                  <a:pt x="57" y="63"/>
                </a:cubicBezTo>
                <a:cubicBezTo>
                  <a:pt x="63" y="65"/>
                  <a:pt x="63" y="65"/>
                  <a:pt x="63" y="65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5"/>
                  <a:pt x="57" y="75"/>
                  <a:pt x="57" y="75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65"/>
                  <a:pt x="49" y="65"/>
                  <a:pt x="49" y="65"/>
                </a:cubicBezTo>
                <a:cubicBezTo>
                  <a:pt x="45" y="60"/>
                  <a:pt x="45" y="60"/>
                  <a:pt x="45" y="60"/>
                </a:cubicBezTo>
                <a:lnTo>
                  <a:pt x="52" y="61"/>
                </a:lnTo>
                <a:close/>
                <a:moveTo>
                  <a:pt x="29" y="97"/>
                </a:moveTo>
                <a:cubicBezTo>
                  <a:pt x="34" y="90"/>
                  <a:pt x="34" y="90"/>
                  <a:pt x="34" y="90"/>
                </a:cubicBezTo>
                <a:cubicBezTo>
                  <a:pt x="35" y="99"/>
                  <a:pt x="35" y="99"/>
                  <a:pt x="35" y="99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0" y="95"/>
                  <a:pt x="20" y="95"/>
                  <a:pt x="20" y="95"/>
                </a:cubicBezTo>
                <a:lnTo>
                  <a:pt x="29" y="9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4" name="Freeform 233"/>
          <p:cNvSpPr/>
          <p:nvPr/>
        </p:nvSpPr>
        <p:spPr bwMode="auto">
          <a:xfrm>
            <a:off x="3980678" y="4151805"/>
            <a:ext cx="323850" cy="98425"/>
          </a:xfrm>
          <a:custGeom>
            <a:avLst/>
            <a:gdLst>
              <a:gd name="T0" fmla="*/ 142 w 144"/>
              <a:gd name="T1" fmla="*/ 11 h 44"/>
              <a:gd name="T2" fmla="*/ 127 w 144"/>
              <a:gd name="T3" fmla="*/ 2 h 44"/>
              <a:gd name="T4" fmla="*/ 126 w 144"/>
              <a:gd name="T5" fmla="*/ 2 h 44"/>
              <a:gd name="T6" fmla="*/ 19 w 144"/>
              <a:gd name="T7" fmla="*/ 2 h 44"/>
              <a:gd name="T8" fmla="*/ 17 w 144"/>
              <a:gd name="T9" fmla="*/ 2 h 44"/>
              <a:gd name="T10" fmla="*/ 2 w 144"/>
              <a:gd name="T11" fmla="*/ 10 h 44"/>
              <a:gd name="T12" fmla="*/ 11 w 144"/>
              <a:gd name="T13" fmla="*/ 26 h 44"/>
              <a:gd name="T14" fmla="*/ 133 w 144"/>
              <a:gd name="T15" fmla="*/ 26 h 44"/>
              <a:gd name="T16" fmla="*/ 142 w 144"/>
              <a:gd name="T17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44">
                <a:moveTo>
                  <a:pt x="142" y="11"/>
                </a:moveTo>
                <a:cubicBezTo>
                  <a:pt x="140" y="4"/>
                  <a:pt x="133" y="0"/>
                  <a:pt x="127" y="2"/>
                </a:cubicBezTo>
                <a:cubicBezTo>
                  <a:pt x="127" y="2"/>
                  <a:pt x="126" y="2"/>
                  <a:pt x="126" y="2"/>
                </a:cubicBezTo>
                <a:cubicBezTo>
                  <a:pt x="69" y="18"/>
                  <a:pt x="19" y="2"/>
                  <a:pt x="19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1" y="0"/>
                  <a:pt x="4" y="4"/>
                  <a:pt x="2" y="10"/>
                </a:cubicBezTo>
                <a:cubicBezTo>
                  <a:pt x="0" y="17"/>
                  <a:pt x="4" y="24"/>
                  <a:pt x="11" y="26"/>
                </a:cubicBezTo>
                <a:cubicBezTo>
                  <a:pt x="13" y="27"/>
                  <a:pt x="68" y="44"/>
                  <a:pt x="133" y="26"/>
                </a:cubicBezTo>
                <a:cubicBezTo>
                  <a:pt x="140" y="24"/>
                  <a:pt x="144" y="17"/>
                  <a:pt x="142" y="1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5" name="Freeform 234"/>
          <p:cNvSpPr/>
          <p:nvPr/>
        </p:nvSpPr>
        <p:spPr bwMode="auto">
          <a:xfrm>
            <a:off x="4525190" y="3902567"/>
            <a:ext cx="517525" cy="280988"/>
          </a:xfrm>
          <a:custGeom>
            <a:avLst/>
            <a:gdLst>
              <a:gd name="T0" fmla="*/ 194 w 229"/>
              <a:gd name="T1" fmla="*/ 71 h 124"/>
              <a:gd name="T2" fmla="*/ 194 w 229"/>
              <a:gd name="T3" fmla="*/ 63 h 124"/>
              <a:gd name="T4" fmla="*/ 146 w 229"/>
              <a:gd name="T5" fmla="*/ 63 h 124"/>
              <a:gd name="T6" fmla="*/ 151 w 229"/>
              <a:gd name="T7" fmla="*/ 55 h 124"/>
              <a:gd name="T8" fmla="*/ 160 w 229"/>
              <a:gd name="T9" fmla="*/ 48 h 124"/>
              <a:gd name="T10" fmla="*/ 168 w 229"/>
              <a:gd name="T11" fmla="*/ 34 h 124"/>
              <a:gd name="T12" fmla="*/ 180 w 229"/>
              <a:gd name="T13" fmla="*/ 18 h 124"/>
              <a:gd name="T14" fmla="*/ 180 w 229"/>
              <a:gd name="T15" fmla="*/ 0 h 124"/>
              <a:gd name="T16" fmla="*/ 124 w 229"/>
              <a:gd name="T17" fmla="*/ 29 h 124"/>
              <a:gd name="T18" fmla="*/ 119 w 229"/>
              <a:gd name="T19" fmla="*/ 49 h 124"/>
              <a:gd name="T20" fmla="*/ 120 w 229"/>
              <a:gd name="T21" fmla="*/ 63 h 124"/>
              <a:gd name="T22" fmla="*/ 114 w 229"/>
              <a:gd name="T23" fmla="*/ 63 h 124"/>
              <a:gd name="T24" fmla="*/ 115 w 229"/>
              <a:gd name="T25" fmla="*/ 60 h 124"/>
              <a:gd name="T26" fmla="*/ 93 w 229"/>
              <a:gd name="T27" fmla="*/ 39 h 124"/>
              <a:gd name="T28" fmla="*/ 72 w 229"/>
              <a:gd name="T29" fmla="*/ 60 h 124"/>
              <a:gd name="T30" fmla="*/ 72 w 229"/>
              <a:gd name="T31" fmla="*/ 66 h 124"/>
              <a:gd name="T32" fmla="*/ 66 w 229"/>
              <a:gd name="T33" fmla="*/ 66 h 124"/>
              <a:gd name="T34" fmla="*/ 57 w 229"/>
              <a:gd name="T35" fmla="*/ 59 h 124"/>
              <a:gd name="T36" fmla="*/ 48 w 229"/>
              <a:gd name="T37" fmla="*/ 66 h 124"/>
              <a:gd name="T38" fmla="*/ 27 w 229"/>
              <a:gd name="T39" fmla="*/ 66 h 124"/>
              <a:gd name="T40" fmla="*/ 4 w 229"/>
              <a:gd name="T41" fmla="*/ 54 h 124"/>
              <a:gd name="T42" fmla="*/ 0 w 229"/>
              <a:gd name="T43" fmla="*/ 54 h 124"/>
              <a:gd name="T44" fmla="*/ 0 w 229"/>
              <a:gd name="T45" fmla="*/ 81 h 124"/>
              <a:gd name="T46" fmla="*/ 4 w 229"/>
              <a:gd name="T47" fmla="*/ 81 h 124"/>
              <a:gd name="T48" fmla="*/ 27 w 229"/>
              <a:gd name="T49" fmla="*/ 69 h 124"/>
              <a:gd name="T50" fmla="*/ 48 w 229"/>
              <a:gd name="T51" fmla="*/ 69 h 124"/>
              <a:gd name="T52" fmla="*/ 57 w 229"/>
              <a:gd name="T53" fmla="*/ 77 h 124"/>
              <a:gd name="T54" fmla="*/ 66 w 229"/>
              <a:gd name="T55" fmla="*/ 69 h 124"/>
              <a:gd name="T56" fmla="*/ 73 w 229"/>
              <a:gd name="T57" fmla="*/ 69 h 124"/>
              <a:gd name="T58" fmla="*/ 93 w 229"/>
              <a:gd name="T59" fmla="*/ 82 h 124"/>
              <a:gd name="T60" fmla="*/ 99 w 229"/>
              <a:gd name="T61" fmla="*/ 81 h 124"/>
              <a:gd name="T62" fmla="*/ 101 w 229"/>
              <a:gd name="T63" fmla="*/ 83 h 124"/>
              <a:gd name="T64" fmla="*/ 69 w 229"/>
              <a:gd name="T65" fmla="*/ 72 h 124"/>
              <a:gd name="T66" fmla="*/ 43 w 229"/>
              <a:gd name="T67" fmla="*/ 99 h 124"/>
              <a:gd name="T68" fmla="*/ 109 w 229"/>
              <a:gd name="T69" fmla="*/ 92 h 124"/>
              <a:gd name="T70" fmla="*/ 194 w 229"/>
              <a:gd name="T71" fmla="*/ 124 h 124"/>
              <a:gd name="T72" fmla="*/ 194 w 229"/>
              <a:gd name="T73" fmla="*/ 88 h 124"/>
              <a:gd name="T74" fmla="*/ 194 w 229"/>
              <a:gd name="T75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9" h="124">
                <a:moveTo>
                  <a:pt x="194" y="71"/>
                </a:moveTo>
                <a:cubicBezTo>
                  <a:pt x="194" y="63"/>
                  <a:pt x="194" y="63"/>
                  <a:pt x="194" y="63"/>
                </a:cubicBezTo>
                <a:cubicBezTo>
                  <a:pt x="146" y="63"/>
                  <a:pt x="146" y="63"/>
                  <a:pt x="146" y="63"/>
                </a:cubicBezTo>
                <a:cubicBezTo>
                  <a:pt x="152" y="60"/>
                  <a:pt x="151" y="55"/>
                  <a:pt x="151" y="55"/>
                </a:cubicBezTo>
                <a:cubicBezTo>
                  <a:pt x="161" y="56"/>
                  <a:pt x="160" y="48"/>
                  <a:pt x="160" y="48"/>
                </a:cubicBezTo>
                <a:cubicBezTo>
                  <a:pt x="173" y="47"/>
                  <a:pt x="168" y="34"/>
                  <a:pt x="168" y="34"/>
                </a:cubicBezTo>
                <a:cubicBezTo>
                  <a:pt x="183" y="29"/>
                  <a:pt x="180" y="18"/>
                  <a:pt x="180" y="18"/>
                </a:cubicBezTo>
                <a:cubicBezTo>
                  <a:pt x="196" y="2"/>
                  <a:pt x="180" y="0"/>
                  <a:pt x="180" y="0"/>
                </a:cubicBezTo>
                <a:cubicBezTo>
                  <a:pt x="177" y="13"/>
                  <a:pt x="138" y="24"/>
                  <a:pt x="124" y="29"/>
                </a:cubicBezTo>
                <a:cubicBezTo>
                  <a:pt x="111" y="33"/>
                  <a:pt x="105" y="38"/>
                  <a:pt x="119" y="49"/>
                </a:cubicBezTo>
                <a:cubicBezTo>
                  <a:pt x="125" y="55"/>
                  <a:pt x="124" y="60"/>
                  <a:pt x="120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2"/>
                  <a:pt x="115" y="61"/>
                  <a:pt x="115" y="60"/>
                </a:cubicBezTo>
                <a:cubicBezTo>
                  <a:pt x="115" y="49"/>
                  <a:pt x="105" y="39"/>
                  <a:pt x="93" y="39"/>
                </a:cubicBezTo>
                <a:cubicBezTo>
                  <a:pt x="81" y="39"/>
                  <a:pt x="72" y="49"/>
                  <a:pt x="72" y="60"/>
                </a:cubicBezTo>
                <a:cubicBezTo>
                  <a:pt x="72" y="62"/>
                  <a:pt x="72" y="64"/>
                  <a:pt x="7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5" y="62"/>
                  <a:pt x="62" y="59"/>
                  <a:pt x="57" y="59"/>
                </a:cubicBezTo>
                <a:cubicBezTo>
                  <a:pt x="53" y="59"/>
                  <a:pt x="49" y="62"/>
                  <a:pt x="4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8" y="65"/>
                  <a:pt x="4" y="54"/>
                </a:cubicBezTo>
                <a:cubicBezTo>
                  <a:pt x="4" y="54"/>
                  <a:pt x="0" y="50"/>
                  <a:pt x="0" y="5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4" y="81"/>
                  <a:pt x="4" y="81"/>
                </a:cubicBezTo>
                <a:cubicBezTo>
                  <a:pt x="8" y="69"/>
                  <a:pt x="27" y="69"/>
                  <a:pt x="2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9" y="73"/>
                  <a:pt x="52" y="77"/>
                  <a:pt x="57" y="77"/>
                </a:cubicBezTo>
                <a:cubicBezTo>
                  <a:pt x="62" y="77"/>
                  <a:pt x="66" y="73"/>
                  <a:pt x="66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6" y="76"/>
                  <a:pt x="84" y="82"/>
                  <a:pt x="93" y="82"/>
                </a:cubicBezTo>
                <a:cubicBezTo>
                  <a:pt x="95" y="82"/>
                  <a:pt x="97" y="81"/>
                  <a:pt x="99" y="81"/>
                </a:cubicBezTo>
                <a:cubicBezTo>
                  <a:pt x="100" y="82"/>
                  <a:pt x="100" y="83"/>
                  <a:pt x="101" y="83"/>
                </a:cubicBezTo>
                <a:cubicBezTo>
                  <a:pt x="93" y="87"/>
                  <a:pt x="81" y="89"/>
                  <a:pt x="69" y="72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99"/>
                  <a:pt x="85" y="124"/>
                  <a:pt x="109" y="92"/>
                </a:cubicBezTo>
                <a:cubicBezTo>
                  <a:pt x="136" y="115"/>
                  <a:pt x="194" y="124"/>
                  <a:pt x="194" y="124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29" y="100"/>
                  <a:pt x="205" y="79"/>
                  <a:pt x="194" y="7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6" name="Freeform 235"/>
          <p:cNvSpPr>
            <a:spLocks noEditPoints="1"/>
          </p:cNvSpPr>
          <p:nvPr/>
        </p:nvSpPr>
        <p:spPr bwMode="auto">
          <a:xfrm>
            <a:off x="5206228" y="3939080"/>
            <a:ext cx="415925" cy="207963"/>
          </a:xfrm>
          <a:custGeom>
            <a:avLst/>
            <a:gdLst>
              <a:gd name="T0" fmla="*/ 97 w 184"/>
              <a:gd name="T1" fmla="*/ 16 h 92"/>
              <a:gd name="T2" fmla="*/ 109 w 184"/>
              <a:gd name="T3" fmla="*/ 21 h 92"/>
              <a:gd name="T4" fmla="*/ 136 w 184"/>
              <a:gd name="T5" fmla="*/ 16 h 92"/>
              <a:gd name="T6" fmla="*/ 124 w 184"/>
              <a:gd name="T7" fmla="*/ 21 h 92"/>
              <a:gd name="T8" fmla="*/ 136 w 184"/>
              <a:gd name="T9" fmla="*/ 16 h 92"/>
              <a:gd name="T10" fmla="*/ 110 w 184"/>
              <a:gd name="T11" fmla="*/ 16 h 92"/>
              <a:gd name="T12" fmla="*/ 122 w 184"/>
              <a:gd name="T13" fmla="*/ 21 h 92"/>
              <a:gd name="T14" fmla="*/ 95 w 184"/>
              <a:gd name="T15" fmla="*/ 16 h 92"/>
              <a:gd name="T16" fmla="*/ 83 w 184"/>
              <a:gd name="T17" fmla="*/ 21 h 92"/>
              <a:gd name="T18" fmla="*/ 95 w 184"/>
              <a:gd name="T19" fmla="*/ 16 h 92"/>
              <a:gd name="T20" fmla="*/ 171 w 184"/>
              <a:gd name="T21" fmla="*/ 32 h 92"/>
              <a:gd name="T22" fmla="*/ 165 w 184"/>
              <a:gd name="T23" fmla="*/ 32 h 92"/>
              <a:gd name="T24" fmla="*/ 135 w 184"/>
              <a:gd name="T25" fmla="*/ 23 h 92"/>
              <a:gd name="T26" fmla="*/ 125 w 184"/>
              <a:gd name="T27" fmla="*/ 32 h 92"/>
              <a:gd name="T28" fmla="*/ 121 w 184"/>
              <a:gd name="T29" fmla="*/ 23 h 92"/>
              <a:gd name="T30" fmla="*/ 112 w 184"/>
              <a:gd name="T31" fmla="*/ 32 h 92"/>
              <a:gd name="T32" fmla="*/ 107 w 184"/>
              <a:gd name="T33" fmla="*/ 23 h 92"/>
              <a:gd name="T34" fmla="*/ 98 w 184"/>
              <a:gd name="T35" fmla="*/ 32 h 92"/>
              <a:gd name="T36" fmla="*/ 94 w 184"/>
              <a:gd name="T37" fmla="*/ 23 h 92"/>
              <a:gd name="T38" fmla="*/ 84 w 184"/>
              <a:gd name="T39" fmla="*/ 32 h 92"/>
              <a:gd name="T40" fmla="*/ 68 w 184"/>
              <a:gd name="T41" fmla="*/ 32 h 92"/>
              <a:gd name="T42" fmla="*/ 0 w 184"/>
              <a:gd name="T43" fmla="*/ 78 h 92"/>
              <a:gd name="T44" fmla="*/ 42 w 184"/>
              <a:gd name="T45" fmla="*/ 60 h 92"/>
              <a:gd name="T46" fmla="*/ 60 w 184"/>
              <a:gd name="T47" fmla="*/ 92 h 92"/>
              <a:gd name="T48" fmla="*/ 158 w 184"/>
              <a:gd name="T49" fmla="*/ 68 h 92"/>
              <a:gd name="T50" fmla="*/ 151 w 184"/>
              <a:gd name="T51" fmla="*/ 42 h 92"/>
              <a:gd name="T52" fmla="*/ 168 w 184"/>
              <a:gd name="T53" fmla="*/ 44 h 92"/>
              <a:gd name="T54" fmla="*/ 178 w 184"/>
              <a:gd name="T55" fmla="*/ 42 h 92"/>
              <a:gd name="T56" fmla="*/ 184 w 184"/>
              <a:gd name="T57" fmla="*/ 30 h 92"/>
              <a:gd name="T58" fmla="*/ 148 w 184"/>
              <a:gd name="T59" fmla="*/ 66 h 92"/>
              <a:gd name="T60" fmla="*/ 67 w 184"/>
              <a:gd name="T61" fmla="*/ 83 h 92"/>
              <a:gd name="T62" fmla="*/ 51 w 184"/>
              <a:gd name="T63" fmla="*/ 60 h 92"/>
              <a:gd name="T64" fmla="*/ 84 w 184"/>
              <a:gd name="T65" fmla="*/ 44 h 92"/>
              <a:gd name="T66" fmla="*/ 94 w 184"/>
              <a:gd name="T67" fmla="*/ 60 h 92"/>
              <a:gd name="T68" fmla="*/ 98 w 184"/>
              <a:gd name="T69" fmla="*/ 44 h 92"/>
              <a:gd name="T70" fmla="*/ 107 w 184"/>
              <a:gd name="T71" fmla="*/ 60 h 92"/>
              <a:gd name="T72" fmla="*/ 112 w 184"/>
              <a:gd name="T73" fmla="*/ 44 h 92"/>
              <a:gd name="T74" fmla="*/ 121 w 184"/>
              <a:gd name="T75" fmla="*/ 60 h 92"/>
              <a:gd name="T76" fmla="*/ 125 w 184"/>
              <a:gd name="T77" fmla="*/ 44 h 92"/>
              <a:gd name="T78" fmla="*/ 135 w 184"/>
              <a:gd name="T79" fmla="*/ 60 h 92"/>
              <a:gd name="T80" fmla="*/ 148 w 184"/>
              <a:gd name="T81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92">
                <a:moveTo>
                  <a:pt x="109" y="16"/>
                </a:moveTo>
                <a:cubicBezTo>
                  <a:pt x="97" y="16"/>
                  <a:pt x="97" y="16"/>
                  <a:pt x="97" y="16"/>
                </a:cubicBezTo>
                <a:cubicBezTo>
                  <a:pt x="97" y="21"/>
                  <a:pt x="97" y="21"/>
                  <a:pt x="97" y="21"/>
                </a:cubicBezTo>
                <a:cubicBezTo>
                  <a:pt x="109" y="21"/>
                  <a:pt x="109" y="21"/>
                  <a:pt x="109" y="21"/>
                </a:cubicBezTo>
                <a:lnTo>
                  <a:pt x="109" y="16"/>
                </a:lnTo>
                <a:close/>
                <a:moveTo>
                  <a:pt x="136" y="16"/>
                </a:moveTo>
                <a:cubicBezTo>
                  <a:pt x="124" y="16"/>
                  <a:pt x="124" y="16"/>
                  <a:pt x="124" y="16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36" y="21"/>
                  <a:pt x="136" y="21"/>
                  <a:pt x="136" y="21"/>
                </a:cubicBezTo>
                <a:lnTo>
                  <a:pt x="136" y="16"/>
                </a:lnTo>
                <a:close/>
                <a:moveTo>
                  <a:pt x="122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22" y="21"/>
                  <a:pt x="122" y="21"/>
                  <a:pt x="122" y="21"/>
                </a:cubicBezTo>
                <a:lnTo>
                  <a:pt x="122" y="16"/>
                </a:lnTo>
                <a:close/>
                <a:moveTo>
                  <a:pt x="95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21"/>
                  <a:pt x="83" y="21"/>
                  <a:pt x="83" y="21"/>
                </a:cubicBezTo>
                <a:cubicBezTo>
                  <a:pt x="95" y="21"/>
                  <a:pt x="95" y="21"/>
                  <a:pt x="95" y="21"/>
                </a:cubicBezTo>
                <a:lnTo>
                  <a:pt x="95" y="16"/>
                </a:lnTo>
                <a:close/>
                <a:moveTo>
                  <a:pt x="178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1" y="31"/>
                  <a:pt x="169" y="30"/>
                  <a:pt x="168" y="30"/>
                </a:cubicBezTo>
                <a:cubicBezTo>
                  <a:pt x="166" y="30"/>
                  <a:pt x="165" y="31"/>
                  <a:pt x="16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4" y="23"/>
                  <a:pt x="94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32"/>
                  <a:pt x="84" y="32"/>
                  <a:pt x="84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14" y="32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59"/>
                  <a:pt x="34" y="51"/>
                  <a:pt x="46" y="46"/>
                </a:cubicBezTo>
                <a:cubicBezTo>
                  <a:pt x="44" y="50"/>
                  <a:pt x="42" y="55"/>
                  <a:pt x="42" y="60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1"/>
                  <a:pt x="50" y="92"/>
                  <a:pt x="6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9" y="92"/>
                  <a:pt x="158" y="81"/>
                  <a:pt x="158" y="68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8" y="53"/>
                  <a:pt x="155" y="47"/>
                  <a:pt x="151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4"/>
                  <a:pt x="167" y="44"/>
                  <a:pt x="168" y="44"/>
                </a:cubicBezTo>
                <a:cubicBezTo>
                  <a:pt x="169" y="44"/>
                  <a:pt x="171" y="44"/>
                  <a:pt x="171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9" y="44"/>
                  <a:pt x="181" y="46"/>
                  <a:pt x="184" y="46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2" y="30"/>
                  <a:pt x="180" y="31"/>
                  <a:pt x="178" y="32"/>
                </a:cubicBezTo>
                <a:close/>
                <a:moveTo>
                  <a:pt x="148" y="66"/>
                </a:moveTo>
                <a:cubicBezTo>
                  <a:pt x="148" y="76"/>
                  <a:pt x="141" y="83"/>
                  <a:pt x="13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58" y="83"/>
                  <a:pt x="51" y="76"/>
                  <a:pt x="51" y="66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1"/>
                  <a:pt x="58" y="44"/>
                  <a:pt x="67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44"/>
                  <a:pt x="94" y="44"/>
                  <a:pt x="94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42" y="45"/>
                  <a:pt x="148" y="52"/>
                  <a:pt x="148" y="60"/>
                </a:cubicBezTo>
                <a:lnTo>
                  <a:pt x="148" y="6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7" name="Freeform 236"/>
          <p:cNvSpPr>
            <a:spLocks noEditPoints="1"/>
          </p:cNvSpPr>
          <p:nvPr/>
        </p:nvSpPr>
        <p:spPr bwMode="auto">
          <a:xfrm>
            <a:off x="5944415" y="3848592"/>
            <a:ext cx="220662" cy="352425"/>
          </a:xfrm>
          <a:custGeom>
            <a:avLst/>
            <a:gdLst>
              <a:gd name="T0" fmla="*/ 73 w 98"/>
              <a:gd name="T1" fmla="*/ 65 h 156"/>
              <a:gd name="T2" fmla="*/ 86 w 98"/>
              <a:gd name="T3" fmla="*/ 37 h 156"/>
              <a:gd name="T4" fmla="*/ 49 w 98"/>
              <a:gd name="T5" fmla="*/ 0 h 156"/>
              <a:gd name="T6" fmla="*/ 12 w 98"/>
              <a:gd name="T7" fmla="*/ 37 h 156"/>
              <a:gd name="T8" fmla="*/ 25 w 98"/>
              <a:gd name="T9" fmla="*/ 65 h 156"/>
              <a:gd name="T10" fmla="*/ 0 w 98"/>
              <a:gd name="T11" fmla="*/ 108 h 156"/>
              <a:gd name="T12" fmla="*/ 49 w 98"/>
              <a:gd name="T13" fmla="*/ 156 h 156"/>
              <a:gd name="T14" fmla="*/ 98 w 98"/>
              <a:gd name="T15" fmla="*/ 108 h 156"/>
              <a:gd name="T16" fmla="*/ 73 w 98"/>
              <a:gd name="T17" fmla="*/ 65 h 156"/>
              <a:gd name="T18" fmla="*/ 61 w 98"/>
              <a:gd name="T19" fmla="*/ 18 h 156"/>
              <a:gd name="T20" fmla="*/ 64 w 98"/>
              <a:gd name="T21" fmla="*/ 27 h 156"/>
              <a:gd name="T22" fmla="*/ 61 w 98"/>
              <a:gd name="T23" fmla="*/ 36 h 156"/>
              <a:gd name="T24" fmla="*/ 58 w 98"/>
              <a:gd name="T25" fmla="*/ 27 h 156"/>
              <a:gd name="T26" fmla="*/ 61 w 98"/>
              <a:gd name="T27" fmla="*/ 18 h 156"/>
              <a:gd name="T28" fmla="*/ 37 w 98"/>
              <a:gd name="T29" fmla="*/ 18 h 156"/>
              <a:gd name="T30" fmla="*/ 40 w 98"/>
              <a:gd name="T31" fmla="*/ 27 h 156"/>
              <a:gd name="T32" fmla="*/ 37 w 98"/>
              <a:gd name="T33" fmla="*/ 36 h 156"/>
              <a:gd name="T34" fmla="*/ 34 w 98"/>
              <a:gd name="T35" fmla="*/ 27 h 156"/>
              <a:gd name="T36" fmla="*/ 37 w 98"/>
              <a:gd name="T37" fmla="*/ 18 h 156"/>
              <a:gd name="T38" fmla="*/ 48 w 98"/>
              <a:gd name="T39" fmla="*/ 118 h 156"/>
              <a:gd name="T40" fmla="*/ 43 w 98"/>
              <a:gd name="T41" fmla="*/ 113 h 156"/>
              <a:gd name="T42" fmla="*/ 48 w 98"/>
              <a:gd name="T43" fmla="*/ 108 h 156"/>
              <a:gd name="T44" fmla="*/ 53 w 98"/>
              <a:gd name="T45" fmla="*/ 113 h 156"/>
              <a:gd name="T46" fmla="*/ 48 w 98"/>
              <a:gd name="T47" fmla="*/ 118 h 156"/>
              <a:gd name="T48" fmla="*/ 48 w 98"/>
              <a:gd name="T49" fmla="*/ 88 h 156"/>
              <a:gd name="T50" fmla="*/ 43 w 98"/>
              <a:gd name="T51" fmla="*/ 83 h 156"/>
              <a:gd name="T52" fmla="*/ 48 w 98"/>
              <a:gd name="T53" fmla="*/ 78 h 156"/>
              <a:gd name="T54" fmla="*/ 53 w 98"/>
              <a:gd name="T55" fmla="*/ 83 h 156"/>
              <a:gd name="T56" fmla="*/ 48 w 98"/>
              <a:gd name="T57" fmla="*/ 88 h 156"/>
              <a:gd name="T58" fmla="*/ 48 w 98"/>
              <a:gd name="T59" fmla="*/ 64 h 156"/>
              <a:gd name="T60" fmla="*/ 24 w 98"/>
              <a:gd name="T61" fmla="*/ 40 h 156"/>
              <a:gd name="T62" fmla="*/ 25 w 98"/>
              <a:gd name="T63" fmla="*/ 38 h 156"/>
              <a:gd name="T64" fmla="*/ 27 w 98"/>
              <a:gd name="T65" fmla="*/ 40 h 156"/>
              <a:gd name="T66" fmla="*/ 48 w 98"/>
              <a:gd name="T67" fmla="*/ 61 h 156"/>
              <a:gd name="T68" fmla="*/ 70 w 98"/>
              <a:gd name="T69" fmla="*/ 40 h 156"/>
              <a:gd name="T70" fmla="*/ 71 w 98"/>
              <a:gd name="T71" fmla="*/ 38 h 156"/>
              <a:gd name="T72" fmla="*/ 73 w 98"/>
              <a:gd name="T73" fmla="*/ 40 h 156"/>
              <a:gd name="T74" fmla="*/ 48 w 98"/>
              <a:gd name="T75" fmla="*/ 6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156">
                <a:moveTo>
                  <a:pt x="73" y="65"/>
                </a:moveTo>
                <a:cubicBezTo>
                  <a:pt x="81" y="59"/>
                  <a:pt x="86" y="48"/>
                  <a:pt x="86" y="37"/>
                </a:cubicBezTo>
                <a:cubicBezTo>
                  <a:pt x="86" y="16"/>
                  <a:pt x="70" y="0"/>
                  <a:pt x="49" y="0"/>
                </a:cubicBezTo>
                <a:cubicBezTo>
                  <a:pt x="28" y="0"/>
                  <a:pt x="12" y="16"/>
                  <a:pt x="12" y="37"/>
                </a:cubicBezTo>
                <a:cubicBezTo>
                  <a:pt x="12" y="48"/>
                  <a:pt x="17" y="59"/>
                  <a:pt x="25" y="65"/>
                </a:cubicBezTo>
                <a:cubicBezTo>
                  <a:pt x="10" y="74"/>
                  <a:pt x="0" y="90"/>
                  <a:pt x="0" y="108"/>
                </a:cubicBezTo>
                <a:cubicBezTo>
                  <a:pt x="0" y="135"/>
                  <a:pt x="22" y="156"/>
                  <a:pt x="49" y="156"/>
                </a:cubicBezTo>
                <a:cubicBezTo>
                  <a:pt x="76" y="156"/>
                  <a:pt x="98" y="135"/>
                  <a:pt x="98" y="108"/>
                </a:cubicBezTo>
                <a:cubicBezTo>
                  <a:pt x="98" y="90"/>
                  <a:pt x="88" y="74"/>
                  <a:pt x="73" y="65"/>
                </a:cubicBezTo>
                <a:close/>
                <a:moveTo>
                  <a:pt x="61" y="18"/>
                </a:moveTo>
                <a:cubicBezTo>
                  <a:pt x="63" y="18"/>
                  <a:pt x="64" y="22"/>
                  <a:pt x="64" y="27"/>
                </a:cubicBezTo>
                <a:cubicBezTo>
                  <a:pt x="64" y="32"/>
                  <a:pt x="63" y="36"/>
                  <a:pt x="61" y="36"/>
                </a:cubicBezTo>
                <a:cubicBezTo>
                  <a:pt x="59" y="36"/>
                  <a:pt x="58" y="32"/>
                  <a:pt x="58" y="27"/>
                </a:cubicBezTo>
                <a:cubicBezTo>
                  <a:pt x="58" y="22"/>
                  <a:pt x="59" y="18"/>
                  <a:pt x="61" y="18"/>
                </a:cubicBezTo>
                <a:close/>
                <a:moveTo>
                  <a:pt x="37" y="18"/>
                </a:moveTo>
                <a:cubicBezTo>
                  <a:pt x="38" y="18"/>
                  <a:pt x="40" y="22"/>
                  <a:pt x="40" y="27"/>
                </a:cubicBezTo>
                <a:cubicBezTo>
                  <a:pt x="40" y="32"/>
                  <a:pt x="38" y="36"/>
                  <a:pt x="37" y="36"/>
                </a:cubicBezTo>
                <a:cubicBezTo>
                  <a:pt x="35" y="36"/>
                  <a:pt x="34" y="32"/>
                  <a:pt x="34" y="27"/>
                </a:cubicBezTo>
                <a:cubicBezTo>
                  <a:pt x="34" y="22"/>
                  <a:pt x="35" y="18"/>
                  <a:pt x="37" y="18"/>
                </a:cubicBezTo>
                <a:close/>
                <a:moveTo>
                  <a:pt x="48" y="118"/>
                </a:moveTo>
                <a:cubicBezTo>
                  <a:pt x="45" y="118"/>
                  <a:pt x="43" y="116"/>
                  <a:pt x="43" y="113"/>
                </a:cubicBezTo>
                <a:cubicBezTo>
                  <a:pt x="43" y="110"/>
                  <a:pt x="45" y="108"/>
                  <a:pt x="48" y="108"/>
                </a:cubicBezTo>
                <a:cubicBezTo>
                  <a:pt x="51" y="108"/>
                  <a:pt x="53" y="110"/>
                  <a:pt x="53" y="113"/>
                </a:cubicBezTo>
                <a:cubicBezTo>
                  <a:pt x="53" y="116"/>
                  <a:pt x="51" y="118"/>
                  <a:pt x="48" y="118"/>
                </a:cubicBezTo>
                <a:close/>
                <a:moveTo>
                  <a:pt x="48" y="88"/>
                </a:moveTo>
                <a:cubicBezTo>
                  <a:pt x="45" y="88"/>
                  <a:pt x="43" y="86"/>
                  <a:pt x="43" y="83"/>
                </a:cubicBezTo>
                <a:cubicBezTo>
                  <a:pt x="43" y="80"/>
                  <a:pt x="45" y="78"/>
                  <a:pt x="48" y="78"/>
                </a:cubicBezTo>
                <a:cubicBezTo>
                  <a:pt x="51" y="78"/>
                  <a:pt x="53" y="80"/>
                  <a:pt x="53" y="83"/>
                </a:cubicBezTo>
                <a:cubicBezTo>
                  <a:pt x="53" y="86"/>
                  <a:pt x="51" y="88"/>
                  <a:pt x="48" y="88"/>
                </a:cubicBezTo>
                <a:close/>
                <a:moveTo>
                  <a:pt x="48" y="64"/>
                </a:moveTo>
                <a:cubicBezTo>
                  <a:pt x="35" y="64"/>
                  <a:pt x="24" y="53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26" y="38"/>
                  <a:pt x="27" y="39"/>
                  <a:pt x="27" y="40"/>
                </a:cubicBezTo>
                <a:cubicBezTo>
                  <a:pt x="27" y="52"/>
                  <a:pt x="36" y="61"/>
                  <a:pt x="48" y="61"/>
                </a:cubicBezTo>
                <a:cubicBezTo>
                  <a:pt x="60" y="61"/>
                  <a:pt x="70" y="52"/>
                  <a:pt x="70" y="40"/>
                </a:cubicBezTo>
                <a:cubicBezTo>
                  <a:pt x="70" y="39"/>
                  <a:pt x="71" y="38"/>
                  <a:pt x="71" y="38"/>
                </a:cubicBezTo>
                <a:cubicBezTo>
                  <a:pt x="72" y="38"/>
                  <a:pt x="73" y="39"/>
                  <a:pt x="73" y="40"/>
                </a:cubicBezTo>
                <a:cubicBezTo>
                  <a:pt x="73" y="53"/>
                  <a:pt x="62" y="64"/>
                  <a:pt x="48" y="6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8" name="Freeform 237"/>
          <p:cNvSpPr/>
          <p:nvPr/>
        </p:nvSpPr>
        <p:spPr bwMode="auto">
          <a:xfrm>
            <a:off x="6560365" y="3862880"/>
            <a:ext cx="288925" cy="358775"/>
          </a:xfrm>
          <a:custGeom>
            <a:avLst/>
            <a:gdLst>
              <a:gd name="T0" fmla="*/ 125 w 128"/>
              <a:gd name="T1" fmla="*/ 82 h 159"/>
              <a:gd name="T2" fmla="*/ 68 w 128"/>
              <a:gd name="T3" fmla="*/ 124 h 159"/>
              <a:gd name="T4" fmla="*/ 68 w 128"/>
              <a:gd name="T5" fmla="*/ 94 h 159"/>
              <a:gd name="T6" fmla="*/ 119 w 128"/>
              <a:gd name="T7" fmla="*/ 32 h 159"/>
              <a:gd name="T8" fmla="*/ 119 w 128"/>
              <a:gd name="T9" fmla="*/ 29 h 159"/>
              <a:gd name="T10" fmla="*/ 88 w 128"/>
              <a:gd name="T11" fmla="*/ 1 h 159"/>
              <a:gd name="T12" fmla="*/ 68 w 128"/>
              <a:gd name="T13" fmla="*/ 12 h 159"/>
              <a:gd name="T14" fmla="*/ 67 w 128"/>
              <a:gd name="T15" fmla="*/ 12 h 159"/>
              <a:gd name="T16" fmla="*/ 64 w 128"/>
              <a:gd name="T17" fmla="*/ 17 h 159"/>
              <a:gd name="T18" fmla="*/ 60 w 128"/>
              <a:gd name="T19" fmla="*/ 12 h 159"/>
              <a:gd name="T20" fmla="*/ 59 w 128"/>
              <a:gd name="T21" fmla="*/ 12 h 159"/>
              <a:gd name="T22" fmla="*/ 39 w 128"/>
              <a:gd name="T23" fmla="*/ 1 h 159"/>
              <a:gd name="T24" fmla="*/ 9 w 128"/>
              <a:gd name="T25" fmla="*/ 29 h 159"/>
              <a:gd name="T26" fmla="*/ 9 w 128"/>
              <a:gd name="T27" fmla="*/ 32 h 159"/>
              <a:gd name="T28" fmla="*/ 59 w 128"/>
              <a:gd name="T29" fmla="*/ 94 h 159"/>
              <a:gd name="T30" fmla="*/ 59 w 128"/>
              <a:gd name="T31" fmla="*/ 122 h 159"/>
              <a:gd name="T32" fmla="*/ 3 w 128"/>
              <a:gd name="T33" fmla="*/ 82 h 159"/>
              <a:gd name="T34" fmla="*/ 59 w 128"/>
              <a:gd name="T35" fmla="*/ 158 h 159"/>
              <a:gd name="T36" fmla="*/ 59 w 128"/>
              <a:gd name="T37" fmla="*/ 159 h 159"/>
              <a:gd name="T38" fmla="*/ 68 w 128"/>
              <a:gd name="T39" fmla="*/ 159 h 159"/>
              <a:gd name="T40" fmla="*/ 68 w 128"/>
              <a:gd name="T41" fmla="*/ 158 h 159"/>
              <a:gd name="T42" fmla="*/ 125 w 128"/>
              <a:gd name="T4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39" name="Freeform 238"/>
          <p:cNvSpPr>
            <a:spLocks noEditPoints="1"/>
          </p:cNvSpPr>
          <p:nvPr/>
        </p:nvSpPr>
        <p:spPr bwMode="auto">
          <a:xfrm>
            <a:off x="7128690" y="3781917"/>
            <a:ext cx="487362" cy="487363"/>
          </a:xfrm>
          <a:custGeom>
            <a:avLst/>
            <a:gdLst>
              <a:gd name="T0" fmla="*/ 215 w 216"/>
              <a:gd name="T1" fmla="*/ 97 h 216"/>
              <a:gd name="T2" fmla="*/ 209 w 216"/>
              <a:gd name="T3" fmla="*/ 69 h 216"/>
              <a:gd name="T4" fmla="*/ 195 w 216"/>
              <a:gd name="T5" fmla="*/ 44 h 216"/>
              <a:gd name="T6" fmla="*/ 175 w 216"/>
              <a:gd name="T7" fmla="*/ 24 h 216"/>
              <a:gd name="T8" fmla="*/ 150 w 216"/>
              <a:gd name="T9" fmla="*/ 9 h 216"/>
              <a:gd name="T10" fmla="*/ 122 w 216"/>
              <a:gd name="T11" fmla="*/ 1 h 216"/>
              <a:gd name="T12" fmla="*/ 94 w 216"/>
              <a:gd name="T13" fmla="*/ 1 h 216"/>
              <a:gd name="T14" fmla="*/ 66 w 216"/>
              <a:gd name="T15" fmla="*/ 9 h 216"/>
              <a:gd name="T16" fmla="*/ 41 w 216"/>
              <a:gd name="T17" fmla="*/ 24 h 216"/>
              <a:gd name="T18" fmla="*/ 21 w 216"/>
              <a:gd name="T19" fmla="*/ 44 h 216"/>
              <a:gd name="T20" fmla="*/ 7 w 216"/>
              <a:gd name="T21" fmla="*/ 69 h 216"/>
              <a:gd name="T22" fmla="*/ 1 w 216"/>
              <a:gd name="T23" fmla="*/ 97 h 216"/>
              <a:gd name="T24" fmla="*/ 2 w 216"/>
              <a:gd name="T25" fmla="*/ 126 h 216"/>
              <a:gd name="T26" fmla="*/ 10 w 216"/>
              <a:gd name="T27" fmla="*/ 153 h 216"/>
              <a:gd name="T28" fmla="*/ 26 w 216"/>
              <a:gd name="T29" fmla="*/ 178 h 216"/>
              <a:gd name="T30" fmla="*/ 47 w 216"/>
              <a:gd name="T31" fmla="*/ 197 h 216"/>
              <a:gd name="T32" fmla="*/ 73 w 216"/>
              <a:gd name="T33" fmla="*/ 210 h 216"/>
              <a:gd name="T34" fmla="*/ 101 w 216"/>
              <a:gd name="T35" fmla="*/ 216 h 216"/>
              <a:gd name="T36" fmla="*/ 129 w 216"/>
              <a:gd name="T37" fmla="*/ 214 h 216"/>
              <a:gd name="T38" fmla="*/ 157 w 216"/>
              <a:gd name="T39" fmla="*/ 204 h 216"/>
              <a:gd name="T40" fmla="*/ 180 w 216"/>
              <a:gd name="T41" fmla="*/ 188 h 216"/>
              <a:gd name="T42" fmla="*/ 199 w 216"/>
              <a:gd name="T43" fmla="*/ 166 h 216"/>
              <a:gd name="T44" fmla="*/ 211 w 216"/>
              <a:gd name="T45" fmla="*/ 140 h 216"/>
              <a:gd name="T46" fmla="*/ 16 w 216"/>
              <a:gd name="T47" fmla="*/ 126 h 216"/>
              <a:gd name="T48" fmla="*/ 16 w 216"/>
              <a:gd name="T49" fmla="*/ 126 h 216"/>
              <a:gd name="T50" fmla="*/ 29 w 216"/>
              <a:gd name="T51" fmla="*/ 109 h 216"/>
              <a:gd name="T52" fmla="*/ 102 w 216"/>
              <a:gd name="T53" fmla="*/ 26 h 216"/>
              <a:gd name="T54" fmla="*/ 97 w 216"/>
              <a:gd name="T55" fmla="*/ 26 h 216"/>
              <a:gd name="T56" fmla="*/ 108 w 216"/>
              <a:gd name="T57" fmla="*/ 38 h 216"/>
              <a:gd name="T58" fmla="*/ 147 w 216"/>
              <a:gd name="T59" fmla="*/ 116 h 216"/>
              <a:gd name="T60" fmla="*/ 165 w 216"/>
              <a:gd name="T61" fmla="*/ 121 h 216"/>
              <a:gd name="T62" fmla="*/ 153 w 216"/>
              <a:gd name="T63" fmla="*/ 111 h 216"/>
              <a:gd name="T64" fmla="*/ 169 w 216"/>
              <a:gd name="T65" fmla="*/ 96 h 216"/>
              <a:gd name="T66" fmla="*/ 160 w 216"/>
              <a:gd name="T67" fmla="*/ 99 h 216"/>
              <a:gd name="T68" fmla="*/ 169 w 216"/>
              <a:gd name="T69" fmla="*/ 110 h 216"/>
              <a:gd name="T70" fmla="*/ 151 w 216"/>
              <a:gd name="T71" fmla="*/ 125 h 216"/>
              <a:gd name="T72" fmla="*/ 139 w 216"/>
              <a:gd name="T73" fmla="*/ 120 h 216"/>
              <a:gd name="T74" fmla="*/ 129 w 216"/>
              <a:gd name="T75" fmla="*/ 95 h 216"/>
              <a:gd name="T76" fmla="*/ 97 w 216"/>
              <a:gd name="T77" fmla="*/ 127 h 216"/>
              <a:gd name="T78" fmla="*/ 85 w 216"/>
              <a:gd name="T79" fmla="*/ 95 h 216"/>
              <a:gd name="T80" fmla="*/ 116 w 216"/>
              <a:gd name="T81" fmla="*/ 95 h 216"/>
              <a:gd name="T82" fmla="*/ 104 w 216"/>
              <a:gd name="T83" fmla="*/ 127 h 216"/>
              <a:gd name="T84" fmla="*/ 64 w 216"/>
              <a:gd name="T85" fmla="*/ 95 h 216"/>
              <a:gd name="T86" fmla="*/ 65 w 216"/>
              <a:gd name="T87" fmla="*/ 127 h 216"/>
              <a:gd name="T88" fmla="*/ 54 w 216"/>
              <a:gd name="T89" fmla="*/ 110 h 216"/>
              <a:gd name="T90" fmla="*/ 82 w 216"/>
              <a:gd name="T91" fmla="*/ 108 h 216"/>
              <a:gd name="T92" fmla="*/ 36 w 216"/>
              <a:gd name="T93" fmla="*/ 42 h 216"/>
              <a:gd name="T94" fmla="*/ 46 w 216"/>
              <a:gd name="T95" fmla="*/ 172 h 216"/>
              <a:gd name="T96" fmla="*/ 46 w 216"/>
              <a:gd name="T97" fmla="*/ 172 h 216"/>
              <a:gd name="T98" fmla="*/ 60 w 216"/>
              <a:gd name="T99" fmla="*/ 170 h 216"/>
              <a:gd name="T100" fmla="*/ 109 w 216"/>
              <a:gd name="T101" fmla="*/ 190 h 216"/>
              <a:gd name="T102" fmla="*/ 152 w 216"/>
              <a:gd name="T103" fmla="*/ 185 h 216"/>
              <a:gd name="T104" fmla="*/ 108 w 216"/>
              <a:gd name="T105" fmla="*/ 178 h 216"/>
              <a:gd name="T106" fmla="*/ 170 w 216"/>
              <a:gd name="T107" fmla="*/ 175 h 216"/>
              <a:gd name="T108" fmla="*/ 170 w 216"/>
              <a:gd name="T109" fmla="*/ 175 h 216"/>
              <a:gd name="T110" fmla="*/ 181 w 216"/>
              <a:gd name="T111" fmla="*/ 50 h 216"/>
              <a:gd name="T112" fmla="*/ 186 w 216"/>
              <a:gd name="T113" fmla="*/ 57 h 216"/>
              <a:gd name="T114" fmla="*/ 189 w 216"/>
              <a:gd name="T115" fmla="*/ 10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16">
                <a:moveTo>
                  <a:pt x="208" y="118"/>
                </a:moveTo>
                <a:cubicBezTo>
                  <a:pt x="216" y="112"/>
                  <a:pt x="216" y="112"/>
                  <a:pt x="216" y="112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04" y="78"/>
                  <a:pt x="204" y="78"/>
                  <a:pt x="204" y="78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15"/>
                  <a:pt x="163" y="15"/>
                  <a:pt x="163" y="15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0" y="9"/>
                  <a:pt x="150" y="9"/>
                  <a:pt x="150" y="9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36" y="4"/>
                  <a:pt x="136" y="4"/>
                  <a:pt x="136" y="4"/>
                </a:cubicBezTo>
                <a:cubicBezTo>
                  <a:pt x="128" y="9"/>
                  <a:pt x="128" y="9"/>
                  <a:pt x="128" y="9"/>
                </a:cubicBezTo>
                <a:cubicBezTo>
                  <a:pt x="122" y="1"/>
                  <a:pt x="122" y="1"/>
                  <a:pt x="122" y="1"/>
                </a:cubicBezTo>
                <a:cubicBezTo>
                  <a:pt x="115" y="8"/>
                  <a:pt x="115" y="8"/>
                  <a:pt x="115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1" y="8"/>
                  <a:pt x="101" y="8"/>
                  <a:pt x="101" y="8"/>
                </a:cubicBezTo>
                <a:cubicBezTo>
                  <a:pt x="94" y="1"/>
                  <a:pt x="94" y="1"/>
                  <a:pt x="94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13"/>
                  <a:pt x="75" y="13"/>
                  <a:pt x="75" y="13"/>
                </a:cubicBezTo>
                <a:cubicBezTo>
                  <a:pt x="66" y="9"/>
                  <a:pt x="66" y="9"/>
                  <a:pt x="66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25"/>
                  <a:pt x="51" y="25"/>
                  <a:pt x="5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33"/>
                  <a:pt x="40" y="33"/>
                  <a:pt x="40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3"/>
                  <a:pt x="31" y="43"/>
                  <a:pt x="31" y="43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54"/>
                  <a:pt x="23" y="54"/>
                  <a:pt x="23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7" y="66"/>
                  <a:pt x="17" y="66"/>
                  <a:pt x="17" y="66"/>
                </a:cubicBezTo>
                <a:cubicBezTo>
                  <a:pt x="7" y="69"/>
                  <a:pt x="7" y="69"/>
                  <a:pt x="7" y="69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83"/>
                  <a:pt x="3" y="83"/>
                  <a:pt x="3" y="83"/>
                </a:cubicBezTo>
                <a:cubicBezTo>
                  <a:pt x="9" y="91"/>
                  <a:pt x="9" y="91"/>
                  <a:pt x="9" y="91"/>
                </a:cubicBezTo>
                <a:cubicBezTo>
                  <a:pt x="1" y="97"/>
                  <a:pt x="1" y="97"/>
                  <a:pt x="1" y="97"/>
                </a:cubicBezTo>
                <a:cubicBezTo>
                  <a:pt x="7" y="105"/>
                  <a:pt x="7" y="105"/>
                  <a:pt x="7" y="105"/>
                </a:cubicBezTo>
                <a:cubicBezTo>
                  <a:pt x="0" y="112"/>
                  <a:pt x="0" y="112"/>
                  <a:pt x="0" y="112"/>
                </a:cubicBezTo>
                <a:cubicBezTo>
                  <a:pt x="8" y="118"/>
                  <a:pt x="8" y="118"/>
                  <a:pt x="8" y="118"/>
                </a:cubicBezTo>
                <a:cubicBezTo>
                  <a:pt x="2" y="126"/>
                  <a:pt x="2" y="126"/>
                  <a:pt x="2" y="126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" y="140"/>
                  <a:pt x="5" y="140"/>
                  <a:pt x="5" y="14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9" y="204"/>
                  <a:pt x="59" y="204"/>
                  <a:pt x="59" y="204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81" y="205"/>
                  <a:pt x="81" y="205"/>
                  <a:pt x="81" y="205"/>
                </a:cubicBezTo>
                <a:cubicBezTo>
                  <a:pt x="87" y="214"/>
                  <a:pt x="87" y="214"/>
                  <a:pt x="87" y="214"/>
                </a:cubicBezTo>
                <a:cubicBezTo>
                  <a:pt x="95" y="208"/>
                  <a:pt x="95" y="208"/>
                  <a:pt x="95" y="208"/>
                </a:cubicBezTo>
                <a:cubicBezTo>
                  <a:pt x="101" y="216"/>
                  <a:pt x="101" y="216"/>
                  <a:pt x="101" y="216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29" y="214"/>
                  <a:pt x="129" y="214"/>
                  <a:pt x="129" y="214"/>
                </a:cubicBezTo>
                <a:cubicBezTo>
                  <a:pt x="135" y="205"/>
                  <a:pt x="135" y="205"/>
                  <a:pt x="135" y="205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88"/>
                  <a:pt x="180" y="188"/>
                  <a:pt x="180" y="188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14" y="126"/>
                  <a:pt x="214" y="126"/>
                  <a:pt x="214" y="126"/>
                </a:cubicBezTo>
                <a:lnTo>
                  <a:pt x="208" y="118"/>
                </a:lnTo>
                <a:close/>
                <a:moveTo>
                  <a:pt x="16" y="126"/>
                </a:moveTo>
                <a:cubicBezTo>
                  <a:pt x="14" y="126"/>
                  <a:pt x="13" y="124"/>
                  <a:pt x="13" y="122"/>
                </a:cubicBezTo>
                <a:cubicBezTo>
                  <a:pt x="13" y="121"/>
                  <a:pt x="14" y="119"/>
                  <a:pt x="16" y="119"/>
                </a:cubicBezTo>
                <a:cubicBezTo>
                  <a:pt x="18" y="119"/>
                  <a:pt x="19" y="121"/>
                  <a:pt x="19" y="122"/>
                </a:cubicBezTo>
                <a:cubicBezTo>
                  <a:pt x="19" y="124"/>
                  <a:pt x="18" y="126"/>
                  <a:pt x="16" y="126"/>
                </a:cubicBezTo>
                <a:close/>
                <a:moveTo>
                  <a:pt x="20" y="119"/>
                </a:moveTo>
                <a:cubicBezTo>
                  <a:pt x="14" y="119"/>
                  <a:pt x="10" y="114"/>
                  <a:pt x="10" y="109"/>
                </a:cubicBezTo>
                <a:cubicBezTo>
                  <a:pt x="10" y="104"/>
                  <a:pt x="14" y="100"/>
                  <a:pt x="20" y="100"/>
                </a:cubicBezTo>
                <a:cubicBezTo>
                  <a:pt x="25" y="100"/>
                  <a:pt x="29" y="104"/>
                  <a:pt x="29" y="109"/>
                </a:cubicBezTo>
                <a:cubicBezTo>
                  <a:pt x="29" y="114"/>
                  <a:pt x="25" y="119"/>
                  <a:pt x="20" y="119"/>
                </a:cubicBezTo>
                <a:close/>
                <a:moveTo>
                  <a:pt x="102" y="21"/>
                </a:moveTo>
                <a:cubicBezTo>
                  <a:pt x="103" y="21"/>
                  <a:pt x="104" y="22"/>
                  <a:pt x="104" y="24"/>
                </a:cubicBezTo>
                <a:cubicBezTo>
                  <a:pt x="104" y="25"/>
                  <a:pt x="103" y="26"/>
                  <a:pt x="102" y="26"/>
                </a:cubicBezTo>
                <a:cubicBezTo>
                  <a:pt x="100" y="26"/>
                  <a:pt x="99" y="25"/>
                  <a:pt x="99" y="24"/>
                </a:cubicBezTo>
                <a:cubicBezTo>
                  <a:pt x="99" y="22"/>
                  <a:pt x="100" y="21"/>
                  <a:pt x="102" y="21"/>
                </a:cubicBezTo>
                <a:close/>
                <a:moveTo>
                  <a:pt x="88" y="16"/>
                </a:moveTo>
                <a:cubicBezTo>
                  <a:pt x="93" y="16"/>
                  <a:pt x="97" y="21"/>
                  <a:pt x="97" y="26"/>
                </a:cubicBezTo>
                <a:cubicBezTo>
                  <a:pt x="97" y="31"/>
                  <a:pt x="93" y="35"/>
                  <a:pt x="88" y="35"/>
                </a:cubicBezTo>
                <a:cubicBezTo>
                  <a:pt x="83" y="35"/>
                  <a:pt x="78" y="31"/>
                  <a:pt x="78" y="26"/>
                </a:cubicBezTo>
                <a:cubicBezTo>
                  <a:pt x="78" y="21"/>
                  <a:pt x="83" y="16"/>
                  <a:pt x="88" y="16"/>
                </a:cubicBezTo>
                <a:close/>
                <a:moveTo>
                  <a:pt x="108" y="38"/>
                </a:moveTo>
                <a:cubicBezTo>
                  <a:pt x="140" y="38"/>
                  <a:pt x="166" y="59"/>
                  <a:pt x="175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50" y="59"/>
                  <a:pt x="76" y="38"/>
                  <a:pt x="108" y="38"/>
                </a:cubicBezTo>
                <a:close/>
                <a:moveTo>
                  <a:pt x="147" y="116"/>
                </a:moveTo>
                <a:cubicBezTo>
                  <a:pt x="153" y="116"/>
                  <a:pt x="153" y="116"/>
                  <a:pt x="153" y="116"/>
                </a:cubicBezTo>
                <a:cubicBezTo>
                  <a:pt x="153" y="118"/>
                  <a:pt x="154" y="119"/>
                  <a:pt x="156" y="121"/>
                </a:cubicBezTo>
                <a:cubicBezTo>
                  <a:pt x="157" y="122"/>
                  <a:pt x="159" y="122"/>
                  <a:pt x="161" y="122"/>
                </a:cubicBezTo>
                <a:cubicBezTo>
                  <a:pt x="162" y="122"/>
                  <a:pt x="163" y="122"/>
                  <a:pt x="165" y="121"/>
                </a:cubicBezTo>
                <a:cubicBezTo>
                  <a:pt x="166" y="121"/>
                  <a:pt x="166" y="120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6"/>
                  <a:pt x="165" y="115"/>
                  <a:pt x="162" y="114"/>
                </a:cubicBezTo>
                <a:cubicBezTo>
                  <a:pt x="157" y="112"/>
                  <a:pt x="154" y="111"/>
                  <a:pt x="153" y="111"/>
                </a:cubicBezTo>
                <a:cubicBezTo>
                  <a:pt x="150" y="109"/>
                  <a:pt x="148" y="106"/>
                  <a:pt x="148" y="102"/>
                </a:cubicBezTo>
                <a:cubicBezTo>
                  <a:pt x="149" y="100"/>
                  <a:pt x="150" y="97"/>
                  <a:pt x="152" y="96"/>
                </a:cubicBezTo>
                <a:cubicBezTo>
                  <a:pt x="154" y="94"/>
                  <a:pt x="157" y="93"/>
                  <a:pt x="160" y="93"/>
                </a:cubicBezTo>
                <a:cubicBezTo>
                  <a:pt x="163" y="93"/>
                  <a:pt x="166" y="94"/>
                  <a:pt x="169" y="96"/>
                </a:cubicBezTo>
                <a:cubicBezTo>
                  <a:pt x="171" y="98"/>
                  <a:pt x="172" y="101"/>
                  <a:pt x="172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3"/>
                  <a:pt x="165" y="101"/>
                  <a:pt x="164" y="100"/>
                </a:cubicBezTo>
                <a:cubicBezTo>
                  <a:pt x="163" y="99"/>
                  <a:pt x="162" y="99"/>
                  <a:pt x="160" y="99"/>
                </a:cubicBezTo>
                <a:cubicBezTo>
                  <a:pt x="159" y="99"/>
                  <a:pt x="158" y="99"/>
                  <a:pt x="157" y="100"/>
                </a:cubicBezTo>
                <a:cubicBezTo>
                  <a:pt x="156" y="101"/>
                  <a:pt x="155" y="102"/>
                  <a:pt x="155" y="103"/>
                </a:cubicBezTo>
                <a:cubicBezTo>
                  <a:pt x="155" y="105"/>
                  <a:pt x="156" y="106"/>
                  <a:pt x="160" y="107"/>
                </a:cubicBezTo>
                <a:cubicBezTo>
                  <a:pt x="165" y="109"/>
                  <a:pt x="168" y="110"/>
                  <a:pt x="169" y="110"/>
                </a:cubicBezTo>
                <a:cubicBezTo>
                  <a:pt x="172" y="112"/>
                  <a:pt x="174" y="115"/>
                  <a:pt x="173" y="119"/>
                </a:cubicBezTo>
                <a:cubicBezTo>
                  <a:pt x="173" y="122"/>
                  <a:pt x="172" y="124"/>
                  <a:pt x="169" y="126"/>
                </a:cubicBezTo>
                <a:cubicBezTo>
                  <a:pt x="167" y="127"/>
                  <a:pt x="164" y="128"/>
                  <a:pt x="161" y="128"/>
                </a:cubicBezTo>
                <a:cubicBezTo>
                  <a:pt x="157" y="128"/>
                  <a:pt x="154" y="127"/>
                  <a:pt x="151" y="125"/>
                </a:cubicBezTo>
                <a:cubicBezTo>
                  <a:pt x="148" y="123"/>
                  <a:pt x="147" y="119"/>
                  <a:pt x="147" y="116"/>
                </a:cubicBezTo>
                <a:close/>
                <a:moveTo>
                  <a:pt x="148" y="127"/>
                </a:moveTo>
                <a:cubicBezTo>
                  <a:pt x="141" y="127"/>
                  <a:pt x="141" y="127"/>
                  <a:pt x="141" y="127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9" y="95"/>
                  <a:pt x="129" y="95"/>
                  <a:pt x="129" y="95"/>
                </a:cubicBezTo>
                <a:cubicBezTo>
                  <a:pt x="136" y="95"/>
                  <a:pt x="136" y="95"/>
                  <a:pt x="136" y="95"/>
                </a:cubicBezTo>
                <a:lnTo>
                  <a:pt x="148" y="127"/>
                </a:lnTo>
                <a:close/>
                <a:moveTo>
                  <a:pt x="104" y="127"/>
                </a:moveTo>
                <a:cubicBezTo>
                  <a:pt x="97" y="127"/>
                  <a:pt x="97" y="127"/>
                  <a:pt x="97" y="127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95"/>
                  <a:pt x="85" y="95"/>
                  <a:pt x="8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0" y="127"/>
                  <a:pt x="110" y="127"/>
                  <a:pt x="110" y="127"/>
                </a:cubicBezTo>
                <a:cubicBezTo>
                  <a:pt x="110" y="108"/>
                  <a:pt x="110" y="108"/>
                  <a:pt x="110" y="108"/>
                </a:cubicBezTo>
                <a:lnTo>
                  <a:pt x="104" y="127"/>
                </a:lnTo>
                <a:close/>
                <a:moveTo>
                  <a:pt x="44" y="95"/>
                </a:moveTo>
                <a:cubicBezTo>
                  <a:pt x="51" y="95"/>
                  <a:pt x="51" y="95"/>
                  <a:pt x="51" y="95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64" y="95"/>
                  <a:pt x="64" y="95"/>
                  <a:pt x="64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54" y="110"/>
                  <a:pt x="54" y="110"/>
                  <a:pt x="54" y="110"/>
                </a:cubicBezTo>
                <a:lnTo>
                  <a:pt x="44" y="95"/>
                </a:lnTo>
                <a:close/>
                <a:moveTo>
                  <a:pt x="73" y="114"/>
                </a:moveTo>
                <a:cubicBezTo>
                  <a:pt x="73" y="108"/>
                  <a:pt x="73" y="108"/>
                  <a:pt x="73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14"/>
                  <a:pt x="82" y="114"/>
                  <a:pt x="82" y="114"/>
                </a:cubicBezTo>
                <a:lnTo>
                  <a:pt x="73" y="114"/>
                </a:lnTo>
                <a:close/>
                <a:moveTo>
                  <a:pt x="31" y="48"/>
                </a:moveTo>
                <a:cubicBezTo>
                  <a:pt x="31" y="45"/>
                  <a:pt x="33" y="42"/>
                  <a:pt x="36" y="42"/>
                </a:cubicBezTo>
                <a:cubicBezTo>
                  <a:pt x="39" y="42"/>
                  <a:pt x="41" y="45"/>
                  <a:pt x="41" y="48"/>
                </a:cubicBezTo>
                <a:cubicBezTo>
                  <a:pt x="41" y="50"/>
                  <a:pt x="39" y="53"/>
                  <a:pt x="36" y="53"/>
                </a:cubicBezTo>
                <a:cubicBezTo>
                  <a:pt x="33" y="53"/>
                  <a:pt x="31" y="50"/>
                  <a:pt x="31" y="48"/>
                </a:cubicBezTo>
                <a:close/>
                <a:moveTo>
                  <a:pt x="46" y="172"/>
                </a:moveTo>
                <a:cubicBezTo>
                  <a:pt x="41" y="172"/>
                  <a:pt x="37" y="168"/>
                  <a:pt x="37" y="163"/>
                </a:cubicBezTo>
                <a:cubicBezTo>
                  <a:pt x="37" y="158"/>
                  <a:pt x="41" y="154"/>
                  <a:pt x="46" y="154"/>
                </a:cubicBezTo>
                <a:cubicBezTo>
                  <a:pt x="51" y="154"/>
                  <a:pt x="54" y="158"/>
                  <a:pt x="54" y="163"/>
                </a:cubicBezTo>
                <a:cubicBezTo>
                  <a:pt x="54" y="168"/>
                  <a:pt x="51" y="172"/>
                  <a:pt x="46" y="172"/>
                </a:cubicBezTo>
                <a:close/>
                <a:moveTo>
                  <a:pt x="59" y="172"/>
                </a:moveTo>
                <a:cubicBezTo>
                  <a:pt x="58" y="172"/>
                  <a:pt x="57" y="171"/>
                  <a:pt x="57" y="170"/>
                </a:cubicBezTo>
                <a:cubicBezTo>
                  <a:pt x="57" y="169"/>
                  <a:pt x="58" y="168"/>
                  <a:pt x="59" y="168"/>
                </a:cubicBezTo>
                <a:cubicBezTo>
                  <a:pt x="60" y="168"/>
                  <a:pt x="60" y="169"/>
                  <a:pt x="60" y="170"/>
                </a:cubicBezTo>
                <a:cubicBezTo>
                  <a:pt x="60" y="171"/>
                  <a:pt x="60" y="172"/>
                  <a:pt x="59" y="172"/>
                </a:cubicBezTo>
                <a:close/>
                <a:moveTo>
                  <a:pt x="109" y="204"/>
                </a:moveTo>
                <a:cubicBezTo>
                  <a:pt x="105" y="204"/>
                  <a:pt x="102" y="201"/>
                  <a:pt x="102" y="197"/>
                </a:cubicBezTo>
                <a:cubicBezTo>
                  <a:pt x="102" y="193"/>
                  <a:pt x="105" y="190"/>
                  <a:pt x="109" y="190"/>
                </a:cubicBezTo>
                <a:cubicBezTo>
                  <a:pt x="112" y="190"/>
                  <a:pt x="115" y="193"/>
                  <a:pt x="115" y="197"/>
                </a:cubicBezTo>
                <a:cubicBezTo>
                  <a:pt x="115" y="201"/>
                  <a:pt x="112" y="204"/>
                  <a:pt x="109" y="204"/>
                </a:cubicBezTo>
                <a:close/>
                <a:moveTo>
                  <a:pt x="154" y="187"/>
                </a:moveTo>
                <a:cubicBezTo>
                  <a:pt x="153" y="187"/>
                  <a:pt x="152" y="186"/>
                  <a:pt x="152" y="185"/>
                </a:cubicBezTo>
                <a:cubicBezTo>
                  <a:pt x="152" y="183"/>
                  <a:pt x="153" y="182"/>
                  <a:pt x="154" y="182"/>
                </a:cubicBezTo>
                <a:cubicBezTo>
                  <a:pt x="155" y="182"/>
                  <a:pt x="156" y="183"/>
                  <a:pt x="156" y="185"/>
                </a:cubicBezTo>
                <a:cubicBezTo>
                  <a:pt x="156" y="186"/>
                  <a:pt x="155" y="187"/>
                  <a:pt x="154" y="187"/>
                </a:cubicBezTo>
                <a:close/>
                <a:moveTo>
                  <a:pt x="108" y="178"/>
                </a:moveTo>
                <a:cubicBezTo>
                  <a:pt x="79" y="178"/>
                  <a:pt x="53" y="160"/>
                  <a:pt x="4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63" y="160"/>
                  <a:pt x="137" y="178"/>
                  <a:pt x="108" y="178"/>
                </a:cubicBezTo>
                <a:close/>
                <a:moveTo>
                  <a:pt x="170" y="175"/>
                </a:moveTo>
                <a:cubicBezTo>
                  <a:pt x="166" y="175"/>
                  <a:pt x="163" y="171"/>
                  <a:pt x="163" y="167"/>
                </a:cubicBezTo>
                <a:cubicBezTo>
                  <a:pt x="163" y="163"/>
                  <a:pt x="166" y="160"/>
                  <a:pt x="170" y="160"/>
                </a:cubicBezTo>
                <a:cubicBezTo>
                  <a:pt x="174" y="160"/>
                  <a:pt x="177" y="163"/>
                  <a:pt x="177" y="167"/>
                </a:cubicBezTo>
                <a:cubicBezTo>
                  <a:pt x="177" y="171"/>
                  <a:pt x="174" y="175"/>
                  <a:pt x="170" y="175"/>
                </a:cubicBezTo>
                <a:close/>
                <a:moveTo>
                  <a:pt x="171" y="59"/>
                </a:moveTo>
                <a:cubicBezTo>
                  <a:pt x="166" y="59"/>
                  <a:pt x="162" y="55"/>
                  <a:pt x="162" y="50"/>
                </a:cubicBezTo>
                <a:cubicBezTo>
                  <a:pt x="162" y="44"/>
                  <a:pt x="166" y="40"/>
                  <a:pt x="171" y="40"/>
                </a:cubicBezTo>
                <a:cubicBezTo>
                  <a:pt x="177" y="40"/>
                  <a:pt x="181" y="44"/>
                  <a:pt x="181" y="50"/>
                </a:cubicBezTo>
                <a:cubicBezTo>
                  <a:pt x="181" y="55"/>
                  <a:pt x="177" y="59"/>
                  <a:pt x="171" y="59"/>
                </a:cubicBezTo>
                <a:close/>
                <a:moveTo>
                  <a:pt x="186" y="61"/>
                </a:moveTo>
                <a:cubicBezTo>
                  <a:pt x="184" y="61"/>
                  <a:pt x="184" y="60"/>
                  <a:pt x="184" y="59"/>
                </a:cubicBezTo>
                <a:cubicBezTo>
                  <a:pt x="184" y="57"/>
                  <a:pt x="184" y="57"/>
                  <a:pt x="186" y="57"/>
                </a:cubicBezTo>
                <a:cubicBezTo>
                  <a:pt x="187" y="57"/>
                  <a:pt x="188" y="57"/>
                  <a:pt x="188" y="59"/>
                </a:cubicBezTo>
                <a:cubicBezTo>
                  <a:pt x="188" y="60"/>
                  <a:pt x="187" y="61"/>
                  <a:pt x="186" y="61"/>
                </a:cubicBezTo>
                <a:close/>
                <a:moveTo>
                  <a:pt x="194" y="106"/>
                </a:moveTo>
                <a:cubicBezTo>
                  <a:pt x="191" y="106"/>
                  <a:pt x="189" y="103"/>
                  <a:pt x="189" y="100"/>
                </a:cubicBezTo>
                <a:cubicBezTo>
                  <a:pt x="189" y="98"/>
                  <a:pt x="191" y="95"/>
                  <a:pt x="194" y="95"/>
                </a:cubicBezTo>
                <a:cubicBezTo>
                  <a:pt x="197" y="95"/>
                  <a:pt x="199" y="98"/>
                  <a:pt x="199" y="100"/>
                </a:cubicBezTo>
                <a:cubicBezTo>
                  <a:pt x="199" y="103"/>
                  <a:pt x="197" y="106"/>
                  <a:pt x="194" y="10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0" name="Freeform 239"/>
          <p:cNvSpPr/>
          <p:nvPr/>
        </p:nvSpPr>
        <p:spPr bwMode="auto">
          <a:xfrm>
            <a:off x="7827190" y="3927967"/>
            <a:ext cx="79375" cy="142875"/>
          </a:xfrm>
          <a:custGeom>
            <a:avLst/>
            <a:gdLst>
              <a:gd name="T0" fmla="*/ 5 w 35"/>
              <a:gd name="T1" fmla="*/ 17 h 63"/>
              <a:gd name="T2" fmla="*/ 3 w 35"/>
              <a:gd name="T3" fmla="*/ 31 h 63"/>
              <a:gd name="T4" fmla="*/ 25 w 35"/>
              <a:gd name="T5" fmla="*/ 59 h 63"/>
              <a:gd name="T6" fmla="*/ 34 w 35"/>
              <a:gd name="T7" fmla="*/ 63 h 63"/>
              <a:gd name="T8" fmla="*/ 27 w 35"/>
              <a:gd name="T9" fmla="*/ 0 h 63"/>
              <a:gd name="T10" fmla="*/ 5 w 35"/>
              <a:gd name="T1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63">
                <a:moveTo>
                  <a:pt x="5" y="17"/>
                </a:moveTo>
                <a:cubicBezTo>
                  <a:pt x="1" y="21"/>
                  <a:pt x="0" y="27"/>
                  <a:pt x="3" y="31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62"/>
                  <a:pt x="31" y="63"/>
                  <a:pt x="34" y="63"/>
                </a:cubicBezTo>
                <a:cubicBezTo>
                  <a:pt x="34" y="53"/>
                  <a:pt x="35" y="26"/>
                  <a:pt x="27" y="0"/>
                </a:cubicBezTo>
                <a:lnTo>
                  <a:pt x="5" y="1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1" name="Freeform 240"/>
          <p:cNvSpPr/>
          <p:nvPr/>
        </p:nvSpPr>
        <p:spPr bwMode="auto">
          <a:xfrm>
            <a:off x="7916090" y="3880342"/>
            <a:ext cx="53975" cy="169863"/>
          </a:xfrm>
          <a:custGeom>
            <a:avLst/>
            <a:gdLst>
              <a:gd name="T0" fmla="*/ 0 w 24"/>
              <a:gd name="T1" fmla="*/ 12 h 75"/>
              <a:gd name="T2" fmla="*/ 9 w 24"/>
              <a:gd name="T3" fmla="*/ 75 h 75"/>
              <a:gd name="T4" fmla="*/ 22 w 24"/>
              <a:gd name="T5" fmla="*/ 65 h 75"/>
              <a:gd name="T6" fmla="*/ 15 w 24"/>
              <a:gd name="T7" fmla="*/ 0 h 75"/>
              <a:gd name="T8" fmla="*/ 0 w 24"/>
              <a:gd name="T9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12"/>
                </a:moveTo>
                <a:cubicBezTo>
                  <a:pt x="8" y="36"/>
                  <a:pt x="9" y="60"/>
                  <a:pt x="9" y="7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2" name="Freeform 241"/>
          <p:cNvSpPr/>
          <p:nvPr/>
        </p:nvSpPr>
        <p:spPr bwMode="auto">
          <a:xfrm>
            <a:off x="8036740" y="3816842"/>
            <a:ext cx="77787" cy="138113"/>
          </a:xfrm>
          <a:custGeom>
            <a:avLst/>
            <a:gdLst>
              <a:gd name="T0" fmla="*/ 29 w 34"/>
              <a:gd name="T1" fmla="*/ 46 h 61"/>
              <a:gd name="T2" fmla="*/ 31 w 34"/>
              <a:gd name="T3" fmla="*/ 32 h 61"/>
              <a:gd name="T4" fmla="*/ 9 w 34"/>
              <a:gd name="T5" fmla="*/ 4 h 61"/>
              <a:gd name="T6" fmla="*/ 0 w 34"/>
              <a:gd name="T7" fmla="*/ 0 h 61"/>
              <a:gd name="T8" fmla="*/ 8 w 34"/>
              <a:gd name="T9" fmla="*/ 61 h 61"/>
              <a:gd name="T10" fmla="*/ 29 w 34"/>
              <a:gd name="T11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61">
                <a:moveTo>
                  <a:pt x="29" y="46"/>
                </a:moveTo>
                <a:cubicBezTo>
                  <a:pt x="33" y="42"/>
                  <a:pt x="34" y="36"/>
                  <a:pt x="31" y="32"/>
                </a:cubicBezTo>
                <a:cubicBezTo>
                  <a:pt x="9" y="4"/>
                  <a:pt x="9" y="4"/>
                  <a:pt x="9" y="4"/>
                </a:cubicBezTo>
                <a:cubicBezTo>
                  <a:pt x="7" y="1"/>
                  <a:pt x="3" y="0"/>
                  <a:pt x="0" y="0"/>
                </a:cubicBezTo>
                <a:cubicBezTo>
                  <a:pt x="7" y="23"/>
                  <a:pt x="9" y="47"/>
                  <a:pt x="8" y="61"/>
                </a:cubicBezTo>
                <a:lnTo>
                  <a:pt x="29" y="4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3" name="Freeform 242"/>
          <p:cNvSpPr/>
          <p:nvPr/>
        </p:nvSpPr>
        <p:spPr bwMode="auto">
          <a:xfrm>
            <a:off x="7976415" y="3832717"/>
            <a:ext cx="53975" cy="169863"/>
          </a:xfrm>
          <a:custGeom>
            <a:avLst/>
            <a:gdLst>
              <a:gd name="T0" fmla="*/ 8 w 24"/>
              <a:gd name="T1" fmla="*/ 75 h 75"/>
              <a:gd name="T2" fmla="*/ 22 w 24"/>
              <a:gd name="T3" fmla="*/ 65 h 75"/>
              <a:gd name="T4" fmla="*/ 15 w 24"/>
              <a:gd name="T5" fmla="*/ 0 h 75"/>
              <a:gd name="T6" fmla="*/ 0 w 24"/>
              <a:gd name="T7" fmla="*/ 13 h 75"/>
              <a:gd name="T8" fmla="*/ 8 w 24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8" y="7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36"/>
                  <a:pt x="9" y="60"/>
                  <a:pt x="8" y="7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4" name="Freeform 243"/>
          <p:cNvSpPr/>
          <p:nvPr/>
        </p:nvSpPr>
        <p:spPr bwMode="auto">
          <a:xfrm>
            <a:off x="7827190" y="4013692"/>
            <a:ext cx="46037" cy="49213"/>
          </a:xfrm>
          <a:custGeom>
            <a:avLst/>
            <a:gdLst>
              <a:gd name="T0" fmla="*/ 2 w 20"/>
              <a:gd name="T1" fmla="*/ 1 h 22"/>
              <a:gd name="T2" fmla="*/ 8 w 20"/>
              <a:gd name="T3" fmla="*/ 2 h 22"/>
              <a:gd name="T4" fmla="*/ 18 w 20"/>
              <a:gd name="T5" fmla="*/ 15 h 22"/>
              <a:gd name="T6" fmla="*/ 18 w 20"/>
              <a:gd name="T7" fmla="*/ 21 h 22"/>
              <a:gd name="T8" fmla="*/ 18 w 20"/>
              <a:gd name="T9" fmla="*/ 21 h 22"/>
              <a:gd name="T10" fmla="*/ 12 w 20"/>
              <a:gd name="T11" fmla="*/ 20 h 22"/>
              <a:gd name="T12" fmla="*/ 2 w 20"/>
              <a:gd name="T13" fmla="*/ 7 h 22"/>
              <a:gd name="T14" fmla="*/ 2 w 20"/>
              <a:gd name="T15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2">
                <a:moveTo>
                  <a:pt x="2" y="1"/>
                </a:moveTo>
                <a:cubicBezTo>
                  <a:pt x="4" y="0"/>
                  <a:pt x="7" y="0"/>
                  <a:pt x="8" y="2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19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3" y="22"/>
                  <a:pt x="12" y="20"/>
                </a:cubicBezTo>
                <a:cubicBezTo>
                  <a:pt x="2" y="7"/>
                  <a:pt x="2" y="7"/>
                  <a:pt x="2" y="7"/>
                </a:cubicBezTo>
                <a:cubicBezTo>
                  <a:pt x="0" y="5"/>
                  <a:pt x="1" y="3"/>
                  <a:pt x="2" y="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5" name="Freeform 244"/>
          <p:cNvSpPr/>
          <p:nvPr/>
        </p:nvSpPr>
        <p:spPr bwMode="auto">
          <a:xfrm>
            <a:off x="7750990" y="4034330"/>
            <a:ext cx="96837" cy="101600"/>
          </a:xfrm>
          <a:custGeom>
            <a:avLst/>
            <a:gdLst>
              <a:gd name="T0" fmla="*/ 3 w 43"/>
              <a:gd name="T1" fmla="*/ 0 h 45"/>
              <a:gd name="T2" fmla="*/ 3 w 43"/>
              <a:gd name="T3" fmla="*/ 7 h 45"/>
              <a:gd name="T4" fmla="*/ 9 w 43"/>
              <a:gd name="T5" fmla="*/ 8 h 45"/>
              <a:gd name="T6" fmla="*/ 10 w 43"/>
              <a:gd name="T7" fmla="*/ 8 h 45"/>
              <a:gd name="T8" fmla="*/ 16 w 43"/>
              <a:gd name="T9" fmla="*/ 11 h 45"/>
              <a:gd name="T10" fmla="*/ 17 w 43"/>
              <a:gd name="T11" fmla="*/ 17 h 45"/>
              <a:gd name="T12" fmla="*/ 17 w 43"/>
              <a:gd name="T13" fmla="*/ 17 h 45"/>
              <a:gd name="T14" fmla="*/ 16 w 43"/>
              <a:gd name="T15" fmla="*/ 23 h 45"/>
              <a:gd name="T16" fmla="*/ 17 w 43"/>
              <a:gd name="T17" fmla="*/ 24 h 45"/>
              <a:gd name="T18" fmla="*/ 17 w 43"/>
              <a:gd name="T19" fmla="*/ 24 h 45"/>
              <a:gd name="T20" fmla="*/ 23 w 43"/>
              <a:gd name="T21" fmla="*/ 25 h 45"/>
              <a:gd name="T22" fmla="*/ 23 w 43"/>
              <a:gd name="T23" fmla="*/ 25 h 45"/>
              <a:gd name="T24" fmla="*/ 29 w 43"/>
              <a:gd name="T25" fmla="*/ 28 h 45"/>
              <a:gd name="T26" fmla="*/ 30 w 43"/>
              <a:gd name="T27" fmla="*/ 34 h 45"/>
              <a:gd name="T28" fmla="*/ 30 w 43"/>
              <a:gd name="T29" fmla="*/ 35 h 45"/>
              <a:gd name="T30" fmla="*/ 30 w 43"/>
              <a:gd name="T31" fmla="*/ 41 h 45"/>
              <a:gd name="T32" fmla="*/ 36 w 43"/>
              <a:gd name="T33" fmla="*/ 42 h 45"/>
              <a:gd name="T34" fmla="*/ 36 w 43"/>
              <a:gd name="T35" fmla="*/ 42 h 45"/>
              <a:gd name="T36" fmla="*/ 43 w 43"/>
              <a:gd name="T37" fmla="*/ 12 h 45"/>
              <a:gd name="T38" fmla="*/ 35 w 43"/>
              <a:gd name="T39" fmla="*/ 1 h 45"/>
              <a:gd name="T40" fmla="*/ 3 w 43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5">
                <a:moveTo>
                  <a:pt x="3" y="0"/>
                </a:moveTo>
                <a:cubicBezTo>
                  <a:pt x="3" y="0"/>
                  <a:pt x="0" y="3"/>
                  <a:pt x="3" y="7"/>
                </a:cubicBezTo>
                <a:cubicBezTo>
                  <a:pt x="6" y="11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3" y="7"/>
                  <a:pt x="16" y="11"/>
                </a:cubicBezTo>
                <a:cubicBezTo>
                  <a:pt x="19" y="15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5" y="20"/>
                  <a:pt x="16" y="23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20" y="27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6" y="24"/>
                  <a:pt x="29" y="28"/>
                </a:cubicBezTo>
                <a:cubicBezTo>
                  <a:pt x="32" y="31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7" y="37"/>
                  <a:pt x="30" y="41"/>
                </a:cubicBezTo>
                <a:cubicBezTo>
                  <a:pt x="33" y="45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43" y="12"/>
                  <a:pt x="43" y="12"/>
                  <a:pt x="43" y="12"/>
                </a:cubicBezTo>
                <a:cubicBezTo>
                  <a:pt x="35" y="1"/>
                  <a:pt x="35" y="1"/>
                  <a:pt x="35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6" name="Freeform 245"/>
          <p:cNvSpPr/>
          <p:nvPr/>
        </p:nvSpPr>
        <p:spPr bwMode="auto">
          <a:xfrm>
            <a:off x="8076428" y="3824780"/>
            <a:ext cx="42862" cy="50800"/>
          </a:xfrm>
          <a:custGeom>
            <a:avLst/>
            <a:gdLst>
              <a:gd name="T0" fmla="*/ 17 w 19"/>
              <a:gd name="T1" fmla="*/ 21 h 23"/>
              <a:gd name="T2" fmla="*/ 11 w 19"/>
              <a:gd name="T3" fmla="*/ 20 h 23"/>
              <a:gd name="T4" fmla="*/ 1 w 19"/>
              <a:gd name="T5" fmla="*/ 8 h 23"/>
              <a:gd name="T6" fmla="*/ 2 w 19"/>
              <a:gd name="T7" fmla="*/ 1 h 23"/>
              <a:gd name="T8" fmla="*/ 2 w 19"/>
              <a:gd name="T9" fmla="*/ 1 h 23"/>
              <a:gd name="T10" fmla="*/ 8 w 19"/>
              <a:gd name="T11" fmla="*/ 3 h 23"/>
              <a:gd name="T12" fmla="*/ 18 w 19"/>
              <a:gd name="T13" fmla="*/ 15 h 23"/>
              <a:gd name="T14" fmla="*/ 17 w 19"/>
              <a:gd name="T15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3">
                <a:moveTo>
                  <a:pt x="17" y="21"/>
                </a:moveTo>
                <a:cubicBezTo>
                  <a:pt x="15" y="23"/>
                  <a:pt x="13" y="22"/>
                  <a:pt x="11" y="2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8" y="3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7"/>
                  <a:pt x="19" y="20"/>
                  <a:pt x="17" y="2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7" name="Freeform 246"/>
          <p:cNvSpPr/>
          <p:nvPr/>
        </p:nvSpPr>
        <p:spPr bwMode="auto">
          <a:xfrm>
            <a:off x="8098653" y="3753342"/>
            <a:ext cx="96837" cy="100013"/>
          </a:xfrm>
          <a:custGeom>
            <a:avLst/>
            <a:gdLst>
              <a:gd name="T0" fmla="*/ 40 w 43"/>
              <a:gd name="T1" fmla="*/ 44 h 44"/>
              <a:gd name="T2" fmla="*/ 40 w 43"/>
              <a:gd name="T3" fmla="*/ 38 h 44"/>
              <a:gd name="T4" fmla="*/ 34 w 43"/>
              <a:gd name="T5" fmla="*/ 36 h 44"/>
              <a:gd name="T6" fmla="*/ 34 w 43"/>
              <a:gd name="T7" fmla="*/ 36 h 44"/>
              <a:gd name="T8" fmla="*/ 28 w 43"/>
              <a:gd name="T9" fmla="*/ 34 h 44"/>
              <a:gd name="T10" fmla="*/ 27 w 43"/>
              <a:gd name="T11" fmla="*/ 27 h 44"/>
              <a:gd name="T12" fmla="*/ 27 w 43"/>
              <a:gd name="T13" fmla="*/ 27 h 44"/>
              <a:gd name="T14" fmla="*/ 27 w 43"/>
              <a:gd name="T15" fmla="*/ 22 h 44"/>
              <a:gd name="T16" fmla="*/ 27 w 43"/>
              <a:gd name="T17" fmla="*/ 21 h 44"/>
              <a:gd name="T18" fmla="*/ 26 w 43"/>
              <a:gd name="T19" fmla="*/ 20 h 44"/>
              <a:gd name="T20" fmla="*/ 21 w 43"/>
              <a:gd name="T21" fmla="*/ 19 h 44"/>
              <a:gd name="T22" fmla="*/ 21 w 43"/>
              <a:gd name="T23" fmla="*/ 19 h 44"/>
              <a:gd name="T24" fmla="*/ 15 w 43"/>
              <a:gd name="T25" fmla="*/ 17 h 44"/>
              <a:gd name="T26" fmla="*/ 14 w 43"/>
              <a:gd name="T27" fmla="*/ 10 h 44"/>
              <a:gd name="T28" fmla="*/ 14 w 43"/>
              <a:gd name="T29" fmla="*/ 10 h 44"/>
              <a:gd name="T30" fmla="*/ 14 w 43"/>
              <a:gd name="T31" fmla="*/ 3 h 44"/>
              <a:gd name="T32" fmla="*/ 8 w 43"/>
              <a:gd name="T33" fmla="*/ 2 h 44"/>
              <a:gd name="T34" fmla="*/ 8 w 43"/>
              <a:gd name="T35" fmla="*/ 2 h 44"/>
              <a:gd name="T36" fmla="*/ 0 w 43"/>
              <a:gd name="T37" fmla="*/ 32 h 44"/>
              <a:gd name="T38" fmla="*/ 9 w 43"/>
              <a:gd name="T39" fmla="*/ 44 h 44"/>
              <a:gd name="T40" fmla="*/ 40 w 43"/>
              <a:gd name="T4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4">
                <a:moveTo>
                  <a:pt x="40" y="44"/>
                </a:moveTo>
                <a:cubicBezTo>
                  <a:pt x="40" y="44"/>
                  <a:pt x="43" y="42"/>
                  <a:pt x="40" y="38"/>
                </a:cubicBezTo>
                <a:cubicBezTo>
                  <a:pt x="38" y="34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1" y="37"/>
                  <a:pt x="28" y="34"/>
                </a:cubicBezTo>
                <a:cubicBezTo>
                  <a:pt x="25" y="30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25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3" y="18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18" y="21"/>
                  <a:pt x="15" y="17"/>
                </a:cubicBezTo>
                <a:cubicBezTo>
                  <a:pt x="12" y="13"/>
                  <a:pt x="13" y="11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7" y="7"/>
                  <a:pt x="14" y="3"/>
                </a:cubicBezTo>
                <a:cubicBezTo>
                  <a:pt x="11" y="0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44"/>
                  <a:pt x="9" y="44"/>
                  <a:pt x="9" y="44"/>
                </a:cubicBezTo>
                <a:cubicBezTo>
                  <a:pt x="40" y="44"/>
                  <a:pt x="40" y="44"/>
                  <a:pt x="40" y="4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8" name="Freeform 247"/>
          <p:cNvSpPr/>
          <p:nvPr/>
        </p:nvSpPr>
        <p:spPr bwMode="auto">
          <a:xfrm>
            <a:off x="7954190" y="4081955"/>
            <a:ext cx="82550" cy="125413"/>
          </a:xfrm>
          <a:custGeom>
            <a:avLst/>
            <a:gdLst>
              <a:gd name="T0" fmla="*/ 3 w 37"/>
              <a:gd name="T1" fmla="*/ 20 h 56"/>
              <a:gd name="T2" fmla="*/ 4 w 37"/>
              <a:gd name="T3" fmla="*/ 32 h 56"/>
              <a:gd name="T4" fmla="*/ 29 w 37"/>
              <a:gd name="T5" fmla="*/ 53 h 56"/>
              <a:gd name="T6" fmla="*/ 37 w 37"/>
              <a:gd name="T7" fmla="*/ 55 h 56"/>
              <a:gd name="T8" fmla="*/ 20 w 37"/>
              <a:gd name="T9" fmla="*/ 0 h 56"/>
              <a:gd name="T10" fmla="*/ 3 w 37"/>
              <a:gd name="T11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6">
                <a:moveTo>
                  <a:pt x="3" y="20"/>
                </a:moveTo>
                <a:cubicBezTo>
                  <a:pt x="0" y="24"/>
                  <a:pt x="0" y="29"/>
                  <a:pt x="4" y="32"/>
                </a:cubicBezTo>
                <a:cubicBezTo>
                  <a:pt x="29" y="53"/>
                  <a:pt x="29" y="53"/>
                  <a:pt x="29" y="53"/>
                </a:cubicBezTo>
                <a:cubicBezTo>
                  <a:pt x="31" y="55"/>
                  <a:pt x="34" y="56"/>
                  <a:pt x="37" y="55"/>
                </a:cubicBezTo>
                <a:cubicBezTo>
                  <a:pt x="36" y="46"/>
                  <a:pt x="31" y="22"/>
                  <a:pt x="20" y="0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9" name="Freeform 248"/>
          <p:cNvSpPr/>
          <p:nvPr/>
        </p:nvSpPr>
        <p:spPr bwMode="auto">
          <a:xfrm>
            <a:off x="8017690" y="4029567"/>
            <a:ext cx="65087" cy="150813"/>
          </a:xfrm>
          <a:custGeom>
            <a:avLst/>
            <a:gdLst>
              <a:gd name="T0" fmla="*/ 0 w 29"/>
              <a:gd name="T1" fmla="*/ 13 h 67"/>
              <a:gd name="T2" fmla="*/ 20 w 29"/>
              <a:gd name="T3" fmla="*/ 67 h 67"/>
              <a:gd name="T4" fmla="*/ 29 w 29"/>
              <a:gd name="T5" fmla="*/ 56 h 67"/>
              <a:gd name="T6" fmla="*/ 12 w 29"/>
              <a:gd name="T7" fmla="*/ 0 h 67"/>
              <a:gd name="T8" fmla="*/ 0 w 29"/>
              <a:gd name="T9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7">
                <a:moveTo>
                  <a:pt x="0" y="13"/>
                </a:moveTo>
                <a:cubicBezTo>
                  <a:pt x="11" y="33"/>
                  <a:pt x="17" y="54"/>
                  <a:pt x="20" y="67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0" name="Freeform 249"/>
          <p:cNvSpPr/>
          <p:nvPr/>
        </p:nvSpPr>
        <p:spPr bwMode="auto">
          <a:xfrm>
            <a:off x="8109765" y="3953367"/>
            <a:ext cx="82550" cy="120650"/>
          </a:xfrm>
          <a:custGeom>
            <a:avLst/>
            <a:gdLst>
              <a:gd name="T0" fmla="*/ 34 w 37"/>
              <a:gd name="T1" fmla="*/ 36 h 54"/>
              <a:gd name="T2" fmla="*/ 33 w 37"/>
              <a:gd name="T3" fmla="*/ 24 h 54"/>
              <a:gd name="T4" fmla="*/ 8 w 37"/>
              <a:gd name="T5" fmla="*/ 3 h 54"/>
              <a:gd name="T6" fmla="*/ 0 w 37"/>
              <a:gd name="T7" fmla="*/ 1 h 54"/>
              <a:gd name="T8" fmla="*/ 19 w 37"/>
              <a:gd name="T9" fmla="*/ 54 h 54"/>
              <a:gd name="T10" fmla="*/ 34 w 37"/>
              <a:gd name="T11" fmla="*/ 3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4">
                <a:moveTo>
                  <a:pt x="34" y="36"/>
                </a:moveTo>
                <a:cubicBezTo>
                  <a:pt x="37" y="33"/>
                  <a:pt x="36" y="27"/>
                  <a:pt x="33" y="24"/>
                </a:cubicBezTo>
                <a:cubicBezTo>
                  <a:pt x="8" y="3"/>
                  <a:pt x="8" y="3"/>
                  <a:pt x="8" y="3"/>
                </a:cubicBezTo>
                <a:cubicBezTo>
                  <a:pt x="6" y="1"/>
                  <a:pt x="2" y="0"/>
                  <a:pt x="0" y="1"/>
                </a:cubicBezTo>
                <a:cubicBezTo>
                  <a:pt x="11" y="21"/>
                  <a:pt x="16" y="41"/>
                  <a:pt x="19" y="54"/>
                </a:cubicBezTo>
                <a:lnTo>
                  <a:pt x="34" y="3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1" name="Freeform 250"/>
          <p:cNvSpPr/>
          <p:nvPr/>
        </p:nvSpPr>
        <p:spPr bwMode="auto">
          <a:xfrm>
            <a:off x="8062140" y="3975592"/>
            <a:ext cx="65087" cy="153988"/>
          </a:xfrm>
          <a:custGeom>
            <a:avLst/>
            <a:gdLst>
              <a:gd name="T0" fmla="*/ 20 w 29"/>
              <a:gd name="T1" fmla="*/ 68 h 68"/>
              <a:gd name="T2" fmla="*/ 29 w 29"/>
              <a:gd name="T3" fmla="*/ 56 h 68"/>
              <a:gd name="T4" fmla="*/ 12 w 29"/>
              <a:gd name="T5" fmla="*/ 0 h 68"/>
              <a:gd name="T6" fmla="*/ 0 w 29"/>
              <a:gd name="T7" fmla="*/ 14 h 68"/>
              <a:gd name="T8" fmla="*/ 20 w 29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8">
                <a:moveTo>
                  <a:pt x="20" y="68"/>
                </a:move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33"/>
                  <a:pt x="17" y="55"/>
                  <a:pt x="20" y="6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2" name="Freeform 251"/>
          <p:cNvSpPr/>
          <p:nvPr/>
        </p:nvSpPr>
        <p:spPr bwMode="auto">
          <a:xfrm>
            <a:off x="7960540" y="4167680"/>
            <a:ext cx="46037" cy="39688"/>
          </a:xfrm>
          <a:custGeom>
            <a:avLst/>
            <a:gdLst>
              <a:gd name="T0" fmla="*/ 2 w 20"/>
              <a:gd name="T1" fmla="*/ 2 h 18"/>
              <a:gd name="T2" fmla="*/ 7 w 20"/>
              <a:gd name="T3" fmla="*/ 2 h 18"/>
              <a:gd name="T4" fmla="*/ 18 w 20"/>
              <a:gd name="T5" fmla="*/ 11 h 18"/>
              <a:gd name="T6" fmla="*/ 19 w 20"/>
              <a:gd name="T7" fmla="*/ 16 h 18"/>
              <a:gd name="T8" fmla="*/ 19 w 20"/>
              <a:gd name="T9" fmla="*/ 16 h 18"/>
              <a:gd name="T10" fmla="*/ 13 w 20"/>
              <a:gd name="T11" fmla="*/ 17 h 18"/>
              <a:gd name="T12" fmla="*/ 2 w 20"/>
              <a:gd name="T13" fmla="*/ 7 h 18"/>
              <a:gd name="T14" fmla="*/ 2 w 20"/>
              <a:gd name="T1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2" y="2"/>
                </a:move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2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8"/>
                  <a:pt x="15" y="18"/>
                  <a:pt x="13" y="1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3"/>
                  <a:pt x="2" y="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3" name="Freeform 252"/>
          <p:cNvSpPr/>
          <p:nvPr/>
        </p:nvSpPr>
        <p:spPr bwMode="auto">
          <a:xfrm>
            <a:off x="7895453" y="4189905"/>
            <a:ext cx="92075" cy="87313"/>
          </a:xfrm>
          <a:custGeom>
            <a:avLst/>
            <a:gdLst>
              <a:gd name="T0" fmla="*/ 3 w 41"/>
              <a:gd name="T1" fmla="*/ 5 h 39"/>
              <a:gd name="T2" fmla="*/ 4 w 41"/>
              <a:gd name="T3" fmla="*/ 11 h 39"/>
              <a:gd name="T4" fmla="*/ 10 w 41"/>
              <a:gd name="T5" fmla="*/ 11 h 39"/>
              <a:gd name="T6" fmla="*/ 10 w 41"/>
              <a:gd name="T7" fmla="*/ 11 h 39"/>
              <a:gd name="T8" fmla="*/ 16 w 41"/>
              <a:gd name="T9" fmla="*/ 12 h 39"/>
              <a:gd name="T10" fmla="*/ 18 w 41"/>
              <a:gd name="T11" fmla="*/ 18 h 39"/>
              <a:gd name="T12" fmla="*/ 18 w 41"/>
              <a:gd name="T13" fmla="*/ 18 h 39"/>
              <a:gd name="T14" fmla="*/ 19 w 41"/>
              <a:gd name="T15" fmla="*/ 23 h 39"/>
              <a:gd name="T16" fmla="*/ 19 w 41"/>
              <a:gd name="T17" fmla="*/ 23 h 39"/>
              <a:gd name="T18" fmla="*/ 20 w 41"/>
              <a:gd name="T19" fmla="*/ 24 h 39"/>
              <a:gd name="T20" fmla="*/ 25 w 41"/>
              <a:gd name="T21" fmla="*/ 24 h 39"/>
              <a:gd name="T22" fmla="*/ 25 w 41"/>
              <a:gd name="T23" fmla="*/ 24 h 39"/>
              <a:gd name="T24" fmla="*/ 31 w 41"/>
              <a:gd name="T25" fmla="*/ 25 h 39"/>
              <a:gd name="T26" fmla="*/ 33 w 41"/>
              <a:gd name="T27" fmla="*/ 30 h 39"/>
              <a:gd name="T28" fmla="*/ 33 w 41"/>
              <a:gd name="T29" fmla="*/ 31 h 39"/>
              <a:gd name="T30" fmla="*/ 34 w 41"/>
              <a:gd name="T31" fmla="*/ 37 h 39"/>
              <a:gd name="T32" fmla="*/ 40 w 41"/>
              <a:gd name="T33" fmla="*/ 36 h 39"/>
              <a:gd name="T34" fmla="*/ 40 w 41"/>
              <a:gd name="T35" fmla="*/ 36 h 39"/>
              <a:gd name="T36" fmla="*/ 41 w 41"/>
              <a:gd name="T37" fmla="*/ 8 h 39"/>
              <a:gd name="T38" fmla="*/ 31 w 41"/>
              <a:gd name="T39" fmla="*/ 0 h 39"/>
              <a:gd name="T40" fmla="*/ 3 w 41"/>
              <a:gd name="T41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" y="5"/>
                </a:moveTo>
                <a:cubicBezTo>
                  <a:pt x="3" y="5"/>
                  <a:pt x="0" y="8"/>
                  <a:pt x="4" y="11"/>
                </a:cubicBezTo>
                <a:cubicBezTo>
                  <a:pt x="7" y="14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3" y="10"/>
                  <a:pt x="16" y="12"/>
                </a:cubicBezTo>
                <a:cubicBezTo>
                  <a:pt x="19" y="15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6" y="20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20" y="24"/>
                  <a:pt x="20" y="24"/>
                </a:cubicBezTo>
                <a:cubicBezTo>
                  <a:pt x="23" y="25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7" y="22"/>
                  <a:pt x="31" y="25"/>
                </a:cubicBezTo>
                <a:cubicBezTo>
                  <a:pt x="34" y="27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0" y="34"/>
                  <a:pt x="34" y="37"/>
                </a:cubicBezTo>
                <a:cubicBezTo>
                  <a:pt x="37" y="39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8"/>
                  <a:pt x="41" y="8"/>
                  <a:pt x="41" y="8"/>
                </a:cubicBezTo>
                <a:cubicBezTo>
                  <a:pt x="31" y="0"/>
                  <a:pt x="31" y="0"/>
                  <a:pt x="31" y="0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4" name="Freeform 253"/>
          <p:cNvSpPr/>
          <p:nvPr/>
        </p:nvSpPr>
        <p:spPr bwMode="auto">
          <a:xfrm>
            <a:off x="8146278" y="3953367"/>
            <a:ext cx="44450" cy="39688"/>
          </a:xfrm>
          <a:custGeom>
            <a:avLst/>
            <a:gdLst>
              <a:gd name="T0" fmla="*/ 18 w 20"/>
              <a:gd name="T1" fmla="*/ 16 h 18"/>
              <a:gd name="T2" fmla="*/ 13 w 20"/>
              <a:gd name="T3" fmla="*/ 16 h 18"/>
              <a:gd name="T4" fmla="*/ 2 w 20"/>
              <a:gd name="T5" fmla="*/ 7 h 18"/>
              <a:gd name="T6" fmla="*/ 1 w 20"/>
              <a:gd name="T7" fmla="*/ 2 h 18"/>
              <a:gd name="T8" fmla="*/ 1 w 20"/>
              <a:gd name="T9" fmla="*/ 2 h 18"/>
              <a:gd name="T10" fmla="*/ 7 w 20"/>
              <a:gd name="T11" fmla="*/ 2 h 18"/>
              <a:gd name="T12" fmla="*/ 18 w 20"/>
              <a:gd name="T13" fmla="*/ 11 h 18"/>
              <a:gd name="T14" fmla="*/ 18 w 20"/>
              <a:gd name="T15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18" y="16"/>
                </a:moveTo>
                <a:cubicBezTo>
                  <a:pt x="17" y="18"/>
                  <a:pt x="15" y="18"/>
                  <a:pt x="13" y="16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5"/>
                  <a:pt x="18" y="1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5" name="Freeform 254"/>
          <p:cNvSpPr/>
          <p:nvPr/>
        </p:nvSpPr>
        <p:spPr bwMode="auto">
          <a:xfrm>
            <a:off x="8163740" y="3883517"/>
            <a:ext cx="92075" cy="87313"/>
          </a:xfrm>
          <a:custGeom>
            <a:avLst/>
            <a:gdLst>
              <a:gd name="T0" fmla="*/ 38 w 41"/>
              <a:gd name="T1" fmla="*/ 34 h 39"/>
              <a:gd name="T2" fmla="*/ 37 w 41"/>
              <a:gd name="T3" fmla="*/ 28 h 39"/>
              <a:gd name="T4" fmla="*/ 31 w 41"/>
              <a:gd name="T5" fmla="*/ 28 h 39"/>
              <a:gd name="T6" fmla="*/ 31 w 41"/>
              <a:gd name="T7" fmla="*/ 28 h 39"/>
              <a:gd name="T8" fmla="*/ 25 w 41"/>
              <a:gd name="T9" fmla="*/ 27 h 39"/>
              <a:gd name="T10" fmla="*/ 23 w 41"/>
              <a:gd name="T11" fmla="*/ 21 h 39"/>
              <a:gd name="T12" fmla="*/ 23 w 41"/>
              <a:gd name="T13" fmla="*/ 21 h 39"/>
              <a:gd name="T14" fmla="*/ 23 w 41"/>
              <a:gd name="T15" fmla="*/ 16 h 39"/>
              <a:gd name="T16" fmla="*/ 22 w 41"/>
              <a:gd name="T17" fmla="*/ 16 h 39"/>
              <a:gd name="T18" fmla="*/ 21 w 41"/>
              <a:gd name="T19" fmla="*/ 15 h 39"/>
              <a:gd name="T20" fmla="*/ 16 w 41"/>
              <a:gd name="T21" fmla="*/ 15 h 39"/>
              <a:gd name="T22" fmla="*/ 16 w 41"/>
              <a:gd name="T23" fmla="*/ 15 h 39"/>
              <a:gd name="T24" fmla="*/ 10 w 41"/>
              <a:gd name="T25" fmla="*/ 14 h 39"/>
              <a:gd name="T26" fmla="*/ 8 w 41"/>
              <a:gd name="T27" fmla="*/ 9 h 39"/>
              <a:gd name="T28" fmla="*/ 8 w 41"/>
              <a:gd name="T29" fmla="*/ 8 h 39"/>
              <a:gd name="T30" fmla="*/ 7 w 41"/>
              <a:gd name="T31" fmla="*/ 3 h 39"/>
              <a:gd name="T32" fmla="*/ 1 w 41"/>
              <a:gd name="T33" fmla="*/ 3 h 39"/>
              <a:gd name="T34" fmla="*/ 1 w 41"/>
              <a:gd name="T35" fmla="*/ 3 h 39"/>
              <a:gd name="T36" fmla="*/ 0 w 41"/>
              <a:gd name="T37" fmla="*/ 31 h 39"/>
              <a:gd name="T38" fmla="*/ 10 w 41"/>
              <a:gd name="T39" fmla="*/ 39 h 39"/>
              <a:gd name="T40" fmla="*/ 38 w 41"/>
              <a:gd name="T41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8" y="34"/>
                </a:moveTo>
                <a:cubicBezTo>
                  <a:pt x="38" y="34"/>
                  <a:pt x="41" y="31"/>
                  <a:pt x="37" y="28"/>
                </a:cubicBezTo>
                <a:cubicBezTo>
                  <a:pt x="34" y="25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28" y="29"/>
                  <a:pt x="25" y="27"/>
                </a:cubicBezTo>
                <a:cubicBezTo>
                  <a:pt x="22" y="24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5" y="19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1" y="15"/>
                </a:cubicBezTo>
                <a:cubicBezTo>
                  <a:pt x="18" y="14"/>
                  <a:pt x="17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4" y="17"/>
                  <a:pt x="10" y="14"/>
                </a:cubicBezTo>
                <a:cubicBezTo>
                  <a:pt x="7" y="12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11" y="5"/>
                  <a:pt x="7" y="3"/>
                </a:cubicBezTo>
                <a:cubicBezTo>
                  <a:pt x="4" y="0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6" name="Freeform 255"/>
          <p:cNvSpPr>
            <a:spLocks noEditPoints="1"/>
          </p:cNvSpPr>
          <p:nvPr/>
        </p:nvSpPr>
        <p:spPr bwMode="auto">
          <a:xfrm>
            <a:off x="815203" y="4437555"/>
            <a:ext cx="327025" cy="444500"/>
          </a:xfrm>
          <a:custGeom>
            <a:avLst/>
            <a:gdLst>
              <a:gd name="T0" fmla="*/ 37 w 145"/>
              <a:gd name="T1" fmla="*/ 57 h 197"/>
              <a:gd name="T2" fmla="*/ 38 w 145"/>
              <a:gd name="T3" fmla="*/ 59 h 197"/>
              <a:gd name="T4" fmla="*/ 39 w 145"/>
              <a:gd name="T5" fmla="*/ 60 h 197"/>
              <a:gd name="T6" fmla="*/ 40 w 145"/>
              <a:gd name="T7" fmla="*/ 63 h 197"/>
              <a:gd name="T8" fmla="*/ 7 w 145"/>
              <a:gd name="T9" fmla="*/ 93 h 197"/>
              <a:gd name="T10" fmla="*/ 1 w 145"/>
              <a:gd name="T11" fmla="*/ 115 h 197"/>
              <a:gd name="T12" fmla="*/ 20 w 145"/>
              <a:gd name="T13" fmla="*/ 126 h 197"/>
              <a:gd name="T14" fmla="*/ 39 w 145"/>
              <a:gd name="T15" fmla="*/ 119 h 197"/>
              <a:gd name="T16" fmla="*/ 20 w 145"/>
              <a:gd name="T17" fmla="*/ 166 h 197"/>
              <a:gd name="T18" fmla="*/ 29 w 145"/>
              <a:gd name="T19" fmla="*/ 192 h 197"/>
              <a:gd name="T20" fmla="*/ 55 w 145"/>
              <a:gd name="T21" fmla="*/ 182 h 197"/>
              <a:gd name="T22" fmla="*/ 71 w 145"/>
              <a:gd name="T23" fmla="*/ 154 h 197"/>
              <a:gd name="T24" fmla="*/ 87 w 145"/>
              <a:gd name="T25" fmla="*/ 182 h 197"/>
              <a:gd name="T26" fmla="*/ 113 w 145"/>
              <a:gd name="T27" fmla="*/ 192 h 197"/>
              <a:gd name="T28" fmla="*/ 123 w 145"/>
              <a:gd name="T29" fmla="*/ 167 h 197"/>
              <a:gd name="T30" fmla="*/ 103 w 145"/>
              <a:gd name="T31" fmla="*/ 119 h 197"/>
              <a:gd name="T32" fmla="*/ 122 w 145"/>
              <a:gd name="T33" fmla="*/ 126 h 197"/>
              <a:gd name="T34" fmla="*/ 141 w 145"/>
              <a:gd name="T35" fmla="*/ 115 h 197"/>
              <a:gd name="T36" fmla="*/ 135 w 145"/>
              <a:gd name="T37" fmla="*/ 93 h 197"/>
              <a:gd name="T38" fmla="*/ 98 w 145"/>
              <a:gd name="T39" fmla="*/ 63 h 197"/>
              <a:gd name="T40" fmla="*/ 108 w 145"/>
              <a:gd name="T41" fmla="*/ 38 h 197"/>
              <a:gd name="T42" fmla="*/ 32 w 145"/>
              <a:gd name="T43" fmla="*/ 38 h 197"/>
              <a:gd name="T44" fmla="*/ 11 w 145"/>
              <a:gd name="T45" fmla="*/ 98 h 197"/>
              <a:gd name="T46" fmla="*/ 45 w 145"/>
              <a:gd name="T47" fmla="*/ 58 h 197"/>
              <a:gd name="T48" fmla="*/ 44 w 145"/>
              <a:gd name="T49" fmla="*/ 56 h 197"/>
              <a:gd name="T50" fmla="*/ 42 w 145"/>
              <a:gd name="T51" fmla="*/ 54 h 197"/>
              <a:gd name="T52" fmla="*/ 70 w 145"/>
              <a:gd name="T53" fmla="*/ 7 h 197"/>
              <a:gd name="T54" fmla="*/ 94 w 145"/>
              <a:gd name="T55" fmla="*/ 58 h 197"/>
              <a:gd name="T56" fmla="*/ 93 w 145"/>
              <a:gd name="T57" fmla="*/ 60 h 197"/>
              <a:gd name="T58" fmla="*/ 131 w 145"/>
              <a:gd name="T59" fmla="*/ 98 h 197"/>
              <a:gd name="T60" fmla="*/ 135 w 145"/>
              <a:gd name="T61" fmla="*/ 112 h 197"/>
              <a:gd name="T62" fmla="*/ 110 w 145"/>
              <a:gd name="T63" fmla="*/ 113 h 197"/>
              <a:gd name="T64" fmla="*/ 97 w 145"/>
              <a:gd name="T65" fmla="*/ 128 h 197"/>
              <a:gd name="T66" fmla="*/ 117 w 145"/>
              <a:gd name="T67" fmla="*/ 181 h 197"/>
              <a:gd name="T68" fmla="*/ 93 w 145"/>
              <a:gd name="T69" fmla="*/ 179 h 197"/>
              <a:gd name="T70" fmla="*/ 71 w 145"/>
              <a:gd name="T71" fmla="*/ 147 h 197"/>
              <a:gd name="T72" fmla="*/ 59 w 145"/>
              <a:gd name="T73" fmla="*/ 154 h 197"/>
              <a:gd name="T74" fmla="*/ 31 w 145"/>
              <a:gd name="T75" fmla="*/ 186 h 197"/>
              <a:gd name="T76" fmla="*/ 26 w 145"/>
              <a:gd name="T77" fmla="*/ 169 h 197"/>
              <a:gd name="T78" fmla="*/ 44 w 145"/>
              <a:gd name="T79" fmla="*/ 115 h 197"/>
              <a:gd name="T80" fmla="*/ 18 w 145"/>
              <a:gd name="T81" fmla="*/ 11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97">
                <a:moveTo>
                  <a:pt x="32" y="38"/>
                </a:moveTo>
                <a:cubicBezTo>
                  <a:pt x="32" y="45"/>
                  <a:pt x="34" y="51"/>
                  <a:pt x="37" y="57"/>
                </a:cubicBezTo>
                <a:cubicBezTo>
                  <a:pt x="37" y="57"/>
                  <a:pt x="36" y="56"/>
                  <a:pt x="36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9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0"/>
                  <a:pt x="40" y="61"/>
                  <a:pt x="40" y="61"/>
                </a:cubicBezTo>
                <a:cubicBezTo>
                  <a:pt x="40" y="62"/>
                  <a:pt x="40" y="63"/>
                  <a:pt x="40" y="63"/>
                </a:cubicBezTo>
                <a:cubicBezTo>
                  <a:pt x="40" y="65"/>
                  <a:pt x="39" y="67"/>
                  <a:pt x="37" y="70"/>
                </a:cubicBezTo>
                <a:cubicBezTo>
                  <a:pt x="37" y="70"/>
                  <a:pt x="7" y="93"/>
                  <a:pt x="7" y="93"/>
                </a:cubicBezTo>
                <a:cubicBezTo>
                  <a:pt x="4" y="95"/>
                  <a:pt x="0" y="101"/>
                  <a:pt x="0" y="108"/>
                </a:cubicBezTo>
                <a:cubicBezTo>
                  <a:pt x="0" y="110"/>
                  <a:pt x="0" y="112"/>
                  <a:pt x="1" y="115"/>
                </a:cubicBezTo>
                <a:cubicBezTo>
                  <a:pt x="6" y="126"/>
                  <a:pt x="15" y="127"/>
                  <a:pt x="19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6" y="119"/>
                  <a:pt x="38" y="118"/>
                  <a:pt x="39" y="119"/>
                </a:cubicBezTo>
                <a:cubicBezTo>
                  <a:pt x="40" y="120"/>
                  <a:pt x="40" y="122"/>
                  <a:pt x="39" y="126"/>
                </a:cubicBezTo>
                <a:cubicBezTo>
                  <a:pt x="36" y="137"/>
                  <a:pt x="20" y="166"/>
                  <a:pt x="20" y="166"/>
                </a:cubicBezTo>
                <a:cubicBezTo>
                  <a:pt x="19" y="167"/>
                  <a:pt x="16" y="176"/>
                  <a:pt x="19" y="183"/>
                </a:cubicBezTo>
                <a:cubicBezTo>
                  <a:pt x="21" y="187"/>
                  <a:pt x="24" y="190"/>
                  <a:pt x="29" y="192"/>
                </a:cubicBezTo>
                <a:cubicBezTo>
                  <a:pt x="43" y="197"/>
                  <a:pt x="50" y="189"/>
                  <a:pt x="54" y="182"/>
                </a:cubicBezTo>
                <a:cubicBezTo>
                  <a:pt x="54" y="182"/>
                  <a:pt x="55" y="182"/>
                  <a:pt x="55" y="182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56"/>
                  <a:pt x="66" y="154"/>
                  <a:pt x="71" y="154"/>
                </a:cubicBezTo>
                <a:cubicBezTo>
                  <a:pt x="76" y="154"/>
                  <a:pt x="77" y="156"/>
                  <a:pt x="77" y="156"/>
                </a:cubicBezTo>
                <a:cubicBezTo>
                  <a:pt x="87" y="182"/>
                  <a:pt x="87" y="182"/>
                  <a:pt x="87" y="182"/>
                </a:cubicBezTo>
                <a:cubicBezTo>
                  <a:pt x="87" y="182"/>
                  <a:pt x="88" y="182"/>
                  <a:pt x="88" y="182"/>
                </a:cubicBezTo>
                <a:cubicBezTo>
                  <a:pt x="92" y="189"/>
                  <a:pt x="99" y="197"/>
                  <a:pt x="113" y="192"/>
                </a:cubicBezTo>
                <a:cubicBezTo>
                  <a:pt x="118" y="190"/>
                  <a:pt x="121" y="187"/>
                  <a:pt x="123" y="183"/>
                </a:cubicBezTo>
                <a:cubicBezTo>
                  <a:pt x="126" y="176"/>
                  <a:pt x="123" y="167"/>
                  <a:pt x="123" y="167"/>
                </a:cubicBezTo>
                <a:cubicBezTo>
                  <a:pt x="122" y="166"/>
                  <a:pt x="106" y="137"/>
                  <a:pt x="103" y="126"/>
                </a:cubicBezTo>
                <a:cubicBezTo>
                  <a:pt x="102" y="122"/>
                  <a:pt x="102" y="120"/>
                  <a:pt x="103" y="119"/>
                </a:cubicBezTo>
                <a:cubicBezTo>
                  <a:pt x="104" y="118"/>
                  <a:pt x="106" y="119"/>
                  <a:pt x="108" y="119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2" y="126"/>
                  <a:pt x="122" y="126"/>
                  <a:pt x="123" y="126"/>
                </a:cubicBezTo>
                <a:cubicBezTo>
                  <a:pt x="127" y="127"/>
                  <a:pt x="136" y="126"/>
                  <a:pt x="141" y="115"/>
                </a:cubicBezTo>
                <a:cubicBezTo>
                  <a:pt x="145" y="104"/>
                  <a:pt x="139" y="96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4"/>
                  <a:pt x="98" y="63"/>
                  <a:pt x="98" y="63"/>
                </a:cubicBezTo>
                <a:cubicBezTo>
                  <a:pt x="98" y="63"/>
                  <a:pt x="99" y="63"/>
                  <a:pt x="99" y="62"/>
                </a:cubicBezTo>
                <a:cubicBezTo>
                  <a:pt x="105" y="55"/>
                  <a:pt x="108" y="47"/>
                  <a:pt x="108" y="38"/>
                </a:cubicBezTo>
                <a:cubicBezTo>
                  <a:pt x="108" y="17"/>
                  <a:pt x="91" y="0"/>
                  <a:pt x="70" y="0"/>
                </a:cubicBezTo>
                <a:cubicBezTo>
                  <a:pt x="49" y="0"/>
                  <a:pt x="32" y="17"/>
                  <a:pt x="32" y="38"/>
                </a:cubicBezTo>
                <a:close/>
                <a:moveTo>
                  <a:pt x="7" y="112"/>
                </a:moveTo>
                <a:cubicBezTo>
                  <a:pt x="4" y="104"/>
                  <a:pt x="11" y="99"/>
                  <a:pt x="11" y="98"/>
                </a:cubicBezTo>
                <a:cubicBezTo>
                  <a:pt x="11" y="98"/>
                  <a:pt x="41" y="75"/>
                  <a:pt x="41" y="75"/>
                </a:cubicBezTo>
                <a:cubicBezTo>
                  <a:pt x="49" y="67"/>
                  <a:pt x="47" y="60"/>
                  <a:pt x="45" y="58"/>
                </a:cubicBezTo>
                <a:cubicBezTo>
                  <a:pt x="45" y="57"/>
                  <a:pt x="44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4"/>
                  <a:pt x="42" y="54"/>
                </a:cubicBezTo>
                <a:cubicBezTo>
                  <a:pt x="40" y="49"/>
                  <a:pt x="38" y="44"/>
                  <a:pt x="38" y="38"/>
                </a:cubicBezTo>
                <a:cubicBezTo>
                  <a:pt x="38" y="21"/>
                  <a:pt x="52" y="7"/>
                  <a:pt x="70" y="7"/>
                </a:cubicBezTo>
                <a:cubicBezTo>
                  <a:pt x="87" y="7"/>
                  <a:pt x="101" y="21"/>
                  <a:pt x="101" y="38"/>
                </a:cubicBezTo>
                <a:cubicBezTo>
                  <a:pt x="101" y="46"/>
                  <a:pt x="99" y="52"/>
                  <a:pt x="94" y="58"/>
                </a:cubicBezTo>
                <a:cubicBezTo>
                  <a:pt x="94" y="58"/>
                  <a:pt x="93" y="59"/>
                  <a:pt x="93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62"/>
                  <a:pt x="90" y="65"/>
                  <a:pt x="95" y="70"/>
                </a:cubicBezTo>
                <a:cubicBezTo>
                  <a:pt x="95" y="70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9"/>
                  <a:pt x="138" y="104"/>
                  <a:pt x="135" y="112"/>
                </a:cubicBezTo>
                <a:cubicBezTo>
                  <a:pt x="131" y="120"/>
                  <a:pt x="125" y="120"/>
                  <a:pt x="124" y="119"/>
                </a:cubicBezTo>
                <a:cubicBezTo>
                  <a:pt x="123" y="119"/>
                  <a:pt x="110" y="113"/>
                  <a:pt x="110" y="113"/>
                </a:cubicBezTo>
                <a:cubicBezTo>
                  <a:pt x="109" y="113"/>
                  <a:pt x="102" y="111"/>
                  <a:pt x="98" y="115"/>
                </a:cubicBezTo>
                <a:cubicBezTo>
                  <a:pt x="95" y="117"/>
                  <a:pt x="95" y="122"/>
                  <a:pt x="97" y="128"/>
                </a:cubicBezTo>
                <a:cubicBezTo>
                  <a:pt x="100" y="139"/>
                  <a:pt x="116" y="168"/>
                  <a:pt x="117" y="169"/>
                </a:cubicBezTo>
                <a:cubicBezTo>
                  <a:pt x="117" y="169"/>
                  <a:pt x="119" y="176"/>
                  <a:pt x="117" y="181"/>
                </a:cubicBezTo>
                <a:cubicBezTo>
                  <a:pt x="116" y="183"/>
                  <a:pt x="114" y="185"/>
                  <a:pt x="111" y="186"/>
                </a:cubicBezTo>
                <a:cubicBezTo>
                  <a:pt x="102" y="189"/>
                  <a:pt x="98" y="186"/>
                  <a:pt x="93" y="179"/>
                </a:cubicBezTo>
                <a:cubicBezTo>
                  <a:pt x="93" y="178"/>
                  <a:pt x="83" y="154"/>
                  <a:pt x="83" y="154"/>
                </a:cubicBezTo>
                <a:cubicBezTo>
                  <a:pt x="83" y="154"/>
                  <a:pt x="81" y="148"/>
                  <a:pt x="71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61" y="148"/>
                  <a:pt x="59" y="154"/>
                  <a:pt x="59" y="154"/>
                </a:cubicBezTo>
                <a:cubicBezTo>
                  <a:pt x="59" y="154"/>
                  <a:pt x="49" y="178"/>
                  <a:pt x="49" y="179"/>
                </a:cubicBezTo>
                <a:cubicBezTo>
                  <a:pt x="44" y="186"/>
                  <a:pt x="40" y="189"/>
                  <a:pt x="31" y="186"/>
                </a:cubicBezTo>
                <a:cubicBezTo>
                  <a:pt x="28" y="185"/>
                  <a:pt x="26" y="183"/>
                  <a:pt x="25" y="181"/>
                </a:cubicBezTo>
                <a:cubicBezTo>
                  <a:pt x="23" y="176"/>
                  <a:pt x="25" y="169"/>
                  <a:pt x="26" y="169"/>
                </a:cubicBezTo>
                <a:cubicBezTo>
                  <a:pt x="26" y="168"/>
                  <a:pt x="42" y="139"/>
                  <a:pt x="45" y="128"/>
                </a:cubicBezTo>
                <a:cubicBezTo>
                  <a:pt x="47" y="122"/>
                  <a:pt x="47" y="117"/>
                  <a:pt x="44" y="115"/>
                </a:cubicBezTo>
                <a:cubicBezTo>
                  <a:pt x="40" y="111"/>
                  <a:pt x="33" y="113"/>
                  <a:pt x="32" y="113"/>
                </a:cubicBezTo>
                <a:cubicBezTo>
                  <a:pt x="32" y="113"/>
                  <a:pt x="19" y="119"/>
                  <a:pt x="18" y="119"/>
                </a:cubicBezTo>
                <a:cubicBezTo>
                  <a:pt x="17" y="120"/>
                  <a:pt x="11" y="120"/>
                  <a:pt x="7" y="11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7" name="Oval 256"/>
          <p:cNvSpPr>
            <a:spLocks noChangeArrowheads="1"/>
          </p:cNvSpPr>
          <p:nvPr/>
        </p:nvSpPr>
        <p:spPr bwMode="auto">
          <a:xfrm>
            <a:off x="929503" y="4499467"/>
            <a:ext cx="26987" cy="269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8" name="Oval 257"/>
          <p:cNvSpPr>
            <a:spLocks noChangeArrowheads="1"/>
          </p:cNvSpPr>
          <p:nvPr/>
        </p:nvSpPr>
        <p:spPr bwMode="auto">
          <a:xfrm>
            <a:off x="985065" y="4499467"/>
            <a:ext cx="26987" cy="269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59" name="Oval 258"/>
          <p:cNvSpPr>
            <a:spLocks noChangeArrowheads="1"/>
          </p:cNvSpPr>
          <p:nvPr/>
        </p:nvSpPr>
        <p:spPr bwMode="auto">
          <a:xfrm>
            <a:off x="958078" y="4609005"/>
            <a:ext cx="26987" cy="269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0" name="Oval 259"/>
          <p:cNvSpPr>
            <a:spLocks noChangeArrowheads="1"/>
          </p:cNvSpPr>
          <p:nvPr/>
        </p:nvSpPr>
        <p:spPr bwMode="auto">
          <a:xfrm>
            <a:off x="958078" y="4661392"/>
            <a:ext cx="26987" cy="269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1" name="Oval 260"/>
          <p:cNvSpPr>
            <a:spLocks noChangeArrowheads="1"/>
          </p:cNvSpPr>
          <p:nvPr/>
        </p:nvSpPr>
        <p:spPr bwMode="auto">
          <a:xfrm>
            <a:off x="958078" y="4709017"/>
            <a:ext cx="26987" cy="2698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2" name="Freeform 261"/>
          <p:cNvSpPr/>
          <p:nvPr/>
        </p:nvSpPr>
        <p:spPr bwMode="auto">
          <a:xfrm>
            <a:off x="935853" y="4553442"/>
            <a:ext cx="71437" cy="26988"/>
          </a:xfrm>
          <a:custGeom>
            <a:avLst/>
            <a:gdLst>
              <a:gd name="T0" fmla="*/ 28 w 32"/>
              <a:gd name="T1" fmla="*/ 0 h 12"/>
              <a:gd name="T2" fmla="*/ 4 w 32"/>
              <a:gd name="T3" fmla="*/ 1 h 12"/>
              <a:gd name="T4" fmla="*/ 1 w 32"/>
              <a:gd name="T5" fmla="*/ 0 h 12"/>
              <a:gd name="T6" fmla="*/ 1 w 32"/>
              <a:gd name="T7" fmla="*/ 3 h 12"/>
              <a:gd name="T8" fmla="*/ 15 w 32"/>
              <a:gd name="T9" fmla="*/ 10 h 12"/>
              <a:gd name="T10" fmla="*/ 31 w 32"/>
              <a:gd name="T11" fmla="*/ 4 h 12"/>
              <a:gd name="T12" fmla="*/ 31 w 32"/>
              <a:gd name="T13" fmla="*/ 1 h 12"/>
              <a:gd name="T14" fmla="*/ 28 w 32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12">
                <a:moveTo>
                  <a:pt x="28" y="0"/>
                </a:moveTo>
                <a:cubicBezTo>
                  <a:pt x="15" y="12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3"/>
                  <a:pt x="1" y="3"/>
                </a:cubicBezTo>
                <a:cubicBezTo>
                  <a:pt x="1" y="4"/>
                  <a:pt x="7" y="10"/>
                  <a:pt x="15" y="10"/>
                </a:cubicBezTo>
                <a:cubicBezTo>
                  <a:pt x="21" y="10"/>
                  <a:pt x="26" y="8"/>
                  <a:pt x="31" y="4"/>
                </a:cubicBezTo>
                <a:cubicBezTo>
                  <a:pt x="32" y="3"/>
                  <a:pt x="32" y="1"/>
                  <a:pt x="31" y="1"/>
                </a:cubicBezTo>
                <a:cubicBezTo>
                  <a:pt x="30" y="0"/>
                  <a:pt x="29" y="0"/>
                  <a:pt x="28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3" name="Freeform 262"/>
          <p:cNvSpPr/>
          <p:nvPr/>
        </p:nvSpPr>
        <p:spPr bwMode="auto">
          <a:xfrm>
            <a:off x="1516878" y="4485180"/>
            <a:ext cx="234950" cy="139700"/>
          </a:xfrm>
          <a:custGeom>
            <a:avLst/>
            <a:gdLst>
              <a:gd name="T0" fmla="*/ 104 w 104"/>
              <a:gd name="T1" fmla="*/ 54 h 62"/>
              <a:gd name="T2" fmla="*/ 73 w 104"/>
              <a:gd name="T3" fmla="*/ 21 h 62"/>
              <a:gd name="T4" fmla="*/ 73 w 104"/>
              <a:gd name="T5" fmla="*/ 21 h 62"/>
              <a:gd name="T6" fmla="*/ 53 w 104"/>
              <a:gd name="T7" fmla="*/ 0 h 62"/>
              <a:gd name="T8" fmla="*/ 32 w 104"/>
              <a:gd name="T9" fmla="*/ 21 h 62"/>
              <a:gd name="T10" fmla="*/ 0 w 104"/>
              <a:gd name="T11" fmla="*/ 54 h 62"/>
              <a:gd name="T12" fmla="*/ 0 w 104"/>
              <a:gd name="T13" fmla="*/ 62 h 62"/>
              <a:gd name="T14" fmla="*/ 104 w 104"/>
              <a:gd name="T15" fmla="*/ 62 h 62"/>
              <a:gd name="T16" fmla="*/ 104 w 104"/>
              <a:gd name="T17" fmla="*/ 5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62">
                <a:moveTo>
                  <a:pt x="104" y="54"/>
                </a:moveTo>
                <a:cubicBezTo>
                  <a:pt x="104" y="36"/>
                  <a:pt x="87" y="26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64" y="0"/>
                  <a:pt x="53" y="0"/>
                </a:cubicBezTo>
                <a:cubicBezTo>
                  <a:pt x="41" y="0"/>
                  <a:pt x="32" y="9"/>
                  <a:pt x="32" y="21"/>
                </a:cubicBezTo>
                <a:cubicBezTo>
                  <a:pt x="18" y="26"/>
                  <a:pt x="0" y="35"/>
                  <a:pt x="0" y="54"/>
                </a:cubicBezTo>
                <a:cubicBezTo>
                  <a:pt x="0" y="57"/>
                  <a:pt x="0" y="60"/>
                  <a:pt x="0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0"/>
                  <a:pt x="104" y="57"/>
                  <a:pt x="104" y="5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8" name="Freeform 263"/>
          <p:cNvSpPr/>
          <p:nvPr/>
        </p:nvSpPr>
        <p:spPr bwMode="auto">
          <a:xfrm>
            <a:off x="1454965" y="4702667"/>
            <a:ext cx="360362" cy="161925"/>
          </a:xfrm>
          <a:custGeom>
            <a:avLst/>
            <a:gdLst>
              <a:gd name="T0" fmla="*/ 154 w 160"/>
              <a:gd name="T1" fmla="*/ 41 h 72"/>
              <a:gd name="T2" fmla="*/ 132 w 160"/>
              <a:gd name="T3" fmla="*/ 14 h 72"/>
              <a:gd name="T4" fmla="*/ 132 w 160"/>
              <a:gd name="T5" fmla="*/ 0 h 72"/>
              <a:gd name="T6" fmla="*/ 28 w 160"/>
              <a:gd name="T7" fmla="*/ 0 h 72"/>
              <a:gd name="T8" fmla="*/ 28 w 160"/>
              <a:gd name="T9" fmla="*/ 14 h 72"/>
              <a:gd name="T10" fmla="*/ 6 w 160"/>
              <a:gd name="T11" fmla="*/ 41 h 72"/>
              <a:gd name="T12" fmla="*/ 0 w 160"/>
              <a:gd name="T13" fmla="*/ 47 h 72"/>
              <a:gd name="T14" fmla="*/ 6 w 160"/>
              <a:gd name="T15" fmla="*/ 52 h 72"/>
              <a:gd name="T16" fmla="*/ 51 w 160"/>
              <a:gd name="T17" fmla="*/ 52 h 72"/>
              <a:gd name="T18" fmla="*/ 80 w 160"/>
              <a:gd name="T19" fmla="*/ 72 h 72"/>
              <a:gd name="T20" fmla="*/ 109 w 160"/>
              <a:gd name="T21" fmla="*/ 52 h 72"/>
              <a:gd name="T22" fmla="*/ 154 w 160"/>
              <a:gd name="T23" fmla="*/ 52 h 72"/>
              <a:gd name="T24" fmla="*/ 160 w 160"/>
              <a:gd name="T25" fmla="*/ 47 h 72"/>
              <a:gd name="T26" fmla="*/ 154 w 160"/>
              <a:gd name="T27" fmla="*/ 4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72">
                <a:moveTo>
                  <a:pt x="154" y="41"/>
                </a:moveTo>
                <a:cubicBezTo>
                  <a:pt x="135" y="34"/>
                  <a:pt x="132" y="14"/>
                  <a:pt x="132" y="14"/>
                </a:cubicBezTo>
                <a:cubicBezTo>
                  <a:pt x="132" y="14"/>
                  <a:pt x="132" y="9"/>
                  <a:pt x="1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9"/>
                  <a:pt x="28" y="14"/>
                  <a:pt x="28" y="14"/>
                </a:cubicBezTo>
                <a:cubicBezTo>
                  <a:pt x="28" y="14"/>
                  <a:pt x="25" y="34"/>
                  <a:pt x="6" y="41"/>
                </a:cubicBezTo>
                <a:cubicBezTo>
                  <a:pt x="6" y="41"/>
                  <a:pt x="0" y="42"/>
                  <a:pt x="0" y="47"/>
                </a:cubicBezTo>
                <a:cubicBezTo>
                  <a:pt x="0" y="53"/>
                  <a:pt x="6" y="52"/>
                  <a:pt x="6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64"/>
                  <a:pt x="67" y="72"/>
                  <a:pt x="80" y="72"/>
                </a:cubicBezTo>
                <a:cubicBezTo>
                  <a:pt x="93" y="72"/>
                  <a:pt x="104" y="64"/>
                  <a:pt x="109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52"/>
                  <a:pt x="160" y="53"/>
                  <a:pt x="160" y="47"/>
                </a:cubicBezTo>
                <a:cubicBezTo>
                  <a:pt x="160" y="42"/>
                  <a:pt x="154" y="41"/>
                  <a:pt x="154" y="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9" name="Freeform 264"/>
          <p:cNvSpPr/>
          <p:nvPr/>
        </p:nvSpPr>
        <p:spPr bwMode="auto">
          <a:xfrm>
            <a:off x="1516878" y="4639167"/>
            <a:ext cx="234950" cy="52388"/>
          </a:xfrm>
          <a:custGeom>
            <a:avLst/>
            <a:gdLst>
              <a:gd name="T0" fmla="*/ 104 w 104"/>
              <a:gd name="T1" fmla="*/ 0 h 23"/>
              <a:gd name="T2" fmla="*/ 0 w 104"/>
              <a:gd name="T3" fmla="*/ 0 h 23"/>
              <a:gd name="T4" fmla="*/ 0 w 104"/>
              <a:gd name="T5" fmla="*/ 23 h 23"/>
              <a:gd name="T6" fmla="*/ 104 w 104"/>
              <a:gd name="T7" fmla="*/ 23 h 23"/>
              <a:gd name="T8" fmla="*/ 104 w 10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3">
                <a:moveTo>
                  <a:pt x="1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17"/>
                  <a:pt x="0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17"/>
                  <a:pt x="104" y="9"/>
                  <a:pt x="104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0" name="Freeform 265"/>
          <p:cNvSpPr>
            <a:spLocks noEditPoints="1"/>
          </p:cNvSpPr>
          <p:nvPr/>
        </p:nvSpPr>
        <p:spPr bwMode="auto">
          <a:xfrm>
            <a:off x="2112190" y="4437555"/>
            <a:ext cx="342900" cy="457200"/>
          </a:xfrm>
          <a:custGeom>
            <a:avLst/>
            <a:gdLst>
              <a:gd name="T0" fmla="*/ 152 w 152"/>
              <a:gd name="T1" fmla="*/ 75 h 202"/>
              <a:gd name="T2" fmla="*/ 152 w 152"/>
              <a:gd name="T3" fmla="*/ 75 h 202"/>
              <a:gd name="T4" fmla="*/ 76 w 152"/>
              <a:gd name="T5" fmla="*/ 0 h 202"/>
              <a:gd name="T6" fmla="*/ 0 w 152"/>
              <a:gd name="T7" fmla="*/ 75 h 202"/>
              <a:gd name="T8" fmla="*/ 0 w 152"/>
              <a:gd name="T9" fmla="*/ 75 h 202"/>
              <a:gd name="T10" fmla="*/ 0 w 152"/>
              <a:gd name="T11" fmla="*/ 76 h 202"/>
              <a:gd name="T12" fmla="*/ 0 w 152"/>
              <a:gd name="T13" fmla="*/ 76 h 202"/>
              <a:gd name="T14" fmla="*/ 1 w 152"/>
              <a:gd name="T15" fmla="*/ 76 h 202"/>
              <a:gd name="T16" fmla="*/ 56 w 152"/>
              <a:gd name="T17" fmla="*/ 156 h 202"/>
              <a:gd name="T18" fmla="*/ 41 w 152"/>
              <a:gd name="T19" fmla="*/ 156 h 202"/>
              <a:gd name="T20" fmla="*/ 41 w 152"/>
              <a:gd name="T21" fmla="*/ 202 h 202"/>
              <a:gd name="T22" fmla="*/ 110 w 152"/>
              <a:gd name="T23" fmla="*/ 202 h 202"/>
              <a:gd name="T24" fmla="*/ 110 w 152"/>
              <a:gd name="T25" fmla="*/ 156 h 202"/>
              <a:gd name="T26" fmla="*/ 96 w 152"/>
              <a:gd name="T27" fmla="*/ 156 h 202"/>
              <a:gd name="T28" fmla="*/ 151 w 152"/>
              <a:gd name="T29" fmla="*/ 76 h 202"/>
              <a:gd name="T30" fmla="*/ 152 w 152"/>
              <a:gd name="T31" fmla="*/ 76 h 202"/>
              <a:gd name="T32" fmla="*/ 152 w 152"/>
              <a:gd name="T33" fmla="*/ 76 h 202"/>
              <a:gd name="T34" fmla="*/ 152 w 152"/>
              <a:gd name="T35" fmla="*/ 75 h 202"/>
              <a:gd name="T36" fmla="*/ 63 w 152"/>
              <a:gd name="T37" fmla="*/ 156 h 202"/>
              <a:gd name="T38" fmla="*/ 8 w 152"/>
              <a:gd name="T39" fmla="*/ 76 h 202"/>
              <a:gd name="T40" fmla="*/ 42 w 152"/>
              <a:gd name="T41" fmla="*/ 76 h 202"/>
              <a:gd name="T42" fmla="*/ 66 w 152"/>
              <a:gd name="T43" fmla="*/ 156 h 202"/>
              <a:gd name="T44" fmla="*/ 63 w 152"/>
              <a:gd name="T45" fmla="*/ 156 h 202"/>
              <a:gd name="T46" fmla="*/ 73 w 152"/>
              <a:gd name="T47" fmla="*/ 156 h 202"/>
              <a:gd name="T48" fmla="*/ 72 w 152"/>
              <a:gd name="T49" fmla="*/ 156 h 202"/>
              <a:gd name="T50" fmla="*/ 48 w 152"/>
              <a:gd name="T51" fmla="*/ 76 h 202"/>
              <a:gd name="T52" fmla="*/ 73 w 152"/>
              <a:gd name="T53" fmla="*/ 76 h 202"/>
              <a:gd name="T54" fmla="*/ 73 w 152"/>
              <a:gd name="T55" fmla="*/ 156 h 202"/>
              <a:gd name="T56" fmla="*/ 41 w 152"/>
              <a:gd name="T57" fmla="*/ 73 h 202"/>
              <a:gd name="T58" fmla="*/ 6 w 152"/>
              <a:gd name="T59" fmla="*/ 73 h 202"/>
              <a:gd name="T60" fmla="*/ 75 w 152"/>
              <a:gd name="T61" fmla="*/ 3 h 202"/>
              <a:gd name="T62" fmla="*/ 41 w 152"/>
              <a:gd name="T63" fmla="*/ 73 h 202"/>
              <a:gd name="T64" fmla="*/ 76 w 152"/>
              <a:gd name="T65" fmla="*/ 4 h 202"/>
              <a:gd name="T66" fmla="*/ 108 w 152"/>
              <a:gd name="T67" fmla="*/ 73 h 202"/>
              <a:gd name="T68" fmla="*/ 78 w 152"/>
              <a:gd name="T69" fmla="*/ 73 h 202"/>
              <a:gd name="T70" fmla="*/ 76 w 152"/>
              <a:gd name="T71" fmla="*/ 4 h 202"/>
              <a:gd name="T72" fmla="*/ 79 w 152"/>
              <a:gd name="T73" fmla="*/ 156 h 202"/>
              <a:gd name="T74" fmla="*/ 79 w 152"/>
              <a:gd name="T75" fmla="*/ 76 h 202"/>
              <a:gd name="T76" fmla="*/ 104 w 152"/>
              <a:gd name="T77" fmla="*/ 76 h 202"/>
              <a:gd name="T78" fmla="*/ 80 w 152"/>
              <a:gd name="T79" fmla="*/ 156 h 202"/>
              <a:gd name="T80" fmla="*/ 79 w 152"/>
              <a:gd name="T81" fmla="*/ 156 h 202"/>
              <a:gd name="T82" fmla="*/ 89 w 152"/>
              <a:gd name="T83" fmla="*/ 156 h 202"/>
              <a:gd name="T84" fmla="*/ 86 w 152"/>
              <a:gd name="T85" fmla="*/ 156 h 202"/>
              <a:gd name="T86" fmla="*/ 110 w 152"/>
              <a:gd name="T87" fmla="*/ 76 h 202"/>
              <a:gd name="T88" fmla="*/ 144 w 152"/>
              <a:gd name="T89" fmla="*/ 76 h 202"/>
              <a:gd name="T90" fmla="*/ 89 w 152"/>
              <a:gd name="T91" fmla="*/ 15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202">
                <a:moveTo>
                  <a:pt x="152" y="75"/>
                </a:moveTo>
                <a:cubicBezTo>
                  <a:pt x="152" y="75"/>
                  <a:pt x="152" y="75"/>
                  <a:pt x="152" y="75"/>
                </a:cubicBezTo>
                <a:cubicBezTo>
                  <a:pt x="151" y="34"/>
                  <a:pt x="118" y="0"/>
                  <a:pt x="76" y="0"/>
                </a:cubicBezTo>
                <a:cubicBezTo>
                  <a:pt x="34" y="0"/>
                  <a:pt x="1" y="34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75"/>
                </a:lnTo>
                <a:close/>
                <a:moveTo>
                  <a:pt x="63" y="156"/>
                </a:moveTo>
                <a:cubicBezTo>
                  <a:pt x="8" y="76"/>
                  <a:pt x="8" y="76"/>
                  <a:pt x="8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156"/>
                  <a:pt x="66" y="156"/>
                  <a:pt x="66" y="156"/>
                </a:cubicBezTo>
                <a:lnTo>
                  <a:pt x="63" y="156"/>
                </a:lnTo>
                <a:close/>
                <a:moveTo>
                  <a:pt x="73" y="156"/>
                </a:moveTo>
                <a:cubicBezTo>
                  <a:pt x="72" y="156"/>
                  <a:pt x="72" y="156"/>
                  <a:pt x="72" y="156"/>
                </a:cubicBezTo>
                <a:cubicBezTo>
                  <a:pt x="48" y="76"/>
                  <a:pt x="48" y="76"/>
                  <a:pt x="48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156"/>
                </a:lnTo>
                <a:close/>
                <a:moveTo>
                  <a:pt x="41" y="73"/>
                </a:moveTo>
                <a:cubicBezTo>
                  <a:pt x="6" y="73"/>
                  <a:pt x="6" y="73"/>
                  <a:pt x="6" y="73"/>
                </a:cubicBezTo>
                <a:cubicBezTo>
                  <a:pt x="9" y="11"/>
                  <a:pt x="75" y="3"/>
                  <a:pt x="75" y="3"/>
                </a:cubicBezTo>
                <a:cubicBezTo>
                  <a:pt x="34" y="28"/>
                  <a:pt x="41" y="73"/>
                  <a:pt x="41" y="73"/>
                </a:cubicBezTo>
                <a:close/>
                <a:moveTo>
                  <a:pt x="76" y="4"/>
                </a:moveTo>
                <a:cubicBezTo>
                  <a:pt x="110" y="23"/>
                  <a:pt x="108" y="73"/>
                  <a:pt x="10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9" y="58"/>
                  <a:pt x="76" y="4"/>
                  <a:pt x="76" y="4"/>
                </a:cubicBezTo>
                <a:close/>
                <a:moveTo>
                  <a:pt x="79" y="156"/>
                </a:moveTo>
                <a:cubicBezTo>
                  <a:pt x="79" y="76"/>
                  <a:pt x="79" y="76"/>
                  <a:pt x="79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80" y="156"/>
                  <a:pt x="80" y="156"/>
                  <a:pt x="80" y="156"/>
                </a:cubicBezTo>
                <a:lnTo>
                  <a:pt x="79" y="156"/>
                </a:lnTo>
                <a:close/>
                <a:moveTo>
                  <a:pt x="89" y="156"/>
                </a:moveTo>
                <a:cubicBezTo>
                  <a:pt x="86" y="156"/>
                  <a:pt x="86" y="156"/>
                  <a:pt x="86" y="15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89" y="15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1" name="Freeform 266"/>
          <p:cNvSpPr>
            <a:spLocks noEditPoints="1"/>
          </p:cNvSpPr>
          <p:nvPr/>
        </p:nvSpPr>
        <p:spPr bwMode="auto">
          <a:xfrm>
            <a:off x="2728140" y="4359767"/>
            <a:ext cx="322262" cy="434975"/>
          </a:xfrm>
          <a:custGeom>
            <a:avLst/>
            <a:gdLst>
              <a:gd name="T0" fmla="*/ 87 w 143"/>
              <a:gd name="T1" fmla="*/ 35 h 193"/>
              <a:gd name="T2" fmla="*/ 73 w 143"/>
              <a:gd name="T3" fmla="*/ 26 h 193"/>
              <a:gd name="T4" fmla="*/ 85 w 143"/>
              <a:gd name="T5" fmla="*/ 13 h 193"/>
              <a:gd name="T6" fmla="*/ 70 w 143"/>
              <a:gd name="T7" fmla="*/ 1 h 193"/>
              <a:gd name="T8" fmla="*/ 60 w 143"/>
              <a:gd name="T9" fmla="*/ 15 h 193"/>
              <a:gd name="T10" fmla="*/ 71 w 143"/>
              <a:gd name="T11" fmla="*/ 6 h 193"/>
              <a:gd name="T12" fmla="*/ 80 w 143"/>
              <a:gd name="T13" fmla="*/ 13 h 193"/>
              <a:gd name="T14" fmla="*/ 69 w 143"/>
              <a:gd name="T15" fmla="*/ 23 h 193"/>
              <a:gd name="T16" fmla="*/ 68 w 143"/>
              <a:gd name="T17" fmla="*/ 35 h 193"/>
              <a:gd name="T18" fmla="*/ 55 w 143"/>
              <a:gd name="T19" fmla="*/ 52 h 193"/>
              <a:gd name="T20" fmla="*/ 71 w 143"/>
              <a:gd name="T21" fmla="*/ 193 h 193"/>
              <a:gd name="T22" fmla="*/ 87 w 143"/>
              <a:gd name="T23" fmla="*/ 52 h 193"/>
              <a:gd name="T24" fmla="*/ 20 w 143"/>
              <a:gd name="T25" fmla="*/ 153 h 193"/>
              <a:gd name="T26" fmla="*/ 48 w 143"/>
              <a:gd name="T27" fmla="*/ 108 h 193"/>
              <a:gd name="T28" fmla="*/ 77 w 143"/>
              <a:gd name="T29" fmla="*/ 139 h 193"/>
              <a:gd name="T30" fmla="*/ 72 w 143"/>
              <a:gd name="T31" fmla="*/ 129 h 193"/>
              <a:gd name="T32" fmla="*/ 72 w 143"/>
              <a:gd name="T33" fmla="*/ 148 h 193"/>
              <a:gd name="T34" fmla="*/ 42 w 143"/>
              <a:gd name="T35" fmla="*/ 116 h 193"/>
              <a:gd name="T36" fmla="*/ 14 w 143"/>
              <a:gd name="T37" fmla="*/ 121 h 193"/>
              <a:gd name="T38" fmla="*/ 71 w 143"/>
              <a:gd name="T39" fmla="*/ 150 h 193"/>
              <a:gd name="T40" fmla="*/ 56 w 143"/>
              <a:gd name="T41" fmla="*/ 161 h 193"/>
              <a:gd name="T42" fmla="*/ 75 w 143"/>
              <a:gd name="T43" fmla="*/ 162 h 193"/>
              <a:gd name="T44" fmla="*/ 74 w 143"/>
              <a:gd name="T45" fmla="*/ 153 h 193"/>
              <a:gd name="T46" fmla="*/ 97 w 143"/>
              <a:gd name="T47" fmla="*/ 148 h 193"/>
              <a:gd name="T48" fmla="*/ 74 w 143"/>
              <a:gd name="T49" fmla="*/ 153 h 193"/>
              <a:gd name="T50" fmla="*/ 78 w 143"/>
              <a:gd name="T51" fmla="*/ 173 h 193"/>
              <a:gd name="T52" fmla="*/ 94 w 143"/>
              <a:gd name="T53" fmla="*/ 170 h 193"/>
              <a:gd name="T54" fmla="*/ 102 w 143"/>
              <a:gd name="T55" fmla="*/ 170 h 193"/>
              <a:gd name="T56" fmla="*/ 99 w 143"/>
              <a:gd name="T57" fmla="*/ 157 h 193"/>
              <a:gd name="T58" fmla="*/ 102 w 143"/>
              <a:gd name="T59" fmla="*/ 170 h 193"/>
              <a:gd name="T60" fmla="*/ 110 w 143"/>
              <a:gd name="T61" fmla="*/ 167 h 193"/>
              <a:gd name="T62" fmla="*/ 76 w 143"/>
              <a:gd name="T63" fmla="*/ 100 h 193"/>
              <a:gd name="T64" fmla="*/ 124 w 143"/>
              <a:gd name="T65" fmla="*/ 91 h 193"/>
              <a:gd name="T66" fmla="*/ 114 w 143"/>
              <a:gd name="T67" fmla="*/ 16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93">
                <a:moveTo>
                  <a:pt x="87" y="52"/>
                </a:moveTo>
                <a:cubicBezTo>
                  <a:pt x="87" y="35"/>
                  <a:pt x="87" y="35"/>
                  <a:pt x="87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9" y="25"/>
                  <a:pt x="85" y="20"/>
                  <a:pt x="85" y="13"/>
                </a:cubicBezTo>
                <a:cubicBezTo>
                  <a:pt x="85" y="10"/>
                  <a:pt x="84" y="6"/>
                  <a:pt x="81" y="4"/>
                </a:cubicBezTo>
                <a:cubicBezTo>
                  <a:pt x="80" y="2"/>
                  <a:pt x="76" y="0"/>
                  <a:pt x="70" y="1"/>
                </a:cubicBezTo>
                <a:cubicBezTo>
                  <a:pt x="63" y="1"/>
                  <a:pt x="59" y="5"/>
                  <a:pt x="58" y="12"/>
                </a:cubicBezTo>
                <a:cubicBezTo>
                  <a:pt x="58" y="13"/>
                  <a:pt x="58" y="15"/>
                  <a:pt x="60" y="15"/>
                </a:cubicBezTo>
                <a:cubicBezTo>
                  <a:pt x="61" y="15"/>
                  <a:pt x="63" y="14"/>
                  <a:pt x="63" y="12"/>
                </a:cubicBezTo>
                <a:cubicBezTo>
                  <a:pt x="63" y="9"/>
                  <a:pt x="64" y="6"/>
                  <a:pt x="71" y="6"/>
                </a:cubicBezTo>
                <a:cubicBezTo>
                  <a:pt x="74" y="5"/>
                  <a:pt x="76" y="6"/>
                  <a:pt x="78" y="8"/>
                </a:cubicBezTo>
                <a:cubicBezTo>
                  <a:pt x="79" y="9"/>
                  <a:pt x="80" y="11"/>
                  <a:pt x="80" y="13"/>
                </a:cubicBezTo>
                <a:cubicBezTo>
                  <a:pt x="80" y="17"/>
                  <a:pt x="76" y="20"/>
                  <a:pt x="73" y="21"/>
                </a:cubicBezTo>
                <a:cubicBezTo>
                  <a:pt x="71" y="21"/>
                  <a:pt x="70" y="22"/>
                  <a:pt x="69" y="23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35"/>
                  <a:pt x="68" y="35"/>
                  <a:pt x="68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52"/>
                  <a:pt x="55" y="52"/>
                  <a:pt x="55" y="52"/>
                </a:cubicBezTo>
                <a:cubicBezTo>
                  <a:pt x="23" y="59"/>
                  <a:pt x="0" y="88"/>
                  <a:pt x="0" y="122"/>
                </a:cubicBezTo>
                <a:cubicBezTo>
                  <a:pt x="0" y="161"/>
                  <a:pt x="32" y="193"/>
                  <a:pt x="71" y="193"/>
                </a:cubicBezTo>
                <a:cubicBezTo>
                  <a:pt x="110" y="193"/>
                  <a:pt x="143" y="161"/>
                  <a:pt x="143" y="122"/>
                </a:cubicBezTo>
                <a:cubicBezTo>
                  <a:pt x="143" y="88"/>
                  <a:pt x="119" y="59"/>
                  <a:pt x="87" y="52"/>
                </a:cubicBezTo>
                <a:close/>
                <a:moveTo>
                  <a:pt x="51" y="168"/>
                </a:moveTo>
                <a:cubicBezTo>
                  <a:pt x="42" y="144"/>
                  <a:pt x="20" y="153"/>
                  <a:pt x="20" y="153"/>
                </a:cubicBezTo>
                <a:cubicBezTo>
                  <a:pt x="27" y="134"/>
                  <a:pt x="4" y="117"/>
                  <a:pt x="4" y="117"/>
                </a:cubicBezTo>
                <a:cubicBezTo>
                  <a:pt x="27" y="125"/>
                  <a:pt x="48" y="108"/>
                  <a:pt x="48" y="108"/>
                </a:cubicBezTo>
                <a:cubicBezTo>
                  <a:pt x="48" y="126"/>
                  <a:pt x="76" y="127"/>
                  <a:pt x="76" y="127"/>
                </a:cubicBezTo>
                <a:cubicBezTo>
                  <a:pt x="75" y="131"/>
                  <a:pt x="76" y="135"/>
                  <a:pt x="77" y="139"/>
                </a:cubicBezTo>
                <a:cubicBezTo>
                  <a:pt x="76" y="140"/>
                  <a:pt x="74" y="142"/>
                  <a:pt x="73" y="145"/>
                </a:cubicBezTo>
                <a:cubicBezTo>
                  <a:pt x="71" y="140"/>
                  <a:pt x="70" y="135"/>
                  <a:pt x="72" y="129"/>
                </a:cubicBezTo>
                <a:cubicBezTo>
                  <a:pt x="72" y="129"/>
                  <a:pt x="66" y="134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5"/>
                  <a:pt x="56" y="141"/>
                  <a:pt x="47" y="137"/>
                </a:cubicBezTo>
                <a:cubicBezTo>
                  <a:pt x="45" y="132"/>
                  <a:pt x="41" y="123"/>
                  <a:pt x="42" y="116"/>
                </a:cubicBezTo>
                <a:cubicBezTo>
                  <a:pt x="42" y="116"/>
                  <a:pt x="37" y="120"/>
                  <a:pt x="45" y="136"/>
                </a:cubicBezTo>
                <a:cubicBezTo>
                  <a:pt x="34" y="130"/>
                  <a:pt x="22" y="125"/>
                  <a:pt x="14" y="12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6" y="144"/>
                  <a:pt x="65" y="147"/>
                  <a:pt x="71" y="150"/>
                </a:cubicBezTo>
                <a:cubicBezTo>
                  <a:pt x="71" y="150"/>
                  <a:pt x="71" y="151"/>
                  <a:pt x="71" y="151"/>
                </a:cubicBezTo>
                <a:cubicBezTo>
                  <a:pt x="67" y="152"/>
                  <a:pt x="61" y="154"/>
                  <a:pt x="56" y="161"/>
                </a:cubicBezTo>
                <a:cubicBezTo>
                  <a:pt x="56" y="161"/>
                  <a:pt x="63" y="154"/>
                  <a:pt x="71" y="153"/>
                </a:cubicBezTo>
                <a:cubicBezTo>
                  <a:pt x="72" y="155"/>
                  <a:pt x="73" y="159"/>
                  <a:pt x="75" y="162"/>
                </a:cubicBezTo>
                <a:cubicBezTo>
                  <a:pt x="62" y="161"/>
                  <a:pt x="51" y="168"/>
                  <a:pt x="51" y="168"/>
                </a:cubicBezTo>
                <a:close/>
                <a:moveTo>
                  <a:pt x="74" y="153"/>
                </a:moveTo>
                <a:cubicBezTo>
                  <a:pt x="72" y="147"/>
                  <a:pt x="76" y="140"/>
                  <a:pt x="83" y="139"/>
                </a:cubicBezTo>
                <a:cubicBezTo>
                  <a:pt x="89" y="137"/>
                  <a:pt x="96" y="141"/>
                  <a:pt x="97" y="148"/>
                </a:cubicBezTo>
                <a:cubicBezTo>
                  <a:pt x="99" y="154"/>
                  <a:pt x="95" y="161"/>
                  <a:pt x="88" y="162"/>
                </a:cubicBezTo>
                <a:cubicBezTo>
                  <a:pt x="82" y="164"/>
                  <a:pt x="75" y="160"/>
                  <a:pt x="74" y="153"/>
                </a:cubicBezTo>
                <a:close/>
                <a:moveTo>
                  <a:pt x="88" y="179"/>
                </a:moveTo>
                <a:cubicBezTo>
                  <a:pt x="84" y="180"/>
                  <a:pt x="79" y="178"/>
                  <a:pt x="78" y="173"/>
                </a:cubicBezTo>
                <a:cubicBezTo>
                  <a:pt x="77" y="169"/>
                  <a:pt x="80" y="164"/>
                  <a:pt x="84" y="163"/>
                </a:cubicBezTo>
                <a:cubicBezTo>
                  <a:pt x="89" y="162"/>
                  <a:pt x="93" y="165"/>
                  <a:pt x="94" y="170"/>
                </a:cubicBezTo>
                <a:cubicBezTo>
                  <a:pt x="95" y="174"/>
                  <a:pt x="93" y="178"/>
                  <a:pt x="88" y="179"/>
                </a:cubicBezTo>
                <a:close/>
                <a:moveTo>
                  <a:pt x="102" y="170"/>
                </a:moveTo>
                <a:cubicBezTo>
                  <a:pt x="98" y="171"/>
                  <a:pt x="95" y="168"/>
                  <a:pt x="94" y="165"/>
                </a:cubicBezTo>
                <a:cubicBezTo>
                  <a:pt x="93" y="161"/>
                  <a:pt x="95" y="158"/>
                  <a:pt x="99" y="157"/>
                </a:cubicBezTo>
                <a:cubicBezTo>
                  <a:pt x="102" y="156"/>
                  <a:pt x="106" y="159"/>
                  <a:pt x="107" y="162"/>
                </a:cubicBezTo>
                <a:cubicBezTo>
                  <a:pt x="107" y="165"/>
                  <a:pt x="105" y="169"/>
                  <a:pt x="102" y="170"/>
                </a:cubicBezTo>
                <a:close/>
                <a:moveTo>
                  <a:pt x="114" y="167"/>
                </a:moveTo>
                <a:cubicBezTo>
                  <a:pt x="111" y="173"/>
                  <a:pt x="110" y="167"/>
                  <a:pt x="110" y="167"/>
                </a:cubicBezTo>
                <a:cubicBezTo>
                  <a:pt x="110" y="141"/>
                  <a:pt x="85" y="133"/>
                  <a:pt x="85" y="133"/>
                </a:cubicBezTo>
                <a:cubicBezTo>
                  <a:pt x="95" y="110"/>
                  <a:pt x="76" y="100"/>
                  <a:pt x="76" y="100"/>
                </a:cubicBezTo>
                <a:cubicBezTo>
                  <a:pt x="93" y="91"/>
                  <a:pt x="91" y="64"/>
                  <a:pt x="91" y="64"/>
                </a:cubicBezTo>
                <a:cubicBezTo>
                  <a:pt x="99" y="86"/>
                  <a:pt x="124" y="91"/>
                  <a:pt x="124" y="91"/>
                </a:cubicBezTo>
                <a:cubicBezTo>
                  <a:pt x="112" y="102"/>
                  <a:pt x="128" y="124"/>
                  <a:pt x="128" y="124"/>
                </a:cubicBezTo>
                <a:cubicBezTo>
                  <a:pt x="114" y="131"/>
                  <a:pt x="114" y="167"/>
                  <a:pt x="114" y="16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2" name="Freeform 267"/>
          <p:cNvSpPr/>
          <p:nvPr/>
        </p:nvSpPr>
        <p:spPr bwMode="auto">
          <a:xfrm>
            <a:off x="3274240" y="4559792"/>
            <a:ext cx="92075" cy="182563"/>
          </a:xfrm>
          <a:custGeom>
            <a:avLst/>
            <a:gdLst>
              <a:gd name="T0" fmla="*/ 27 w 41"/>
              <a:gd name="T1" fmla="*/ 65 h 81"/>
              <a:gd name="T2" fmla="*/ 22 w 41"/>
              <a:gd name="T3" fmla="*/ 41 h 81"/>
              <a:gd name="T4" fmla="*/ 33 w 41"/>
              <a:gd name="T5" fmla="*/ 20 h 81"/>
              <a:gd name="T6" fmla="*/ 21 w 41"/>
              <a:gd name="T7" fmla="*/ 38 h 81"/>
              <a:gd name="T8" fmla="*/ 11 w 41"/>
              <a:gd name="T9" fmla="*/ 0 h 81"/>
              <a:gd name="T10" fmla="*/ 19 w 41"/>
              <a:gd name="T11" fmla="*/ 33 h 81"/>
              <a:gd name="T12" fmla="*/ 0 w 41"/>
              <a:gd name="T13" fmla="*/ 26 h 81"/>
              <a:gd name="T14" fmla="*/ 19 w 41"/>
              <a:gd name="T15" fmla="*/ 36 h 81"/>
              <a:gd name="T16" fmla="*/ 26 w 41"/>
              <a:gd name="T17" fmla="*/ 64 h 81"/>
              <a:gd name="T18" fmla="*/ 6 w 41"/>
              <a:gd name="T19" fmla="*/ 59 h 81"/>
              <a:gd name="T20" fmla="*/ 26 w 41"/>
              <a:gd name="T21" fmla="*/ 67 h 81"/>
              <a:gd name="T22" fmla="*/ 29 w 41"/>
              <a:gd name="T23" fmla="*/ 81 h 81"/>
              <a:gd name="T24" fmla="*/ 28 w 41"/>
              <a:gd name="T25" fmla="*/ 69 h 81"/>
              <a:gd name="T26" fmla="*/ 28 w 41"/>
              <a:gd name="T27" fmla="*/ 69 h 81"/>
              <a:gd name="T28" fmla="*/ 41 w 41"/>
              <a:gd name="T29" fmla="*/ 50 h 81"/>
              <a:gd name="T30" fmla="*/ 27 w 41"/>
              <a:gd name="T31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81">
                <a:moveTo>
                  <a:pt x="27" y="65"/>
                </a:moveTo>
                <a:cubicBezTo>
                  <a:pt x="26" y="58"/>
                  <a:pt x="24" y="48"/>
                  <a:pt x="22" y="41"/>
                </a:cubicBezTo>
                <a:cubicBezTo>
                  <a:pt x="24" y="28"/>
                  <a:pt x="29" y="22"/>
                  <a:pt x="33" y="20"/>
                </a:cubicBezTo>
                <a:cubicBezTo>
                  <a:pt x="24" y="25"/>
                  <a:pt x="22" y="34"/>
                  <a:pt x="21" y="38"/>
                </a:cubicBezTo>
                <a:cubicBezTo>
                  <a:pt x="16" y="16"/>
                  <a:pt x="11" y="0"/>
                  <a:pt x="11" y="0"/>
                </a:cubicBezTo>
                <a:cubicBezTo>
                  <a:pt x="13" y="9"/>
                  <a:pt x="16" y="21"/>
                  <a:pt x="19" y="33"/>
                </a:cubicBezTo>
                <a:cubicBezTo>
                  <a:pt x="5" y="23"/>
                  <a:pt x="0" y="26"/>
                  <a:pt x="0" y="26"/>
                </a:cubicBezTo>
                <a:cubicBezTo>
                  <a:pt x="7" y="27"/>
                  <a:pt x="15" y="32"/>
                  <a:pt x="19" y="36"/>
                </a:cubicBezTo>
                <a:cubicBezTo>
                  <a:pt x="21" y="45"/>
                  <a:pt x="24" y="57"/>
                  <a:pt x="26" y="64"/>
                </a:cubicBezTo>
                <a:cubicBezTo>
                  <a:pt x="13" y="54"/>
                  <a:pt x="6" y="59"/>
                  <a:pt x="6" y="59"/>
                </a:cubicBezTo>
                <a:cubicBezTo>
                  <a:pt x="16" y="57"/>
                  <a:pt x="23" y="63"/>
                  <a:pt x="26" y="67"/>
                </a:cubicBezTo>
                <a:cubicBezTo>
                  <a:pt x="28" y="75"/>
                  <a:pt x="29" y="81"/>
                  <a:pt x="29" y="81"/>
                </a:cubicBezTo>
                <a:cubicBezTo>
                  <a:pt x="29" y="77"/>
                  <a:pt x="29" y="73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58"/>
                  <a:pt x="41" y="50"/>
                  <a:pt x="41" y="50"/>
                </a:cubicBezTo>
                <a:cubicBezTo>
                  <a:pt x="30" y="53"/>
                  <a:pt x="28" y="63"/>
                  <a:pt x="27" y="6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3" name="Freeform 268"/>
          <p:cNvSpPr/>
          <p:nvPr/>
        </p:nvSpPr>
        <p:spPr bwMode="auto">
          <a:xfrm>
            <a:off x="3483790" y="4469305"/>
            <a:ext cx="239712" cy="88900"/>
          </a:xfrm>
          <a:custGeom>
            <a:avLst/>
            <a:gdLst>
              <a:gd name="T0" fmla="*/ 101 w 106"/>
              <a:gd name="T1" fmla="*/ 0 h 39"/>
              <a:gd name="T2" fmla="*/ 5 w 106"/>
              <a:gd name="T3" fmla="*/ 0 h 39"/>
              <a:gd name="T4" fmla="*/ 0 w 106"/>
              <a:gd name="T5" fmla="*/ 5 h 39"/>
              <a:gd name="T6" fmla="*/ 0 w 106"/>
              <a:gd name="T7" fmla="*/ 34 h 39"/>
              <a:gd name="T8" fmla="*/ 5 w 106"/>
              <a:gd name="T9" fmla="*/ 39 h 39"/>
              <a:gd name="T10" fmla="*/ 101 w 106"/>
              <a:gd name="T11" fmla="*/ 39 h 39"/>
              <a:gd name="T12" fmla="*/ 106 w 106"/>
              <a:gd name="T13" fmla="*/ 34 h 39"/>
              <a:gd name="T14" fmla="*/ 106 w 106"/>
              <a:gd name="T15" fmla="*/ 5 h 39"/>
              <a:gd name="T16" fmla="*/ 101 w 106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9">
                <a:moveTo>
                  <a:pt x="10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4" y="39"/>
                  <a:pt x="106" y="37"/>
                  <a:pt x="106" y="3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6" y="3"/>
                  <a:pt x="104" y="0"/>
                  <a:pt x="101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4" name="Freeform 269"/>
          <p:cNvSpPr>
            <a:spLocks noEditPoints="1"/>
          </p:cNvSpPr>
          <p:nvPr/>
        </p:nvSpPr>
        <p:spPr bwMode="auto">
          <a:xfrm>
            <a:off x="3331390" y="4566142"/>
            <a:ext cx="376237" cy="277813"/>
          </a:xfrm>
          <a:custGeom>
            <a:avLst/>
            <a:gdLst>
              <a:gd name="T0" fmla="*/ 166 w 167"/>
              <a:gd name="T1" fmla="*/ 0 h 123"/>
              <a:gd name="T2" fmla="*/ 83 w 167"/>
              <a:gd name="T3" fmla="*/ 0 h 123"/>
              <a:gd name="T4" fmla="*/ 85 w 167"/>
              <a:gd name="T5" fmla="*/ 39 h 123"/>
              <a:gd name="T6" fmla="*/ 85 w 167"/>
              <a:gd name="T7" fmla="*/ 39 h 123"/>
              <a:gd name="T8" fmla="*/ 64 w 167"/>
              <a:gd name="T9" fmla="*/ 63 h 123"/>
              <a:gd name="T10" fmla="*/ 32 w 167"/>
              <a:gd name="T11" fmla="*/ 64 h 123"/>
              <a:gd name="T12" fmla="*/ 4 w 167"/>
              <a:gd name="T13" fmla="*/ 113 h 123"/>
              <a:gd name="T14" fmla="*/ 2 w 167"/>
              <a:gd name="T15" fmla="*/ 113 h 123"/>
              <a:gd name="T16" fmla="*/ 2 w 167"/>
              <a:gd name="T17" fmla="*/ 123 h 123"/>
              <a:gd name="T18" fmla="*/ 8 w 167"/>
              <a:gd name="T19" fmla="*/ 123 h 123"/>
              <a:gd name="T20" fmla="*/ 8 w 167"/>
              <a:gd name="T21" fmla="*/ 123 h 123"/>
              <a:gd name="T22" fmla="*/ 66 w 167"/>
              <a:gd name="T23" fmla="*/ 123 h 123"/>
              <a:gd name="T24" fmla="*/ 66 w 167"/>
              <a:gd name="T25" fmla="*/ 123 h 123"/>
              <a:gd name="T26" fmla="*/ 66 w 167"/>
              <a:gd name="T27" fmla="*/ 123 h 123"/>
              <a:gd name="T28" fmla="*/ 66 w 167"/>
              <a:gd name="T29" fmla="*/ 123 h 123"/>
              <a:gd name="T30" fmla="*/ 110 w 167"/>
              <a:gd name="T31" fmla="*/ 123 h 123"/>
              <a:gd name="T32" fmla="*/ 164 w 167"/>
              <a:gd name="T33" fmla="*/ 123 h 123"/>
              <a:gd name="T34" fmla="*/ 166 w 167"/>
              <a:gd name="T35" fmla="*/ 113 h 123"/>
              <a:gd name="T36" fmla="*/ 157 w 167"/>
              <a:gd name="T37" fmla="*/ 61 h 123"/>
              <a:gd name="T38" fmla="*/ 166 w 167"/>
              <a:gd name="T39" fmla="*/ 0 h 123"/>
              <a:gd name="T40" fmla="*/ 111 w 167"/>
              <a:gd name="T41" fmla="*/ 12 h 123"/>
              <a:gd name="T42" fmla="*/ 111 w 167"/>
              <a:gd name="T43" fmla="*/ 11 h 123"/>
              <a:gd name="T44" fmla="*/ 113 w 167"/>
              <a:gd name="T45" fmla="*/ 10 h 123"/>
              <a:gd name="T46" fmla="*/ 131 w 167"/>
              <a:gd name="T47" fmla="*/ 10 h 123"/>
              <a:gd name="T48" fmla="*/ 133 w 167"/>
              <a:gd name="T49" fmla="*/ 11 h 123"/>
              <a:gd name="T50" fmla="*/ 133 w 167"/>
              <a:gd name="T51" fmla="*/ 12 h 123"/>
              <a:gd name="T52" fmla="*/ 133 w 167"/>
              <a:gd name="T53" fmla="*/ 27 h 123"/>
              <a:gd name="T54" fmla="*/ 133 w 167"/>
              <a:gd name="T55" fmla="*/ 28 h 123"/>
              <a:gd name="T56" fmla="*/ 131 w 167"/>
              <a:gd name="T57" fmla="*/ 29 h 123"/>
              <a:gd name="T58" fmla="*/ 113 w 167"/>
              <a:gd name="T59" fmla="*/ 29 h 123"/>
              <a:gd name="T60" fmla="*/ 111 w 167"/>
              <a:gd name="T61" fmla="*/ 28 h 123"/>
              <a:gd name="T62" fmla="*/ 111 w 167"/>
              <a:gd name="T63" fmla="*/ 27 h 123"/>
              <a:gd name="T64" fmla="*/ 111 w 167"/>
              <a:gd name="T65" fmla="*/ 12 h 123"/>
              <a:gd name="T66" fmla="*/ 91 w 167"/>
              <a:gd name="T67" fmla="*/ 5 h 123"/>
              <a:gd name="T68" fmla="*/ 109 w 167"/>
              <a:gd name="T69" fmla="*/ 11 h 123"/>
              <a:gd name="T70" fmla="*/ 109 w 167"/>
              <a:gd name="T71" fmla="*/ 28 h 123"/>
              <a:gd name="T72" fmla="*/ 91 w 167"/>
              <a:gd name="T73" fmla="*/ 34 h 123"/>
              <a:gd name="T74" fmla="*/ 91 w 167"/>
              <a:gd name="T75" fmla="*/ 5 h 123"/>
              <a:gd name="T76" fmla="*/ 136 w 167"/>
              <a:gd name="T77" fmla="*/ 45 h 123"/>
              <a:gd name="T78" fmla="*/ 131 w 167"/>
              <a:gd name="T79" fmla="*/ 53 h 123"/>
              <a:gd name="T80" fmla="*/ 122 w 167"/>
              <a:gd name="T81" fmla="*/ 33 h 123"/>
              <a:gd name="T82" fmla="*/ 113 w 167"/>
              <a:gd name="T83" fmla="*/ 53 h 123"/>
              <a:gd name="T84" fmla="*/ 108 w 167"/>
              <a:gd name="T85" fmla="*/ 45 h 123"/>
              <a:gd name="T86" fmla="*/ 93 w 167"/>
              <a:gd name="T87" fmla="*/ 46 h 123"/>
              <a:gd name="T88" fmla="*/ 109 w 167"/>
              <a:gd name="T89" fmla="*/ 30 h 123"/>
              <a:gd name="T90" fmla="*/ 111 w 167"/>
              <a:gd name="T91" fmla="*/ 31 h 123"/>
              <a:gd name="T92" fmla="*/ 133 w 167"/>
              <a:gd name="T93" fmla="*/ 31 h 123"/>
              <a:gd name="T94" fmla="*/ 135 w 167"/>
              <a:gd name="T95" fmla="*/ 30 h 123"/>
              <a:gd name="T96" fmla="*/ 150 w 167"/>
              <a:gd name="T97" fmla="*/ 46 h 123"/>
              <a:gd name="T98" fmla="*/ 136 w 167"/>
              <a:gd name="T99" fmla="*/ 45 h 123"/>
              <a:gd name="T100" fmla="*/ 154 w 167"/>
              <a:gd name="T101" fmla="*/ 34 h 123"/>
              <a:gd name="T102" fmla="*/ 135 w 167"/>
              <a:gd name="T103" fmla="*/ 29 h 123"/>
              <a:gd name="T104" fmla="*/ 135 w 167"/>
              <a:gd name="T105" fmla="*/ 29 h 123"/>
              <a:gd name="T106" fmla="*/ 135 w 167"/>
              <a:gd name="T107" fmla="*/ 11 h 123"/>
              <a:gd name="T108" fmla="*/ 135 w 167"/>
              <a:gd name="T109" fmla="*/ 11 h 123"/>
              <a:gd name="T110" fmla="*/ 154 w 167"/>
              <a:gd name="T111" fmla="*/ 5 h 123"/>
              <a:gd name="T112" fmla="*/ 154 w 167"/>
              <a:gd name="T113" fmla="*/ 3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" h="123">
                <a:moveTo>
                  <a:pt x="166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7" y="65"/>
                  <a:pt x="64" y="63"/>
                </a:cubicBezTo>
                <a:cubicBezTo>
                  <a:pt x="46" y="59"/>
                  <a:pt x="32" y="64"/>
                  <a:pt x="32" y="64"/>
                </a:cubicBezTo>
                <a:cubicBezTo>
                  <a:pt x="0" y="75"/>
                  <a:pt x="1" y="100"/>
                  <a:pt x="4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23"/>
                  <a:pt x="2" y="123"/>
                  <a:pt x="2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112" y="100"/>
                  <a:pt x="110" y="123"/>
                  <a:pt x="110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7" y="92"/>
                  <a:pt x="161" y="71"/>
                  <a:pt x="157" y="61"/>
                </a:cubicBezTo>
                <a:lnTo>
                  <a:pt x="166" y="0"/>
                </a:lnTo>
                <a:close/>
                <a:moveTo>
                  <a:pt x="111" y="12"/>
                </a:moveTo>
                <a:cubicBezTo>
                  <a:pt x="111" y="12"/>
                  <a:pt x="111" y="12"/>
                  <a:pt x="111" y="11"/>
                </a:cubicBezTo>
                <a:cubicBezTo>
                  <a:pt x="112" y="11"/>
                  <a:pt x="112" y="10"/>
                  <a:pt x="113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2" y="10"/>
                  <a:pt x="133" y="11"/>
                  <a:pt x="133" y="11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3" y="29"/>
                  <a:pt x="132" y="29"/>
                  <a:pt x="13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lnTo>
                  <a:pt x="111" y="12"/>
                </a:lnTo>
                <a:close/>
                <a:moveTo>
                  <a:pt x="91" y="5"/>
                </a:moveTo>
                <a:cubicBezTo>
                  <a:pt x="98" y="5"/>
                  <a:pt x="105" y="8"/>
                  <a:pt x="109" y="1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98" y="34"/>
                  <a:pt x="91" y="34"/>
                  <a:pt x="91" y="34"/>
                </a:cubicBezTo>
                <a:lnTo>
                  <a:pt x="91" y="5"/>
                </a:lnTo>
                <a:close/>
                <a:moveTo>
                  <a:pt x="136" y="45"/>
                </a:moveTo>
                <a:cubicBezTo>
                  <a:pt x="131" y="53"/>
                  <a:pt x="131" y="53"/>
                  <a:pt x="131" y="5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4" y="31"/>
                  <a:pt x="134" y="31"/>
                  <a:pt x="135" y="30"/>
                </a:cubicBezTo>
                <a:cubicBezTo>
                  <a:pt x="150" y="46"/>
                  <a:pt x="150" y="46"/>
                  <a:pt x="150" y="46"/>
                </a:cubicBezTo>
                <a:lnTo>
                  <a:pt x="136" y="45"/>
                </a:lnTo>
                <a:close/>
                <a:moveTo>
                  <a:pt x="154" y="34"/>
                </a:moveTo>
                <a:cubicBezTo>
                  <a:pt x="154" y="34"/>
                  <a:pt x="146" y="34"/>
                  <a:pt x="135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0" y="8"/>
                  <a:pt x="147" y="5"/>
                  <a:pt x="154" y="5"/>
                </a:cubicBezTo>
                <a:lnTo>
                  <a:pt x="154" y="3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5" name="Freeform 270"/>
          <p:cNvSpPr/>
          <p:nvPr/>
        </p:nvSpPr>
        <p:spPr bwMode="auto">
          <a:xfrm>
            <a:off x="4099740" y="4655042"/>
            <a:ext cx="25400" cy="36513"/>
          </a:xfrm>
          <a:custGeom>
            <a:avLst/>
            <a:gdLst>
              <a:gd name="T0" fmla="*/ 6 w 11"/>
              <a:gd name="T1" fmla="*/ 0 h 16"/>
              <a:gd name="T2" fmla="*/ 2 w 11"/>
              <a:gd name="T3" fmla="*/ 2 h 16"/>
              <a:gd name="T4" fmla="*/ 0 w 11"/>
              <a:gd name="T5" fmla="*/ 8 h 16"/>
              <a:gd name="T6" fmla="*/ 2 w 11"/>
              <a:gd name="T7" fmla="*/ 14 h 16"/>
              <a:gd name="T8" fmla="*/ 6 w 11"/>
              <a:gd name="T9" fmla="*/ 16 h 16"/>
              <a:gd name="T10" fmla="*/ 10 w 11"/>
              <a:gd name="T11" fmla="*/ 14 h 16"/>
              <a:gd name="T12" fmla="*/ 11 w 11"/>
              <a:gd name="T13" fmla="*/ 8 h 16"/>
              <a:gd name="T14" fmla="*/ 10 w 11"/>
              <a:gd name="T15" fmla="*/ 2 h 16"/>
              <a:gd name="T16" fmla="*/ 6 w 11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4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2"/>
                  <a:pt x="11" y="10"/>
                  <a:pt x="11" y="8"/>
                </a:cubicBezTo>
                <a:cubicBezTo>
                  <a:pt x="11" y="5"/>
                  <a:pt x="11" y="3"/>
                  <a:pt x="10" y="2"/>
                </a:cubicBezTo>
                <a:cubicBezTo>
                  <a:pt x="9" y="0"/>
                  <a:pt x="8" y="0"/>
                  <a:pt x="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6" name="Freeform 271"/>
          <p:cNvSpPr/>
          <p:nvPr/>
        </p:nvSpPr>
        <p:spPr bwMode="auto">
          <a:xfrm>
            <a:off x="4264840" y="4651867"/>
            <a:ext cx="22225" cy="12700"/>
          </a:xfrm>
          <a:custGeom>
            <a:avLst/>
            <a:gdLst>
              <a:gd name="T0" fmla="*/ 5 w 10"/>
              <a:gd name="T1" fmla="*/ 0 h 5"/>
              <a:gd name="T2" fmla="*/ 1 w 10"/>
              <a:gd name="T3" fmla="*/ 2 h 5"/>
              <a:gd name="T4" fmla="*/ 0 w 10"/>
              <a:gd name="T5" fmla="*/ 5 h 5"/>
              <a:gd name="T6" fmla="*/ 10 w 10"/>
              <a:gd name="T7" fmla="*/ 5 h 5"/>
              <a:gd name="T8" fmla="*/ 8 w 10"/>
              <a:gd name="T9" fmla="*/ 2 h 5"/>
              <a:gd name="T10" fmla="*/ 5 w 10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3" y="0"/>
                  <a:pt x="2" y="1"/>
                  <a:pt x="1" y="2"/>
                </a:cubicBezTo>
                <a:cubicBezTo>
                  <a:pt x="0" y="2"/>
                  <a:pt x="0" y="4"/>
                  <a:pt x="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2"/>
                  <a:pt x="8" y="2"/>
                </a:cubicBezTo>
                <a:cubicBezTo>
                  <a:pt x="8" y="1"/>
                  <a:pt x="6" y="0"/>
                  <a:pt x="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7" name="Freeform 272"/>
          <p:cNvSpPr>
            <a:spLocks noEditPoints="1"/>
          </p:cNvSpPr>
          <p:nvPr/>
        </p:nvSpPr>
        <p:spPr bwMode="auto">
          <a:xfrm>
            <a:off x="3939403" y="4488355"/>
            <a:ext cx="423862" cy="371475"/>
          </a:xfrm>
          <a:custGeom>
            <a:avLst/>
            <a:gdLst>
              <a:gd name="T0" fmla="*/ 188 w 188"/>
              <a:gd name="T1" fmla="*/ 49 h 165"/>
              <a:gd name="T2" fmla="*/ 136 w 188"/>
              <a:gd name="T3" fmla="*/ 1 h 165"/>
              <a:gd name="T4" fmla="*/ 101 w 188"/>
              <a:gd name="T5" fmla="*/ 19 h 165"/>
              <a:gd name="T6" fmla="*/ 94 w 188"/>
              <a:gd name="T7" fmla="*/ 28 h 165"/>
              <a:gd name="T8" fmla="*/ 87 w 188"/>
              <a:gd name="T9" fmla="*/ 19 h 165"/>
              <a:gd name="T10" fmla="*/ 52 w 188"/>
              <a:gd name="T11" fmla="*/ 1 h 165"/>
              <a:gd name="T12" fmla="*/ 0 w 188"/>
              <a:gd name="T13" fmla="*/ 49 h 165"/>
              <a:gd name="T14" fmla="*/ 0 w 188"/>
              <a:gd name="T15" fmla="*/ 54 h 165"/>
              <a:gd name="T16" fmla="*/ 89 w 188"/>
              <a:gd name="T17" fmla="*/ 162 h 165"/>
              <a:gd name="T18" fmla="*/ 94 w 188"/>
              <a:gd name="T19" fmla="*/ 165 h 165"/>
              <a:gd name="T20" fmla="*/ 99 w 188"/>
              <a:gd name="T21" fmla="*/ 162 h 165"/>
              <a:gd name="T22" fmla="*/ 188 w 188"/>
              <a:gd name="T23" fmla="*/ 54 h 165"/>
              <a:gd name="T24" fmla="*/ 188 w 188"/>
              <a:gd name="T25" fmla="*/ 49 h 165"/>
              <a:gd name="T26" fmla="*/ 57 w 188"/>
              <a:gd name="T27" fmla="*/ 97 h 165"/>
              <a:gd name="T28" fmla="*/ 25 w 188"/>
              <a:gd name="T29" fmla="*/ 97 h 165"/>
              <a:gd name="T30" fmla="*/ 25 w 188"/>
              <a:gd name="T31" fmla="*/ 54 h 165"/>
              <a:gd name="T32" fmla="*/ 38 w 188"/>
              <a:gd name="T33" fmla="*/ 54 h 165"/>
              <a:gd name="T34" fmla="*/ 38 w 188"/>
              <a:gd name="T35" fmla="*/ 86 h 165"/>
              <a:gd name="T36" fmla="*/ 57 w 188"/>
              <a:gd name="T37" fmla="*/ 86 h 165"/>
              <a:gd name="T38" fmla="*/ 57 w 188"/>
              <a:gd name="T39" fmla="*/ 97 h 165"/>
              <a:gd name="T40" fmla="*/ 89 w 188"/>
              <a:gd name="T41" fmla="*/ 93 h 165"/>
              <a:gd name="T42" fmla="*/ 77 w 188"/>
              <a:gd name="T43" fmla="*/ 98 h 165"/>
              <a:gd name="T44" fmla="*/ 65 w 188"/>
              <a:gd name="T45" fmla="*/ 93 h 165"/>
              <a:gd name="T46" fmla="*/ 60 w 188"/>
              <a:gd name="T47" fmla="*/ 82 h 165"/>
              <a:gd name="T48" fmla="*/ 65 w 188"/>
              <a:gd name="T49" fmla="*/ 70 h 165"/>
              <a:gd name="T50" fmla="*/ 77 w 188"/>
              <a:gd name="T51" fmla="*/ 65 h 165"/>
              <a:gd name="T52" fmla="*/ 89 w 188"/>
              <a:gd name="T53" fmla="*/ 70 h 165"/>
              <a:gd name="T54" fmla="*/ 94 w 188"/>
              <a:gd name="T55" fmla="*/ 82 h 165"/>
              <a:gd name="T56" fmla="*/ 89 w 188"/>
              <a:gd name="T57" fmla="*/ 93 h 165"/>
              <a:gd name="T58" fmla="*/ 120 w 188"/>
              <a:gd name="T59" fmla="*/ 97 h 165"/>
              <a:gd name="T60" fmla="*/ 106 w 188"/>
              <a:gd name="T61" fmla="*/ 97 h 165"/>
              <a:gd name="T62" fmla="*/ 96 w 188"/>
              <a:gd name="T63" fmla="*/ 66 h 165"/>
              <a:gd name="T64" fmla="*/ 107 w 188"/>
              <a:gd name="T65" fmla="*/ 66 h 165"/>
              <a:gd name="T66" fmla="*/ 113 w 188"/>
              <a:gd name="T67" fmla="*/ 84 h 165"/>
              <a:gd name="T68" fmla="*/ 118 w 188"/>
              <a:gd name="T69" fmla="*/ 66 h 165"/>
              <a:gd name="T70" fmla="*/ 130 w 188"/>
              <a:gd name="T71" fmla="*/ 66 h 165"/>
              <a:gd name="T72" fmla="*/ 120 w 188"/>
              <a:gd name="T73" fmla="*/ 97 h 165"/>
              <a:gd name="T74" fmla="*/ 145 w 188"/>
              <a:gd name="T75" fmla="*/ 88 h 165"/>
              <a:gd name="T76" fmla="*/ 150 w 188"/>
              <a:gd name="T77" fmla="*/ 90 h 165"/>
              <a:gd name="T78" fmla="*/ 152 w 188"/>
              <a:gd name="T79" fmla="*/ 89 h 165"/>
              <a:gd name="T80" fmla="*/ 154 w 188"/>
              <a:gd name="T81" fmla="*/ 88 h 165"/>
              <a:gd name="T82" fmla="*/ 165 w 188"/>
              <a:gd name="T83" fmla="*/ 88 h 165"/>
              <a:gd name="T84" fmla="*/ 159 w 188"/>
              <a:gd name="T85" fmla="*/ 95 h 165"/>
              <a:gd name="T86" fmla="*/ 149 w 188"/>
              <a:gd name="T87" fmla="*/ 98 h 165"/>
              <a:gd name="T88" fmla="*/ 136 w 188"/>
              <a:gd name="T89" fmla="*/ 93 h 165"/>
              <a:gd name="T90" fmla="*/ 132 w 188"/>
              <a:gd name="T91" fmla="*/ 81 h 165"/>
              <a:gd name="T92" fmla="*/ 137 w 188"/>
              <a:gd name="T93" fmla="*/ 70 h 165"/>
              <a:gd name="T94" fmla="*/ 149 w 188"/>
              <a:gd name="T95" fmla="*/ 65 h 165"/>
              <a:gd name="T96" fmla="*/ 161 w 188"/>
              <a:gd name="T97" fmla="*/ 71 h 165"/>
              <a:gd name="T98" fmla="*/ 166 w 188"/>
              <a:gd name="T99" fmla="*/ 85 h 165"/>
              <a:gd name="T100" fmla="*/ 143 w 188"/>
              <a:gd name="T101" fmla="*/ 85 h 165"/>
              <a:gd name="T102" fmla="*/ 145 w 188"/>
              <a:gd name="T103" fmla="*/ 8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8" h="165">
                <a:moveTo>
                  <a:pt x="188" y="49"/>
                </a:moveTo>
                <a:cubicBezTo>
                  <a:pt x="186" y="21"/>
                  <a:pt x="163" y="0"/>
                  <a:pt x="136" y="1"/>
                </a:cubicBezTo>
                <a:cubicBezTo>
                  <a:pt x="122" y="2"/>
                  <a:pt x="110" y="9"/>
                  <a:pt x="101" y="19"/>
                </a:cubicBezTo>
                <a:cubicBezTo>
                  <a:pt x="99" y="22"/>
                  <a:pt x="96" y="25"/>
                  <a:pt x="94" y="28"/>
                </a:cubicBezTo>
                <a:cubicBezTo>
                  <a:pt x="92" y="25"/>
                  <a:pt x="89" y="22"/>
                  <a:pt x="87" y="19"/>
                </a:cubicBezTo>
                <a:cubicBezTo>
                  <a:pt x="78" y="9"/>
                  <a:pt x="66" y="2"/>
                  <a:pt x="52" y="1"/>
                </a:cubicBezTo>
                <a:cubicBezTo>
                  <a:pt x="25" y="0"/>
                  <a:pt x="1" y="21"/>
                  <a:pt x="0" y="49"/>
                </a:cubicBezTo>
                <a:cubicBezTo>
                  <a:pt x="0" y="50"/>
                  <a:pt x="0" y="52"/>
                  <a:pt x="0" y="54"/>
                </a:cubicBezTo>
                <a:cubicBezTo>
                  <a:pt x="0" y="72"/>
                  <a:pt x="11" y="119"/>
                  <a:pt x="89" y="162"/>
                </a:cubicBezTo>
                <a:cubicBezTo>
                  <a:pt x="91" y="163"/>
                  <a:pt x="92" y="164"/>
                  <a:pt x="94" y="165"/>
                </a:cubicBezTo>
                <a:cubicBezTo>
                  <a:pt x="96" y="164"/>
                  <a:pt x="97" y="163"/>
                  <a:pt x="99" y="162"/>
                </a:cubicBezTo>
                <a:cubicBezTo>
                  <a:pt x="177" y="119"/>
                  <a:pt x="187" y="72"/>
                  <a:pt x="188" y="54"/>
                </a:cubicBezTo>
                <a:cubicBezTo>
                  <a:pt x="188" y="52"/>
                  <a:pt x="188" y="50"/>
                  <a:pt x="188" y="49"/>
                </a:cubicBezTo>
                <a:close/>
                <a:moveTo>
                  <a:pt x="57" y="97"/>
                </a:moveTo>
                <a:cubicBezTo>
                  <a:pt x="25" y="97"/>
                  <a:pt x="25" y="97"/>
                  <a:pt x="25" y="97"/>
                </a:cubicBezTo>
                <a:cubicBezTo>
                  <a:pt x="25" y="54"/>
                  <a:pt x="25" y="54"/>
                  <a:pt x="25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86"/>
                  <a:pt x="38" y="86"/>
                  <a:pt x="38" y="86"/>
                </a:cubicBezTo>
                <a:cubicBezTo>
                  <a:pt x="57" y="86"/>
                  <a:pt x="57" y="86"/>
                  <a:pt x="57" y="86"/>
                </a:cubicBezTo>
                <a:lnTo>
                  <a:pt x="57" y="97"/>
                </a:lnTo>
                <a:close/>
                <a:moveTo>
                  <a:pt x="89" y="93"/>
                </a:moveTo>
                <a:cubicBezTo>
                  <a:pt x="86" y="96"/>
                  <a:pt x="82" y="98"/>
                  <a:pt x="77" y="98"/>
                </a:cubicBezTo>
                <a:cubicBezTo>
                  <a:pt x="72" y="98"/>
                  <a:pt x="68" y="96"/>
                  <a:pt x="65" y="93"/>
                </a:cubicBezTo>
                <a:cubicBezTo>
                  <a:pt x="61" y="90"/>
                  <a:pt x="60" y="86"/>
                  <a:pt x="60" y="82"/>
                </a:cubicBezTo>
                <a:cubicBezTo>
                  <a:pt x="60" y="77"/>
                  <a:pt x="61" y="73"/>
                  <a:pt x="65" y="70"/>
                </a:cubicBezTo>
                <a:cubicBezTo>
                  <a:pt x="68" y="67"/>
                  <a:pt x="72" y="65"/>
                  <a:pt x="77" y="65"/>
                </a:cubicBezTo>
                <a:cubicBezTo>
                  <a:pt x="82" y="65"/>
                  <a:pt x="86" y="67"/>
                  <a:pt x="89" y="70"/>
                </a:cubicBezTo>
                <a:cubicBezTo>
                  <a:pt x="92" y="73"/>
                  <a:pt x="94" y="77"/>
                  <a:pt x="94" y="82"/>
                </a:cubicBezTo>
                <a:cubicBezTo>
                  <a:pt x="94" y="86"/>
                  <a:pt x="92" y="90"/>
                  <a:pt x="89" y="93"/>
                </a:cubicBezTo>
                <a:close/>
                <a:moveTo>
                  <a:pt x="120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96" y="66"/>
                  <a:pt x="96" y="66"/>
                  <a:pt x="9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0" y="66"/>
                  <a:pt x="130" y="66"/>
                  <a:pt x="130" y="66"/>
                </a:cubicBezTo>
                <a:lnTo>
                  <a:pt x="120" y="97"/>
                </a:lnTo>
                <a:close/>
                <a:moveTo>
                  <a:pt x="145" y="88"/>
                </a:moveTo>
                <a:cubicBezTo>
                  <a:pt x="146" y="89"/>
                  <a:pt x="148" y="90"/>
                  <a:pt x="150" y="90"/>
                </a:cubicBezTo>
                <a:cubicBezTo>
                  <a:pt x="151" y="90"/>
                  <a:pt x="151" y="90"/>
                  <a:pt x="152" y="89"/>
                </a:cubicBezTo>
                <a:cubicBezTo>
                  <a:pt x="153" y="89"/>
                  <a:pt x="153" y="88"/>
                  <a:pt x="154" y="8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4" y="91"/>
                  <a:pt x="162" y="94"/>
                  <a:pt x="159" y="95"/>
                </a:cubicBezTo>
                <a:cubicBezTo>
                  <a:pt x="156" y="97"/>
                  <a:pt x="152" y="98"/>
                  <a:pt x="149" y="98"/>
                </a:cubicBezTo>
                <a:cubicBezTo>
                  <a:pt x="144" y="98"/>
                  <a:pt x="140" y="96"/>
                  <a:pt x="136" y="93"/>
                </a:cubicBezTo>
                <a:cubicBezTo>
                  <a:pt x="133" y="90"/>
                  <a:pt x="132" y="86"/>
                  <a:pt x="132" y="81"/>
                </a:cubicBezTo>
                <a:cubicBezTo>
                  <a:pt x="132" y="77"/>
                  <a:pt x="133" y="73"/>
                  <a:pt x="137" y="70"/>
                </a:cubicBezTo>
                <a:cubicBezTo>
                  <a:pt x="140" y="67"/>
                  <a:pt x="144" y="65"/>
                  <a:pt x="149" y="65"/>
                </a:cubicBezTo>
                <a:cubicBezTo>
                  <a:pt x="154" y="65"/>
                  <a:pt x="158" y="67"/>
                  <a:pt x="161" y="71"/>
                </a:cubicBezTo>
                <a:cubicBezTo>
                  <a:pt x="164" y="74"/>
                  <a:pt x="166" y="79"/>
                  <a:pt x="166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4" y="88"/>
                  <a:pt x="145" y="8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8" name="Freeform 273"/>
          <p:cNvSpPr>
            <a:spLocks noEditPoints="1"/>
          </p:cNvSpPr>
          <p:nvPr/>
        </p:nvSpPr>
        <p:spPr bwMode="auto">
          <a:xfrm>
            <a:off x="4582340" y="4405805"/>
            <a:ext cx="382587" cy="430213"/>
          </a:xfrm>
          <a:custGeom>
            <a:avLst/>
            <a:gdLst>
              <a:gd name="T0" fmla="*/ 62 w 170"/>
              <a:gd name="T1" fmla="*/ 90 h 190"/>
              <a:gd name="T2" fmla="*/ 42 w 170"/>
              <a:gd name="T3" fmla="*/ 23 h 190"/>
              <a:gd name="T4" fmla="*/ 59 w 170"/>
              <a:gd name="T5" fmla="*/ 17 h 190"/>
              <a:gd name="T6" fmla="*/ 42 w 170"/>
              <a:gd name="T7" fmla="*/ 0 h 190"/>
              <a:gd name="T8" fmla="*/ 36 w 170"/>
              <a:gd name="T9" fmla="*/ 17 h 190"/>
              <a:gd name="T10" fmla="*/ 20 w 170"/>
              <a:gd name="T11" fmla="*/ 23 h 190"/>
              <a:gd name="T12" fmla="*/ 36 w 170"/>
              <a:gd name="T13" fmla="*/ 50 h 190"/>
              <a:gd name="T14" fmla="*/ 8 w 170"/>
              <a:gd name="T15" fmla="*/ 117 h 190"/>
              <a:gd name="T16" fmla="*/ 158 w 170"/>
              <a:gd name="T17" fmla="*/ 190 h 190"/>
              <a:gd name="T18" fmla="*/ 170 w 170"/>
              <a:gd name="T19" fmla="*/ 128 h 190"/>
              <a:gd name="T20" fmla="*/ 39 w 170"/>
              <a:gd name="T21" fmla="*/ 111 h 190"/>
              <a:gd name="T22" fmla="*/ 39 w 170"/>
              <a:gd name="T23" fmla="*/ 93 h 190"/>
              <a:gd name="T24" fmla="*/ 39 w 170"/>
              <a:gd name="T25" fmla="*/ 111 h 190"/>
              <a:gd name="T26" fmla="*/ 146 w 170"/>
              <a:gd name="T27" fmla="*/ 142 h 190"/>
              <a:gd name="T28" fmla="*/ 134 w 170"/>
              <a:gd name="T29" fmla="*/ 130 h 190"/>
              <a:gd name="T30" fmla="*/ 106 w 170"/>
              <a:gd name="T31" fmla="*/ 142 h 190"/>
              <a:gd name="T32" fmla="*/ 94 w 170"/>
              <a:gd name="T33" fmla="*/ 130 h 190"/>
              <a:gd name="T34" fmla="*/ 81 w 170"/>
              <a:gd name="T35" fmla="*/ 183 h 190"/>
              <a:gd name="T36" fmla="*/ 92 w 170"/>
              <a:gd name="T37" fmla="*/ 170 h 190"/>
              <a:gd name="T38" fmla="*/ 92 w 170"/>
              <a:gd name="T39" fmla="*/ 168 h 190"/>
              <a:gd name="T40" fmla="*/ 81 w 170"/>
              <a:gd name="T41" fmla="*/ 157 h 190"/>
              <a:gd name="T42" fmla="*/ 92 w 170"/>
              <a:gd name="T43" fmla="*/ 168 h 190"/>
              <a:gd name="T44" fmla="*/ 81 w 170"/>
              <a:gd name="T45" fmla="*/ 155 h 190"/>
              <a:gd name="T46" fmla="*/ 92 w 170"/>
              <a:gd name="T47" fmla="*/ 144 h 190"/>
              <a:gd name="T48" fmla="*/ 92 w 170"/>
              <a:gd name="T49" fmla="*/ 142 h 190"/>
              <a:gd name="T50" fmla="*/ 92 w 170"/>
              <a:gd name="T51" fmla="*/ 130 h 190"/>
              <a:gd name="T52" fmla="*/ 106 w 170"/>
              <a:gd name="T53" fmla="*/ 183 h 190"/>
              <a:gd name="T54" fmla="*/ 94 w 170"/>
              <a:gd name="T55" fmla="*/ 170 h 190"/>
              <a:gd name="T56" fmla="*/ 106 w 170"/>
              <a:gd name="T57" fmla="*/ 183 h 190"/>
              <a:gd name="T58" fmla="*/ 94 w 170"/>
              <a:gd name="T59" fmla="*/ 168 h 190"/>
              <a:gd name="T60" fmla="*/ 106 w 170"/>
              <a:gd name="T61" fmla="*/ 157 h 190"/>
              <a:gd name="T62" fmla="*/ 106 w 170"/>
              <a:gd name="T63" fmla="*/ 155 h 190"/>
              <a:gd name="T64" fmla="*/ 94 w 170"/>
              <a:gd name="T65" fmla="*/ 144 h 190"/>
              <a:gd name="T66" fmla="*/ 106 w 170"/>
              <a:gd name="T67" fmla="*/ 155 h 190"/>
              <a:gd name="T68" fmla="*/ 121 w 170"/>
              <a:gd name="T69" fmla="*/ 183 h 190"/>
              <a:gd name="T70" fmla="*/ 132 w 170"/>
              <a:gd name="T71" fmla="*/ 170 h 190"/>
              <a:gd name="T72" fmla="*/ 132 w 170"/>
              <a:gd name="T73" fmla="*/ 168 h 190"/>
              <a:gd name="T74" fmla="*/ 121 w 170"/>
              <a:gd name="T75" fmla="*/ 157 h 190"/>
              <a:gd name="T76" fmla="*/ 132 w 170"/>
              <a:gd name="T77" fmla="*/ 168 h 190"/>
              <a:gd name="T78" fmla="*/ 121 w 170"/>
              <a:gd name="T79" fmla="*/ 155 h 190"/>
              <a:gd name="T80" fmla="*/ 132 w 170"/>
              <a:gd name="T81" fmla="*/ 144 h 190"/>
              <a:gd name="T82" fmla="*/ 132 w 170"/>
              <a:gd name="T83" fmla="*/ 142 h 190"/>
              <a:gd name="T84" fmla="*/ 132 w 170"/>
              <a:gd name="T85" fmla="*/ 130 h 190"/>
              <a:gd name="T86" fmla="*/ 146 w 170"/>
              <a:gd name="T87" fmla="*/ 183 h 190"/>
              <a:gd name="T88" fmla="*/ 134 w 170"/>
              <a:gd name="T89" fmla="*/ 170 h 190"/>
              <a:gd name="T90" fmla="*/ 146 w 170"/>
              <a:gd name="T91" fmla="*/ 183 h 190"/>
              <a:gd name="T92" fmla="*/ 134 w 170"/>
              <a:gd name="T93" fmla="*/ 168 h 190"/>
              <a:gd name="T94" fmla="*/ 146 w 170"/>
              <a:gd name="T95" fmla="*/ 157 h 190"/>
              <a:gd name="T96" fmla="*/ 146 w 170"/>
              <a:gd name="T97" fmla="*/ 155 h 190"/>
              <a:gd name="T98" fmla="*/ 134 w 170"/>
              <a:gd name="T99" fmla="*/ 144 h 190"/>
              <a:gd name="T100" fmla="*/ 146 w 170"/>
              <a:gd name="T101" fmla="*/ 15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90">
                <a:moveTo>
                  <a:pt x="149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23"/>
                  <a:pt x="42" y="23"/>
                  <a:pt x="4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23"/>
                  <a:pt x="20" y="23"/>
                  <a:pt x="20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50"/>
                  <a:pt x="36" y="50"/>
                  <a:pt x="36" y="50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190"/>
                  <a:pt x="8" y="190"/>
                  <a:pt x="8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58" y="128"/>
                  <a:pt x="158" y="128"/>
                  <a:pt x="158" y="128"/>
                </a:cubicBezTo>
                <a:cubicBezTo>
                  <a:pt x="170" y="128"/>
                  <a:pt x="170" y="128"/>
                  <a:pt x="170" y="128"/>
                </a:cubicBezTo>
                <a:lnTo>
                  <a:pt x="149" y="90"/>
                </a:lnTo>
                <a:close/>
                <a:moveTo>
                  <a:pt x="39" y="111"/>
                </a:moveTo>
                <a:cubicBezTo>
                  <a:pt x="34" y="111"/>
                  <a:pt x="30" y="107"/>
                  <a:pt x="30" y="102"/>
                </a:cubicBezTo>
                <a:cubicBezTo>
                  <a:pt x="30" y="97"/>
                  <a:pt x="34" y="93"/>
                  <a:pt x="39" y="93"/>
                </a:cubicBezTo>
                <a:cubicBezTo>
                  <a:pt x="44" y="93"/>
                  <a:pt x="48" y="97"/>
                  <a:pt x="48" y="102"/>
                </a:cubicBezTo>
                <a:cubicBezTo>
                  <a:pt x="48" y="107"/>
                  <a:pt x="44" y="111"/>
                  <a:pt x="39" y="111"/>
                </a:cubicBezTo>
                <a:close/>
                <a:moveTo>
                  <a:pt x="134" y="130"/>
                </a:moveTo>
                <a:cubicBezTo>
                  <a:pt x="140" y="130"/>
                  <a:pt x="145" y="135"/>
                  <a:pt x="146" y="142"/>
                </a:cubicBezTo>
                <a:cubicBezTo>
                  <a:pt x="134" y="142"/>
                  <a:pt x="134" y="142"/>
                  <a:pt x="134" y="142"/>
                </a:cubicBezTo>
                <a:lnTo>
                  <a:pt x="134" y="130"/>
                </a:lnTo>
                <a:close/>
                <a:moveTo>
                  <a:pt x="94" y="130"/>
                </a:moveTo>
                <a:cubicBezTo>
                  <a:pt x="101" y="130"/>
                  <a:pt x="106" y="135"/>
                  <a:pt x="106" y="142"/>
                </a:cubicBezTo>
                <a:cubicBezTo>
                  <a:pt x="94" y="142"/>
                  <a:pt x="94" y="142"/>
                  <a:pt x="94" y="142"/>
                </a:cubicBezTo>
                <a:lnTo>
                  <a:pt x="94" y="130"/>
                </a:lnTo>
                <a:close/>
                <a:moveTo>
                  <a:pt x="92" y="183"/>
                </a:moveTo>
                <a:cubicBezTo>
                  <a:pt x="81" y="183"/>
                  <a:pt x="81" y="183"/>
                  <a:pt x="81" y="183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92" y="170"/>
                  <a:pt x="92" y="170"/>
                  <a:pt x="92" y="170"/>
                </a:cubicBezTo>
                <a:lnTo>
                  <a:pt x="92" y="183"/>
                </a:lnTo>
                <a:close/>
                <a:moveTo>
                  <a:pt x="92" y="168"/>
                </a:moveTo>
                <a:cubicBezTo>
                  <a:pt x="81" y="168"/>
                  <a:pt x="81" y="168"/>
                  <a:pt x="81" y="168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92" y="157"/>
                  <a:pt x="92" y="157"/>
                  <a:pt x="92" y="157"/>
                </a:cubicBezTo>
                <a:lnTo>
                  <a:pt x="92" y="168"/>
                </a:lnTo>
                <a:close/>
                <a:moveTo>
                  <a:pt x="92" y="155"/>
                </a:moveTo>
                <a:cubicBezTo>
                  <a:pt x="81" y="155"/>
                  <a:pt x="81" y="155"/>
                  <a:pt x="81" y="155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55"/>
                </a:lnTo>
                <a:close/>
                <a:moveTo>
                  <a:pt x="92" y="142"/>
                </a:moveTo>
                <a:cubicBezTo>
                  <a:pt x="81" y="142"/>
                  <a:pt x="81" y="142"/>
                  <a:pt x="81" y="142"/>
                </a:cubicBezTo>
                <a:cubicBezTo>
                  <a:pt x="82" y="136"/>
                  <a:pt x="86" y="131"/>
                  <a:pt x="92" y="130"/>
                </a:cubicBezTo>
                <a:lnTo>
                  <a:pt x="92" y="142"/>
                </a:lnTo>
                <a:close/>
                <a:moveTo>
                  <a:pt x="106" y="183"/>
                </a:moveTo>
                <a:cubicBezTo>
                  <a:pt x="94" y="183"/>
                  <a:pt x="94" y="183"/>
                  <a:pt x="94" y="18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6" y="170"/>
                  <a:pt x="106" y="170"/>
                  <a:pt x="106" y="170"/>
                </a:cubicBezTo>
                <a:lnTo>
                  <a:pt x="106" y="183"/>
                </a:lnTo>
                <a:close/>
                <a:moveTo>
                  <a:pt x="106" y="168"/>
                </a:moveTo>
                <a:cubicBezTo>
                  <a:pt x="94" y="168"/>
                  <a:pt x="94" y="168"/>
                  <a:pt x="94" y="168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106" y="157"/>
                  <a:pt x="106" y="157"/>
                  <a:pt x="106" y="157"/>
                </a:cubicBezTo>
                <a:lnTo>
                  <a:pt x="106" y="168"/>
                </a:lnTo>
                <a:close/>
                <a:moveTo>
                  <a:pt x="106" y="155"/>
                </a:moveTo>
                <a:cubicBezTo>
                  <a:pt x="94" y="155"/>
                  <a:pt x="94" y="155"/>
                  <a:pt x="94" y="155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6" y="144"/>
                  <a:pt x="106" y="144"/>
                  <a:pt x="106" y="144"/>
                </a:cubicBezTo>
                <a:lnTo>
                  <a:pt x="106" y="155"/>
                </a:lnTo>
                <a:close/>
                <a:moveTo>
                  <a:pt x="132" y="183"/>
                </a:moveTo>
                <a:cubicBezTo>
                  <a:pt x="121" y="183"/>
                  <a:pt x="121" y="183"/>
                  <a:pt x="121" y="183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32" y="170"/>
                  <a:pt x="132" y="170"/>
                  <a:pt x="132" y="170"/>
                </a:cubicBezTo>
                <a:lnTo>
                  <a:pt x="132" y="183"/>
                </a:lnTo>
                <a:close/>
                <a:moveTo>
                  <a:pt x="132" y="168"/>
                </a:moveTo>
                <a:cubicBezTo>
                  <a:pt x="121" y="168"/>
                  <a:pt x="121" y="168"/>
                  <a:pt x="121" y="168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2" y="157"/>
                  <a:pt x="132" y="157"/>
                  <a:pt x="132" y="157"/>
                </a:cubicBezTo>
                <a:lnTo>
                  <a:pt x="132" y="168"/>
                </a:lnTo>
                <a:close/>
                <a:moveTo>
                  <a:pt x="132" y="155"/>
                </a:moveTo>
                <a:cubicBezTo>
                  <a:pt x="121" y="155"/>
                  <a:pt x="121" y="155"/>
                  <a:pt x="121" y="155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32" y="144"/>
                  <a:pt x="132" y="144"/>
                  <a:pt x="132" y="144"/>
                </a:cubicBezTo>
                <a:lnTo>
                  <a:pt x="132" y="155"/>
                </a:lnTo>
                <a:close/>
                <a:moveTo>
                  <a:pt x="132" y="142"/>
                </a:moveTo>
                <a:cubicBezTo>
                  <a:pt x="121" y="142"/>
                  <a:pt x="121" y="142"/>
                  <a:pt x="121" y="142"/>
                </a:cubicBezTo>
                <a:cubicBezTo>
                  <a:pt x="121" y="136"/>
                  <a:pt x="126" y="131"/>
                  <a:pt x="132" y="130"/>
                </a:cubicBezTo>
                <a:lnTo>
                  <a:pt x="132" y="142"/>
                </a:lnTo>
                <a:close/>
                <a:moveTo>
                  <a:pt x="146" y="183"/>
                </a:moveTo>
                <a:cubicBezTo>
                  <a:pt x="134" y="183"/>
                  <a:pt x="134" y="183"/>
                  <a:pt x="134" y="183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46" y="170"/>
                  <a:pt x="146" y="170"/>
                  <a:pt x="146" y="170"/>
                </a:cubicBezTo>
                <a:lnTo>
                  <a:pt x="146" y="183"/>
                </a:lnTo>
                <a:close/>
                <a:moveTo>
                  <a:pt x="146" y="168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46" y="157"/>
                  <a:pt x="146" y="157"/>
                  <a:pt x="146" y="157"/>
                </a:cubicBezTo>
                <a:lnTo>
                  <a:pt x="146" y="168"/>
                </a:lnTo>
                <a:close/>
                <a:moveTo>
                  <a:pt x="146" y="155"/>
                </a:moveTo>
                <a:cubicBezTo>
                  <a:pt x="134" y="155"/>
                  <a:pt x="134" y="155"/>
                  <a:pt x="134" y="15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6" y="144"/>
                  <a:pt x="146" y="144"/>
                  <a:pt x="146" y="144"/>
                </a:cubicBezTo>
                <a:lnTo>
                  <a:pt x="146" y="155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39" name="Freeform 274"/>
          <p:cNvSpPr/>
          <p:nvPr/>
        </p:nvSpPr>
        <p:spPr bwMode="auto">
          <a:xfrm>
            <a:off x="5290365" y="4820142"/>
            <a:ext cx="53975" cy="34925"/>
          </a:xfrm>
          <a:custGeom>
            <a:avLst/>
            <a:gdLst>
              <a:gd name="T0" fmla="*/ 5 w 24"/>
              <a:gd name="T1" fmla="*/ 7 h 16"/>
              <a:gd name="T2" fmla="*/ 24 w 24"/>
              <a:gd name="T3" fmla="*/ 6 h 16"/>
              <a:gd name="T4" fmla="*/ 0 w 24"/>
              <a:gd name="T5" fmla="*/ 0 h 16"/>
              <a:gd name="T6" fmla="*/ 5 w 24"/>
              <a:gd name="T7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6">
                <a:moveTo>
                  <a:pt x="5" y="7"/>
                </a:moveTo>
                <a:cubicBezTo>
                  <a:pt x="17" y="16"/>
                  <a:pt x="23" y="7"/>
                  <a:pt x="24" y="6"/>
                </a:cubicBezTo>
                <a:cubicBezTo>
                  <a:pt x="14" y="5"/>
                  <a:pt x="6" y="2"/>
                  <a:pt x="0" y="0"/>
                </a:cubicBezTo>
                <a:cubicBezTo>
                  <a:pt x="1" y="2"/>
                  <a:pt x="2" y="4"/>
                  <a:pt x="5" y="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0" name="Freeform 275"/>
          <p:cNvSpPr/>
          <p:nvPr/>
        </p:nvSpPr>
        <p:spPr bwMode="auto">
          <a:xfrm>
            <a:off x="5409428" y="4578842"/>
            <a:ext cx="93662" cy="55563"/>
          </a:xfrm>
          <a:custGeom>
            <a:avLst/>
            <a:gdLst>
              <a:gd name="T0" fmla="*/ 0 w 41"/>
              <a:gd name="T1" fmla="*/ 16 h 25"/>
              <a:gd name="T2" fmla="*/ 30 w 41"/>
              <a:gd name="T3" fmla="*/ 25 h 25"/>
              <a:gd name="T4" fmla="*/ 41 w 41"/>
              <a:gd name="T5" fmla="*/ 8 h 25"/>
              <a:gd name="T6" fmla="*/ 12 w 41"/>
              <a:gd name="T7" fmla="*/ 0 h 25"/>
              <a:gd name="T8" fmla="*/ 0 w 41"/>
              <a:gd name="T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6"/>
                </a:moveTo>
                <a:cubicBezTo>
                  <a:pt x="5" y="19"/>
                  <a:pt x="16" y="24"/>
                  <a:pt x="30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28" y="8"/>
                  <a:pt x="17" y="2"/>
                  <a:pt x="12" y="0"/>
                </a:cubicBezTo>
                <a:lnTo>
                  <a:pt x="0" y="16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1" name="Freeform 276"/>
          <p:cNvSpPr/>
          <p:nvPr/>
        </p:nvSpPr>
        <p:spPr bwMode="auto">
          <a:xfrm>
            <a:off x="5463403" y="4474067"/>
            <a:ext cx="104775" cy="84138"/>
          </a:xfrm>
          <a:custGeom>
            <a:avLst/>
            <a:gdLst>
              <a:gd name="T0" fmla="*/ 40 w 46"/>
              <a:gd name="T1" fmla="*/ 0 h 37"/>
              <a:gd name="T2" fmla="*/ 9 w 46"/>
              <a:gd name="T3" fmla="*/ 14 h 37"/>
              <a:gd name="T4" fmla="*/ 8 w 46"/>
              <a:gd name="T5" fmla="*/ 17 h 37"/>
              <a:gd name="T6" fmla="*/ 0 w 46"/>
              <a:gd name="T7" fmla="*/ 28 h 37"/>
              <a:gd name="T8" fmla="*/ 29 w 46"/>
              <a:gd name="T9" fmla="*/ 37 h 37"/>
              <a:gd name="T10" fmla="*/ 34 w 46"/>
              <a:gd name="T11" fmla="*/ 31 h 37"/>
              <a:gd name="T12" fmla="*/ 40 w 46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7">
                <a:moveTo>
                  <a:pt x="40" y="0"/>
                </a:moveTo>
                <a:cubicBezTo>
                  <a:pt x="36" y="6"/>
                  <a:pt x="28" y="13"/>
                  <a:pt x="9" y="14"/>
                </a:cubicBezTo>
                <a:cubicBezTo>
                  <a:pt x="9" y="16"/>
                  <a:pt x="8" y="17"/>
                  <a:pt x="8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31"/>
                  <a:pt x="16" y="37"/>
                  <a:pt x="29" y="37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46" y="16"/>
                  <a:pt x="4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2" name="Freeform 277"/>
          <p:cNvSpPr/>
          <p:nvPr/>
        </p:nvSpPr>
        <p:spPr bwMode="auto">
          <a:xfrm>
            <a:off x="5306240" y="4736005"/>
            <a:ext cx="92075" cy="57150"/>
          </a:xfrm>
          <a:custGeom>
            <a:avLst/>
            <a:gdLst>
              <a:gd name="T0" fmla="*/ 0 w 41"/>
              <a:gd name="T1" fmla="*/ 17 h 25"/>
              <a:gd name="T2" fmla="*/ 29 w 41"/>
              <a:gd name="T3" fmla="*/ 25 h 25"/>
              <a:gd name="T4" fmla="*/ 41 w 41"/>
              <a:gd name="T5" fmla="*/ 9 h 25"/>
              <a:gd name="T6" fmla="*/ 11 w 41"/>
              <a:gd name="T7" fmla="*/ 0 h 25"/>
              <a:gd name="T8" fmla="*/ 0 w 41"/>
              <a:gd name="T9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5" y="20"/>
                  <a:pt x="16" y="25"/>
                  <a:pt x="29" y="25"/>
                </a:cubicBezTo>
                <a:cubicBezTo>
                  <a:pt x="41" y="9"/>
                  <a:pt x="41" y="9"/>
                  <a:pt x="41" y="9"/>
                </a:cubicBezTo>
                <a:cubicBezTo>
                  <a:pt x="27" y="9"/>
                  <a:pt x="16" y="3"/>
                  <a:pt x="11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3" name="Freeform 278"/>
          <p:cNvSpPr/>
          <p:nvPr/>
        </p:nvSpPr>
        <p:spPr bwMode="auto">
          <a:xfrm>
            <a:off x="5358628" y="4651867"/>
            <a:ext cx="92075" cy="58738"/>
          </a:xfrm>
          <a:custGeom>
            <a:avLst/>
            <a:gdLst>
              <a:gd name="T0" fmla="*/ 0 w 41"/>
              <a:gd name="T1" fmla="*/ 17 h 26"/>
              <a:gd name="T2" fmla="*/ 29 w 41"/>
              <a:gd name="T3" fmla="*/ 26 h 26"/>
              <a:gd name="T4" fmla="*/ 41 w 41"/>
              <a:gd name="T5" fmla="*/ 9 h 26"/>
              <a:gd name="T6" fmla="*/ 12 w 41"/>
              <a:gd name="T7" fmla="*/ 0 h 26"/>
              <a:gd name="T8" fmla="*/ 0 w 41"/>
              <a:gd name="T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6">
                <a:moveTo>
                  <a:pt x="0" y="17"/>
                </a:moveTo>
                <a:cubicBezTo>
                  <a:pt x="5" y="20"/>
                  <a:pt x="16" y="26"/>
                  <a:pt x="29" y="26"/>
                </a:cubicBezTo>
                <a:cubicBezTo>
                  <a:pt x="41" y="9"/>
                  <a:pt x="41" y="9"/>
                  <a:pt x="41" y="9"/>
                </a:cubicBezTo>
                <a:cubicBezTo>
                  <a:pt x="28" y="9"/>
                  <a:pt x="16" y="3"/>
                  <a:pt x="12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4" name="Freeform 279"/>
          <p:cNvSpPr/>
          <p:nvPr/>
        </p:nvSpPr>
        <p:spPr bwMode="auto">
          <a:xfrm>
            <a:off x="5360215" y="4458192"/>
            <a:ext cx="76200" cy="85725"/>
          </a:xfrm>
          <a:custGeom>
            <a:avLst/>
            <a:gdLst>
              <a:gd name="T0" fmla="*/ 15 w 34"/>
              <a:gd name="T1" fmla="*/ 0 h 38"/>
              <a:gd name="T2" fmla="*/ 9 w 34"/>
              <a:gd name="T3" fmla="*/ 10 h 38"/>
              <a:gd name="T4" fmla="*/ 14 w 34"/>
              <a:gd name="T5" fmla="*/ 30 h 38"/>
              <a:gd name="T6" fmla="*/ 33 w 34"/>
              <a:gd name="T7" fmla="*/ 27 h 38"/>
              <a:gd name="T8" fmla="*/ 34 w 34"/>
              <a:gd name="T9" fmla="*/ 25 h 38"/>
              <a:gd name="T10" fmla="*/ 15 w 3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8">
                <a:moveTo>
                  <a:pt x="15" y="0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0" y="20"/>
                  <a:pt x="14" y="30"/>
                </a:cubicBezTo>
                <a:cubicBezTo>
                  <a:pt x="26" y="38"/>
                  <a:pt x="33" y="27"/>
                  <a:pt x="33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29" y="10"/>
                  <a:pt x="20" y="3"/>
                  <a:pt x="1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5" name="Freeform 280"/>
          <p:cNvSpPr/>
          <p:nvPr/>
        </p:nvSpPr>
        <p:spPr bwMode="auto">
          <a:xfrm>
            <a:off x="5433240" y="4408980"/>
            <a:ext cx="71437" cy="76200"/>
          </a:xfrm>
          <a:custGeom>
            <a:avLst/>
            <a:gdLst>
              <a:gd name="T0" fmla="*/ 32 w 32"/>
              <a:gd name="T1" fmla="*/ 7 h 34"/>
              <a:gd name="T2" fmla="*/ 0 w 32"/>
              <a:gd name="T3" fmla="*/ 6 h 34"/>
              <a:gd name="T4" fmla="*/ 12 w 32"/>
              <a:gd name="T5" fmla="*/ 34 h 34"/>
              <a:gd name="T6" fmla="*/ 20 w 32"/>
              <a:gd name="T7" fmla="*/ 34 h 34"/>
              <a:gd name="T8" fmla="*/ 20 w 32"/>
              <a:gd name="T9" fmla="*/ 34 h 34"/>
              <a:gd name="T10" fmla="*/ 32 w 32"/>
              <a:gd name="T11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4">
                <a:moveTo>
                  <a:pt x="32" y="7"/>
                </a:moveTo>
                <a:cubicBezTo>
                  <a:pt x="25" y="4"/>
                  <a:pt x="12" y="0"/>
                  <a:pt x="0" y="6"/>
                </a:cubicBezTo>
                <a:cubicBezTo>
                  <a:pt x="9" y="16"/>
                  <a:pt x="11" y="28"/>
                  <a:pt x="12" y="34"/>
                </a:cubicBezTo>
                <a:cubicBezTo>
                  <a:pt x="14" y="33"/>
                  <a:pt x="17" y="32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4" y="29"/>
                  <a:pt x="32" y="18"/>
                  <a:pt x="32" y="7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6" name="Freeform 281"/>
          <p:cNvSpPr/>
          <p:nvPr/>
        </p:nvSpPr>
        <p:spPr bwMode="auto">
          <a:xfrm>
            <a:off x="5965053" y="4413742"/>
            <a:ext cx="161925" cy="236538"/>
          </a:xfrm>
          <a:custGeom>
            <a:avLst/>
            <a:gdLst>
              <a:gd name="T0" fmla="*/ 47 w 72"/>
              <a:gd name="T1" fmla="*/ 28 h 105"/>
              <a:gd name="T2" fmla="*/ 56 w 72"/>
              <a:gd name="T3" fmla="*/ 11 h 105"/>
              <a:gd name="T4" fmla="*/ 55 w 72"/>
              <a:gd name="T5" fmla="*/ 6 h 105"/>
              <a:gd name="T6" fmla="*/ 49 w 72"/>
              <a:gd name="T7" fmla="*/ 7 h 105"/>
              <a:gd name="T8" fmla="*/ 44 w 72"/>
              <a:gd name="T9" fmla="*/ 17 h 105"/>
              <a:gd name="T10" fmla="*/ 47 w 72"/>
              <a:gd name="T11" fmla="*/ 5 h 105"/>
              <a:gd name="T12" fmla="*/ 44 w 72"/>
              <a:gd name="T13" fmla="*/ 1 h 105"/>
              <a:gd name="T14" fmla="*/ 39 w 72"/>
              <a:gd name="T15" fmla="*/ 4 h 105"/>
              <a:gd name="T16" fmla="*/ 35 w 72"/>
              <a:gd name="T17" fmla="*/ 18 h 105"/>
              <a:gd name="T18" fmla="*/ 32 w 72"/>
              <a:gd name="T19" fmla="*/ 4 h 105"/>
              <a:gd name="T20" fmla="*/ 28 w 72"/>
              <a:gd name="T21" fmla="*/ 0 h 105"/>
              <a:gd name="T22" fmla="*/ 25 w 72"/>
              <a:gd name="T23" fmla="*/ 5 h 105"/>
              <a:gd name="T24" fmla="*/ 27 w 72"/>
              <a:gd name="T25" fmla="*/ 15 h 105"/>
              <a:gd name="T26" fmla="*/ 23 w 72"/>
              <a:gd name="T27" fmla="*/ 7 h 105"/>
              <a:gd name="T28" fmla="*/ 18 w 72"/>
              <a:gd name="T29" fmla="*/ 5 h 105"/>
              <a:gd name="T30" fmla="*/ 16 w 72"/>
              <a:gd name="T31" fmla="*/ 10 h 105"/>
              <a:gd name="T32" fmla="*/ 23 w 72"/>
              <a:gd name="T33" fmla="*/ 28 h 105"/>
              <a:gd name="T34" fmla="*/ 0 w 72"/>
              <a:gd name="T35" fmla="*/ 28 h 105"/>
              <a:gd name="T36" fmla="*/ 0 w 72"/>
              <a:gd name="T37" fmla="*/ 105 h 105"/>
              <a:gd name="T38" fmla="*/ 72 w 72"/>
              <a:gd name="T39" fmla="*/ 105 h 105"/>
              <a:gd name="T40" fmla="*/ 72 w 72"/>
              <a:gd name="T41" fmla="*/ 28 h 105"/>
              <a:gd name="T42" fmla="*/ 47 w 72"/>
              <a:gd name="T43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105">
                <a:moveTo>
                  <a:pt x="47" y="28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9"/>
                  <a:pt x="56" y="7"/>
                  <a:pt x="55" y="6"/>
                </a:cubicBezTo>
                <a:cubicBezTo>
                  <a:pt x="53" y="5"/>
                  <a:pt x="50" y="5"/>
                  <a:pt x="49" y="7"/>
                </a:cubicBezTo>
                <a:cubicBezTo>
                  <a:pt x="44" y="17"/>
                  <a:pt x="44" y="17"/>
                  <a:pt x="44" y="17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3"/>
                  <a:pt x="46" y="1"/>
                  <a:pt x="44" y="1"/>
                </a:cubicBezTo>
                <a:cubicBezTo>
                  <a:pt x="41" y="0"/>
                  <a:pt x="39" y="1"/>
                  <a:pt x="39" y="4"/>
                </a:cubicBezTo>
                <a:cubicBezTo>
                  <a:pt x="35" y="18"/>
                  <a:pt x="35" y="18"/>
                  <a:pt x="35" y="18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1"/>
                  <a:pt x="24" y="3"/>
                  <a:pt x="25" y="5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5"/>
                  <a:pt x="20" y="4"/>
                  <a:pt x="18" y="5"/>
                </a:cubicBezTo>
                <a:cubicBezTo>
                  <a:pt x="16" y="6"/>
                  <a:pt x="15" y="8"/>
                  <a:pt x="16" y="10"/>
                </a:cubicBezTo>
                <a:cubicBezTo>
                  <a:pt x="23" y="28"/>
                  <a:pt x="23" y="28"/>
                  <a:pt x="2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5"/>
                  <a:pt x="0" y="105"/>
                  <a:pt x="0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2" y="28"/>
                  <a:pt x="72" y="28"/>
                  <a:pt x="72" y="28"/>
                </a:cubicBezTo>
                <a:lnTo>
                  <a:pt x="47" y="2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7" name="Freeform 282"/>
          <p:cNvSpPr/>
          <p:nvPr/>
        </p:nvSpPr>
        <p:spPr bwMode="auto">
          <a:xfrm>
            <a:off x="5847578" y="4469305"/>
            <a:ext cx="165100" cy="395288"/>
          </a:xfrm>
          <a:custGeom>
            <a:avLst/>
            <a:gdLst>
              <a:gd name="T0" fmla="*/ 69 w 73"/>
              <a:gd name="T1" fmla="*/ 121 h 175"/>
              <a:gd name="T2" fmla="*/ 35 w 73"/>
              <a:gd name="T3" fmla="*/ 60 h 175"/>
              <a:gd name="T4" fmla="*/ 28 w 73"/>
              <a:gd name="T5" fmla="*/ 58 h 175"/>
              <a:gd name="T6" fmla="*/ 23 w 73"/>
              <a:gd name="T7" fmla="*/ 62 h 175"/>
              <a:gd name="T8" fmla="*/ 21 w 73"/>
              <a:gd name="T9" fmla="*/ 68 h 175"/>
              <a:gd name="T10" fmla="*/ 51 w 73"/>
              <a:gd name="T11" fmla="*/ 121 h 175"/>
              <a:gd name="T12" fmla="*/ 48 w 73"/>
              <a:gd name="T13" fmla="*/ 121 h 175"/>
              <a:gd name="T14" fmla="*/ 16 w 73"/>
              <a:gd name="T15" fmla="*/ 75 h 175"/>
              <a:gd name="T16" fmla="*/ 16 w 73"/>
              <a:gd name="T17" fmla="*/ 4 h 175"/>
              <a:gd name="T18" fmla="*/ 11 w 73"/>
              <a:gd name="T19" fmla="*/ 0 h 175"/>
              <a:gd name="T20" fmla="*/ 4 w 73"/>
              <a:gd name="T21" fmla="*/ 0 h 175"/>
              <a:gd name="T22" fmla="*/ 0 w 73"/>
              <a:gd name="T23" fmla="*/ 4 h 175"/>
              <a:gd name="T24" fmla="*/ 0 w 73"/>
              <a:gd name="T25" fmla="*/ 78 h 175"/>
              <a:gd name="T26" fmla="*/ 0 w 73"/>
              <a:gd name="T27" fmla="*/ 79 h 175"/>
              <a:gd name="T28" fmla="*/ 1 w 73"/>
              <a:gd name="T29" fmla="*/ 81 h 175"/>
              <a:gd name="T30" fmla="*/ 34 w 73"/>
              <a:gd name="T31" fmla="*/ 128 h 175"/>
              <a:gd name="T32" fmla="*/ 34 w 73"/>
              <a:gd name="T33" fmla="*/ 170 h 175"/>
              <a:gd name="T34" fmla="*/ 38 w 73"/>
              <a:gd name="T35" fmla="*/ 175 h 175"/>
              <a:gd name="T36" fmla="*/ 68 w 73"/>
              <a:gd name="T37" fmla="*/ 175 h 175"/>
              <a:gd name="T38" fmla="*/ 73 w 73"/>
              <a:gd name="T39" fmla="*/ 170 h 175"/>
              <a:gd name="T40" fmla="*/ 73 w 73"/>
              <a:gd name="T41" fmla="*/ 125 h 175"/>
              <a:gd name="T42" fmla="*/ 69 w 73"/>
              <a:gd name="T43" fmla="*/ 12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121"/>
                </a:moveTo>
                <a:cubicBezTo>
                  <a:pt x="35" y="60"/>
                  <a:pt x="35" y="60"/>
                  <a:pt x="35" y="60"/>
                </a:cubicBezTo>
                <a:cubicBezTo>
                  <a:pt x="33" y="58"/>
                  <a:pt x="31" y="57"/>
                  <a:pt x="28" y="58"/>
                </a:cubicBezTo>
                <a:cubicBezTo>
                  <a:pt x="23" y="62"/>
                  <a:pt x="23" y="62"/>
                  <a:pt x="23" y="62"/>
                </a:cubicBezTo>
                <a:cubicBezTo>
                  <a:pt x="20" y="63"/>
                  <a:pt x="20" y="66"/>
                  <a:pt x="21" y="6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80"/>
                  <a:pt x="0" y="81"/>
                  <a:pt x="1" y="81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3"/>
                  <a:pt x="36" y="175"/>
                  <a:pt x="3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1" y="175"/>
                  <a:pt x="73" y="173"/>
                  <a:pt x="73" y="170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23"/>
                  <a:pt x="71" y="121"/>
                  <a:pt x="69" y="12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8" name="Freeform 283"/>
          <p:cNvSpPr/>
          <p:nvPr/>
        </p:nvSpPr>
        <p:spPr bwMode="auto">
          <a:xfrm>
            <a:off x="6079353" y="4469305"/>
            <a:ext cx="165100" cy="395288"/>
          </a:xfrm>
          <a:custGeom>
            <a:avLst/>
            <a:gdLst>
              <a:gd name="T0" fmla="*/ 69 w 73"/>
              <a:gd name="T1" fmla="*/ 0 h 175"/>
              <a:gd name="T2" fmla="*/ 62 w 73"/>
              <a:gd name="T3" fmla="*/ 0 h 175"/>
              <a:gd name="T4" fmla="*/ 57 w 73"/>
              <a:gd name="T5" fmla="*/ 4 h 175"/>
              <a:gd name="T6" fmla="*/ 57 w 73"/>
              <a:gd name="T7" fmla="*/ 75 h 175"/>
              <a:gd name="T8" fmla="*/ 25 w 73"/>
              <a:gd name="T9" fmla="*/ 121 h 175"/>
              <a:gd name="T10" fmla="*/ 22 w 73"/>
              <a:gd name="T11" fmla="*/ 121 h 175"/>
              <a:gd name="T12" fmla="*/ 52 w 73"/>
              <a:gd name="T13" fmla="*/ 68 h 175"/>
              <a:gd name="T14" fmla="*/ 50 w 73"/>
              <a:gd name="T15" fmla="*/ 62 h 175"/>
              <a:gd name="T16" fmla="*/ 45 w 73"/>
              <a:gd name="T17" fmla="*/ 58 h 175"/>
              <a:gd name="T18" fmla="*/ 38 w 73"/>
              <a:gd name="T19" fmla="*/ 60 h 175"/>
              <a:gd name="T20" fmla="*/ 4 w 73"/>
              <a:gd name="T21" fmla="*/ 121 h 175"/>
              <a:gd name="T22" fmla="*/ 0 w 73"/>
              <a:gd name="T23" fmla="*/ 125 h 175"/>
              <a:gd name="T24" fmla="*/ 0 w 73"/>
              <a:gd name="T25" fmla="*/ 170 h 175"/>
              <a:gd name="T26" fmla="*/ 5 w 73"/>
              <a:gd name="T27" fmla="*/ 175 h 175"/>
              <a:gd name="T28" fmla="*/ 35 w 73"/>
              <a:gd name="T29" fmla="*/ 175 h 175"/>
              <a:gd name="T30" fmla="*/ 39 w 73"/>
              <a:gd name="T31" fmla="*/ 170 h 175"/>
              <a:gd name="T32" fmla="*/ 39 w 73"/>
              <a:gd name="T33" fmla="*/ 128 h 175"/>
              <a:gd name="T34" fmla="*/ 72 w 73"/>
              <a:gd name="T35" fmla="*/ 81 h 175"/>
              <a:gd name="T36" fmla="*/ 73 w 73"/>
              <a:gd name="T37" fmla="*/ 79 h 175"/>
              <a:gd name="T38" fmla="*/ 73 w 73"/>
              <a:gd name="T39" fmla="*/ 78 h 175"/>
              <a:gd name="T40" fmla="*/ 73 w 73"/>
              <a:gd name="T41" fmla="*/ 4 h 175"/>
              <a:gd name="T42" fmla="*/ 69 w 73"/>
              <a:gd name="T4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7" y="4"/>
                </a:cubicBezTo>
                <a:cubicBezTo>
                  <a:pt x="57" y="75"/>
                  <a:pt x="57" y="75"/>
                  <a:pt x="57" y="75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6"/>
                  <a:pt x="53" y="63"/>
                  <a:pt x="50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2" y="57"/>
                  <a:pt x="40" y="58"/>
                  <a:pt x="38" y="60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21"/>
                  <a:pt x="0" y="123"/>
                  <a:pt x="0" y="12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3"/>
                  <a:pt x="2" y="175"/>
                  <a:pt x="5" y="175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5"/>
                  <a:pt x="39" y="173"/>
                  <a:pt x="39" y="170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81"/>
                  <a:pt x="73" y="80"/>
                  <a:pt x="73" y="79"/>
                </a:cubicBezTo>
                <a:cubicBezTo>
                  <a:pt x="73" y="79"/>
                  <a:pt x="73" y="78"/>
                  <a:pt x="73" y="78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1" y="0"/>
                  <a:pt x="69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9" name="Freeform 284"/>
          <p:cNvSpPr/>
          <p:nvPr/>
        </p:nvSpPr>
        <p:spPr bwMode="auto">
          <a:xfrm>
            <a:off x="6888978" y="4421680"/>
            <a:ext cx="88900" cy="114300"/>
          </a:xfrm>
          <a:custGeom>
            <a:avLst/>
            <a:gdLst>
              <a:gd name="T0" fmla="*/ 34 w 39"/>
              <a:gd name="T1" fmla="*/ 49 h 50"/>
              <a:gd name="T2" fmla="*/ 26 w 39"/>
              <a:gd name="T3" fmla="*/ 19 h 50"/>
              <a:gd name="T4" fmla="*/ 1 w 39"/>
              <a:gd name="T5" fmla="*/ 1 h 50"/>
              <a:gd name="T6" fmla="*/ 29 w 39"/>
              <a:gd name="T7" fmla="*/ 17 h 50"/>
              <a:gd name="T8" fmla="*/ 34 w 39"/>
              <a:gd name="T9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34" y="49"/>
                </a:moveTo>
                <a:cubicBezTo>
                  <a:pt x="33" y="49"/>
                  <a:pt x="36" y="33"/>
                  <a:pt x="26" y="19"/>
                </a:cubicBezTo>
                <a:cubicBezTo>
                  <a:pt x="16" y="5"/>
                  <a:pt x="0" y="2"/>
                  <a:pt x="1" y="1"/>
                </a:cubicBezTo>
                <a:cubicBezTo>
                  <a:pt x="0" y="0"/>
                  <a:pt x="18" y="2"/>
                  <a:pt x="29" y="17"/>
                </a:cubicBezTo>
                <a:cubicBezTo>
                  <a:pt x="39" y="33"/>
                  <a:pt x="35" y="50"/>
                  <a:pt x="34" y="4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0" name="Freeform 285"/>
          <p:cNvSpPr/>
          <p:nvPr/>
        </p:nvSpPr>
        <p:spPr bwMode="auto">
          <a:xfrm>
            <a:off x="6881040" y="4442317"/>
            <a:ext cx="71437" cy="93663"/>
          </a:xfrm>
          <a:custGeom>
            <a:avLst/>
            <a:gdLst>
              <a:gd name="T0" fmla="*/ 28 w 32"/>
              <a:gd name="T1" fmla="*/ 41 h 41"/>
              <a:gd name="T2" fmla="*/ 21 w 32"/>
              <a:gd name="T3" fmla="*/ 16 h 41"/>
              <a:gd name="T4" fmla="*/ 1 w 32"/>
              <a:gd name="T5" fmla="*/ 1 h 41"/>
              <a:gd name="T6" fmla="*/ 23 w 32"/>
              <a:gd name="T7" fmla="*/ 15 h 41"/>
              <a:gd name="T8" fmla="*/ 28 w 32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28" y="41"/>
                </a:moveTo>
                <a:cubicBezTo>
                  <a:pt x="27" y="41"/>
                  <a:pt x="29" y="28"/>
                  <a:pt x="21" y="16"/>
                </a:cubicBezTo>
                <a:cubicBezTo>
                  <a:pt x="13" y="5"/>
                  <a:pt x="0" y="2"/>
                  <a:pt x="1" y="1"/>
                </a:cubicBezTo>
                <a:cubicBezTo>
                  <a:pt x="0" y="0"/>
                  <a:pt x="15" y="2"/>
                  <a:pt x="23" y="15"/>
                </a:cubicBezTo>
                <a:cubicBezTo>
                  <a:pt x="32" y="27"/>
                  <a:pt x="28" y="41"/>
                  <a:pt x="28" y="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1" name="Freeform 286"/>
          <p:cNvSpPr/>
          <p:nvPr/>
        </p:nvSpPr>
        <p:spPr bwMode="auto">
          <a:xfrm>
            <a:off x="6876278" y="4464542"/>
            <a:ext cx="50800" cy="68263"/>
          </a:xfrm>
          <a:custGeom>
            <a:avLst/>
            <a:gdLst>
              <a:gd name="T0" fmla="*/ 20 w 23"/>
              <a:gd name="T1" fmla="*/ 29 h 30"/>
              <a:gd name="T2" fmla="*/ 15 w 23"/>
              <a:gd name="T3" fmla="*/ 12 h 30"/>
              <a:gd name="T4" fmla="*/ 1 w 23"/>
              <a:gd name="T5" fmla="*/ 1 h 30"/>
              <a:gd name="T6" fmla="*/ 17 w 23"/>
              <a:gd name="T7" fmla="*/ 10 h 30"/>
              <a:gd name="T8" fmla="*/ 20 w 23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0" y="29"/>
                </a:moveTo>
                <a:cubicBezTo>
                  <a:pt x="19" y="29"/>
                  <a:pt x="21" y="20"/>
                  <a:pt x="15" y="12"/>
                </a:cubicBezTo>
                <a:cubicBezTo>
                  <a:pt x="10" y="3"/>
                  <a:pt x="0" y="1"/>
                  <a:pt x="1" y="1"/>
                </a:cubicBezTo>
                <a:cubicBezTo>
                  <a:pt x="0" y="0"/>
                  <a:pt x="11" y="1"/>
                  <a:pt x="17" y="10"/>
                </a:cubicBezTo>
                <a:cubicBezTo>
                  <a:pt x="23" y="20"/>
                  <a:pt x="21" y="30"/>
                  <a:pt x="20" y="29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2" name="Freeform 287"/>
          <p:cNvSpPr/>
          <p:nvPr/>
        </p:nvSpPr>
        <p:spPr bwMode="auto">
          <a:xfrm>
            <a:off x="6647678" y="4488355"/>
            <a:ext cx="244475" cy="200025"/>
          </a:xfrm>
          <a:custGeom>
            <a:avLst/>
            <a:gdLst>
              <a:gd name="T0" fmla="*/ 98 w 108"/>
              <a:gd name="T1" fmla="*/ 38 h 89"/>
              <a:gd name="T2" fmla="*/ 102 w 108"/>
              <a:gd name="T3" fmla="*/ 11 h 89"/>
              <a:gd name="T4" fmla="*/ 74 w 108"/>
              <a:gd name="T5" fmla="*/ 6 h 89"/>
              <a:gd name="T6" fmla="*/ 66 w 108"/>
              <a:gd name="T7" fmla="*/ 26 h 89"/>
              <a:gd name="T8" fmla="*/ 4 w 108"/>
              <a:gd name="T9" fmla="*/ 72 h 89"/>
              <a:gd name="T10" fmla="*/ 3 w 108"/>
              <a:gd name="T11" fmla="*/ 84 h 89"/>
              <a:gd name="T12" fmla="*/ 15 w 108"/>
              <a:gd name="T13" fmla="*/ 86 h 89"/>
              <a:gd name="T14" fmla="*/ 76 w 108"/>
              <a:gd name="T15" fmla="*/ 40 h 89"/>
              <a:gd name="T16" fmla="*/ 98 w 108"/>
              <a:gd name="T17" fmla="*/ 3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9">
                <a:moveTo>
                  <a:pt x="98" y="38"/>
                </a:moveTo>
                <a:cubicBezTo>
                  <a:pt x="106" y="32"/>
                  <a:pt x="108" y="19"/>
                  <a:pt x="102" y="11"/>
                </a:cubicBezTo>
                <a:cubicBezTo>
                  <a:pt x="95" y="2"/>
                  <a:pt x="83" y="0"/>
                  <a:pt x="74" y="6"/>
                </a:cubicBezTo>
                <a:cubicBezTo>
                  <a:pt x="67" y="11"/>
                  <a:pt x="65" y="19"/>
                  <a:pt x="66" y="26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5"/>
                  <a:pt x="0" y="81"/>
                  <a:pt x="3" y="84"/>
                </a:cubicBezTo>
                <a:cubicBezTo>
                  <a:pt x="6" y="88"/>
                  <a:pt x="11" y="89"/>
                  <a:pt x="15" y="86"/>
                </a:cubicBezTo>
                <a:cubicBezTo>
                  <a:pt x="76" y="40"/>
                  <a:pt x="76" y="40"/>
                  <a:pt x="76" y="40"/>
                </a:cubicBezTo>
                <a:cubicBezTo>
                  <a:pt x="83" y="44"/>
                  <a:pt x="91" y="43"/>
                  <a:pt x="98" y="3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3" name="Freeform 288"/>
          <p:cNvSpPr/>
          <p:nvPr/>
        </p:nvSpPr>
        <p:spPr bwMode="auto">
          <a:xfrm>
            <a:off x="6538140" y="4507405"/>
            <a:ext cx="274637" cy="314325"/>
          </a:xfrm>
          <a:custGeom>
            <a:avLst/>
            <a:gdLst>
              <a:gd name="T0" fmla="*/ 22 w 122"/>
              <a:gd name="T1" fmla="*/ 13 h 139"/>
              <a:gd name="T2" fmla="*/ 22 w 122"/>
              <a:gd name="T3" fmla="*/ 96 h 139"/>
              <a:gd name="T4" fmla="*/ 101 w 122"/>
              <a:gd name="T5" fmla="*/ 124 h 139"/>
              <a:gd name="T6" fmla="*/ 107 w 122"/>
              <a:gd name="T7" fmla="*/ 52 h 139"/>
              <a:gd name="T8" fmla="*/ 77 w 122"/>
              <a:gd name="T9" fmla="*/ 74 h 139"/>
              <a:gd name="T10" fmla="*/ 99 w 122"/>
              <a:gd name="T11" fmla="*/ 76 h 139"/>
              <a:gd name="T12" fmla="*/ 104 w 122"/>
              <a:gd name="T13" fmla="*/ 83 h 139"/>
              <a:gd name="T14" fmla="*/ 99 w 122"/>
              <a:gd name="T15" fmla="*/ 87 h 139"/>
              <a:gd name="T16" fmla="*/ 65 w 122"/>
              <a:gd name="T17" fmla="*/ 83 h 139"/>
              <a:gd name="T18" fmla="*/ 64 w 122"/>
              <a:gd name="T19" fmla="*/ 83 h 139"/>
              <a:gd name="T20" fmla="*/ 92 w 122"/>
              <a:gd name="T21" fmla="*/ 104 h 139"/>
              <a:gd name="T22" fmla="*/ 92 w 122"/>
              <a:gd name="T23" fmla="*/ 111 h 139"/>
              <a:gd name="T24" fmla="*/ 85 w 122"/>
              <a:gd name="T25" fmla="*/ 109 h 139"/>
              <a:gd name="T26" fmla="*/ 56 w 122"/>
              <a:gd name="T27" fmla="*/ 89 h 139"/>
              <a:gd name="T28" fmla="*/ 65 w 122"/>
              <a:gd name="T29" fmla="*/ 111 h 139"/>
              <a:gd name="T30" fmla="*/ 61 w 122"/>
              <a:gd name="T31" fmla="*/ 114 h 139"/>
              <a:gd name="T32" fmla="*/ 54 w 122"/>
              <a:gd name="T33" fmla="*/ 108 h 139"/>
              <a:gd name="T34" fmla="*/ 43 w 122"/>
              <a:gd name="T35" fmla="*/ 88 h 139"/>
              <a:gd name="T36" fmla="*/ 32 w 122"/>
              <a:gd name="T37" fmla="*/ 97 h 139"/>
              <a:gd name="T38" fmla="*/ 26 w 122"/>
              <a:gd name="T39" fmla="*/ 94 h 139"/>
              <a:gd name="T40" fmla="*/ 24 w 122"/>
              <a:gd name="T41" fmla="*/ 88 h 139"/>
              <a:gd name="T42" fmla="*/ 35 w 122"/>
              <a:gd name="T43" fmla="*/ 79 h 139"/>
              <a:gd name="T44" fmla="*/ 19 w 122"/>
              <a:gd name="T45" fmla="*/ 64 h 139"/>
              <a:gd name="T46" fmla="*/ 16 w 122"/>
              <a:gd name="T47" fmla="*/ 55 h 139"/>
              <a:gd name="T48" fmla="*/ 20 w 122"/>
              <a:gd name="T49" fmla="*/ 52 h 139"/>
              <a:gd name="T50" fmla="*/ 36 w 122"/>
              <a:gd name="T51" fmla="*/ 67 h 139"/>
              <a:gd name="T52" fmla="*/ 29 w 122"/>
              <a:gd name="T53" fmla="*/ 33 h 139"/>
              <a:gd name="T54" fmla="*/ 30 w 122"/>
              <a:gd name="T55" fmla="*/ 25 h 139"/>
              <a:gd name="T56" fmla="*/ 37 w 122"/>
              <a:gd name="T57" fmla="*/ 28 h 139"/>
              <a:gd name="T58" fmla="*/ 44 w 122"/>
              <a:gd name="T59" fmla="*/ 61 h 139"/>
              <a:gd name="T60" fmla="*/ 55 w 122"/>
              <a:gd name="T61" fmla="*/ 26 h 139"/>
              <a:gd name="T62" fmla="*/ 61 w 122"/>
              <a:gd name="T63" fmla="*/ 22 h 139"/>
              <a:gd name="T64" fmla="*/ 65 w 122"/>
              <a:gd name="T65" fmla="*/ 30 h 139"/>
              <a:gd name="T66" fmla="*/ 58 w 122"/>
              <a:gd name="T67" fmla="*/ 52 h 139"/>
              <a:gd name="T68" fmla="*/ 90 w 122"/>
              <a:gd name="T69" fmla="*/ 28 h 139"/>
              <a:gd name="T70" fmla="*/ 22 w 122"/>
              <a:gd name="T71" fmla="*/ 1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" h="139">
                <a:moveTo>
                  <a:pt x="22" y="13"/>
                </a:moveTo>
                <a:cubicBezTo>
                  <a:pt x="0" y="28"/>
                  <a:pt x="0" y="66"/>
                  <a:pt x="22" y="96"/>
                </a:cubicBezTo>
                <a:cubicBezTo>
                  <a:pt x="44" y="127"/>
                  <a:pt x="79" y="139"/>
                  <a:pt x="101" y="124"/>
                </a:cubicBezTo>
                <a:cubicBezTo>
                  <a:pt x="120" y="110"/>
                  <a:pt x="122" y="80"/>
                  <a:pt x="107" y="52"/>
                </a:cubicBezTo>
                <a:cubicBezTo>
                  <a:pt x="77" y="74"/>
                  <a:pt x="77" y="74"/>
                  <a:pt x="77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102" y="77"/>
                  <a:pt x="104" y="80"/>
                  <a:pt x="104" y="83"/>
                </a:cubicBezTo>
                <a:cubicBezTo>
                  <a:pt x="104" y="86"/>
                  <a:pt x="102" y="88"/>
                  <a:pt x="99" y="87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7"/>
                  <a:pt x="94" y="110"/>
                  <a:pt x="92" y="111"/>
                </a:cubicBezTo>
                <a:cubicBezTo>
                  <a:pt x="90" y="113"/>
                  <a:pt x="87" y="112"/>
                  <a:pt x="85" y="109"/>
                </a:cubicBezTo>
                <a:cubicBezTo>
                  <a:pt x="56" y="89"/>
                  <a:pt x="56" y="89"/>
                  <a:pt x="56" y="89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6" y="113"/>
                  <a:pt x="64" y="115"/>
                  <a:pt x="61" y="114"/>
                </a:cubicBezTo>
                <a:cubicBezTo>
                  <a:pt x="58" y="113"/>
                  <a:pt x="55" y="111"/>
                  <a:pt x="54" y="108"/>
                </a:cubicBezTo>
                <a:cubicBezTo>
                  <a:pt x="43" y="88"/>
                  <a:pt x="43" y="88"/>
                  <a:pt x="43" y="88"/>
                </a:cubicBezTo>
                <a:cubicBezTo>
                  <a:pt x="32" y="97"/>
                  <a:pt x="32" y="97"/>
                  <a:pt x="32" y="97"/>
                </a:cubicBezTo>
                <a:cubicBezTo>
                  <a:pt x="31" y="98"/>
                  <a:pt x="28" y="97"/>
                  <a:pt x="26" y="94"/>
                </a:cubicBezTo>
                <a:cubicBezTo>
                  <a:pt x="24" y="92"/>
                  <a:pt x="23" y="89"/>
                  <a:pt x="24" y="88"/>
                </a:cubicBezTo>
                <a:cubicBezTo>
                  <a:pt x="35" y="79"/>
                  <a:pt x="35" y="79"/>
                  <a:pt x="35" y="79"/>
                </a:cubicBezTo>
                <a:cubicBezTo>
                  <a:pt x="19" y="64"/>
                  <a:pt x="19" y="64"/>
                  <a:pt x="19" y="64"/>
                </a:cubicBezTo>
                <a:cubicBezTo>
                  <a:pt x="17" y="63"/>
                  <a:pt x="15" y="59"/>
                  <a:pt x="16" y="55"/>
                </a:cubicBezTo>
                <a:cubicBezTo>
                  <a:pt x="16" y="52"/>
                  <a:pt x="18" y="50"/>
                  <a:pt x="20" y="52"/>
                </a:cubicBezTo>
                <a:cubicBezTo>
                  <a:pt x="36" y="67"/>
                  <a:pt x="36" y="67"/>
                  <a:pt x="36" y="67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0"/>
                  <a:pt x="28" y="26"/>
                  <a:pt x="30" y="25"/>
                </a:cubicBezTo>
                <a:cubicBezTo>
                  <a:pt x="32" y="24"/>
                  <a:pt x="35" y="25"/>
                  <a:pt x="37" y="28"/>
                </a:cubicBezTo>
                <a:cubicBezTo>
                  <a:pt x="44" y="61"/>
                  <a:pt x="44" y="61"/>
                  <a:pt x="44" y="61"/>
                </a:cubicBezTo>
                <a:cubicBezTo>
                  <a:pt x="55" y="26"/>
                  <a:pt x="55" y="26"/>
                  <a:pt x="55" y="26"/>
                </a:cubicBezTo>
                <a:cubicBezTo>
                  <a:pt x="56" y="23"/>
                  <a:pt x="58" y="21"/>
                  <a:pt x="61" y="22"/>
                </a:cubicBezTo>
                <a:cubicBezTo>
                  <a:pt x="64" y="23"/>
                  <a:pt x="66" y="27"/>
                  <a:pt x="65" y="30"/>
                </a:cubicBezTo>
                <a:cubicBezTo>
                  <a:pt x="58" y="52"/>
                  <a:pt x="58" y="52"/>
                  <a:pt x="58" y="52"/>
                </a:cubicBezTo>
                <a:cubicBezTo>
                  <a:pt x="90" y="28"/>
                  <a:pt x="90" y="28"/>
                  <a:pt x="90" y="28"/>
                </a:cubicBezTo>
                <a:cubicBezTo>
                  <a:pt x="68" y="7"/>
                  <a:pt x="40" y="0"/>
                  <a:pt x="22" y="1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4" name="Freeform 289"/>
          <p:cNvSpPr/>
          <p:nvPr/>
        </p:nvSpPr>
        <p:spPr bwMode="auto">
          <a:xfrm>
            <a:off x="6682603" y="4694730"/>
            <a:ext cx="1587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5" name="Freeform 290"/>
          <p:cNvSpPr/>
          <p:nvPr/>
        </p:nvSpPr>
        <p:spPr bwMode="auto">
          <a:xfrm>
            <a:off x="6503215" y="4469305"/>
            <a:ext cx="341312" cy="390525"/>
          </a:xfrm>
          <a:custGeom>
            <a:avLst/>
            <a:gdLst>
              <a:gd name="T0" fmla="*/ 116 w 151"/>
              <a:gd name="T1" fmla="*/ 141 h 173"/>
              <a:gd name="T2" fmla="*/ 37 w 151"/>
              <a:gd name="T3" fmla="*/ 113 h 173"/>
              <a:gd name="T4" fmla="*/ 37 w 151"/>
              <a:gd name="T5" fmla="*/ 30 h 173"/>
              <a:gd name="T6" fmla="*/ 105 w 151"/>
              <a:gd name="T7" fmla="*/ 45 h 173"/>
              <a:gd name="T8" fmla="*/ 114 w 151"/>
              <a:gd name="T9" fmla="*/ 38 h 173"/>
              <a:gd name="T10" fmla="*/ 27 w 151"/>
              <a:gd name="T11" fmla="*/ 16 h 173"/>
              <a:gd name="T12" fmla="*/ 27 w 151"/>
              <a:gd name="T13" fmla="*/ 120 h 173"/>
              <a:gd name="T14" fmla="*/ 125 w 151"/>
              <a:gd name="T15" fmla="*/ 154 h 173"/>
              <a:gd name="T16" fmla="*/ 132 w 151"/>
              <a:gd name="T17" fmla="*/ 62 h 173"/>
              <a:gd name="T18" fmla="*/ 122 w 151"/>
              <a:gd name="T19" fmla="*/ 69 h 173"/>
              <a:gd name="T20" fmla="*/ 116 w 151"/>
              <a:gd name="T21" fmla="*/ 14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173">
                <a:moveTo>
                  <a:pt x="116" y="141"/>
                </a:moveTo>
                <a:cubicBezTo>
                  <a:pt x="94" y="156"/>
                  <a:pt x="59" y="144"/>
                  <a:pt x="37" y="113"/>
                </a:cubicBezTo>
                <a:cubicBezTo>
                  <a:pt x="15" y="83"/>
                  <a:pt x="15" y="45"/>
                  <a:pt x="37" y="30"/>
                </a:cubicBezTo>
                <a:cubicBezTo>
                  <a:pt x="55" y="17"/>
                  <a:pt x="83" y="24"/>
                  <a:pt x="105" y="45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87" y="10"/>
                  <a:pt x="51" y="0"/>
                  <a:pt x="27" y="16"/>
                </a:cubicBezTo>
                <a:cubicBezTo>
                  <a:pt x="0" y="36"/>
                  <a:pt x="0" y="82"/>
                  <a:pt x="27" y="120"/>
                </a:cubicBezTo>
                <a:cubicBezTo>
                  <a:pt x="54" y="158"/>
                  <a:pt x="98" y="173"/>
                  <a:pt x="125" y="154"/>
                </a:cubicBezTo>
                <a:cubicBezTo>
                  <a:pt x="149" y="137"/>
                  <a:pt x="151" y="97"/>
                  <a:pt x="132" y="62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37" y="97"/>
                  <a:pt x="135" y="127"/>
                  <a:pt x="116" y="1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6" name="Freeform 291"/>
          <p:cNvSpPr>
            <a:spLocks noEditPoints="1"/>
          </p:cNvSpPr>
          <p:nvPr/>
        </p:nvSpPr>
        <p:spPr bwMode="auto">
          <a:xfrm>
            <a:off x="6465115" y="4680442"/>
            <a:ext cx="138112" cy="161925"/>
          </a:xfrm>
          <a:custGeom>
            <a:avLst/>
            <a:gdLst>
              <a:gd name="T0" fmla="*/ 37 w 61"/>
              <a:gd name="T1" fmla="*/ 35 h 72"/>
              <a:gd name="T2" fmla="*/ 20 w 61"/>
              <a:gd name="T3" fmla="*/ 0 h 72"/>
              <a:gd name="T4" fmla="*/ 17 w 61"/>
              <a:gd name="T5" fmla="*/ 1 h 72"/>
              <a:gd name="T6" fmla="*/ 12 w 61"/>
              <a:gd name="T7" fmla="*/ 49 h 72"/>
              <a:gd name="T8" fmla="*/ 57 w 61"/>
              <a:gd name="T9" fmla="*/ 62 h 72"/>
              <a:gd name="T10" fmla="*/ 61 w 61"/>
              <a:gd name="T11" fmla="*/ 60 h 72"/>
              <a:gd name="T12" fmla="*/ 37 w 61"/>
              <a:gd name="T13" fmla="*/ 35 h 72"/>
              <a:gd name="T14" fmla="*/ 15 w 61"/>
              <a:gd name="T15" fmla="*/ 46 h 72"/>
              <a:gd name="T16" fmla="*/ 18 w 61"/>
              <a:gd name="T17" fmla="*/ 6 h 72"/>
              <a:gd name="T18" fmla="*/ 15 w 61"/>
              <a:gd name="T19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72">
                <a:moveTo>
                  <a:pt x="37" y="35"/>
                </a:moveTo>
                <a:cubicBezTo>
                  <a:pt x="29" y="24"/>
                  <a:pt x="23" y="11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3" y="11"/>
                  <a:pt x="0" y="32"/>
                  <a:pt x="12" y="49"/>
                </a:cubicBezTo>
                <a:cubicBezTo>
                  <a:pt x="23" y="66"/>
                  <a:pt x="43" y="72"/>
                  <a:pt x="57" y="62"/>
                </a:cubicBezTo>
                <a:cubicBezTo>
                  <a:pt x="58" y="62"/>
                  <a:pt x="60" y="61"/>
                  <a:pt x="61" y="60"/>
                </a:cubicBezTo>
                <a:cubicBezTo>
                  <a:pt x="52" y="53"/>
                  <a:pt x="44" y="45"/>
                  <a:pt x="37" y="35"/>
                </a:cubicBezTo>
                <a:close/>
                <a:moveTo>
                  <a:pt x="15" y="46"/>
                </a:moveTo>
                <a:cubicBezTo>
                  <a:pt x="1" y="27"/>
                  <a:pt x="10" y="9"/>
                  <a:pt x="18" y="6"/>
                </a:cubicBezTo>
                <a:cubicBezTo>
                  <a:pt x="9" y="15"/>
                  <a:pt x="9" y="29"/>
                  <a:pt x="15" y="46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7" name="Freeform 292"/>
          <p:cNvSpPr>
            <a:spLocks noEditPoints="1"/>
          </p:cNvSpPr>
          <p:nvPr/>
        </p:nvSpPr>
        <p:spPr bwMode="auto">
          <a:xfrm>
            <a:off x="7187428" y="4426442"/>
            <a:ext cx="369887" cy="406400"/>
          </a:xfrm>
          <a:custGeom>
            <a:avLst/>
            <a:gdLst>
              <a:gd name="T0" fmla="*/ 140 w 164"/>
              <a:gd name="T1" fmla="*/ 99 h 180"/>
              <a:gd name="T2" fmla="*/ 140 w 164"/>
              <a:gd name="T3" fmla="*/ 30 h 180"/>
              <a:gd name="T4" fmla="*/ 140 w 164"/>
              <a:gd name="T5" fmla="*/ 29 h 180"/>
              <a:gd name="T6" fmla="*/ 134 w 164"/>
              <a:gd name="T7" fmla="*/ 24 h 180"/>
              <a:gd name="T8" fmla="*/ 65 w 164"/>
              <a:gd name="T9" fmla="*/ 24 h 180"/>
              <a:gd name="T10" fmla="*/ 41 w 164"/>
              <a:gd name="T11" fmla="*/ 0 h 180"/>
              <a:gd name="T12" fmla="*/ 41 w 164"/>
              <a:gd name="T13" fmla="*/ 123 h 180"/>
              <a:gd name="T14" fmla="*/ 164 w 164"/>
              <a:gd name="T15" fmla="*/ 123 h 180"/>
              <a:gd name="T16" fmla="*/ 140 w 164"/>
              <a:gd name="T17" fmla="*/ 99 h 180"/>
              <a:gd name="T18" fmla="*/ 33 w 164"/>
              <a:gd name="T19" fmla="*/ 103 h 180"/>
              <a:gd name="T20" fmla="*/ 40 w 164"/>
              <a:gd name="T21" fmla="*/ 12 h 180"/>
              <a:gd name="T22" fmla="*/ 47 w 164"/>
              <a:gd name="T23" fmla="*/ 20 h 180"/>
              <a:gd name="T24" fmla="*/ 33 w 164"/>
              <a:gd name="T25" fmla="*/ 103 h 180"/>
              <a:gd name="T26" fmla="*/ 128 w 164"/>
              <a:gd name="T27" fmla="*/ 87 h 180"/>
              <a:gd name="T28" fmla="*/ 76 w 164"/>
              <a:gd name="T29" fmla="*/ 36 h 180"/>
              <a:gd name="T30" fmla="*/ 128 w 164"/>
              <a:gd name="T31" fmla="*/ 36 h 180"/>
              <a:gd name="T32" fmla="*/ 128 w 164"/>
              <a:gd name="T33" fmla="*/ 87 h 180"/>
              <a:gd name="T34" fmla="*/ 54 w 164"/>
              <a:gd name="T35" fmla="*/ 159 h 180"/>
              <a:gd name="T36" fmla="*/ 40 w 164"/>
              <a:gd name="T37" fmla="*/ 136 h 180"/>
              <a:gd name="T38" fmla="*/ 25 w 164"/>
              <a:gd name="T39" fmla="*/ 159 h 180"/>
              <a:gd name="T40" fmla="*/ 0 w 164"/>
              <a:gd name="T41" fmla="*/ 180 h 180"/>
              <a:gd name="T42" fmla="*/ 79 w 164"/>
              <a:gd name="T43" fmla="*/ 180 h 180"/>
              <a:gd name="T44" fmla="*/ 54 w 164"/>
              <a:gd name="T45" fmla="*/ 159 h 180"/>
              <a:gd name="T46" fmla="*/ 29 w 164"/>
              <a:gd name="T47" fmla="*/ 158 h 180"/>
              <a:gd name="T48" fmla="*/ 41 w 164"/>
              <a:gd name="T49" fmla="*/ 138 h 180"/>
              <a:gd name="T50" fmla="*/ 29 w 164"/>
              <a:gd name="T51" fmla="*/ 1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80">
                <a:moveTo>
                  <a:pt x="140" y="99"/>
                </a:move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29"/>
                </a:cubicBezTo>
                <a:cubicBezTo>
                  <a:pt x="140" y="26"/>
                  <a:pt x="137" y="24"/>
                  <a:pt x="13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34"/>
                  <a:pt x="7" y="89"/>
                  <a:pt x="41" y="123"/>
                </a:cubicBezTo>
                <a:cubicBezTo>
                  <a:pt x="75" y="157"/>
                  <a:pt x="130" y="157"/>
                  <a:pt x="164" y="123"/>
                </a:cubicBezTo>
                <a:lnTo>
                  <a:pt x="140" y="99"/>
                </a:lnTo>
                <a:close/>
                <a:moveTo>
                  <a:pt x="33" y="103"/>
                </a:moveTo>
                <a:cubicBezTo>
                  <a:pt x="3" y="49"/>
                  <a:pt x="40" y="12"/>
                  <a:pt x="40" y="1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18" y="48"/>
                  <a:pt x="33" y="103"/>
                </a:cubicBezTo>
                <a:close/>
                <a:moveTo>
                  <a:pt x="128" y="87"/>
                </a:moveTo>
                <a:cubicBezTo>
                  <a:pt x="76" y="36"/>
                  <a:pt x="76" y="36"/>
                  <a:pt x="76" y="36"/>
                </a:cubicBezTo>
                <a:cubicBezTo>
                  <a:pt x="128" y="36"/>
                  <a:pt x="128" y="36"/>
                  <a:pt x="128" y="36"/>
                </a:cubicBezTo>
                <a:lnTo>
                  <a:pt x="128" y="87"/>
                </a:lnTo>
                <a:close/>
                <a:moveTo>
                  <a:pt x="54" y="159"/>
                </a:moveTo>
                <a:cubicBezTo>
                  <a:pt x="53" y="149"/>
                  <a:pt x="54" y="136"/>
                  <a:pt x="40" y="136"/>
                </a:cubicBezTo>
                <a:cubicBezTo>
                  <a:pt x="25" y="136"/>
                  <a:pt x="26" y="149"/>
                  <a:pt x="25" y="159"/>
                </a:cubicBezTo>
                <a:cubicBezTo>
                  <a:pt x="17" y="178"/>
                  <a:pt x="1" y="160"/>
                  <a:pt x="0" y="180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8" y="160"/>
                  <a:pt x="63" y="178"/>
                  <a:pt x="54" y="159"/>
                </a:cubicBezTo>
                <a:close/>
                <a:moveTo>
                  <a:pt x="29" y="158"/>
                </a:moveTo>
                <a:cubicBezTo>
                  <a:pt x="26" y="136"/>
                  <a:pt x="41" y="138"/>
                  <a:pt x="41" y="138"/>
                </a:cubicBezTo>
                <a:cubicBezTo>
                  <a:pt x="41" y="138"/>
                  <a:pt x="34" y="143"/>
                  <a:pt x="29" y="15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8" name="Freeform 293"/>
          <p:cNvSpPr/>
          <p:nvPr/>
        </p:nvSpPr>
        <p:spPr bwMode="auto">
          <a:xfrm>
            <a:off x="7822428" y="4602655"/>
            <a:ext cx="341312" cy="158750"/>
          </a:xfrm>
          <a:custGeom>
            <a:avLst/>
            <a:gdLst>
              <a:gd name="T0" fmla="*/ 124 w 151"/>
              <a:gd name="T1" fmla="*/ 0 h 70"/>
              <a:gd name="T2" fmla="*/ 5 w 151"/>
              <a:gd name="T3" fmla="*/ 0 h 70"/>
              <a:gd name="T4" fmla="*/ 1 w 151"/>
              <a:gd name="T5" fmla="*/ 5 h 70"/>
              <a:gd name="T6" fmla="*/ 21 w 151"/>
              <a:gd name="T7" fmla="*/ 65 h 70"/>
              <a:gd name="T8" fmla="*/ 28 w 151"/>
              <a:gd name="T9" fmla="*/ 70 h 70"/>
              <a:gd name="T10" fmla="*/ 146 w 151"/>
              <a:gd name="T11" fmla="*/ 70 h 70"/>
              <a:gd name="T12" fmla="*/ 151 w 151"/>
              <a:gd name="T13" fmla="*/ 65 h 70"/>
              <a:gd name="T14" fmla="*/ 131 w 151"/>
              <a:gd name="T15" fmla="*/ 5 h 70"/>
              <a:gd name="T16" fmla="*/ 124 w 151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70">
                <a:moveTo>
                  <a:pt x="12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1" y="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8"/>
                  <a:pt x="25" y="70"/>
                  <a:pt x="28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9" y="70"/>
                  <a:pt x="151" y="68"/>
                  <a:pt x="151" y="6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0" y="2"/>
                  <a:pt x="127" y="0"/>
                  <a:pt x="124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59" name="Freeform 294"/>
          <p:cNvSpPr/>
          <p:nvPr/>
        </p:nvSpPr>
        <p:spPr bwMode="auto">
          <a:xfrm>
            <a:off x="7870053" y="4516930"/>
            <a:ext cx="293687" cy="193675"/>
          </a:xfrm>
          <a:custGeom>
            <a:avLst/>
            <a:gdLst>
              <a:gd name="T0" fmla="*/ 110 w 130"/>
              <a:gd name="T1" fmla="*/ 34 h 86"/>
              <a:gd name="T2" fmla="*/ 115 w 130"/>
              <a:gd name="T3" fmla="*/ 41 h 86"/>
              <a:gd name="T4" fmla="*/ 130 w 130"/>
              <a:gd name="T5" fmla="*/ 86 h 86"/>
              <a:gd name="T6" fmla="*/ 130 w 130"/>
              <a:gd name="T7" fmla="*/ 14 h 86"/>
              <a:gd name="T8" fmla="*/ 121 w 130"/>
              <a:gd name="T9" fmla="*/ 0 h 86"/>
              <a:gd name="T10" fmla="*/ 90 w 130"/>
              <a:gd name="T11" fmla="*/ 0 h 86"/>
              <a:gd name="T12" fmla="*/ 78 w 130"/>
              <a:gd name="T13" fmla="*/ 20 h 86"/>
              <a:gd name="T14" fmla="*/ 6 w 130"/>
              <a:gd name="T15" fmla="*/ 20 h 86"/>
              <a:gd name="T16" fmla="*/ 0 w 130"/>
              <a:gd name="T17" fmla="*/ 26 h 86"/>
              <a:gd name="T18" fmla="*/ 0 w 130"/>
              <a:gd name="T19" fmla="*/ 32 h 86"/>
              <a:gd name="T20" fmla="*/ 103 w 130"/>
              <a:gd name="T21" fmla="*/ 32 h 86"/>
              <a:gd name="T22" fmla="*/ 110 w 130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86">
                <a:moveTo>
                  <a:pt x="110" y="34"/>
                </a:moveTo>
                <a:cubicBezTo>
                  <a:pt x="112" y="36"/>
                  <a:pt x="114" y="38"/>
                  <a:pt x="115" y="41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4"/>
                  <a:pt x="130" y="0"/>
                  <a:pt x="1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3" y="0"/>
                  <a:pt x="80" y="11"/>
                  <a:pt x="7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5" y="32"/>
                  <a:pt x="108" y="33"/>
                  <a:pt x="110" y="34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2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2383653" y="292653"/>
            <a:ext cx="43135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矢量小图标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264375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022815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2693113" y="693596"/>
            <a:ext cx="3757775" cy="375630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060700" y="2378075"/>
            <a:ext cx="3130550" cy="1103313"/>
            <a:chOff x="622862" y="4306893"/>
            <a:chExt cx="4174290" cy="1472209"/>
          </a:xfrm>
        </p:grpSpPr>
        <p:grpSp>
          <p:nvGrpSpPr>
            <p:cNvPr id="28676" name="组合 16"/>
            <p:cNvGrpSpPr/>
            <p:nvPr/>
          </p:nvGrpSpPr>
          <p:grpSpPr bwMode="auto">
            <a:xfrm>
              <a:off x="622862" y="4306893"/>
              <a:ext cx="4174290" cy="1472209"/>
              <a:chOff x="4013567" y="4709180"/>
              <a:chExt cx="4174290" cy="147220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013567" y="5626398"/>
                <a:ext cx="4174290" cy="5549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00" dirty="0">
                    <a:solidFill>
                      <a:schemeClr val="bg1">
                        <a:lumMod val="9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Click To Add Title</a:t>
                </a:r>
                <a:endParaRPr lang="zh-CN" altLang="en-US" sz="2100" baseline="-3000" dirty="0">
                  <a:solidFill>
                    <a:schemeClr val="bg1">
                      <a:lumMod val="9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157508" y="4709180"/>
                <a:ext cx="3877941" cy="86214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>
                        <a:lumMod val="9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anose="020B0604020202020204" pitchFamily="34" charset="0"/>
                  </a:rPr>
                  <a:t>PART ONE</a:t>
                </a:r>
                <a:endParaRPr lang="zh-CN" altLang="en-US" sz="3600" baseline="-3000" dirty="0">
                  <a:solidFill>
                    <a:schemeClr val="bg1">
                      <a:lumMod val="9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1285415" y="5147853"/>
              <a:ext cx="283013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286509" y="1526249"/>
            <a:ext cx="671872" cy="647813"/>
            <a:chOff x="7019925" y="5499100"/>
            <a:chExt cx="312738" cy="301626"/>
          </a:xfrm>
          <a:solidFill>
            <a:schemeClr val="bg1">
              <a:lumMod val="95000"/>
            </a:schemeClr>
          </a:solidFill>
        </p:grpSpPr>
        <p:sp>
          <p:nvSpPr>
            <p:cNvPr id="22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xit" presetSubtype="4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xit" presetSubtype="4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0273" y="1870365"/>
            <a:ext cx="2556164" cy="1047047"/>
            <a:chOff x="450273" y="1870365"/>
            <a:chExt cx="2556164" cy="1047047"/>
          </a:xfrm>
        </p:grpSpPr>
        <p:sp>
          <p:nvSpPr>
            <p:cNvPr id="4" name="矩形 3"/>
            <p:cNvSpPr/>
            <p:nvPr/>
          </p:nvSpPr>
          <p:spPr>
            <a:xfrm>
              <a:off x="533401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3401" y="1911929"/>
              <a:ext cx="387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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328" y="1985281"/>
              <a:ext cx="1939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0273" y="227108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07773" y="1821908"/>
            <a:ext cx="2556164" cy="1165841"/>
            <a:chOff x="3307773" y="1821908"/>
            <a:chExt cx="2556164" cy="1165841"/>
          </a:xfrm>
        </p:grpSpPr>
        <p:sp>
          <p:nvSpPr>
            <p:cNvPr id="17" name="矩形 16"/>
            <p:cNvSpPr/>
            <p:nvPr/>
          </p:nvSpPr>
          <p:spPr>
            <a:xfrm>
              <a:off x="3390901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90900" y="1821908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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78828" y="1959701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07773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65272" y="1851670"/>
            <a:ext cx="2556164" cy="1136079"/>
            <a:chOff x="6165272" y="1851670"/>
            <a:chExt cx="2556164" cy="1136079"/>
          </a:xfrm>
        </p:grpSpPr>
        <p:sp>
          <p:nvSpPr>
            <p:cNvPr id="23" name="矩形 22"/>
            <p:cNvSpPr/>
            <p:nvPr/>
          </p:nvSpPr>
          <p:spPr>
            <a:xfrm>
              <a:off x="6248400" y="1870365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48400" y="1851670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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36327" y="1959704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添加标题三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65272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73" y="3336704"/>
            <a:ext cx="2556164" cy="1118482"/>
            <a:chOff x="450273" y="3336704"/>
            <a:chExt cx="2556164" cy="1118482"/>
          </a:xfrm>
        </p:grpSpPr>
        <p:sp>
          <p:nvSpPr>
            <p:cNvPr id="29" name="矩形 28"/>
            <p:cNvSpPr/>
            <p:nvPr/>
          </p:nvSpPr>
          <p:spPr>
            <a:xfrm>
              <a:off x="533401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3401" y="3336704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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1328" y="3471898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添加标题四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0273" y="3808855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07773" y="3302632"/>
            <a:ext cx="2556164" cy="1178130"/>
            <a:chOff x="3307773" y="3302632"/>
            <a:chExt cx="2556164" cy="1178130"/>
          </a:xfrm>
        </p:grpSpPr>
        <p:sp>
          <p:nvSpPr>
            <p:cNvPr id="35" name="矩形 34"/>
            <p:cNvSpPr/>
            <p:nvPr/>
          </p:nvSpPr>
          <p:spPr>
            <a:xfrm>
              <a:off x="3390901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390900" y="3302632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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78828" y="3478294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添加标题五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07773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5272" y="3336704"/>
            <a:ext cx="2556164" cy="1144058"/>
            <a:chOff x="6165272" y="3336704"/>
            <a:chExt cx="2556164" cy="1144058"/>
          </a:xfrm>
        </p:grpSpPr>
        <p:sp>
          <p:nvSpPr>
            <p:cNvPr id="41" name="矩形 40"/>
            <p:cNvSpPr/>
            <p:nvPr/>
          </p:nvSpPr>
          <p:spPr>
            <a:xfrm>
              <a:off x="6248400" y="3363378"/>
              <a:ext cx="387927" cy="38792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48400" y="3336704"/>
              <a:ext cx="387927" cy="414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  <a:ea typeface="微软雅黑 Light" panose="020B0502040204020203" pitchFamily="34" charset="-122"/>
                </a:rPr>
                <a:t>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36327" y="3478293"/>
              <a:ext cx="1939636" cy="33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添加标题六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165272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3528" y="339502"/>
            <a:ext cx="432048" cy="432048"/>
            <a:chOff x="1236491" y="1745077"/>
            <a:chExt cx="720080" cy="720080"/>
          </a:xfrm>
        </p:grpSpPr>
        <p:sp>
          <p:nvSpPr>
            <p:cNvPr id="37" name="圆角矩形 36"/>
            <p:cNvSpPr/>
            <p:nvPr/>
          </p:nvSpPr>
          <p:spPr>
            <a:xfrm>
              <a:off x="1236491" y="1745077"/>
              <a:ext cx="720080" cy="720080"/>
            </a:xfrm>
            <a:prstGeom prst="round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1319545" y="1827064"/>
              <a:ext cx="553971" cy="534134"/>
              <a:chOff x="7019925" y="5499100"/>
              <a:chExt cx="312738" cy="3016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3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45" name="文本框 44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389468" y="1161036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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1389468" y="1961440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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1389468" y="2742116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ts val="250"/>
              </a:spcAft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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1389468" y="3531140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0865" tIns="17780" rIns="265305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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1389468" y="4312892"/>
            <a:ext cx="1326527" cy="530610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945" tIns="20320" rIns="265305" bIns="2032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solidFill>
                  <a:schemeClr val="bg1"/>
                </a:solidFill>
                <a:latin typeface="FontAwesome" pitchFamily="2" charset="0"/>
                <a:ea typeface="微软雅黑 Light" panose="020B0502040204020203" pitchFamily="34" charset="-122"/>
              </a:rPr>
              <a:t></a:t>
            </a:r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2789957" y="1089212"/>
            <a:ext cx="5327914" cy="696588"/>
            <a:chOff x="2521007" y="1209265"/>
            <a:chExt cx="5327914" cy="696588"/>
          </a:xfrm>
        </p:grpSpPr>
        <p:sp>
          <p:nvSpPr>
            <p:cNvPr id="111" name="TextBox 28"/>
            <p:cNvSpPr txBox="1"/>
            <p:nvPr/>
          </p:nvSpPr>
          <p:spPr>
            <a:xfrm>
              <a:off x="2521007" y="120926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774264" y="1934613"/>
            <a:ext cx="5327914" cy="677928"/>
            <a:chOff x="2521007" y="1227925"/>
            <a:chExt cx="5327914" cy="677928"/>
          </a:xfrm>
        </p:grpSpPr>
        <p:sp>
          <p:nvSpPr>
            <p:cNvPr id="115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6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805650" y="2728875"/>
            <a:ext cx="5327914" cy="677928"/>
            <a:chOff x="2521007" y="1227925"/>
            <a:chExt cx="5327914" cy="677928"/>
          </a:xfrm>
        </p:grpSpPr>
        <p:sp>
          <p:nvSpPr>
            <p:cNvPr id="118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9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789957" y="3505844"/>
            <a:ext cx="5327914" cy="677928"/>
            <a:chOff x="2521007" y="1227925"/>
            <a:chExt cx="5327914" cy="677928"/>
          </a:xfrm>
        </p:grpSpPr>
        <p:sp>
          <p:nvSpPr>
            <p:cNvPr id="121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2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808886" y="4299454"/>
            <a:ext cx="5327914" cy="677928"/>
            <a:chOff x="2521007" y="1227925"/>
            <a:chExt cx="5327914" cy="677928"/>
          </a:xfrm>
        </p:grpSpPr>
        <p:sp>
          <p:nvSpPr>
            <p:cNvPr id="124" name="TextBox 28"/>
            <p:cNvSpPr txBox="1"/>
            <p:nvPr/>
          </p:nvSpPr>
          <p:spPr>
            <a:xfrm>
              <a:off x="2521007" y="1227925"/>
              <a:ext cx="1513926" cy="27699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添加标题</a:t>
              </a:r>
              <a:endParaRPr lang="en-AU" sz="12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5" name="TextBox 29"/>
            <p:cNvSpPr txBox="1"/>
            <p:nvPr/>
          </p:nvSpPr>
          <p:spPr>
            <a:xfrm>
              <a:off x="2527480" y="1421874"/>
              <a:ext cx="5321441" cy="483979"/>
            </a:xfrm>
            <a:prstGeom prst="rect">
              <a:avLst/>
            </a:prstGeom>
            <a:noFill/>
          </p:spPr>
          <p:txBody>
            <a:bodyPr wrap="square" lIns="27000" rIns="27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3528" y="339502"/>
            <a:ext cx="432048" cy="432048"/>
            <a:chOff x="1236491" y="1745077"/>
            <a:chExt cx="720080" cy="720080"/>
          </a:xfrm>
        </p:grpSpPr>
        <p:sp>
          <p:nvSpPr>
            <p:cNvPr id="24" name="圆角矩形 23"/>
            <p:cNvSpPr/>
            <p:nvPr/>
          </p:nvSpPr>
          <p:spPr>
            <a:xfrm>
              <a:off x="1236491" y="1745077"/>
              <a:ext cx="720080" cy="720080"/>
            </a:xfrm>
            <a:prstGeom prst="round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319545" y="1827064"/>
              <a:ext cx="553971" cy="534134"/>
              <a:chOff x="7019925" y="5499100"/>
              <a:chExt cx="312738" cy="3016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6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7" grpId="0" animBg="1"/>
      <p:bldP spid="108" grpId="0" animBg="1"/>
      <p:bldP spid="109" grpId="0" animBg="1"/>
      <p:bldP spid="110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236633"/>
            <a:ext cx="6329496" cy="3448049"/>
            <a:chOff x="815256" y="742950"/>
            <a:chExt cx="6726508" cy="3688771"/>
          </a:xfrm>
          <a:solidFill>
            <a:schemeClr val="bg1">
              <a:alpha val="60000"/>
            </a:schemeClr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8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0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1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2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3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4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7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8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0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1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2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3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4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5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6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7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8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9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1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3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9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0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1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2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3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4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5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6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7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8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9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0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1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2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3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4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5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6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8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9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1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6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7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1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6548787" y="1885308"/>
            <a:ext cx="2435886" cy="807913"/>
            <a:chOff x="5815013" y="1408485"/>
            <a:chExt cx="2435886" cy="807913"/>
          </a:xfrm>
        </p:grpSpPr>
        <p:cxnSp>
          <p:nvCxnSpPr>
            <p:cNvPr id="262" name="Straight Connector 21"/>
            <p:cNvCxnSpPr/>
            <p:nvPr/>
          </p:nvCxnSpPr>
          <p:spPr>
            <a:xfrm flipV="1">
              <a:off x="5815013" y="1628775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2"/>
            <p:cNvCxnSpPr/>
            <p:nvPr/>
          </p:nvCxnSpPr>
          <p:spPr>
            <a:xfrm>
              <a:off x="6029879" y="1628775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Rectangle 23"/>
            <p:cNvSpPr/>
            <p:nvPr/>
          </p:nvSpPr>
          <p:spPr>
            <a:xfrm>
              <a:off x="6662068" y="1408485"/>
              <a:ext cx="1588831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0" y="2500308"/>
            <a:ext cx="2398992" cy="807913"/>
            <a:chOff x="0" y="2362744"/>
            <a:chExt cx="2398992" cy="807913"/>
          </a:xfrm>
        </p:grpSpPr>
        <p:grpSp>
          <p:nvGrpSpPr>
            <p:cNvPr id="274" name="组合 273"/>
            <p:cNvGrpSpPr/>
            <p:nvPr/>
          </p:nvGrpSpPr>
          <p:grpSpPr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8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0" name="Rectangle 29"/>
            <p:cNvSpPr/>
            <p:nvPr/>
          </p:nvSpPr>
          <p:spPr>
            <a:xfrm>
              <a:off x="0" y="2362744"/>
              <a:ext cx="1359593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2269523" y="2007715"/>
            <a:ext cx="469486" cy="445917"/>
            <a:chOff x="3245416" y="680837"/>
            <a:chExt cx="469486" cy="445917"/>
          </a:xfrm>
        </p:grpSpPr>
        <p:sp>
          <p:nvSpPr>
            <p:cNvPr id="271" name="椭圆 270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2" name="文本框 271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60%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38903" y="4008026"/>
            <a:ext cx="2678377" cy="807913"/>
            <a:chOff x="338903" y="3870462"/>
            <a:chExt cx="2678377" cy="807913"/>
          </a:xfrm>
        </p:grpSpPr>
        <p:grpSp>
          <p:nvGrpSpPr>
            <p:cNvPr id="277" name="组合 276"/>
            <p:cNvGrpSpPr/>
            <p:nvPr/>
          </p:nvGrpSpPr>
          <p:grpSpPr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82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Rectangle 29"/>
            <p:cNvSpPr/>
            <p:nvPr/>
          </p:nvSpPr>
          <p:spPr>
            <a:xfrm>
              <a:off x="338903" y="3870462"/>
              <a:ext cx="1638978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2887811" y="3515433"/>
            <a:ext cx="469486" cy="445917"/>
            <a:chOff x="3245416" y="680837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1" name="文本框 280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80%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74816" y="2505117"/>
            <a:ext cx="469486" cy="445917"/>
            <a:chOff x="4446422" y="3918124"/>
            <a:chExt cx="469486" cy="445917"/>
          </a:xfrm>
        </p:grpSpPr>
        <p:sp>
          <p:nvSpPr>
            <p:cNvPr id="285" name="椭圆 284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6" name="文本框 285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90%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4947016" y="4024417"/>
            <a:ext cx="2179879" cy="1075519"/>
            <a:chOff x="4947016" y="3886853"/>
            <a:chExt cx="2179879" cy="1075519"/>
          </a:xfrm>
        </p:grpSpPr>
        <p:grpSp>
          <p:nvGrpSpPr>
            <p:cNvPr id="296" name="组合 295"/>
            <p:cNvGrpSpPr/>
            <p:nvPr/>
          </p:nvGrpSpPr>
          <p:grpSpPr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90" name="Straight Connector 21"/>
              <p:cNvCxnSpPr/>
              <p:nvPr/>
            </p:nvCxnSpPr>
            <p:spPr>
              <a:xfrm flipV="1">
                <a:off x="4912537" y="3006108"/>
                <a:ext cx="214867" cy="34290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2"/>
              <p:cNvCxnSpPr/>
              <p:nvPr/>
            </p:nvCxnSpPr>
            <p:spPr>
              <a:xfrm>
                <a:off x="5127403" y="3006108"/>
                <a:ext cx="642938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" name="Rectangle 23"/>
            <p:cNvSpPr/>
            <p:nvPr/>
          </p:nvSpPr>
          <p:spPr>
            <a:xfrm>
              <a:off x="5477932" y="4339124"/>
              <a:ext cx="1648963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/>
              <a:r>
                <a:rPr lang="zh-CN" altLang="en-US" sz="1050" b="1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添加标题</a:t>
              </a:r>
              <a:endParaRPr lang="en-US" altLang="zh-CN" sz="1050" b="1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38566" y="3543191"/>
            <a:ext cx="469486" cy="445917"/>
            <a:chOff x="4446422" y="3918124"/>
            <a:chExt cx="469486" cy="445917"/>
          </a:xfrm>
        </p:grpSpPr>
        <p:sp>
          <p:nvSpPr>
            <p:cNvPr id="294" name="椭圆 293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5" name="文本框 294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微软雅黑 Light" panose="020B0502040204020203" pitchFamily="34" charset="-122"/>
                </a:rPr>
                <a:t>40%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323528" y="339502"/>
            <a:ext cx="432048" cy="432048"/>
            <a:chOff x="1236491" y="1745077"/>
            <a:chExt cx="720080" cy="720080"/>
          </a:xfrm>
        </p:grpSpPr>
        <p:sp>
          <p:nvSpPr>
            <p:cNvPr id="301" name="圆角矩形 300"/>
            <p:cNvSpPr/>
            <p:nvPr/>
          </p:nvSpPr>
          <p:spPr>
            <a:xfrm>
              <a:off x="1236491" y="1745077"/>
              <a:ext cx="720080" cy="720080"/>
            </a:xfrm>
            <a:prstGeom prst="round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02" name="组合 301"/>
            <p:cNvGrpSpPr>
              <a:grpSpLocks noChangeAspect="1"/>
            </p:cNvGrpSpPr>
            <p:nvPr/>
          </p:nvGrpSpPr>
          <p:grpSpPr>
            <a:xfrm>
              <a:off x="1319545" y="1827064"/>
              <a:ext cx="553971" cy="534134"/>
              <a:chOff x="7019925" y="5499100"/>
              <a:chExt cx="312738" cy="3016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03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4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05" name="文本框 304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23528" y="339502"/>
            <a:ext cx="432048" cy="432048"/>
            <a:chOff x="1236491" y="1745077"/>
            <a:chExt cx="720080" cy="720080"/>
          </a:xfrm>
        </p:grpSpPr>
        <p:sp>
          <p:nvSpPr>
            <p:cNvPr id="30" name="圆角矩形 29"/>
            <p:cNvSpPr/>
            <p:nvPr/>
          </p:nvSpPr>
          <p:spPr>
            <a:xfrm>
              <a:off x="1236491" y="1745077"/>
              <a:ext cx="720080" cy="720080"/>
            </a:xfrm>
            <a:prstGeom prst="round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1319545" y="1827064"/>
              <a:ext cx="553971" cy="534134"/>
              <a:chOff x="7019925" y="5499100"/>
              <a:chExt cx="312738" cy="3016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5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  <p:pic>
        <p:nvPicPr>
          <p:cNvPr id="52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8831" y="1520824"/>
            <a:ext cx="3214623" cy="2680502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5126406" y="1607216"/>
            <a:ext cx="3024000" cy="171726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pic>
        <p:nvPicPr>
          <p:cNvPr id="59" name="Picture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7983" y="2862696"/>
            <a:ext cx="2729892" cy="1646960"/>
          </a:xfrm>
          <a:prstGeom prst="rect">
            <a:avLst/>
          </a:prstGeom>
        </p:spPr>
      </p:pic>
      <p:sp>
        <p:nvSpPr>
          <p:cNvPr id="60" name="Rectangle 19"/>
          <p:cNvSpPr/>
          <p:nvPr/>
        </p:nvSpPr>
        <p:spPr>
          <a:xfrm>
            <a:off x="4529018" y="3057960"/>
            <a:ext cx="1908000" cy="12240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微软雅黑 Light" panose="020B0502040204020203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387841" y="2994289"/>
            <a:ext cx="1084634" cy="1411787"/>
            <a:chOff x="915591" y="1453733"/>
            <a:chExt cx="2490788" cy="3242072"/>
          </a:xfrm>
        </p:grpSpPr>
        <p:pic>
          <p:nvPicPr>
            <p:cNvPr id="62" name="Picture 1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5591" y="1453733"/>
              <a:ext cx="2490788" cy="3242072"/>
            </a:xfrm>
            <a:prstGeom prst="rect">
              <a:avLst/>
            </a:prstGeom>
            <a:effectLst/>
          </p:spPr>
        </p:pic>
        <p:sp>
          <p:nvSpPr>
            <p:cNvPr id="63" name="Right Triangle 49"/>
            <p:cNvSpPr/>
            <p:nvPr/>
          </p:nvSpPr>
          <p:spPr bwMode="auto">
            <a:xfrm rot="10800000">
              <a:off x="2125266" y="1763295"/>
              <a:ext cx="1019175" cy="2109787"/>
            </a:xfrm>
            <a:prstGeom prst="rtTriangle">
              <a:avLst/>
            </a:pr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400" dirty="0">
                <a:solidFill>
                  <a:prstClr val="white"/>
                </a:solidFill>
                <a:latin typeface="华文细黑" panose="02010600040101010101" pitchFamily="2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4" name="圆角矩形 63"/>
          <p:cNvSpPr/>
          <p:nvPr/>
        </p:nvSpPr>
        <p:spPr bwMode="auto">
          <a:xfrm>
            <a:off x="7502753" y="3131664"/>
            <a:ext cx="855990" cy="1146850"/>
          </a:xfrm>
          <a:prstGeom prst="roundRect">
            <a:avLst>
              <a:gd name="adj" fmla="val 758"/>
            </a:avLst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65018" y="1794165"/>
            <a:ext cx="90055" cy="36714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55073" y="1794165"/>
            <a:ext cx="230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添加产品名称</a:t>
            </a:r>
          </a:p>
        </p:txBody>
      </p:sp>
      <p:sp>
        <p:nvSpPr>
          <p:cNvPr id="67" name="Content Placeholder 2"/>
          <p:cNvSpPr txBox="1"/>
          <p:nvPr/>
        </p:nvSpPr>
        <p:spPr>
          <a:xfrm>
            <a:off x="573785" y="2260115"/>
            <a:ext cx="3636711" cy="1390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8" name="Rectangle 27"/>
          <p:cNvSpPr/>
          <p:nvPr/>
        </p:nvSpPr>
        <p:spPr>
          <a:xfrm>
            <a:off x="665018" y="3714293"/>
            <a:ext cx="1406236" cy="367308"/>
          </a:xfrm>
          <a:prstGeom prst="roundRect">
            <a:avLst>
              <a:gd name="adj" fmla="val 27969"/>
            </a:avLst>
          </a:prstGeom>
          <a:solidFill>
            <a:schemeClr val="bg1">
              <a:alpha val="40000"/>
            </a:schemeClr>
          </a:soli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a typeface="微软雅黑 Light" panose="020B0502040204020203" pitchFamily="34" charset="-122"/>
              </a:rPr>
              <a:t>添加文字</a:t>
            </a:r>
            <a:endParaRPr lang="en-US" altLang="zh-CN" sz="1400" b="1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3" grpId="0" animBg="1"/>
      <p:bldP spid="60" grpId="0" animBg="1"/>
      <p:bldP spid="64" grpId="0" animBg="1"/>
      <p:bldP spid="65" grpId="0" animBg="1"/>
      <p:bldP spid="66" grpId="0"/>
      <p:bldP spid="67" grpId="0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2693113" y="693596"/>
            <a:ext cx="3757775" cy="375630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952750" y="2609850"/>
            <a:ext cx="3076575" cy="1103313"/>
            <a:chOff x="629723" y="4306893"/>
            <a:chExt cx="4102319" cy="1472209"/>
          </a:xfrm>
        </p:grpSpPr>
        <p:grpSp>
          <p:nvGrpSpPr>
            <p:cNvPr id="40964" name="组合 5"/>
            <p:cNvGrpSpPr/>
            <p:nvPr/>
          </p:nvGrpSpPr>
          <p:grpSpPr bwMode="auto">
            <a:xfrm>
              <a:off x="629723" y="4306893"/>
              <a:ext cx="4102319" cy="1472209"/>
              <a:chOff x="4020428" y="4709180"/>
              <a:chExt cx="4102319" cy="147220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020428" y="5626398"/>
                <a:ext cx="4102319" cy="5549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Click To Add Title</a:t>
                </a:r>
                <a:endParaRPr lang="zh-CN" altLang="en-US" sz="21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158019" y="4709180"/>
                <a:ext cx="3875823" cy="86214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+mn-lt"/>
                    <a:ea typeface="微软雅黑 Light" panose="020B0502040204020203" pitchFamily="34" charset="-122"/>
                    <a:cs typeface="Arial" panose="020B0604020202020204" pitchFamily="34" charset="0"/>
                  </a:rPr>
                  <a:t>PART TWO</a:t>
                </a:r>
                <a:endParaRPr lang="zh-CN" altLang="en-US" sz="3600" baseline="-3000" dirty="0">
                  <a:solidFill>
                    <a:schemeClr val="bg1"/>
                  </a:solidFill>
                  <a:latin typeface="+mn-lt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285925" y="5147853"/>
              <a:ext cx="282801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879937" y="1437953"/>
            <a:ext cx="1285820" cy="1102718"/>
            <a:chOff x="5084763" y="971550"/>
            <a:chExt cx="323850" cy="277813"/>
          </a:xfrm>
          <a:solidFill>
            <a:schemeClr val="bg1">
              <a:lumMod val="95000"/>
            </a:schemeClr>
          </a:solidFill>
        </p:grpSpPr>
        <p:sp>
          <p:nvSpPr>
            <p:cNvPr id="14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xit" presetSubtype="4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xit" presetSubtype="4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53" presetClass="exit" presetSubtype="32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46976" y="355471"/>
            <a:ext cx="188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9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a typeface="微软雅黑 Light" panose="020B0502040204020203" pitchFamily="34" charset="-122"/>
              </a:rPr>
              <a:t>点击添加标题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14976" y="320637"/>
            <a:ext cx="432000" cy="432000"/>
            <a:chOff x="3242901" y="1851670"/>
            <a:chExt cx="720080" cy="720080"/>
          </a:xfrm>
        </p:grpSpPr>
        <p:sp>
          <p:nvSpPr>
            <p:cNvPr id="17" name="圆角矩形 16"/>
            <p:cNvSpPr/>
            <p:nvPr/>
          </p:nvSpPr>
          <p:spPr>
            <a:xfrm>
              <a:off x="3242901" y="1851670"/>
              <a:ext cx="720080" cy="72008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3352334" y="1980158"/>
              <a:ext cx="540000" cy="463104"/>
              <a:chOff x="5084763" y="971550"/>
              <a:chExt cx="323850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2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华文细黑" panose="02010600040101010101" pitchFamily="2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906283" y="1745485"/>
            <a:ext cx="2899423" cy="3651748"/>
            <a:chOff x="579" y="587"/>
            <a:chExt cx="2243" cy="2825"/>
          </a:xfrm>
          <a:solidFill>
            <a:schemeClr val="bg1">
              <a:alpha val="40000"/>
            </a:schemeClr>
          </a:solidFill>
        </p:grpSpPr>
        <p:grpSp>
          <p:nvGrpSpPr>
            <p:cNvPr id="30" name="Group 205"/>
            <p:cNvGrpSpPr/>
            <p:nvPr/>
          </p:nvGrpSpPr>
          <p:grpSpPr bwMode="auto">
            <a:xfrm>
              <a:off x="579" y="597"/>
              <a:ext cx="2243" cy="2635"/>
              <a:chOff x="579" y="597"/>
              <a:chExt cx="2243" cy="2635"/>
            </a:xfrm>
            <a:grpFill/>
          </p:grpSpPr>
          <p:sp>
            <p:nvSpPr>
              <p:cNvPr id="399" name="Oval 5"/>
              <p:cNvSpPr>
                <a:spLocks noChangeArrowheads="1"/>
              </p:cNvSpPr>
              <p:nvPr/>
            </p:nvSpPr>
            <p:spPr bwMode="auto">
              <a:xfrm>
                <a:off x="960" y="874"/>
                <a:ext cx="1033" cy="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0" name="Freeform 6"/>
              <p:cNvSpPr/>
              <p:nvPr/>
            </p:nvSpPr>
            <p:spPr bwMode="auto">
              <a:xfrm>
                <a:off x="1545" y="1596"/>
                <a:ext cx="401" cy="151"/>
              </a:xfrm>
              <a:custGeom>
                <a:avLst/>
                <a:gdLst>
                  <a:gd name="T0" fmla="*/ 210 w 327"/>
                  <a:gd name="T1" fmla="*/ 16 h 123"/>
                  <a:gd name="T2" fmla="*/ 327 w 327"/>
                  <a:gd name="T3" fmla="*/ 99 h 123"/>
                  <a:gd name="T4" fmla="*/ 96 w 327"/>
                  <a:gd name="T5" fmla="*/ 62 h 123"/>
                  <a:gd name="T6" fmla="*/ 210 w 327"/>
                  <a:gd name="T7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123">
                    <a:moveTo>
                      <a:pt x="210" y="16"/>
                    </a:moveTo>
                    <a:cubicBezTo>
                      <a:pt x="210" y="16"/>
                      <a:pt x="265" y="86"/>
                      <a:pt x="327" y="99"/>
                    </a:cubicBezTo>
                    <a:cubicBezTo>
                      <a:pt x="327" y="99"/>
                      <a:pt x="192" y="123"/>
                      <a:pt x="96" y="62"/>
                    </a:cubicBezTo>
                    <a:cubicBezTo>
                      <a:pt x="0" y="0"/>
                      <a:pt x="210" y="16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1" name="Oval 7"/>
              <p:cNvSpPr>
                <a:spLocks noChangeArrowheads="1"/>
              </p:cNvSpPr>
              <p:nvPr/>
            </p:nvSpPr>
            <p:spPr bwMode="auto">
              <a:xfrm>
                <a:off x="1070" y="685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2" name="Freeform 8"/>
              <p:cNvSpPr/>
              <p:nvPr/>
            </p:nvSpPr>
            <p:spPr bwMode="auto">
              <a:xfrm>
                <a:off x="1047" y="731"/>
                <a:ext cx="81" cy="189"/>
              </a:xfrm>
              <a:custGeom>
                <a:avLst/>
                <a:gdLst>
                  <a:gd name="T0" fmla="*/ 28 w 56"/>
                  <a:gd name="T1" fmla="*/ 72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2 h 130"/>
                  <a:gd name="T8" fmla="*/ 52 w 56"/>
                  <a:gd name="T9" fmla="*/ 62 h 130"/>
                  <a:gd name="T10" fmla="*/ 54 w 56"/>
                  <a:gd name="T11" fmla="*/ 23 h 130"/>
                  <a:gd name="T12" fmla="*/ 44 w 56"/>
                  <a:gd name="T13" fmla="*/ 1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1 h 130"/>
                  <a:gd name="T22" fmla="*/ 2 w 56"/>
                  <a:gd name="T23" fmla="*/ 23 h 130"/>
                  <a:gd name="T24" fmla="*/ 5 w 56"/>
                  <a:gd name="T25" fmla="*/ 62 h 130"/>
                  <a:gd name="T26" fmla="*/ 13 w 56"/>
                  <a:gd name="T27" fmla="*/ 62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2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6" y="6"/>
                      <a:pt x="44" y="1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0" y="6"/>
                      <a:pt x="2" y="23"/>
                      <a:pt x="2" y="23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3" name="Oval 9"/>
              <p:cNvSpPr>
                <a:spLocks noChangeArrowheads="1"/>
              </p:cNvSpPr>
              <p:nvPr/>
            </p:nvSpPr>
            <p:spPr bwMode="auto">
              <a:xfrm>
                <a:off x="1108" y="2413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4" name="Freeform 10"/>
              <p:cNvSpPr/>
              <p:nvPr/>
            </p:nvSpPr>
            <p:spPr bwMode="auto">
              <a:xfrm>
                <a:off x="1085" y="2457"/>
                <a:ext cx="81" cy="189"/>
              </a:xfrm>
              <a:custGeom>
                <a:avLst/>
                <a:gdLst>
                  <a:gd name="T0" fmla="*/ 28 w 56"/>
                  <a:gd name="T1" fmla="*/ 73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3 h 130"/>
                  <a:gd name="T8" fmla="*/ 52 w 56"/>
                  <a:gd name="T9" fmla="*/ 63 h 130"/>
                  <a:gd name="T10" fmla="*/ 54 w 56"/>
                  <a:gd name="T11" fmla="*/ 24 h 130"/>
                  <a:gd name="T12" fmla="*/ 44 w 56"/>
                  <a:gd name="T13" fmla="*/ 2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2 h 130"/>
                  <a:gd name="T22" fmla="*/ 2 w 56"/>
                  <a:gd name="T23" fmla="*/ 24 h 130"/>
                  <a:gd name="T24" fmla="*/ 5 w 56"/>
                  <a:gd name="T25" fmla="*/ 63 h 130"/>
                  <a:gd name="T26" fmla="*/ 13 w 56"/>
                  <a:gd name="T27" fmla="*/ 63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3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6" y="7"/>
                      <a:pt x="44" y="2"/>
                    </a:cubicBezTo>
                    <a:cubicBezTo>
                      <a:pt x="42" y="1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1"/>
                      <a:pt x="13" y="2"/>
                    </a:cubicBezTo>
                    <a:cubicBezTo>
                      <a:pt x="0" y="7"/>
                      <a:pt x="2" y="24"/>
                      <a:pt x="2" y="2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5" name="Oval 11"/>
              <p:cNvSpPr>
                <a:spLocks noChangeArrowheads="1"/>
              </p:cNvSpPr>
              <p:nvPr/>
            </p:nvSpPr>
            <p:spPr bwMode="auto">
              <a:xfrm>
                <a:off x="2281" y="1074"/>
                <a:ext cx="50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6" name="Freeform 12"/>
              <p:cNvSpPr/>
              <p:nvPr/>
            </p:nvSpPr>
            <p:spPr bwMode="auto">
              <a:xfrm>
                <a:off x="2247" y="1138"/>
                <a:ext cx="118" cy="276"/>
              </a:xfrm>
              <a:custGeom>
                <a:avLst/>
                <a:gdLst>
                  <a:gd name="T0" fmla="*/ 41 w 81"/>
                  <a:gd name="T1" fmla="*/ 106 h 190"/>
                  <a:gd name="T2" fmla="*/ 48 w 81"/>
                  <a:gd name="T3" fmla="*/ 190 h 190"/>
                  <a:gd name="T4" fmla="*/ 63 w 81"/>
                  <a:gd name="T5" fmla="*/ 190 h 190"/>
                  <a:gd name="T6" fmla="*/ 63 w 81"/>
                  <a:gd name="T7" fmla="*/ 91 h 190"/>
                  <a:gd name="T8" fmla="*/ 75 w 81"/>
                  <a:gd name="T9" fmla="*/ 91 h 190"/>
                  <a:gd name="T10" fmla="*/ 79 w 81"/>
                  <a:gd name="T11" fmla="*/ 34 h 190"/>
                  <a:gd name="T12" fmla="*/ 63 w 81"/>
                  <a:gd name="T13" fmla="*/ 2 h 190"/>
                  <a:gd name="T14" fmla="*/ 52 w 81"/>
                  <a:gd name="T15" fmla="*/ 0 h 190"/>
                  <a:gd name="T16" fmla="*/ 41 w 81"/>
                  <a:gd name="T17" fmla="*/ 0 h 190"/>
                  <a:gd name="T18" fmla="*/ 29 w 81"/>
                  <a:gd name="T19" fmla="*/ 0 h 190"/>
                  <a:gd name="T20" fmla="*/ 18 w 81"/>
                  <a:gd name="T21" fmla="*/ 2 h 190"/>
                  <a:gd name="T22" fmla="*/ 2 w 81"/>
                  <a:gd name="T23" fmla="*/ 34 h 190"/>
                  <a:gd name="T24" fmla="*/ 6 w 81"/>
                  <a:gd name="T25" fmla="*/ 91 h 190"/>
                  <a:gd name="T26" fmla="*/ 18 w 81"/>
                  <a:gd name="T27" fmla="*/ 91 h 190"/>
                  <a:gd name="T28" fmla="*/ 18 w 81"/>
                  <a:gd name="T29" fmla="*/ 190 h 190"/>
                  <a:gd name="T30" fmla="*/ 33 w 81"/>
                  <a:gd name="T31" fmla="*/ 190 h 190"/>
                  <a:gd name="T32" fmla="*/ 41 w 81"/>
                  <a:gd name="T33" fmla="*/ 10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190">
                    <a:moveTo>
                      <a:pt x="41" y="106"/>
                    </a:moveTo>
                    <a:cubicBezTo>
                      <a:pt x="48" y="190"/>
                      <a:pt x="48" y="190"/>
                      <a:pt x="48" y="190"/>
                    </a:cubicBezTo>
                    <a:cubicBezTo>
                      <a:pt x="63" y="190"/>
                      <a:pt x="63" y="190"/>
                      <a:pt x="63" y="190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79" y="34"/>
                      <a:pt x="81" y="9"/>
                      <a:pt x="63" y="2"/>
                    </a:cubicBezTo>
                    <a:cubicBezTo>
                      <a:pt x="60" y="1"/>
                      <a:pt x="56" y="0"/>
                      <a:pt x="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5" y="0"/>
                      <a:pt x="21" y="1"/>
                      <a:pt x="18" y="2"/>
                    </a:cubicBezTo>
                    <a:cubicBezTo>
                      <a:pt x="0" y="9"/>
                      <a:pt x="2" y="34"/>
                      <a:pt x="2" y="34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190"/>
                      <a:pt x="18" y="190"/>
                      <a:pt x="18" y="190"/>
                    </a:cubicBezTo>
                    <a:cubicBezTo>
                      <a:pt x="33" y="190"/>
                      <a:pt x="33" y="190"/>
                      <a:pt x="33" y="190"/>
                    </a:cubicBezTo>
                    <a:lnTo>
                      <a:pt x="41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7" name="Oval 13"/>
              <p:cNvSpPr>
                <a:spLocks noChangeArrowheads="1"/>
              </p:cNvSpPr>
              <p:nvPr/>
            </p:nvSpPr>
            <p:spPr bwMode="auto">
              <a:xfrm>
                <a:off x="2342" y="20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8" name="Freeform 14"/>
              <p:cNvSpPr/>
              <p:nvPr/>
            </p:nvSpPr>
            <p:spPr bwMode="auto">
              <a:xfrm>
                <a:off x="2311" y="2099"/>
                <a:ext cx="108" cy="250"/>
              </a:xfrm>
              <a:custGeom>
                <a:avLst/>
                <a:gdLst>
                  <a:gd name="T0" fmla="*/ 37 w 74"/>
                  <a:gd name="T1" fmla="*/ 96 h 172"/>
                  <a:gd name="T2" fmla="*/ 44 w 74"/>
                  <a:gd name="T3" fmla="*/ 172 h 172"/>
                  <a:gd name="T4" fmla="*/ 58 w 74"/>
                  <a:gd name="T5" fmla="*/ 172 h 172"/>
                  <a:gd name="T6" fmla="*/ 58 w 74"/>
                  <a:gd name="T7" fmla="*/ 82 h 172"/>
                  <a:gd name="T8" fmla="*/ 68 w 74"/>
                  <a:gd name="T9" fmla="*/ 82 h 172"/>
                  <a:gd name="T10" fmla="*/ 71 w 74"/>
                  <a:gd name="T11" fmla="*/ 31 h 172"/>
                  <a:gd name="T12" fmla="*/ 57 w 74"/>
                  <a:gd name="T13" fmla="*/ 2 h 172"/>
                  <a:gd name="T14" fmla="*/ 47 w 74"/>
                  <a:gd name="T15" fmla="*/ 0 h 172"/>
                  <a:gd name="T16" fmla="*/ 37 w 74"/>
                  <a:gd name="T17" fmla="*/ 0 h 172"/>
                  <a:gd name="T18" fmla="*/ 26 w 74"/>
                  <a:gd name="T19" fmla="*/ 0 h 172"/>
                  <a:gd name="T20" fmla="*/ 16 w 74"/>
                  <a:gd name="T21" fmla="*/ 2 h 172"/>
                  <a:gd name="T22" fmla="*/ 2 w 74"/>
                  <a:gd name="T23" fmla="*/ 31 h 172"/>
                  <a:gd name="T24" fmla="*/ 6 w 74"/>
                  <a:gd name="T25" fmla="*/ 82 h 172"/>
                  <a:gd name="T26" fmla="*/ 16 w 74"/>
                  <a:gd name="T27" fmla="*/ 82 h 172"/>
                  <a:gd name="T28" fmla="*/ 16 w 74"/>
                  <a:gd name="T29" fmla="*/ 172 h 172"/>
                  <a:gd name="T30" fmla="*/ 30 w 74"/>
                  <a:gd name="T31" fmla="*/ 172 h 172"/>
                  <a:gd name="T32" fmla="*/ 37 w 74"/>
                  <a:gd name="T33" fmla="*/ 9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72">
                    <a:moveTo>
                      <a:pt x="37" y="96"/>
                    </a:moveTo>
                    <a:cubicBezTo>
                      <a:pt x="44" y="172"/>
                      <a:pt x="44" y="172"/>
                      <a:pt x="44" y="172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4" y="8"/>
                      <a:pt x="57" y="2"/>
                    </a:cubicBezTo>
                    <a:cubicBezTo>
                      <a:pt x="55" y="0"/>
                      <a:pt x="51" y="0"/>
                      <a:pt x="4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0"/>
                      <a:pt x="16" y="2"/>
                    </a:cubicBezTo>
                    <a:cubicBezTo>
                      <a:pt x="0" y="8"/>
                      <a:pt x="2" y="31"/>
                      <a:pt x="2" y="31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30" y="172"/>
                      <a:pt x="30" y="172"/>
                      <a:pt x="30" y="172"/>
                    </a:cubicBezTo>
                    <a:lnTo>
                      <a:pt x="37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9" name="Oval 15"/>
              <p:cNvSpPr>
                <a:spLocks noChangeArrowheads="1"/>
              </p:cNvSpPr>
              <p:nvPr/>
            </p:nvSpPr>
            <p:spPr bwMode="auto">
              <a:xfrm>
                <a:off x="1654" y="2276"/>
                <a:ext cx="52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0" name="Freeform 16"/>
              <p:cNvSpPr/>
              <p:nvPr/>
            </p:nvSpPr>
            <p:spPr bwMode="auto">
              <a:xfrm>
                <a:off x="1619" y="2342"/>
                <a:ext cx="122" cy="282"/>
              </a:xfrm>
              <a:custGeom>
                <a:avLst/>
                <a:gdLst>
                  <a:gd name="T0" fmla="*/ 42 w 84"/>
                  <a:gd name="T1" fmla="*/ 109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9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1" name="Oval 17"/>
              <p:cNvSpPr>
                <a:spLocks noChangeArrowheads="1"/>
              </p:cNvSpPr>
              <p:nvPr/>
            </p:nvSpPr>
            <p:spPr bwMode="auto">
              <a:xfrm>
                <a:off x="615" y="1446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2" name="Freeform 18"/>
              <p:cNvSpPr/>
              <p:nvPr/>
            </p:nvSpPr>
            <p:spPr bwMode="auto">
              <a:xfrm>
                <a:off x="579" y="1485"/>
                <a:ext cx="125" cy="191"/>
              </a:xfrm>
              <a:custGeom>
                <a:avLst/>
                <a:gdLst>
                  <a:gd name="T0" fmla="*/ 86 w 86"/>
                  <a:gd name="T1" fmla="*/ 49 h 131"/>
                  <a:gd name="T2" fmla="*/ 54 w 86"/>
                  <a:gd name="T3" fmla="*/ 9 h 131"/>
                  <a:gd name="T4" fmla="*/ 38 w 86"/>
                  <a:gd name="T5" fmla="*/ 1 h 131"/>
                  <a:gd name="T6" fmla="*/ 28 w 86"/>
                  <a:gd name="T7" fmla="*/ 5 h 131"/>
                  <a:gd name="T8" fmla="*/ 21 w 86"/>
                  <a:gd name="T9" fmla="*/ 29 h 131"/>
                  <a:gd name="T10" fmla="*/ 21 w 86"/>
                  <a:gd name="T11" fmla="*/ 30 h 131"/>
                  <a:gd name="T12" fmla="*/ 0 w 86"/>
                  <a:gd name="T13" fmla="*/ 58 h 131"/>
                  <a:gd name="T14" fmla="*/ 6 w 86"/>
                  <a:gd name="T15" fmla="*/ 63 h 131"/>
                  <a:gd name="T16" fmla="*/ 21 w 86"/>
                  <a:gd name="T17" fmla="*/ 48 h 131"/>
                  <a:gd name="T18" fmla="*/ 21 w 86"/>
                  <a:gd name="T19" fmla="*/ 63 h 131"/>
                  <a:gd name="T20" fmla="*/ 8 w 86"/>
                  <a:gd name="T21" fmla="*/ 128 h 131"/>
                  <a:gd name="T22" fmla="*/ 17 w 86"/>
                  <a:gd name="T23" fmla="*/ 131 h 131"/>
                  <a:gd name="T24" fmla="*/ 35 w 86"/>
                  <a:gd name="T25" fmla="*/ 85 h 131"/>
                  <a:gd name="T26" fmla="*/ 44 w 86"/>
                  <a:gd name="T27" fmla="*/ 104 h 131"/>
                  <a:gd name="T28" fmla="*/ 70 w 86"/>
                  <a:gd name="T29" fmla="*/ 130 h 131"/>
                  <a:gd name="T30" fmla="*/ 77 w 86"/>
                  <a:gd name="T31" fmla="*/ 123 h 131"/>
                  <a:gd name="T32" fmla="*/ 58 w 86"/>
                  <a:gd name="T33" fmla="*/ 99 h 131"/>
                  <a:gd name="T34" fmla="*/ 53 w 86"/>
                  <a:gd name="T35" fmla="*/ 62 h 131"/>
                  <a:gd name="T36" fmla="*/ 53 w 86"/>
                  <a:gd name="T37" fmla="*/ 27 h 131"/>
                  <a:gd name="T38" fmla="*/ 79 w 86"/>
                  <a:gd name="T39" fmla="*/ 55 h 131"/>
                  <a:gd name="T40" fmla="*/ 86 w 86"/>
                  <a:gd name="T41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31">
                    <a:moveTo>
                      <a:pt x="86" y="49"/>
                    </a:moveTo>
                    <a:cubicBezTo>
                      <a:pt x="86" y="49"/>
                      <a:pt x="68" y="24"/>
                      <a:pt x="54" y="9"/>
                    </a:cubicBezTo>
                    <a:cubicBezTo>
                      <a:pt x="46" y="0"/>
                      <a:pt x="38" y="1"/>
                      <a:pt x="38" y="1"/>
                    </a:cubicBezTo>
                    <a:cubicBezTo>
                      <a:pt x="37" y="1"/>
                      <a:pt x="32" y="1"/>
                      <a:pt x="28" y="5"/>
                    </a:cubicBezTo>
                    <a:cubicBezTo>
                      <a:pt x="23" y="10"/>
                      <a:pt x="21" y="18"/>
                      <a:pt x="21" y="29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56"/>
                      <a:pt x="21" y="63"/>
                      <a:pt x="21" y="63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23"/>
                      <a:pt x="58" y="99"/>
                      <a:pt x="58" y="99"/>
                    </a:cubicBezTo>
                    <a:cubicBezTo>
                      <a:pt x="58" y="98"/>
                      <a:pt x="53" y="62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79" y="55"/>
                      <a:pt x="79" y="55"/>
                      <a:pt x="79" y="55"/>
                    </a:cubicBezTo>
                    <a:lnTo>
                      <a:pt x="8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3" name="Freeform 19"/>
              <p:cNvSpPr/>
              <p:nvPr/>
            </p:nvSpPr>
            <p:spPr bwMode="auto">
              <a:xfrm>
                <a:off x="781" y="1660"/>
                <a:ext cx="14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8"/>
                      <a:pt x="10" y="5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4" name="Freeform 20"/>
              <p:cNvSpPr/>
              <p:nvPr/>
            </p:nvSpPr>
            <p:spPr bwMode="auto">
              <a:xfrm>
                <a:off x="801" y="1644"/>
                <a:ext cx="15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7"/>
                      <a:pt x="10" y="4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5" name="Freeform 21"/>
              <p:cNvSpPr/>
              <p:nvPr/>
            </p:nvSpPr>
            <p:spPr bwMode="auto">
              <a:xfrm>
                <a:off x="699" y="1565"/>
                <a:ext cx="105" cy="95"/>
              </a:xfrm>
              <a:custGeom>
                <a:avLst/>
                <a:gdLst>
                  <a:gd name="T0" fmla="*/ 66 w 105"/>
                  <a:gd name="T1" fmla="*/ 21 h 95"/>
                  <a:gd name="T2" fmla="*/ 40 w 105"/>
                  <a:gd name="T3" fmla="*/ 42 h 95"/>
                  <a:gd name="T4" fmla="*/ 5 w 105"/>
                  <a:gd name="T5" fmla="*/ 0 h 95"/>
                  <a:gd name="T6" fmla="*/ 0 w 105"/>
                  <a:gd name="T7" fmla="*/ 3 h 95"/>
                  <a:gd name="T8" fmla="*/ 75 w 105"/>
                  <a:gd name="T9" fmla="*/ 95 h 95"/>
                  <a:gd name="T10" fmla="*/ 79 w 105"/>
                  <a:gd name="T11" fmla="*/ 92 h 95"/>
                  <a:gd name="T12" fmla="*/ 105 w 105"/>
                  <a:gd name="T13" fmla="*/ 70 h 95"/>
                  <a:gd name="T14" fmla="*/ 66 w 105"/>
                  <a:gd name="T15" fmla="*/ 2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5">
                    <a:moveTo>
                      <a:pt x="66" y="21"/>
                    </a:moveTo>
                    <a:lnTo>
                      <a:pt x="40" y="42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75" y="95"/>
                    </a:lnTo>
                    <a:lnTo>
                      <a:pt x="79" y="92"/>
                    </a:lnTo>
                    <a:lnTo>
                      <a:pt x="105" y="70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6" name="Oval 22"/>
              <p:cNvSpPr>
                <a:spLocks noChangeArrowheads="1"/>
              </p:cNvSpPr>
              <p:nvPr/>
            </p:nvSpPr>
            <p:spPr bwMode="auto">
              <a:xfrm>
                <a:off x="2544" y="2225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7" name="Freeform 23"/>
              <p:cNvSpPr>
                <a:spLocks noEditPoints="1"/>
              </p:cNvSpPr>
              <p:nvPr/>
            </p:nvSpPr>
            <p:spPr bwMode="auto">
              <a:xfrm>
                <a:off x="2471" y="2272"/>
                <a:ext cx="196" cy="221"/>
              </a:xfrm>
              <a:custGeom>
                <a:avLst/>
                <a:gdLst>
                  <a:gd name="T0" fmla="*/ 79 w 135"/>
                  <a:gd name="T1" fmla="*/ 82 h 152"/>
                  <a:gd name="T2" fmla="*/ 85 w 135"/>
                  <a:gd name="T3" fmla="*/ 75 h 152"/>
                  <a:gd name="T4" fmla="*/ 90 w 135"/>
                  <a:gd name="T5" fmla="*/ 72 h 152"/>
                  <a:gd name="T6" fmla="*/ 102 w 135"/>
                  <a:gd name="T7" fmla="*/ 69 h 152"/>
                  <a:gd name="T8" fmla="*/ 97 w 135"/>
                  <a:gd name="T9" fmla="*/ 77 h 152"/>
                  <a:gd name="T10" fmla="*/ 85 w 135"/>
                  <a:gd name="T11" fmla="*/ 78 h 152"/>
                  <a:gd name="T12" fmla="*/ 81 w 135"/>
                  <a:gd name="T13" fmla="*/ 82 h 152"/>
                  <a:gd name="T14" fmla="*/ 86 w 135"/>
                  <a:gd name="T15" fmla="*/ 117 h 152"/>
                  <a:gd name="T16" fmla="*/ 135 w 135"/>
                  <a:gd name="T17" fmla="*/ 113 h 152"/>
                  <a:gd name="T18" fmla="*/ 133 w 135"/>
                  <a:gd name="T19" fmla="*/ 78 h 152"/>
                  <a:gd name="T20" fmla="*/ 118 w 135"/>
                  <a:gd name="T21" fmla="*/ 77 h 152"/>
                  <a:gd name="T22" fmla="*/ 118 w 135"/>
                  <a:gd name="T23" fmla="*/ 75 h 152"/>
                  <a:gd name="T24" fmla="*/ 92 w 135"/>
                  <a:gd name="T25" fmla="*/ 10 h 152"/>
                  <a:gd name="T26" fmla="*/ 54 w 135"/>
                  <a:gd name="T27" fmla="*/ 8 h 152"/>
                  <a:gd name="T28" fmla="*/ 49 w 135"/>
                  <a:gd name="T29" fmla="*/ 0 h 152"/>
                  <a:gd name="T30" fmla="*/ 22 w 135"/>
                  <a:gd name="T31" fmla="*/ 16 h 152"/>
                  <a:gd name="T32" fmla="*/ 0 w 135"/>
                  <a:gd name="T33" fmla="*/ 7 h 152"/>
                  <a:gd name="T34" fmla="*/ 9 w 135"/>
                  <a:gd name="T35" fmla="*/ 44 h 152"/>
                  <a:gd name="T36" fmla="*/ 44 w 135"/>
                  <a:gd name="T37" fmla="*/ 57 h 152"/>
                  <a:gd name="T38" fmla="*/ 52 w 135"/>
                  <a:gd name="T39" fmla="*/ 73 h 152"/>
                  <a:gd name="T40" fmla="*/ 45 w 135"/>
                  <a:gd name="T41" fmla="*/ 152 h 152"/>
                  <a:gd name="T42" fmla="*/ 79 w 135"/>
                  <a:gd name="T43" fmla="*/ 121 h 152"/>
                  <a:gd name="T44" fmla="*/ 118 w 135"/>
                  <a:gd name="T45" fmla="*/ 144 h 152"/>
                  <a:gd name="T46" fmla="*/ 86 w 135"/>
                  <a:gd name="T47" fmla="*/ 120 h 152"/>
                  <a:gd name="T48" fmla="*/ 114 w 135"/>
                  <a:gd name="T49" fmla="*/ 75 h 152"/>
                  <a:gd name="T50" fmla="*/ 114 w 135"/>
                  <a:gd name="T51" fmla="*/ 78 h 152"/>
                  <a:gd name="T52" fmla="*/ 101 w 135"/>
                  <a:gd name="T53" fmla="*/ 77 h 152"/>
                  <a:gd name="T54" fmla="*/ 108 w 135"/>
                  <a:gd name="T55" fmla="*/ 72 h 152"/>
                  <a:gd name="T56" fmla="*/ 30 w 135"/>
                  <a:gd name="T57" fmla="*/ 52 h 152"/>
                  <a:gd name="T58" fmla="*/ 47 w 135"/>
                  <a:gd name="T59" fmla="*/ 4 h 152"/>
                  <a:gd name="T60" fmla="*/ 30 w 135"/>
                  <a:gd name="T61" fmla="*/ 52 h 152"/>
                  <a:gd name="T62" fmla="*/ 27 w 135"/>
                  <a:gd name="T63" fmla="*/ 51 h 152"/>
                  <a:gd name="T64" fmla="*/ 3 w 135"/>
                  <a:gd name="T65" fmla="*/ 1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5" h="152">
                    <a:moveTo>
                      <a:pt x="79" y="113"/>
                    </a:move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0"/>
                      <a:pt x="79" y="78"/>
                      <a:pt x="81" y="77"/>
                    </a:cubicBezTo>
                    <a:cubicBezTo>
                      <a:pt x="82" y="76"/>
                      <a:pt x="84" y="75"/>
                      <a:pt x="85" y="75"/>
                    </a:cubicBezTo>
                    <a:cubicBezTo>
                      <a:pt x="85" y="75"/>
                      <a:pt x="87" y="75"/>
                      <a:pt x="91" y="75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0" y="71"/>
                      <a:pt x="98" y="73"/>
                      <a:pt x="97" y="75"/>
                    </a:cubicBezTo>
                    <a:cubicBezTo>
                      <a:pt x="97" y="76"/>
                      <a:pt x="97" y="76"/>
                      <a:pt x="97" y="77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0" y="78"/>
                      <a:pt x="85" y="78"/>
                      <a:pt x="85" y="78"/>
                    </a:cubicBezTo>
                    <a:cubicBezTo>
                      <a:pt x="84" y="78"/>
                      <a:pt x="83" y="78"/>
                      <a:pt x="83" y="79"/>
                    </a:cubicBezTo>
                    <a:cubicBezTo>
                      <a:pt x="82" y="80"/>
                      <a:pt x="81" y="81"/>
                      <a:pt x="81" y="8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5"/>
                      <a:pt x="84" y="117"/>
                      <a:pt x="86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3" y="117"/>
                      <a:pt x="135" y="115"/>
                      <a:pt x="135" y="113"/>
                    </a:cubicBezTo>
                    <a:cubicBezTo>
                      <a:pt x="134" y="81"/>
                      <a:pt x="134" y="81"/>
                      <a:pt x="134" y="81"/>
                    </a:cubicBezTo>
                    <a:cubicBezTo>
                      <a:pt x="134" y="80"/>
                      <a:pt x="134" y="79"/>
                      <a:pt x="133" y="78"/>
                    </a:cubicBezTo>
                    <a:cubicBezTo>
                      <a:pt x="132" y="78"/>
                      <a:pt x="131" y="77"/>
                      <a:pt x="130" y="77"/>
                    </a:cubicBezTo>
                    <a:cubicBezTo>
                      <a:pt x="130" y="77"/>
                      <a:pt x="125" y="77"/>
                      <a:pt x="118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19" y="76"/>
                      <a:pt x="118" y="75"/>
                      <a:pt x="118" y="75"/>
                    </a:cubicBezTo>
                    <a:cubicBezTo>
                      <a:pt x="117" y="72"/>
                      <a:pt x="115" y="69"/>
                      <a:pt x="111" y="68"/>
                    </a:cubicBezTo>
                    <a:cubicBezTo>
                      <a:pt x="110" y="60"/>
                      <a:pt x="106" y="26"/>
                      <a:pt x="92" y="10"/>
                    </a:cubicBezTo>
                    <a:cubicBezTo>
                      <a:pt x="84" y="0"/>
                      <a:pt x="73" y="1"/>
                      <a:pt x="72" y="1"/>
                    </a:cubicBezTo>
                    <a:cubicBezTo>
                      <a:pt x="71" y="1"/>
                      <a:pt x="61" y="0"/>
                      <a:pt x="54" y="8"/>
                    </a:cubicBezTo>
                    <a:cubicBezTo>
                      <a:pt x="54" y="8"/>
                      <a:pt x="52" y="9"/>
                      <a:pt x="51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32" y="8"/>
                      <a:pt x="22" y="16"/>
                    </a:cubicBezTo>
                    <a:cubicBezTo>
                      <a:pt x="19" y="14"/>
                      <a:pt x="10" y="9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17" y="46"/>
                      <a:pt x="26" y="53"/>
                    </a:cubicBezTo>
                    <a:cubicBezTo>
                      <a:pt x="35" y="70"/>
                      <a:pt x="44" y="57"/>
                      <a:pt x="44" y="57"/>
                    </a:cubicBezTo>
                    <a:cubicBezTo>
                      <a:pt x="46" y="55"/>
                      <a:pt x="51" y="45"/>
                      <a:pt x="51" y="45"/>
                    </a:cubicBezTo>
                    <a:cubicBezTo>
                      <a:pt x="51" y="54"/>
                      <a:pt x="52" y="73"/>
                      <a:pt x="52" y="73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67" y="100"/>
                      <a:pt x="69" y="96"/>
                    </a:cubicBezTo>
                    <a:cubicBezTo>
                      <a:pt x="70" y="100"/>
                      <a:pt x="79" y="121"/>
                      <a:pt x="79" y="121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18" y="144"/>
                      <a:pt x="118" y="144"/>
                      <a:pt x="118" y="144"/>
                    </a:cubicBezTo>
                    <a:cubicBezTo>
                      <a:pt x="118" y="144"/>
                      <a:pt x="106" y="128"/>
                      <a:pt x="99" y="120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2" y="120"/>
                      <a:pt x="79" y="117"/>
                      <a:pt x="79" y="113"/>
                    </a:cubicBezTo>
                    <a:close/>
                    <a:moveTo>
                      <a:pt x="114" y="75"/>
                    </a:moveTo>
                    <a:cubicBezTo>
                      <a:pt x="114" y="75"/>
                      <a:pt x="114" y="76"/>
                      <a:pt x="114" y="77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10" y="78"/>
                      <a:pt x="106" y="78"/>
                      <a:pt x="101" y="78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6"/>
                      <a:pt x="101" y="76"/>
                      <a:pt x="102" y="75"/>
                    </a:cubicBezTo>
                    <a:cubicBezTo>
                      <a:pt x="103" y="73"/>
                      <a:pt x="105" y="72"/>
                      <a:pt x="108" y="72"/>
                    </a:cubicBezTo>
                    <a:cubicBezTo>
                      <a:pt x="111" y="72"/>
                      <a:pt x="113" y="73"/>
                      <a:pt x="114" y="75"/>
                    </a:cubicBezTo>
                    <a:close/>
                    <a:moveTo>
                      <a:pt x="30" y="52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31" y="12"/>
                      <a:pt x="43" y="6"/>
                      <a:pt x="47" y="4"/>
                    </a:cubicBezTo>
                    <a:cubicBezTo>
                      <a:pt x="47" y="7"/>
                      <a:pt x="51" y="35"/>
                      <a:pt x="52" y="37"/>
                    </a:cubicBezTo>
                    <a:cubicBezTo>
                      <a:pt x="40" y="43"/>
                      <a:pt x="33" y="49"/>
                      <a:pt x="30" y="52"/>
                    </a:cubicBezTo>
                    <a:close/>
                    <a:moveTo>
                      <a:pt x="21" y="18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19" y="45"/>
                      <a:pt x="12" y="42"/>
                      <a:pt x="10" y="42"/>
                    </a:cubicBezTo>
                    <a:cubicBezTo>
                      <a:pt x="10" y="40"/>
                      <a:pt x="4" y="14"/>
                      <a:pt x="3" y="10"/>
                    </a:cubicBezTo>
                    <a:cubicBezTo>
                      <a:pt x="11" y="12"/>
                      <a:pt x="19" y="17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8" name="Freeform 24"/>
              <p:cNvSpPr/>
              <p:nvPr/>
            </p:nvSpPr>
            <p:spPr bwMode="auto">
              <a:xfrm>
                <a:off x="2512" y="2295"/>
                <a:ext cx="10" cy="13"/>
              </a:xfrm>
              <a:custGeom>
                <a:avLst/>
                <a:gdLst>
                  <a:gd name="T0" fmla="*/ 4 w 10"/>
                  <a:gd name="T1" fmla="*/ 12 h 13"/>
                  <a:gd name="T2" fmla="*/ 3 w 10"/>
                  <a:gd name="T3" fmla="*/ 6 h 13"/>
                  <a:gd name="T4" fmla="*/ 4 w 10"/>
                  <a:gd name="T5" fmla="*/ 12 h 13"/>
                  <a:gd name="T6" fmla="*/ 7 w 10"/>
                  <a:gd name="T7" fmla="*/ 10 h 13"/>
                  <a:gd name="T8" fmla="*/ 7 w 10"/>
                  <a:gd name="T9" fmla="*/ 3 h 13"/>
                  <a:gd name="T10" fmla="*/ 9 w 10"/>
                  <a:gd name="T11" fmla="*/ 10 h 13"/>
                  <a:gd name="T12" fmla="*/ 10 w 10"/>
                  <a:gd name="T13" fmla="*/ 9 h 13"/>
                  <a:gd name="T14" fmla="*/ 9 w 10"/>
                  <a:gd name="T15" fmla="*/ 0 h 13"/>
                  <a:gd name="T16" fmla="*/ 6 w 10"/>
                  <a:gd name="T17" fmla="*/ 2 h 13"/>
                  <a:gd name="T18" fmla="*/ 6 w 10"/>
                  <a:gd name="T19" fmla="*/ 8 h 13"/>
                  <a:gd name="T20" fmla="*/ 3 w 10"/>
                  <a:gd name="T21" fmla="*/ 3 h 13"/>
                  <a:gd name="T22" fmla="*/ 0 w 10"/>
                  <a:gd name="T23" fmla="*/ 5 h 13"/>
                  <a:gd name="T24" fmla="*/ 1 w 10"/>
                  <a:gd name="T25" fmla="*/ 13 h 13"/>
                  <a:gd name="T26" fmla="*/ 4 w 10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3">
                    <a:moveTo>
                      <a:pt x="4" y="12"/>
                    </a:moveTo>
                    <a:lnTo>
                      <a:pt x="3" y="6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7" y="3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13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9" name="Freeform 25"/>
              <p:cNvSpPr>
                <a:spLocks noEditPoints="1"/>
              </p:cNvSpPr>
              <p:nvPr/>
            </p:nvSpPr>
            <p:spPr bwMode="auto">
              <a:xfrm>
                <a:off x="2522" y="2291"/>
                <a:ext cx="9" cy="12"/>
              </a:xfrm>
              <a:custGeom>
                <a:avLst/>
                <a:gdLst>
                  <a:gd name="T0" fmla="*/ 3 w 9"/>
                  <a:gd name="T1" fmla="*/ 9 h 12"/>
                  <a:gd name="T2" fmla="*/ 6 w 9"/>
                  <a:gd name="T3" fmla="*/ 7 h 12"/>
                  <a:gd name="T4" fmla="*/ 6 w 9"/>
                  <a:gd name="T5" fmla="*/ 9 h 12"/>
                  <a:gd name="T6" fmla="*/ 9 w 9"/>
                  <a:gd name="T7" fmla="*/ 7 h 12"/>
                  <a:gd name="T8" fmla="*/ 4 w 9"/>
                  <a:gd name="T9" fmla="*/ 0 h 12"/>
                  <a:gd name="T10" fmla="*/ 1 w 9"/>
                  <a:gd name="T11" fmla="*/ 1 h 12"/>
                  <a:gd name="T12" fmla="*/ 0 w 9"/>
                  <a:gd name="T13" fmla="*/ 12 h 12"/>
                  <a:gd name="T14" fmla="*/ 3 w 9"/>
                  <a:gd name="T15" fmla="*/ 12 h 12"/>
                  <a:gd name="T16" fmla="*/ 3 w 9"/>
                  <a:gd name="T17" fmla="*/ 9 h 12"/>
                  <a:gd name="T18" fmla="*/ 3 w 9"/>
                  <a:gd name="T19" fmla="*/ 3 h 12"/>
                  <a:gd name="T20" fmla="*/ 4 w 9"/>
                  <a:gd name="T21" fmla="*/ 6 h 12"/>
                  <a:gd name="T22" fmla="*/ 3 w 9"/>
                  <a:gd name="T23" fmla="*/ 7 h 12"/>
                  <a:gd name="T24" fmla="*/ 3 w 9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3" y="9"/>
                    </a:moveTo>
                    <a:lnTo>
                      <a:pt x="6" y="7"/>
                    </a:lnTo>
                    <a:lnTo>
                      <a:pt x="6" y="9"/>
                    </a:lnTo>
                    <a:lnTo>
                      <a:pt x="9" y="7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close/>
                    <a:moveTo>
                      <a:pt x="3" y="3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0" name="Freeform 26"/>
              <p:cNvSpPr>
                <a:spLocks noEditPoints="1"/>
              </p:cNvSpPr>
              <p:nvPr/>
            </p:nvSpPr>
            <p:spPr bwMode="auto">
              <a:xfrm>
                <a:off x="2529" y="2287"/>
                <a:ext cx="8" cy="11"/>
              </a:xfrm>
              <a:custGeom>
                <a:avLst/>
                <a:gdLst>
                  <a:gd name="T0" fmla="*/ 3 w 5"/>
                  <a:gd name="T1" fmla="*/ 7 h 8"/>
                  <a:gd name="T2" fmla="*/ 3 w 5"/>
                  <a:gd name="T3" fmla="*/ 5 h 8"/>
                  <a:gd name="T4" fmla="*/ 3 w 5"/>
                  <a:gd name="T5" fmla="*/ 4 h 8"/>
                  <a:gd name="T6" fmla="*/ 5 w 5"/>
                  <a:gd name="T7" fmla="*/ 3 h 8"/>
                  <a:gd name="T8" fmla="*/ 5 w 5"/>
                  <a:gd name="T9" fmla="*/ 1 h 8"/>
                  <a:gd name="T10" fmla="*/ 4 w 5"/>
                  <a:gd name="T11" fmla="*/ 0 h 8"/>
                  <a:gd name="T12" fmla="*/ 3 w 5"/>
                  <a:gd name="T13" fmla="*/ 0 h 8"/>
                  <a:gd name="T14" fmla="*/ 0 w 5"/>
                  <a:gd name="T15" fmla="*/ 2 h 8"/>
                  <a:gd name="T16" fmla="*/ 1 w 5"/>
                  <a:gd name="T17" fmla="*/ 8 h 8"/>
                  <a:gd name="T18" fmla="*/ 3 w 5"/>
                  <a:gd name="T19" fmla="*/ 7 h 8"/>
                  <a:gd name="T20" fmla="*/ 3 w 5"/>
                  <a:gd name="T21" fmla="*/ 2 h 8"/>
                  <a:gd name="T22" fmla="*/ 3 w 5"/>
                  <a:gd name="T23" fmla="*/ 2 h 8"/>
                  <a:gd name="T24" fmla="*/ 3 w 5"/>
                  <a:gd name="T25" fmla="*/ 2 h 8"/>
                  <a:gd name="T26" fmla="*/ 3 w 5"/>
                  <a:gd name="T27" fmla="*/ 3 h 8"/>
                  <a:gd name="T28" fmla="*/ 3 w 5"/>
                  <a:gd name="T29" fmla="*/ 3 h 8"/>
                  <a:gd name="T30" fmla="*/ 2 w 5"/>
                  <a:gd name="T31" fmla="*/ 4 h 8"/>
                  <a:gd name="T32" fmla="*/ 2 w 5"/>
                  <a:gd name="T33" fmla="*/ 2 h 8"/>
                  <a:gd name="T34" fmla="*/ 3 w 5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lnTo>
                      <a:pt x="3" y="7"/>
                    </a:ln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1" name="Rectangle 27"/>
              <p:cNvSpPr>
                <a:spLocks noChangeArrowheads="1"/>
              </p:cNvSpPr>
              <p:nvPr/>
            </p:nvSpPr>
            <p:spPr bwMode="auto">
              <a:xfrm>
                <a:off x="814" y="3150"/>
                <a:ext cx="34" cy="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2" name="Rectangle 28"/>
              <p:cNvSpPr>
                <a:spLocks noChangeArrowheads="1"/>
              </p:cNvSpPr>
              <p:nvPr/>
            </p:nvSpPr>
            <p:spPr bwMode="auto">
              <a:xfrm>
                <a:off x="867" y="3117"/>
                <a:ext cx="33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3" name="Rectangle 29"/>
              <p:cNvSpPr>
                <a:spLocks noChangeArrowheads="1"/>
              </p:cNvSpPr>
              <p:nvPr/>
            </p:nvSpPr>
            <p:spPr bwMode="auto">
              <a:xfrm>
                <a:off x="919" y="3088"/>
                <a:ext cx="33" cy="1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4" name="Rectangle 30"/>
              <p:cNvSpPr>
                <a:spLocks noChangeArrowheads="1"/>
              </p:cNvSpPr>
              <p:nvPr/>
            </p:nvSpPr>
            <p:spPr bwMode="auto">
              <a:xfrm>
                <a:off x="1753" y="3097"/>
                <a:ext cx="24" cy="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5" name="Rectangle 31"/>
              <p:cNvSpPr>
                <a:spLocks noChangeArrowheads="1"/>
              </p:cNvSpPr>
              <p:nvPr/>
            </p:nvSpPr>
            <p:spPr bwMode="auto">
              <a:xfrm>
                <a:off x="1796" y="3060"/>
                <a:ext cx="26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6" name="Rectangle 32"/>
              <p:cNvSpPr>
                <a:spLocks noChangeArrowheads="1"/>
              </p:cNvSpPr>
              <p:nvPr/>
            </p:nvSpPr>
            <p:spPr bwMode="auto">
              <a:xfrm>
                <a:off x="1841" y="3098"/>
                <a:ext cx="25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7" name="Rectangle 33"/>
              <p:cNvSpPr>
                <a:spLocks noChangeArrowheads="1"/>
              </p:cNvSpPr>
              <p:nvPr/>
            </p:nvSpPr>
            <p:spPr bwMode="auto">
              <a:xfrm>
                <a:off x="1885" y="3098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8" name="Rectangle 34"/>
              <p:cNvSpPr>
                <a:spLocks noChangeArrowheads="1"/>
              </p:cNvSpPr>
              <p:nvPr/>
            </p:nvSpPr>
            <p:spPr bwMode="auto">
              <a:xfrm>
                <a:off x="2094" y="2826"/>
                <a:ext cx="27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9" name="Rectangle 35"/>
              <p:cNvSpPr>
                <a:spLocks noChangeArrowheads="1"/>
              </p:cNvSpPr>
              <p:nvPr/>
            </p:nvSpPr>
            <p:spPr bwMode="auto">
              <a:xfrm>
                <a:off x="2051" y="2852"/>
                <a:ext cx="24" cy="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0" name="Rectangle 36"/>
              <p:cNvSpPr>
                <a:spLocks noChangeArrowheads="1"/>
              </p:cNvSpPr>
              <p:nvPr/>
            </p:nvSpPr>
            <p:spPr bwMode="auto">
              <a:xfrm>
                <a:off x="2006" y="2867"/>
                <a:ext cx="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1" name="Rectangle 37"/>
              <p:cNvSpPr>
                <a:spLocks noChangeArrowheads="1"/>
              </p:cNvSpPr>
              <p:nvPr/>
            </p:nvSpPr>
            <p:spPr bwMode="auto">
              <a:xfrm>
                <a:off x="1744" y="3200"/>
                <a:ext cx="182" cy="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2" name="Rectangle 38"/>
              <p:cNvSpPr>
                <a:spLocks noChangeArrowheads="1"/>
              </p:cNvSpPr>
              <p:nvPr/>
            </p:nvSpPr>
            <p:spPr bwMode="auto">
              <a:xfrm>
                <a:off x="2238" y="2407"/>
                <a:ext cx="25" cy="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3" name="Rectangle 39"/>
              <p:cNvSpPr>
                <a:spLocks noChangeArrowheads="1"/>
              </p:cNvSpPr>
              <p:nvPr/>
            </p:nvSpPr>
            <p:spPr bwMode="auto">
              <a:xfrm>
                <a:off x="2282" y="2371"/>
                <a:ext cx="25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4" name="Rectangle 40"/>
              <p:cNvSpPr>
                <a:spLocks noChangeArrowheads="1"/>
              </p:cNvSpPr>
              <p:nvPr/>
            </p:nvSpPr>
            <p:spPr bwMode="auto">
              <a:xfrm>
                <a:off x="2326" y="2409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5" name="Rectangle 41"/>
              <p:cNvSpPr>
                <a:spLocks noChangeArrowheads="1"/>
              </p:cNvSpPr>
              <p:nvPr/>
            </p:nvSpPr>
            <p:spPr bwMode="auto">
              <a:xfrm>
                <a:off x="2596" y="1714"/>
                <a:ext cx="32" cy="19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6" name="Rectangle 42"/>
              <p:cNvSpPr>
                <a:spLocks noChangeArrowheads="1"/>
              </p:cNvSpPr>
              <p:nvPr/>
            </p:nvSpPr>
            <p:spPr bwMode="auto">
              <a:xfrm>
                <a:off x="2651" y="1779"/>
                <a:ext cx="32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7" name="Rectangle 43"/>
              <p:cNvSpPr>
                <a:spLocks noChangeArrowheads="1"/>
              </p:cNvSpPr>
              <p:nvPr/>
            </p:nvSpPr>
            <p:spPr bwMode="auto">
              <a:xfrm>
                <a:off x="2708" y="1817"/>
                <a:ext cx="32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8" name="Rectangle 44"/>
              <p:cNvSpPr>
                <a:spLocks noChangeArrowheads="1"/>
              </p:cNvSpPr>
              <p:nvPr/>
            </p:nvSpPr>
            <p:spPr bwMode="auto">
              <a:xfrm>
                <a:off x="2531" y="1283"/>
                <a:ext cx="24" cy="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9" name="Freeform 45"/>
              <p:cNvSpPr/>
              <p:nvPr/>
            </p:nvSpPr>
            <p:spPr bwMode="auto">
              <a:xfrm>
                <a:off x="2487" y="1295"/>
                <a:ext cx="26" cy="87"/>
              </a:xfrm>
              <a:custGeom>
                <a:avLst/>
                <a:gdLst>
                  <a:gd name="T0" fmla="*/ 0 w 26"/>
                  <a:gd name="T1" fmla="*/ 87 h 87"/>
                  <a:gd name="T2" fmla="*/ 25 w 26"/>
                  <a:gd name="T3" fmla="*/ 87 h 87"/>
                  <a:gd name="T4" fmla="*/ 26 w 26"/>
                  <a:gd name="T5" fmla="*/ 0 h 87"/>
                  <a:gd name="T6" fmla="*/ 2 w 26"/>
                  <a:gd name="T7" fmla="*/ 0 h 87"/>
                  <a:gd name="T8" fmla="*/ 0 w 2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7">
                    <a:moveTo>
                      <a:pt x="0" y="87"/>
                    </a:moveTo>
                    <a:lnTo>
                      <a:pt x="25" y="87"/>
                    </a:lnTo>
                    <a:lnTo>
                      <a:pt x="26" y="0"/>
                    </a:lnTo>
                    <a:lnTo>
                      <a:pt x="2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0" name="Freeform 46"/>
              <p:cNvSpPr/>
              <p:nvPr/>
            </p:nvSpPr>
            <p:spPr bwMode="auto">
              <a:xfrm>
                <a:off x="2445" y="1312"/>
                <a:ext cx="25" cy="70"/>
              </a:xfrm>
              <a:custGeom>
                <a:avLst/>
                <a:gdLst>
                  <a:gd name="T0" fmla="*/ 0 w 25"/>
                  <a:gd name="T1" fmla="*/ 69 h 70"/>
                  <a:gd name="T2" fmla="*/ 25 w 25"/>
                  <a:gd name="T3" fmla="*/ 70 h 70"/>
                  <a:gd name="T4" fmla="*/ 25 w 25"/>
                  <a:gd name="T5" fmla="*/ 0 h 70"/>
                  <a:gd name="T6" fmla="*/ 0 w 25"/>
                  <a:gd name="T7" fmla="*/ 0 h 70"/>
                  <a:gd name="T8" fmla="*/ 0 w 25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0">
                    <a:moveTo>
                      <a:pt x="0" y="69"/>
                    </a:moveTo>
                    <a:lnTo>
                      <a:pt x="25" y="7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1" name="Rectangle 47"/>
              <p:cNvSpPr>
                <a:spLocks noChangeArrowheads="1"/>
              </p:cNvSpPr>
              <p:nvPr/>
            </p:nvSpPr>
            <p:spPr bwMode="auto">
              <a:xfrm>
                <a:off x="2371" y="2409"/>
                <a:ext cx="24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2" name="Rectangle 48"/>
              <p:cNvSpPr>
                <a:spLocks noChangeArrowheads="1"/>
              </p:cNvSpPr>
              <p:nvPr/>
            </p:nvSpPr>
            <p:spPr bwMode="auto">
              <a:xfrm>
                <a:off x="2230" y="2510"/>
                <a:ext cx="180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3" name="Freeform 49"/>
              <p:cNvSpPr>
                <a:spLocks noEditPoints="1"/>
              </p:cNvSpPr>
              <p:nvPr/>
            </p:nvSpPr>
            <p:spPr bwMode="auto">
              <a:xfrm>
                <a:off x="2395" y="2515"/>
                <a:ext cx="235" cy="234"/>
              </a:xfrm>
              <a:custGeom>
                <a:avLst/>
                <a:gdLst>
                  <a:gd name="T0" fmla="*/ 134 w 161"/>
                  <a:gd name="T1" fmla="*/ 46 h 161"/>
                  <a:gd name="T2" fmla="*/ 129 w 161"/>
                  <a:gd name="T3" fmla="*/ 40 h 161"/>
                  <a:gd name="T4" fmla="*/ 136 w 161"/>
                  <a:gd name="T5" fmla="*/ 23 h 161"/>
                  <a:gd name="T6" fmla="*/ 125 w 161"/>
                  <a:gd name="T7" fmla="*/ 13 h 161"/>
                  <a:gd name="T8" fmla="*/ 110 w 161"/>
                  <a:gd name="T9" fmla="*/ 24 h 161"/>
                  <a:gd name="T10" fmla="*/ 103 w 161"/>
                  <a:gd name="T11" fmla="*/ 21 h 161"/>
                  <a:gd name="T12" fmla="*/ 100 w 161"/>
                  <a:gd name="T13" fmla="*/ 3 h 161"/>
                  <a:gd name="T14" fmla="*/ 86 w 161"/>
                  <a:gd name="T15" fmla="*/ 0 h 161"/>
                  <a:gd name="T16" fmla="*/ 78 w 161"/>
                  <a:gd name="T17" fmla="*/ 17 h 161"/>
                  <a:gd name="T18" fmla="*/ 70 w 161"/>
                  <a:gd name="T19" fmla="*/ 18 h 161"/>
                  <a:gd name="T20" fmla="*/ 59 w 161"/>
                  <a:gd name="T21" fmla="*/ 4 h 161"/>
                  <a:gd name="T22" fmla="*/ 45 w 161"/>
                  <a:gd name="T23" fmla="*/ 8 h 161"/>
                  <a:gd name="T24" fmla="*/ 46 w 161"/>
                  <a:gd name="T25" fmla="*/ 27 h 161"/>
                  <a:gd name="T26" fmla="*/ 40 w 161"/>
                  <a:gd name="T27" fmla="*/ 32 h 161"/>
                  <a:gd name="T28" fmla="*/ 23 w 161"/>
                  <a:gd name="T29" fmla="*/ 25 h 161"/>
                  <a:gd name="T30" fmla="*/ 13 w 161"/>
                  <a:gd name="T31" fmla="*/ 36 h 161"/>
                  <a:gd name="T32" fmla="*/ 24 w 161"/>
                  <a:gd name="T33" fmla="*/ 51 h 161"/>
                  <a:gd name="T34" fmla="*/ 22 w 161"/>
                  <a:gd name="T35" fmla="*/ 59 h 161"/>
                  <a:gd name="T36" fmla="*/ 3 w 161"/>
                  <a:gd name="T37" fmla="*/ 61 h 161"/>
                  <a:gd name="T38" fmla="*/ 0 w 161"/>
                  <a:gd name="T39" fmla="*/ 76 h 161"/>
                  <a:gd name="T40" fmla="*/ 17 w 161"/>
                  <a:gd name="T41" fmla="*/ 83 h 161"/>
                  <a:gd name="T42" fmla="*/ 19 w 161"/>
                  <a:gd name="T43" fmla="*/ 91 h 161"/>
                  <a:gd name="T44" fmla="*/ 4 w 161"/>
                  <a:gd name="T45" fmla="*/ 103 h 161"/>
                  <a:gd name="T46" fmla="*/ 9 w 161"/>
                  <a:gd name="T47" fmla="*/ 117 h 161"/>
                  <a:gd name="T48" fmla="*/ 27 w 161"/>
                  <a:gd name="T49" fmla="*/ 115 h 161"/>
                  <a:gd name="T50" fmla="*/ 32 w 161"/>
                  <a:gd name="T51" fmla="*/ 121 h 161"/>
                  <a:gd name="T52" fmla="*/ 25 w 161"/>
                  <a:gd name="T53" fmla="*/ 138 h 161"/>
                  <a:gd name="T54" fmla="*/ 36 w 161"/>
                  <a:gd name="T55" fmla="*/ 148 h 161"/>
                  <a:gd name="T56" fmla="*/ 51 w 161"/>
                  <a:gd name="T57" fmla="*/ 137 h 161"/>
                  <a:gd name="T58" fmla="*/ 59 w 161"/>
                  <a:gd name="T59" fmla="*/ 140 h 161"/>
                  <a:gd name="T60" fmla="*/ 61 w 161"/>
                  <a:gd name="T61" fmla="*/ 158 h 161"/>
                  <a:gd name="T62" fmla="*/ 76 w 161"/>
                  <a:gd name="T63" fmla="*/ 161 h 161"/>
                  <a:gd name="T64" fmla="*/ 83 w 161"/>
                  <a:gd name="T65" fmla="*/ 144 h 161"/>
                  <a:gd name="T66" fmla="*/ 92 w 161"/>
                  <a:gd name="T67" fmla="*/ 143 h 161"/>
                  <a:gd name="T68" fmla="*/ 103 w 161"/>
                  <a:gd name="T69" fmla="*/ 157 h 161"/>
                  <a:gd name="T70" fmla="*/ 117 w 161"/>
                  <a:gd name="T71" fmla="*/ 152 h 161"/>
                  <a:gd name="T72" fmla="*/ 115 w 161"/>
                  <a:gd name="T73" fmla="*/ 134 h 161"/>
                  <a:gd name="T74" fmla="*/ 121 w 161"/>
                  <a:gd name="T75" fmla="*/ 129 h 161"/>
                  <a:gd name="T76" fmla="*/ 139 w 161"/>
                  <a:gd name="T77" fmla="*/ 136 h 161"/>
                  <a:gd name="T78" fmla="*/ 148 w 161"/>
                  <a:gd name="T79" fmla="*/ 125 h 161"/>
                  <a:gd name="T80" fmla="*/ 137 w 161"/>
                  <a:gd name="T81" fmla="*/ 110 h 161"/>
                  <a:gd name="T82" fmla="*/ 140 w 161"/>
                  <a:gd name="T83" fmla="*/ 102 h 161"/>
                  <a:gd name="T84" fmla="*/ 158 w 161"/>
                  <a:gd name="T85" fmla="*/ 100 h 161"/>
                  <a:gd name="T86" fmla="*/ 161 w 161"/>
                  <a:gd name="T87" fmla="*/ 85 h 161"/>
                  <a:gd name="T88" fmla="*/ 144 w 161"/>
                  <a:gd name="T89" fmla="*/ 78 h 161"/>
                  <a:gd name="T90" fmla="*/ 143 w 161"/>
                  <a:gd name="T91" fmla="*/ 70 h 161"/>
                  <a:gd name="T92" fmla="*/ 158 w 161"/>
                  <a:gd name="T93" fmla="*/ 58 h 161"/>
                  <a:gd name="T94" fmla="*/ 153 w 161"/>
                  <a:gd name="T95" fmla="*/ 44 h 161"/>
                  <a:gd name="T96" fmla="*/ 88 w 161"/>
                  <a:gd name="T97" fmla="*/ 104 h 161"/>
                  <a:gd name="T98" fmla="*/ 68 w 161"/>
                  <a:gd name="T99" fmla="*/ 54 h 161"/>
                  <a:gd name="T100" fmla="*/ 88 w 161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1" h="161">
                    <a:moveTo>
                      <a:pt x="152" y="44"/>
                    </a:moveTo>
                    <a:cubicBezTo>
                      <a:pt x="134" y="46"/>
                      <a:pt x="134" y="46"/>
                      <a:pt x="134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3" y="143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1" y="102"/>
                      <a:pt x="141" y="102"/>
                      <a:pt x="141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9" y="100"/>
                      <a:pt x="159" y="99"/>
                      <a:pt x="159" y="99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3" y="44"/>
                      <a:pt x="153" y="44"/>
                      <a:pt x="153" y="44"/>
                    </a:cubicBezTo>
                    <a:lnTo>
                      <a:pt x="152" y="44"/>
                    </a:lnTo>
                    <a:close/>
                    <a:moveTo>
                      <a:pt x="88" y="104"/>
                    </a:moveTo>
                    <a:cubicBezTo>
                      <a:pt x="74" y="109"/>
                      <a:pt x="59" y="103"/>
                      <a:pt x="53" y="89"/>
                    </a:cubicBezTo>
                    <a:cubicBezTo>
                      <a:pt x="48" y="75"/>
                      <a:pt x="55" y="60"/>
                      <a:pt x="68" y="54"/>
                    </a:cubicBezTo>
                    <a:cubicBezTo>
                      <a:pt x="82" y="49"/>
                      <a:pt x="98" y="56"/>
                      <a:pt x="103" y="69"/>
                    </a:cubicBezTo>
                    <a:cubicBezTo>
                      <a:pt x="109" y="83"/>
                      <a:pt x="102" y="99"/>
                      <a:pt x="8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4" name="Freeform 50"/>
              <p:cNvSpPr>
                <a:spLocks noEditPoints="1"/>
              </p:cNvSpPr>
              <p:nvPr/>
            </p:nvSpPr>
            <p:spPr bwMode="auto">
              <a:xfrm>
                <a:off x="2017" y="2955"/>
                <a:ext cx="117" cy="117"/>
              </a:xfrm>
              <a:custGeom>
                <a:avLst/>
                <a:gdLst>
                  <a:gd name="T0" fmla="*/ 67 w 80"/>
                  <a:gd name="T1" fmla="*/ 23 h 80"/>
                  <a:gd name="T2" fmla="*/ 64 w 80"/>
                  <a:gd name="T3" fmla="*/ 20 h 80"/>
                  <a:gd name="T4" fmla="*/ 68 w 80"/>
                  <a:gd name="T5" fmla="*/ 11 h 80"/>
                  <a:gd name="T6" fmla="*/ 62 w 80"/>
                  <a:gd name="T7" fmla="*/ 6 h 80"/>
                  <a:gd name="T8" fmla="*/ 55 w 80"/>
                  <a:gd name="T9" fmla="*/ 12 h 80"/>
                  <a:gd name="T10" fmla="*/ 51 w 80"/>
                  <a:gd name="T11" fmla="*/ 10 h 80"/>
                  <a:gd name="T12" fmla="*/ 50 w 80"/>
                  <a:gd name="T13" fmla="*/ 1 h 80"/>
                  <a:gd name="T14" fmla="*/ 43 w 80"/>
                  <a:gd name="T15" fmla="*/ 0 h 80"/>
                  <a:gd name="T16" fmla="*/ 39 w 80"/>
                  <a:gd name="T17" fmla="*/ 8 h 80"/>
                  <a:gd name="T18" fmla="*/ 35 w 80"/>
                  <a:gd name="T19" fmla="*/ 9 h 80"/>
                  <a:gd name="T20" fmla="*/ 29 w 80"/>
                  <a:gd name="T21" fmla="*/ 2 h 80"/>
                  <a:gd name="T22" fmla="*/ 22 w 80"/>
                  <a:gd name="T23" fmla="*/ 4 h 80"/>
                  <a:gd name="T24" fmla="*/ 23 w 80"/>
                  <a:gd name="T25" fmla="*/ 13 h 80"/>
                  <a:gd name="T26" fmla="*/ 20 w 80"/>
                  <a:gd name="T27" fmla="*/ 16 h 80"/>
                  <a:gd name="T28" fmla="*/ 11 w 80"/>
                  <a:gd name="T29" fmla="*/ 12 h 80"/>
                  <a:gd name="T30" fmla="*/ 7 w 80"/>
                  <a:gd name="T31" fmla="*/ 18 h 80"/>
                  <a:gd name="T32" fmla="*/ 12 w 80"/>
                  <a:gd name="T33" fmla="*/ 25 h 80"/>
                  <a:gd name="T34" fmla="*/ 11 w 80"/>
                  <a:gd name="T35" fmla="*/ 29 h 80"/>
                  <a:gd name="T36" fmla="*/ 2 w 80"/>
                  <a:gd name="T37" fmla="*/ 30 h 80"/>
                  <a:gd name="T38" fmla="*/ 0 w 80"/>
                  <a:gd name="T39" fmla="*/ 37 h 80"/>
                  <a:gd name="T40" fmla="*/ 9 w 80"/>
                  <a:gd name="T41" fmla="*/ 41 h 80"/>
                  <a:gd name="T42" fmla="*/ 9 w 80"/>
                  <a:gd name="T43" fmla="*/ 45 h 80"/>
                  <a:gd name="T44" fmla="*/ 2 w 80"/>
                  <a:gd name="T45" fmla="*/ 51 h 80"/>
                  <a:gd name="T46" fmla="*/ 4 w 80"/>
                  <a:gd name="T47" fmla="*/ 58 h 80"/>
                  <a:gd name="T48" fmla="*/ 14 w 80"/>
                  <a:gd name="T49" fmla="*/ 57 h 80"/>
                  <a:gd name="T50" fmla="*/ 16 w 80"/>
                  <a:gd name="T51" fmla="*/ 60 h 80"/>
                  <a:gd name="T52" fmla="*/ 13 w 80"/>
                  <a:gd name="T53" fmla="*/ 68 h 80"/>
                  <a:gd name="T54" fmla="*/ 18 w 80"/>
                  <a:gd name="T55" fmla="*/ 73 h 80"/>
                  <a:gd name="T56" fmla="*/ 26 w 80"/>
                  <a:gd name="T57" fmla="*/ 68 h 80"/>
                  <a:gd name="T58" fmla="*/ 29 w 80"/>
                  <a:gd name="T59" fmla="*/ 69 h 80"/>
                  <a:gd name="T60" fmla="*/ 31 w 80"/>
                  <a:gd name="T61" fmla="*/ 78 h 80"/>
                  <a:gd name="T62" fmla="*/ 38 w 80"/>
                  <a:gd name="T63" fmla="*/ 80 h 80"/>
                  <a:gd name="T64" fmla="*/ 42 w 80"/>
                  <a:gd name="T65" fmla="*/ 71 h 80"/>
                  <a:gd name="T66" fmla="*/ 46 w 80"/>
                  <a:gd name="T67" fmla="*/ 71 h 80"/>
                  <a:gd name="T68" fmla="*/ 51 w 80"/>
                  <a:gd name="T69" fmla="*/ 78 h 80"/>
                  <a:gd name="T70" fmla="*/ 58 w 80"/>
                  <a:gd name="T71" fmla="*/ 76 h 80"/>
                  <a:gd name="T72" fmla="*/ 57 w 80"/>
                  <a:gd name="T73" fmla="*/ 67 h 80"/>
                  <a:gd name="T74" fmla="*/ 60 w 80"/>
                  <a:gd name="T75" fmla="*/ 64 h 80"/>
                  <a:gd name="T76" fmla="*/ 69 w 80"/>
                  <a:gd name="T77" fmla="*/ 67 h 80"/>
                  <a:gd name="T78" fmla="*/ 74 w 80"/>
                  <a:gd name="T79" fmla="*/ 62 h 80"/>
                  <a:gd name="T80" fmla="*/ 68 w 80"/>
                  <a:gd name="T81" fmla="*/ 54 h 80"/>
                  <a:gd name="T82" fmla="*/ 70 w 80"/>
                  <a:gd name="T83" fmla="*/ 51 h 80"/>
                  <a:gd name="T84" fmla="*/ 79 w 80"/>
                  <a:gd name="T85" fmla="*/ 49 h 80"/>
                  <a:gd name="T86" fmla="*/ 80 w 80"/>
                  <a:gd name="T87" fmla="*/ 42 h 80"/>
                  <a:gd name="T88" fmla="*/ 72 w 80"/>
                  <a:gd name="T89" fmla="*/ 38 h 80"/>
                  <a:gd name="T90" fmla="*/ 71 w 80"/>
                  <a:gd name="T91" fmla="*/ 34 h 80"/>
                  <a:gd name="T92" fmla="*/ 79 w 80"/>
                  <a:gd name="T93" fmla="*/ 29 h 80"/>
                  <a:gd name="T94" fmla="*/ 76 w 80"/>
                  <a:gd name="T95" fmla="*/ 22 h 80"/>
                  <a:gd name="T96" fmla="*/ 27 w 80"/>
                  <a:gd name="T97" fmla="*/ 44 h 80"/>
                  <a:gd name="T98" fmla="*/ 51 w 80"/>
                  <a:gd name="T9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80">
                    <a:moveTo>
                      <a:pt x="76" y="22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44" y="52"/>
                    </a:moveTo>
                    <a:cubicBezTo>
                      <a:pt x="37" y="54"/>
                      <a:pt x="29" y="51"/>
                      <a:pt x="27" y="44"/>
                    </a:cubicBezTo>
                    <a:cubicBezTo>
                      <a:pt x="24" y="37"/>
                      <a:pt x="27" y="30"/>
                      <a:pt x="34" y="27"/>
                    </a:cubicBezTo>
                    <a:cubicBezTo>
                      <a:pt x="41" y="24"/>
                      <a:pt x="49" y="27"/>
                      <a:pt x="51" y="34"/>
                    </a:cubicBezTo>
                    <a:cubicBezTo>
                      <a:pt x="54" y="41"/>
                      <a:pt x="51" y="49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5" name="Freeform 51"/>
              <p:cNvSpPr>
                <a:spLocks noEditPoints="1"/>
              </p:cNvSpPr>
              <p:nvPr/>
            </p:nvSpPr>
            <p:spPr bwMode="auto">
              <a:xfrm>
                <a:off x="2065" y="2474"/>
                <a:ext cx="138" cy="137"/>
              </a:xfrm>
              <a:custGeom>
                <a:avLst/>
                <a:gdLst>
                  <a:gd name="T0" fmla="*/ 79 w 95"/>
                  <a:gd name="T1" fmla="*/ 27 h 94"/>
                  <a:gd name="T2" fmla="*/ 76 w 95"/>
                  <a:gd name="T3" fmla="*/ 23 h 94"/>
                  <a:gd name="T4" fmla="*/ 80 w 95"/>
                  <a:gd name="T5" fmla="*/ 13 h 94"/>
                  <a:gd name="T6" fmla="*/ 73 w 95"/>
                  <a:gd name="T7" fmla="*/ 7 h 94"/>
                  <a:gd name="T8" fmla="*/ 65 w 95"/>
                  <a:gd name="T9" fmla="*/ 14 h 94"/>
                  <a:gd name="T10" fmla="*/ 60 w 95"/>
                  <a:gd name="T11" fmla="*/ 12 h 94"/>
                  <a:gd name="T12" fmla="*/ 59 w 95"/>
                  <a:gd name="T13" fmla="*/ 1 h 94"/>
                  <a:gd name="T14" fmla="*/ 50 w 95"/>
                  <a:gd name="T15" fmla="*/ 0 h 94"/>
                  <a:gd name="T16" fmla="*/ 46 w 95"/>
                  <a:gd name="T17" fmla="*/ 9 h 94"/>
                  <a:gd name="T18" fmla="*/ 41 w 95"/>
                  <a:gd name="T19" fmla="*/ 10 h 94"/>
                  <a:gd name="T20" fmla="*/ 34 w 95"/>
                  <a:gd name="T21" fmla="*/ 2 h 94"/>
                  <a:gd name="T22" fmla="*/ 26 w 95"/>
                  <a:gd name="T23" fmla="*/ 4 h 94"/>
                  <a:gd name="T24" fmla="*/ 27 w 95"/>
                  <a:gd name="T25" fmla="*/ 15 h 94"/>
                  <a:gd name="T26" fmla="*/ 23 w 95"/>
                  <a:gd name="T27" fmla="*/ 18 h 94"/>
                  <a:gd name="T28" fmla="*/ 13 w 95"/>
                  <a:gd name="T29" fmla="*/ 14 h 94"/>
                  <a:gd name="T30" fmla="*/ 8 w 95"/>
                  <a:gd name="T31" fmla="*/ 21 h 94"/>
                  <a:gd name="T32" fmla="*/ 14 w 95"/>
                  <a:gd name="T33" fmla="*/ 30 h 94"/>
                  <a:gd name="T34" fmla="*/ 12 w 95"/>
                  <a:gd name="T35" fmla="*/ 34 h 94"/>
                  <a:gd name="T36" fmla="*/ 2 w 95"/>
                  <a:gd name="T37" fmla="*/ 35 h 94"/>
                  <a:gd name="T38" fmla="*/ 0 w 95"/>
                  <a:gd name="T39" fmla="*/ 44 h 94"/>
                  <a:gd name="T40" fmla="*/ 10 w 95"/>
                  <a:gd name="T41" fmla="*/ 48 h 94"/>
                  <a:gd name="T42" fmla="*/ 11 w 95"/>
                  <a:gd name="T43" fmla="*/ 53 h 94"/>
                  <a:gd name="T44" fmla="*/ 2 w 95"/>
                  <a:gd name="T45" fmla="*/ 60 h 94"/>
                  <a:gd name="T46" fmla="*/ 5 w 95"/>
                  <a:gd name="T47" fmla="*/ 68 h 94"/>
                  <a:gd name="T48" fmla="*/ 16 w 95"/>
                  <a:gd name="T49" fmla="*/ 67 h 94"/>
                  <a:gd name="T50" fmla="*/ 19 w 95"/>
                  <a:gd name="T51" fmla="*/ 71 h 94"/>
                  <a:gd name="T52" fmla="*/ 15 w 95"/>
                  <a:gd name="T53" fmla="*/ 81 h 94"/>
                  <a:gd name="T54" fmla="*/ 21 w 95"/>
                  <a:gd name="T55" fmla="*/ 86 h 94"/>
                  <a:gd name="T56" fmla="*/ 30 w 95"/>
                  <a:gd name="T57" fmla="*/ 80 h 94"/>
                  <a:gd name="T58" fmla="*/ 34 w 95"/>
                  <a:gd name="T59" fmla="*/ 82 h 94"/>
                  <a:gd name="T60" fmla="*/ 36 w 95"/>
                  <a:gd name="T61" fmla="*/ 93 h 94"/>
                  <a:gd name="T62" fmla="*/ 44 w 95"/>
                  <a:gd name="T63" fmla="*/ 94 h 94"/>
                  <a:gd name="T64" fmla="*/ 49 w 95"/>
                  <a:gd name="T65" fmla="*/ 84 h 94"/>
                  <a:gd name="T66" fmla="*/ 54 w 95"/>
                  <a:gd name="T67" fmla="*/ 83 h 94"/>
                  <a:gd name="T68" fmla="*/ 60 w 95"/>
                  <a:gd name="T69" fmla="*/ 92 h 94"/>
                  <a:gd name="T70" fmla="*/ 68 w 95"/>
                  <a:gd name="T71" fmla="*/ 89 h 94"/>
                  <a:gd name="T72" fmla="*/ 67 w 95"/>
                  <a:gd name="T73" fmla="*/ 78 h 94"/>
                  <a:gd name="T74" fmla="*/ 71 w 95"/>
                  <a:gd name="T75" fmla="*/ 75 h 94"/>
                  <a:gd name="T76" fmla="*/ 81 w 95"/>
                  <a:gd name="T77" fmla="*/ 79 h 94"/>
                  <a:gd name="T78" fmla="*/ 87 w 95"/>
                  <a:gd name="T79" fmla="*/ 73 h 94"/>
                  <a:gd name="T80" fmla="*/ 81 w 95"/>
                  <a:gd name="T81" fmla="*/ 64 h 94"/>
                  <a:gd name="T82" fmla="*/ 82 w 95"/>
                  <a:gd name="T83" fmla="*/ 60 h 94"/>
                  <a:gd name="T84" fmla="*/ 93 w 95"/>
                  <a:gd name="T85" fmla="*/ 58 h 94"/>
                  <a:gd name="T86" fmla="*/ 95 w 95"/>
                  <a:gd name="T87" fmla="*/ 50 h 94"/>
                  <a:gd name="T88" fmla="*/ 85 w 95"/>
                  <a:gd name="T89" fmla="*/ 45 h 94"/>
                  <a:gd name="T90" fmla="*/ 84 w 95"/>
                  <a:gd name="T91" fmla="*/ 40 h 94"/>
                  <a:gd name="T92" fmla="*/ 93 w 95"/>
                  <a:gd name="T93" fmla="*/ 34 h 94"/>
                  <a:gd name="T94" fmla="*/ 90 w 95"/>
                  <a:gd name="T95" fmla="*/ 26 h 94"/>
                  <a:gd name="T96" fmla="*/ 52 w 95"/>
                  <a:gd name="T97" fmla="*/ 61 h 94"/>
                  <a:gd name="T98" fmla="*/ 40 w 95"/>
                  <a:gd name="T99" fmla="*/ 31 h 94"/>
                  <a:gd name="T100" fmla="*/ 52 w 95"/>
                  <a:gd name="T101" fmla="*/ 6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5" h="94">
                    <a:moveTo>
                      <a:pt x="89" y="25"/>
                    </a:moveTo>
                    <a:cubicBezTo>
                      <a:pt x="79" y="27"/>
                      <a:pt x="79" y="27"/>
                      <a:pt x="79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4" y="49"/>
                      <a:pt x="94" y="49"/>
                      <a:pt x="94" y="49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0" y="26"/>
                      <a:pt x="90" y="26"/>
                      <a:pt x="90" y="26"/>
                    </a:cubicBezTo>
                    <a:lnTo>
                      <a:pt x="89" y="25"/>
                    </a:lnTo>
                    <a:close/>
                    <a:moveTo>
                      <a:pt x="52" y="61"/>
                    </a:moveTo>
                    <a:cubicBezTo>
                      <a:pt x="44" y="64"/>
                      <a:pt x="34" y="60"/>
                      <a:pt x="31" y="52"/>
                    </a:cubicBezTo>
                    <a:cubicBezTo>
                      <a:pt x="28" y="44"/>
                      <a:pt x="32" y="35"/>
                      <a:pt x="40" y="31"/>
                    </a:cubicBezTo>
                    <a:cubicBezTo>
                      <a:pt x="48" y="28"/>
                      <a:pt x="57" y="32"/>
                      <a:pt x="60" y="40"/>
                    </a:cubicBezTo>
                    <a:cubicBezTo>
                      <a:pt x="64" y="48"/>
                      <a:pt x="60" y="57"/>
                      <a:pt x="5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6" name="Freeform 52"/>
              <p:cNvSpPr>
                <a:spLocks noEditPoints="1"/>
              </p:cNvSpPr>
              <p:nvPr/>
            </p:nvSpPr>
            <p:spPr bwMode="auto">
              <a:xfrm>
                <a:off x="1114" y="2833"/>
                <a:ext cx="99" cy="99"/>
              </a:xfrm>
              <a:custGeom>
                <a:avLst/>
                <a:gdLst>
                  <a:gd name="T0" fmla="*/ 57 w 68"/>
                  <a:gd name="T1" fmla="*/ 20 h 68"/>
                  <a:gd name="T2" fmla="*/ 55 w 68"/>
                  <a:gd name="T3" fmla="*/ 17 h 68"/>
                  <a:gd name="T4" fmla="*/ 58 w 68"/>
                  <a:gd name="T5" fmla="*/ 10 h 68"/>
                  <a:gd name="T6" fmla="*/ 53 w 68"/>
                  <a:gd name="T7" fmla="*/ 6 h 68"/>
                  <a:gd name="T8" fmla="*/ 47 w 68"/>
                  <a:gd name="T9" fmla="*/ 11 h 68"/>
                  <a:gd name="T10" fmla="*/ 44 w 68"/>
                  <a:gd name="T11" fmla="*/ 9 h 68"/>
                  <a:gd name="T12" fmla="*/ 43 w 68"/>
                  <a:gd name="T13" fmla="*/ 2 h 68"/>
                  <a:gd name="T14" fmla="*/ 37 w 68"/>
                  <a:gd name="T15" fmla="*/ 0 h 68"/>
                  <a:gd name="T16" fmla="*/ 33 w 68"/>
                  <a:gd name="T17" fmla="*/ 8 h 68"/>
                  <a:gd name="T18" fmla="*/ 30 w 68"/>
                  <a:gd name="T19" fmla="*/ 8 h 68"/>
                  <a:gd name="T20" fmla="*/ 25 w 68"/>
                  <a:gd name="T21" fmla="*/ 2 h 68"/>
                  <a:gd name="T22" fmla="*/ 19 w 68"/>
                  <a:gd name="T23" fmla="*/ 4 h 68"/>
                  <a:gd name="T24" fmla="*/ 20 w 68"/>
                  <a:gd name="T25" fmla="*/ 12 h 68"/>
                  <a:gd name="T26" fmla="*/ 17 w 68"/>
                  <a:gd name="T27" fmla="*/ 14 h 68"/>
                  <a:gd name="T28" fmla="*/ 10 w 68"/>
                  <a:gd name="T29" fmla="*/ 11 h 68"/>
                  <a:gd name="T30" fmla="*/ 6 w 68"/>
                  <a:gd name="T31" fmla="*/ 16 h 68"/>
                  <a:gd name="T32" fmla="*/ 11 w 68"/>
                  <a:gd name="T33" fmla="*/ 22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8 w 68"/>
                  <a:gd name="T41" fmla="*/ 36 h 68"/>
                  <a:gd name="T42" fmla="*/ 8 w 68"/>
                  <a:gd name="T43" fmla="*/ 39 h 68"/>
                  <a:gd name="T44" fmla="*/ 2 w 68"/>
                  <a:gd name="T45" fmla="*/ 44 h 68"/>
                  <a:gd name="T46" fmla="*/ 4 w 68"/>
                  <a:gd name="T47" fmla="*/ 50 h 68"/>
                  <a:gd name="T48" fmla="*/ 12 w 68"/>
                  <a:gd name="T49" fmla="*/ 49 h 68"/>
                  <a:gd name="T50" fmla="*/ 14 w 68"/>
                  <a:gd name="T51" fmla="*/ 52 h 68"/>
                  <a:gd name="T52" fmla="*/ 11 w 68"/>
                  <a:gd name="T53" fmla="*/ 59 h 68"/>
                  <a:gd name="T54" fmla="*/ 16 w 68"/>
                  <a:gd name="T55" fmla="*/ 63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1 h 68"/>
                  <a:gd name="T68" fmla="*/ 44 w 68"/>
                  <a:gd name="T69" fmla="*/ 67 h 68"/>
                  <a:gd name="T70" fmla="*/ 50 w 68"/>
                  <a:gd name="T71" fmla="*/ 65 h 68"/>
                  <a:gd name="T72" fmla="*/ 49 w 68"/>
                  <a:gd name="T73" fmla="*/ 57 h 68"/>
                  <a:gd name="T74" fmla="*/ 52 w 68"/>
                  <a:gd name="T75" fmla="*/ 55 h 68"/>
                  <a:gd name="T76" fmla="*/ 59 w 68"/>
                  <a:gd name="T77" fmla="*/ 58 h 68"/>
                  <a:gd name="T78" fmla="*/ 63 w 68"/>
                  <a:gd name="T79" fmla="*/ 53 h 68"/>
                  <a:gd name="T80" fmla="*/ 58 w 68"/>
                  <a:gd name="T81" fmla="*/ 47 h 68"/>
                  <a:gd name="T82" fmla="*/ 60 w 68"/>
                  <a:gd name="T83" fmla="*/ 44 h 68"/>
                  <a:gd name="T84" fmla="*/ 67 w 68"/>
                  <a:gd name="T85" fmla="*/ 43 h 68"/>
                  <a:gd name="T86" fmla="*/ 68 w 68"/>
                  <a:gd name="T87" fmla="*/ 37 h 68"/>
                  <a:gd name="T88" fmla="*/ 61 w 68"/>
                  <a:gd name="T89" fmla="*/ 33 h 68"/>
                  <a:gd name="T90" fmla="*/ 61 w 68"/>
                  <a:gd name="T91" fmla="*/ 30 h 68"/>
                  <a:gd name="T92" fmla="*/ 67 w 68"/>
                  <a:gd name="T93" fmla="*/ 25 h 68"/>
                  <a:gd name="T94" fmla="*/ 65 w 68"/>
                  <a:gd name="T95" fmla="*/ 19 h 68"/>
                  <a:gd name="T96" fmla="*/ 23 w 68"/>
                  <a:gd name="T97" fmla="*/ 38 h 68"/>
                  <a:gd name="T98" fmla="*/ 44 w 68"/>
                  <a:gd name="T99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" h="68">
                    <a:moveTo>
                      <a:pt x="65" y="19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5" y="19"/>
                      <a:pt x="65" y="19"/>
                      <a:pt x="65" y="19"/>
                    </a:cubicBezTo>
                    <a:close/>
                    <a:moveTo>
                      <a:pt x="38" y="44"/>
                    </a:moveTo>
                    <a:cubicBezTo>
                      <a:pt x="32" y="47"/>
                      <a:pt x="25" y="44"/>
                      <a:pt x="23" y="38"/>
                    </a:cubicBezTo>
                    <a:cubicBezTo>
                      <a:pt x="21" y="32"/>
                      <a:pt x="23" y="26"/>
                      <a:pt x="29" y="23"/>
                    </a:cubicBezTo>
                    <a:cubicBezTo>
                      <a:pt x="35" y="21"/>
                      <a:pt x="42" y="24"/>
                      <a:pt x="44" y="30"/>
                    </a:cubicBezTo>
                    <a:cubicBezTo>
                      <a:pt x="46" y="36"/>
                      <a:pt x="43" y="42"/>
                      <a:pt x="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7" name="Freeform 53"/>
              <p:cNvSpPr>
                <a:spLocks noEditPoints="1"/>
              </p:cNvSpPr>
              <p:nvPr/>
            </p:nvSpPr>
            <p:spPr bwMode="auto">
              <a:xfrm>
                <a:off x="875" y="2182"/>
                <a:ext cx="111" cy="110"/>
              </a:xfrm>
              <a:custGeom>
                <a:avLst/>
                <a:gdLst>
                  <a:gd name="T0" fmla="*/ 63 w 76"/>
                  <a:gd name="T1" fmla="*/ 22 h 76"/>
                  <a:gd name="T2" fmla="*/ 61 w 76"/>
                  <a:gd name="T3" fmla="*/ 19 h 76"/>
                  <a:gd name="T4" fmla="*/ 64 w 76"/>
                  <a:gd name="T5" fmla="*/ 11 h 76"/>
                  <a:gd name="T6" fmla="*/ 59 w 76"/>
                  <a:gd name="T7" fmla="*/ 6 h 76"/>
                  <a:gd name="T8" fmla="*/ 52 w 76"/>
                  <a:gd name="T9" fmla="*/ 11 h 76"/>
                  <a:gd name="T10" fmla="*/ 48 w 76"/>
                  <a:gd name="T11" fmla="*/ 10 h 76"/>
                  <a:gd name="T12" fmla="*/ 47 w 76"/>
                  <a:gd name="T13" fmla="*/ 1 h 76"/>
                  <a:gd name="T14" fmla="*/ 40 w 76"/>
                  <a:gd name="T15" fmla="*/ 0 h 76"/>
                  <a:gd name="T16" fmla="*/ 37 w 76"/>
                  <a:gd name="T17" fmla="*/ 8 h 76"/>
                  <a:gd name="T18" fmla="*/ 33 w 76"/>
                  <a:gd name="T19" fmla="*/ 9 h 76"/>
                  <a:gd name="T20" fmla="*/ 27 w 76"/>
                  <a:gd name="T21" fmla="*/ 2 h 76"/>
                  <a:gd name="T22" fmla="*/ 21 w 76"/>
                  <a:gd name="T23" fmla="*/ 4 h 76"/>
                  <a:gd name="T24" fmla="*/ 22 w 76"/>
                  <a:gd name="T25" fmla="*/ 13 h 76"/>
                  <a:gd name="T26" fmla="*/ 19 w 76"/>
                  <a:gd name="T27" fmla="*/ 15 h 76"/>
                  <a:gd name="T28" fmla="*/ 11 w 76"/>
                  <a:gd name="T29" fmla="*/ 12 h 76"/>
                  <a:gd name="T30" fmla="*/ 6 w 76"/>
                  <a:gd name="T31" fmla="*/ 17 h 76"/>
                  <a:gd name="T32" fmla="*/ 11 w 76"/>
                  <a:gd name="T33" fmla="*/ 24 h 76"/>
                  <a:gd name="T34" fmla="*/ 10 w 76"/>
                  <a:gd name="T35" fmla="*/ 28 h 76"/>
                  <a:gd name="T36" fmla="*/ 1 w 76"/>
                  <a:gd name="T37" fmla="*/ 29 h 76"/>
                  <a:gd name="T38" fmla="*/ 0 w 76"/>
                  <a:gd name="T39" fmla="*/ 36 h 76"/>
                  <a:gd name="T40" fmla="*/ 8 w 76"/>
                  <a:gd name="T41" fmla="*/ 39 h 76"/>
                  <a:gd name="T42" fmla="*/ 9 w 76"/>
                  <a:gd name="T43" fmla="*/ 43 h 76"/>
                  <a:gd name="T44" fmla="*/ 2 w 76"/>
                  <a:gd name="T45" fmla="*/ 49 h 76"/>
                  <a:gd name="T46" fmla="*/ 4 w 76"/>
                  <a:gd name="T47" fmla="*/ 55 h 76"/>
                  <a:gd name="T48" fmla="*/ 13 w 76"/>
                  <a:gd name="T49" fmla="*/ 54 h 76"/>
                  <a:gd name="T50" fmla="*/ 15 w 76"/>
                  <a:gd name="T51" fmla="*/ 57 h 76"/>
                  <a:gd name="T52" fmla="*/ 12 w 76"/>
                  <a:gd name="T53" fmla="*/ 65 h 76"/>
                  <a:gd name="T54" fmla="*/ 17 w 76"/>
                  <a:gd name="T55" fmla="*/ 70 h 76"/>
                  <a:gd name="T56" fmla="*/ 24 w 76"/>
                  <a:gd name="T57" fmla="*/ 65 h 76"/>
                  <a:gd name="T58" fmla="*/ 28 w 76"/>
                  <a:gd name="T59" fmla="*/ 66 h 76"/>
                  <a:gd name="T60" fmla="*/ 29 w 76"/>
                  <a:gd name="T61" fmla="*/ 75 h 76"/>
                  <a:gd name="T62" fmla="*/ 36 w 76"/>
                  <a:gd name="T63" fmla="*/ 76 h 76"/>
                  <a:gd name="T64" fmla="*/ 39 w 76"/>
                  <a:gd name="T65" fmla="*/ 68 h 76"/>
                  <a:gd name="T66" fmla="*/ 43 w 76"/>
                  <a:gd name="T67" fmla="*/ 67 h 76"/>
                  <a:gd name="T68" fmla="*/ 48 w 76"/>
                  <a:gd name="T69" fmla="*/ 74 h 76"/>
                  <a:gd name="T70" fmla="*/ 55 w 76"/>
                  <a:gd name="T71" fmla="*/ 72 h 76"/>
                  <a:gd name="T72" fmla="*/ 54 w 76"/>
                  <a:gd name="T73" fmla="*/ 63 h 76"/>
                  <a:gd name="T74" fmla="*/ 57 w 76"/>
                  <a:gd name="T75" fmla="*/ 61 h 76"/>
                  <a:gd name="T76" fmla="*/ 65 w 76"/>
                  <a:gd name="T77" fmla="*/ 64 h 76"/>
                  <a:gd name="T78" fmla="*/ 70 w 76"/>
                  <a:gd name="T79" fmla="*/ 59 h 76"/>
                  <a:gd name="T80" fmla="*/ 65 w 76"/>
                  <a:gd name="T81" fmla="*/ 52 h 76"/>
                  <a:gd name="T82" fmla="*/ 66 w 76"/>
                  <a:gd name="T83" fmla="*/ 48 h 76"/>
                  <a:gd name="T84" fmla="*/ 75 w 76"/>
                  <a:gd name="T85" fmla="*/ 47 h 76"/>
                  <a:gd name="T86" fmla="*/ 76 w 76"/>
                  <a:gd name="T87" fmla="*/ 40 h 76"/>
                  <a:gd name="T88" fmla="*/ 68 w 76"/>
                  <a:gd name="T89" fmla="*/ 37 h 76"/>
                  <a:gd name="T90" fmla="*/ 67 w 76"/>
                  <a:gd name="T91" fmla="*/ 33 h 76"/>
                  <a:gd name="T92" fmla="*/ 74 w 76"/>
                  <a:gd name="T93" fmla="*/ 28 h 76"/>
                  <a:gd name="T94" fmla="*/ 72 w 76"/>
                  <a:gd name="T95" fmla="*/ 21 h 76"/>
                  <a:gd name="T96" fmla="*/ 25 w 76"/>
                  <a:gd name="T97" fmla="*/ 42 h 76"/>
                  <a:gd name="T98" fmla="*/ 48 w 76"/>
                  <a:gd name="T9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" h="76">
                    <a:moveTo>
                      <a:pt x="72" y="21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2" y="21"/>
                      <a:pt x="72" y="21"/>
                      <a:pt x="72" y="21"/>
                    </a:cubicBezTo>
                    <a:close/>
                    <a:moveTo>
                      <a:pt x="41" y="49"/>
                    </a:moveTo>
                    <a:cubicBezTo>
                      <a:pt x="35" y="52"/>
                      <a:pt x="28" y="49"/>
                      <a:pt x="25" y="42"/>
                    </a:cubicBezTo>
                    <a:cubicBezTo>
                      <a:pt x="22" y="36"/>
                      <a:pt x="26" y="28"/>
                      <a:pt x="32" y="26"/>
                    </a:cubicBezTo>
                    <a:cubicBezTo>
                      <a:pt x="39" y="23"/>
                      <a:pt x="46" y="26"/>
                      <a:pt x="48" y="33"/>
                    </a:cubicBezTo>
                    <a:cubicBezTo>
                      <a:pt x="51" y="39"/>
                      <a:pt x="48" y="47"/>
                      <a:pt x="4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8" name="Freeform 54"/>
              <p:cNvSpPr>
                <a:spLocks noEditPoints="1"/>
              </p:cNvSpPr>
              <p:nvPr/>
            </p:nvSpPr>
            <p:spPr bwMode="auto">
              <a:xfrm>
                <a:off x="1102" y="2961"/>
                <a:ext cx="99" cy="99"/>
              </a:xfrm>
              <a:custGeom>
                <a:avLst/>
                <a:gdLst>
                  <a:gd name="T0" fmla="*/ 57 w 68"/>
                  <a:gd name="T1" fmla="*/ 19 h 68"/>
                  <a:gd name="T2" fmla="*/ 55 w 68"/>
                  <a:gd name="T3" fmla="*/ 17 h 68"/>
                  <a:gd name="T4" fmla="*/ 58 w 68"/>
                  <a:gd name="T5" fmla="*/ 9 h 68"/>
                  <a:gd name="T6" fmla="*/ 53 w 68"/>
                  <a:gd name="T7" fmla="*/ 5 h 68"/>
                  <a:gd name="T8" fmla="*/ 47 w 68"/>
                  <a:gd name="T9" fmla="*/ 10 h 68"/>
                  <a:gd name="T10" fmla="*/ 44 w 68"/>
                  <a:gd name="T11" fmla="*/ 9 h 68"/>
                  <a:gd name="T12" fmla="*/ 43 w 68"/>
                  <a:gd name="T13" fmla="*/ 1 h 68"/>
                  <a:gd name="T14" fmla="*/ 36 w 68"/>
                  <a:gd name="T15" fmla="*/ 0 h 68"/>
                  <a:gd name="T16" fmla="*/ 33 w 68"/>
                  <a:gd name="T17" fmla="*/ 7 h 68"/>
                  <a:gd name="T18" fmla="*/ 30 w 68"/>
                  <a:gd name="T19" fmla="*/ 7 h 68"/>
                  <a:gd name="T20" fmla="*/ 25 w 68"/>
                  <a:gd name="T21" fmla="*/ 1 h 68"/>
                  <a:gd name="T22" fmla="*/ 19 w 68"/>
                  <a:gd name="T23" fmla="*/ 3 h 68"/>
                  <a:gd name="T24" fmla="*/ 20 w 68"/>
                  <a:gd name="T25" fmla="*/ 11 h 68"/>
                  <a:gd name="T26" fmla="*/ 17 w 68"/>
                  <a:gd name="T27" fmla="*/ 13 h 68"/>
                  <a:gd name="T28" fmla="*/ 10 w 68"/>
                  <a:gd name="T29" fmla="*/ 10 h 68"/>
                  <a:gd name="T30" fmla="*/ 6 w 68"/>
                  <a:gd name="T31" fmla="*/ 15 h 68"/>
                  <a:gd name="T32" fmla="*/ 10 w 68"/>
                  <a:gd name="T33" fmla="*/ 21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7 w 68"/>
                  <a:gd name="T41" fmla="*/ 35 h 68"/>
                  <a:gd name="T42" fmla="*/ 8 w 68"/>
                  <a:gd name="T43" fmla="*/ 38 h 68"/>
                  <a:gd name="T44" fmla="*/ 2 w 68"/>
                  <a:gd name="T45" fmla="*/ 43 h 68"/>
                  <a:gd name="T46" fmla="*/ 4 w 68"/>
                  <a:gd name="T47" fmla="*/ 49 h 68"/>
                  <a:gd name="T48" fmla="*/ 12 w 68"/>
                  <a:gd name="T49" fmla="*/ 48 h 68"/>
                  <a:gd name="T50" fmla="*/ 14 w 68"/>
                  <a:gd name="T51" fmla="*/ 51 h 68"/>
                  <a:gd name="T52" fmla="*/ 11 w 68"/>
                  <a:gd name="T53" fmla="*/ 58 h 68"/>
                  <a:gd name="T54" fmla="*/ 16 w 68"/>
                  <a:gd name="T55" fmla="*/ 62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0 h 68"/>
                  <a:gd name="T68" fmla="*/ 44 w 68"/>
                  <a:gd name="T69" fmla="*/ 66 h 68"/>
                  <a:gd name="T70" fmla="*/ 50 w 68"/>
                  <a:gd name="T71" fmla="*/ 64 h 68"/>
                  <a:gd name="T72" fmla="*/ 49 w 68"/>
                  <a:gd name="T73" fmla="*/ 56 h 68"/>
                  <a:gd name="T74" fmla="*/ 52 w 68"/>
                  <a:gd name="T75" fmla="*/ 54 h 68"/>
                  <a:gd name="T76" fmla="*/ 59 w 68"/>
                  <a:gd name="T77" fmla="*/ 57 h 68"/>
                  <a:gd name="T78" fmla="*/ 63 w 68"/>
                  <a:gd name="T79" fmla="*/ 52 h 68"/>
                  <a:gd name="T80" fmla="*/ 58 w 68"/>
                  <a:gd name="T81" fmla="*/ 46 h 68"/>
                  <a:gd name="T82" fmla="*/ 59 w 68"/>
                  <a:gd name="T83" fmla="*/ 43 h 68"/>
                  <a:gd name="T84" fmla="*/ 67 w 68"/>
                  <a:gd name="T85" fmla="*/ 42 h 68"/>
                  <a:gd name="T86" fmla="*/ 68 w 68"/>
                  <a:gd name="T87" fmla="*/ 36 h 68"/>
                  <a:gd name="T88" fmla="*/ 61 w 68"/>
                  <a:gd name="T89" fmla="*/ 33 h 68"/>
                  <a:gd name="T90" fmla="*/ 61 w 68"/>
                  <a:gd name="T91" fmla="*/ 29 h 68"/>
                  <a:gd name="T92" fmla="*/ 67 w 68"/>
                  <a:gd name="T93" fmla="*/ 24 h 68"/>
                  <a:gd name="T94" fmla="*/ 65 w 68"/>
                  <a:gd name="T95" fmla="*/ 19 h 68"/>
                  <a:gd name="T96" fmla="*/ 37 w 68"/>
                  <a:gd name="T97" fmla="*/ 44 h 68"/>
                  <a:gd name="T98" fmla="*/ 29 w 68"/>
                  <a:gd name="T99" fmla="*/ 23 h 68"/>
                  <a:gd name="T100" fmla="*/ 37 w 68"/>
                  <a:gd name="T101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8">
                    <a:moveTo>
                      <a:pt x="64" y="18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4" y="18"/>
                    </a:lnTo>
                    <a:close/>
                    <a:moveTo>
                      <a:pt x="37" y="44"/>
                    </a:moveTo>
                    <a:cubicBezTo>
                      <a:pt x="32" y="46"/>
                      <a:pt x="25" y="43"/>
                      <a:pt x="23" y="37"/>
                    </a:cubicBezTo>
                    <a:cubicBezTo>
                      <a:pt x="21" y="32"/>
                      <a:pt x="23" y="25"/>
                      <a:pt x="29" y="23"/>
                    </a:cubicBezTo>
                    <a:cubicBezTo>
                      <a:pt x="35" y="20"/>
                      <a:pt x="42" y="23"/>
                      <a:pt x="44" y="29"/>
                    </a:cubicBezTo>
                    <a:cubicBezTo>
                      <a:pt x="46" y="35"/>
                      <a:pt x="43" y="41"/>
                      <a:pt x="3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9" name="Freeform 55"/>
              <p:cNvSpPr>
                <a:spLocks noEditPoints="1"/>
              </p:cNvSpPr>
              <p:nvPr/>
            </p:nvSpPr>
            <p:spPr bwMode="auto">
              <a:xfrm>
                <a:off x="2080" y="2057"/>
                <a:ext cx="222" cy="222"/>
              </a:xfrm>
              <a:custGeom>
                <a:avLst/>
                <a:gdLst>
                  <a:gd name="T0" fmla="*/ 128 w 153"/>
                  <a:gd name="T1" fmla="*/ 44 h 153"/>
                  <a:gd name="T2" fmla="*/ 123 w 153"/>
                  <a:gd name="T3" fmla="*/ 38 h 153"/>
                  <a:gd name="T4" fmla="*/ 130 w 153"/>
                  <a:gd name="T5" fmla="*/ 21 h 153"/>
                  <a:gd name="T6" fmla="*/ 119 w 153"/>
                  <a:gd name="T7" fmla="*/ 12 h 153"/>
                  <a:gd name="T8" fmla="*/ 105 w 153"/>
                  <a:gd name="T9" fmla="*/ 22 h 153"/>
                  <a:gd name="T10" fmla="*/ 98 w 153"/>
                  <a:gd name="T11" fmla="*/ 20 h 153"/>
                  <a:gd name="T12" fmla="*/ 95 w 153"/>
                  <a:gd name="T13" fmla="*/ 2 h 153"/>
                  <a:gd name="T14" fmla="*/ 82 w 153"/>
                  <a:gd name="T15" fmla="*/ 0 h 153"/>
                  <a:gd name="T16" fmla="*/ 74 w 153"/>
                  <a:gd name="T17" fmla="*/ 16 h 153"/>
                  <a:gd name="T18" fmla="*/ 66 w 153"/>
                  <a:gd name="T19" fmla="*/ 17 h 153"/>
                  <a:gd name="T20" fmla="*/ 56 w 153"/>
                  <a:gd name="T21" fmla="*/ 3 h 153"/>
                  <a:gd name="T22" fmla="*/ 43 w 153"/>
                  <a:gd name="T23" fmla="*/ 8 h 153"/>
                  <a:gd name="T24" fmla="*/ 44 w 153"/>
                  <a:gd name="T25" fmla="*/ 25 h 153"/>
                  <a:gd name="T26" fmla="*/ 38 w 153"/>
                  <a:gd name="T27" fmla="*/ 30 h 153"/>
                  <a:gd name="T28" fmla="*/ 22 w 153"/>
                  <a:gd name="T29" fmla="*/ 23 h 153"/>
                  <a:gd name="T30" fmla="*/ 13 w 153"/>
                  <a:gd name="T31" fmla="*/ 34 h 153"/>
                  <a:gd name="T32" fmla="*/ 23 w 153"/>
                  <a:gd name="T33" fmla="*/ 48 h 153"/>
                  <a:gd name="T34" fmla="*/ 20 w 153"/>
                  <a:gd name="T35" fmla="*/ 55 h 153"/>
                  <a:gd name="T36" fmla="*/ 3 w 153"/>
                  <a:gd name="T37" fmla="*/ 58 h 153"/>
                  <a:gd name="T38" fmla="*/ 0 w 153"/>
                  <a:gd name="T39" fmla="*/ 71 h 153"/>
                  <a:gd name="T40" fmla="*/ 16 w 153"/>
                  <a:gd name="T41" fmla="*/ 79 h 153"/>
                  <a:gd name="T42" fmla="*/ 18 w 153"/>
                  <a:gd name="T43" fmla="*/ 86 h 153"/>
                  <a:gd name="T44" fmla="*/ 4 w 153"/>
                  <a:gd name="T45" fmla="*/ 97 h 153"/>
                  <a:gd name="T46" fmla="*/ 8 w 153"/>
                  <a:gd name="T47" fmla="*/ 110 h 153"/>
                  <a:gd name="T48" fmla="*/ 26 w 153"/>
                  <a:gd name="T49" fmla="*/ 109 h 153"/>
                  <a:gd name="T50" fmla="*/ 31 w 153"/>
                  <a:gd name="T51" fmla="*/ 115 h 153"/>
                  <a:gd name="T52" fmla="*/ 24 w 153"/>
                  <a:gd name="T53" fmla="*/ 131 h 153"/>
                  <a:gd name="T54" fmla="*/ 35 w 153"/>
                  <a:gd name="T55" fmla="*/ 140 h 153"/>
                  <a:gd name="T56" fmla="*/ 49 w 153"/>
                  <a:gd name="T57" fmla="*/ 130 h 153"/>
                  <a:gd name="T58" fmla="*/ 56 w 153"/>
                  <a:gd name="T59" fmla="*/ 132 h 153"/>
                  <a:gd name="T60" fmla="*/ 58 w 153"/>
                  <a:gd name="T61" fmla="*/ 150 h 153"/>
                  <a:gd name="T62" fmla="*/ 72 w 153"/>
                  <a:gd name="T63" fmla="*/ 153 h 153"/>
                  <a:gd name="T64" fmla="*/ 79 w 153"/>
                  <a:gd name="T65" fmla="*/ 137 h 153"/>
                  <a:gd name="T66" fmla="*/ 87 w 153"/>
                  <a:gd name="T67" fmla="*/ 135 h 153"/>
                  <a:gd name="T68" fmla="*/ 98 w 153"/>
                  <a:gd name="T69" fmla="*/ 149 h 153"/>
                  <a:gd name="T70" fmla="*/ 111 w 153"/>
                  <a:gd name="T71" fmla="*/ 145 h 153"/>
                  <a:gd name="T72" fmla="*/ 109 w 153"/>
                  <a:gd name="T73" fmla="*/ 127 h 153"/>
                  <a:gd name="T74" fmla="*/ 115 w 153"/>
                  <a:gd name="T75" fmla="*/ 122 h 153"/>
                  <a:gd name="T76" fmla="*/ 132 w 153"/>
                  <a:gd name="T77" fmla="*/ 129 h 153"/>
                  <a:gd name="T78" fmla="*/ 141 w 153"/>
                  <a:gd name="T79" fmla="*/ 118 h 153"/>
                  <a:gd name="T80" fmla="*/ 131 w 153"/>
                  <a:gd name="T81" fmla="*/ 104 h 153"/>
                  <a:gd name="T82" fmla="*/ 133 w 153"/>
                  <a:gd name="T83" fmla="*/ 97 h 153"/>
                  <a:gd name="T84" fmla="*/ 151 w 153"/>
                  <a:gd name="T85" fmla="*/ 94 h 153"/>
                  <a:gd name="T86" fmla="*/ 153 w 153"/>
                  <a:gd name="T87" fmla="*/ 81 h 153"/>
                  <a:gd name="T88" fmla="*/ 137 w 153"/>
                  <a:gd name="T89" fmla="*/ 73 h 153"/>
                  <a:gd name="T90" fmla="*/ 136 w 153"/>
                  <a:gd name="T91" fmla="*/ 66 h 153"/>
                  <a:gd name="T92" fmla="*/ 150 w 153"/>
                  <a:gd name="T93" fmla="*/ 55 h 153"/>
                  <a:gd name="T94" fmla="*/ 145 w 153"/>
                  <a:gd name="T95" fmla="*/ 42 h 153"/>
                  <a:gd name="T96" fmla="*/ 84 w 153"/>
                  <a:gd name="T97" fmla="*/ 98 h 153"/>
                  <a:gd name="T98" fmla="*/ 65 w 153"/>
                  <a:gd name="T99" fmla="*/ 51 h 153"/>
                  <a:gd name="T100" fmla="*/ 84 w 153"/>
                  <a:gd name="T101" fmla="*/ 9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3" h="153">
                    <a:moveTo>
                      <a:pt x="144" y="41"/>
                    </a:move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72" y="153"/>
                      <a:pt x="72" y="153"/>
                      <a:pt x="72" y="153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31" y="104"/>
                      <a:pt x="131" y="104"/>
                      <a:pt x="131" y="104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5" y="42"/>
                      <a:pt x="145" y="42"/>
                      <a:pt x="145" y="42"/>
                    </a:cubicBezTo>
                    <a:lnTo>
                      <a:pt x="144" y="41"/>
                    </a:lnTo>
                    <a:close/>
                    <a:moveTo>
                      <a:pt x="84" y="98"/>
                    </a:moveTo>
                    <a:cubicBezTo>
                      <a:pt x="71" y="104"/>
                      <a:pt x="56" y="97"/>
                      <a:pt x="51" y="84"/>
                    </a:cubicBezTo>
                    <a:cubicBezTo>
                      <a:pt x="46" y="71"/>
                      <a:pt x="52" y="56"/>
                      <a:pt x="65" y="51"/>
                    </a:cubicBezTo>
                    <a:cubicBezTo>
                      <a:pt x="78" y="46"/>
                      <a:pt x="93" y="53"/>
                      <a:pt x="98" y="66"/>
                    </a:cubicBezTo>
                    <a:cubicBezTo>
                      <a:pt x="103" y="79"/>
                      <a:pt x="97" y="93"/>
                      <a:pt x="8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0" name="Freeform 56"/>
              <p:cNvSpPr>
                <a:spLocks noEditPoints="1"/>
              </p:cNvSpPr>
              <p:nvPr/>
            </p:nvSpPr>
            <p:spPr bwMode="auto">
              <a:xfrm>
                <a:off x="1239" y="1703"/>
                <a:ext cx="131" cy="133"/>
              </a:xfrm>
              <a:custGeom>
                <a:avLst/>
                <a:gdLst>
                  <a:gd name="T0" fmla="*/ 75 w 90"/>
                  <a:gd name="T1" fmla="*/ 26 h 91"/>
                  <a:gd name="T2" fmla="*/ 72 w 90"/>
                  <a:gd name="T3" fmla="*/ 23 h 91"/>
                  <a:gd name="T4" fmla="*/ 76 w 90"/>
                  <a:gd name="T5" fmla="*/ 13 h 91"/>
                  <a:gd name="T6" fmla="*/ 70 w 90"/>
                  <a:gd name="T7" fmla="*/ 8 h 91"/>
                  <a:gd name="T8" fmla="*/ 62 w 90"/>
                  <a:gd name="T9" fmla="*/ 14 h 91"/>
                  <a:gd name="T10" fmla="*/ 57 w 90"/>
                  <a:gd name="T11" fmla="*/ 12 h 91"/>
                  <a:gd name="T12" fmla="*/ 56 w 90"/>
                  <a:gd name="T13" fmla="*/ 2 h 91"/>
                  <a:gd name="T14" fmla="*/ 48 w 90"/>
                  <a:gd name="T15" fmla="*/ 0 h 91"/>
                  <a:gd name="T16" fmla="*/ 44 w 90"/>
                  <a:gd name="T17" fmla="*/ 10 h 91"/>
                  <a:gd name="T18" fmla="*/ 39 w 90"/>
                  <a:gd name="T19" fmla="*/ 11 h 91"/>
                  <a:gd name="T20" fmla="*/ 33 w 90"/>
                  <a:gd name="T21" fmla="*/ 2 h 91"/>
                  <a:gd name="T22" fmla="*/ 25 w 90"/>
                  <a:gd name="T23" fmla="*/ 5 h 91"/>
                  <a:gd name="T24" fmla="*/ 26 w 90"/>
                  <a:gd name="T25" fmla="*/ 15 h 91"/>
                  <a:gd name="T26" fmla="*/ 22 w 90"/>
                  <a:gd name="T27" fmla="*/ 18 h 91"/>
                  <a:gd name="T28" fmla="*/ 13 w 90"/>
                  <a:gd name="T29" fmla="*/ 14 h 91"/>
                  <a:gd name="T30" fmla="*/ 7 w 90"/>
                  <a:gd name="T31" fmla="*/ 21 h 91"/>
                  <a:gd name="T32" fmla="*/ 13 w 90"/>
                  <a:gd name="T33" fmla="*/ 29 h 91"/>
                  <a:gd name="T34" fmla="*/ 12 w 90"/>
                  <a:gd name="T35" fmla="*/ 33 h 91"/>
                  <a:gd name="T36" fmla="*/ 2 w 90"/>
                  <a:gd name="T37" fmla="*/ 35 h 91"/>
                  <a:gd name="T38" fmla="*/ 0 w 90"/>
                  <a:gd name="T39" fmla="*/ 43 h 91"/>
                  <a:gd name="T40" fmla="*/ 9 w 90"/>
                  <a:gd name="T41" fmla="*/ 47 h 91"/>
                  <a:gd name="T42" fmla="*/ 10 w 90"/>
                  <a:gd name="T43" fmla="*/ 52 h 91"/>
                  <a:gd name="T44" fmla="*/ 2 w 90"/>
                  <a:gd name="T45" fmla="*/ 58 h 91"/>
                  <a:gd name="T46" fmla="*/ 5 w 90"/>
                  <a:gd name="T47" fmla="*/ 66 h 91"/>
                  <a:gd name="T48" fmla="*/ 15 w 90"/>
                  <a:gd name="T49" fmla="*/ 65 h 91"/>
                  <a:gd name="T50" fmla="*/ 18 w 90"/>
                  <a:gd name="T51" fmla="*/ 68 h 91"/>
                  <a:gd name="T52" fmla="*/ 14 w 90"/>
                  <a:gd name="T53" fmla="*/ 78 h 91"/>
                  <a:gd name="T54" fmla="*/ 20 w 90"/>
                  <a:gd name="T55" fmla="*/ 83 h 91"/>
                  <a:gd name="T56" fmla="*/ 29 w 90"/>
                  <a:gd name="T57" fmla="*/ 77 h 91"/>
                  <a:gd name="T58" fmla="*/ 33 w 90"/>
                  <a:gd name="T59" fmla="*/ 79 h 91"/>
                  <a:gd name="T60" fmla="*/ 34 w 90"/>
                  <a:gd name="T61" fmla="*/ 89 h 91"/>
                  <a:gd name="T62" fmla="*/ 42 w 90"/>
                  <a:gd name="T63" fmla="*/ 91 h 91"/>
                  <a:gd name="T64" fmla="*/ 47 w 90"/>
                  <a:gd name="T65" fmla="*/ 81 h 91"/>
                  <a:gd name="T66" fmla="*/ 51 w 90"/>
                  <a:gd name="T67" fmla="*/ 80 h 91"/>
                  <a:gd name="T68" fmla="*/ 58 w 90"/>
                  <a:gd name="T69" fmla="*/ 89 h 91"/>
                  <a:gd name="T70" fmla="*/ 65 w 90"/>
                  <a:gd name="T71" fmla="*/ 86 h 91"/>
                  <a:gd name="T72" fmla="*/ 64 w 90"/>
                  <a:gd name="T73" fmla="*/ 76 h 91"/>
                  <a:gd name="T74" fmla="*/ 68 w 90"/>
                  <a:gd name="T75" fmla="*/ 73 h 91"/>
                  <a:gd name="T76" fmla="*/ 78 w 90"/>
                  <a:gd name="T77" fmla="*/ 77 h 91"/>
                  <a:gd name="T78" fmla="*/ 83 w 90"/>
                  <a:gd name="T79" fmla="*/ 70 h 91"/>
                  <a:gd name="T80" fmla="*/ 77 w 90"/>
                  <a:gd name="T81" fmla="*/ 62 h 91"/>
                  <a:gd name="T82" fmla="*/ 78 w 90"/>
                  <a:gd name="T83" fmla="*/ 58 h 91"/>
                  <a:gd name="T84" fmla="*/ 89 w 90"/>
                  <a:gd name="T85" fmla="*/ 56 h 91"/>
                  <a:gd name="T86" fmla="*/ 90 w 90"/>
                  <a:gd name="T87" fmla="*/ 48 h 91"/>
                  <a:gd name="T88" fmla="*/ 81 w 90"/>
                  <a:gd name="T89" fmla="*/ 44 h 91"/>
                  <a:gd name="T90" fmla="*/ 80 w 90"/>
                  <a:gd name="T91" fmla="*/ 39 h 91"/>
                  <a:gd name="T92" fmla="*/ 88 w 90"/>
                  <a:gd name="T93" fmla="*/ 33 h 91"/>
                  <a:gd name="T94" fmla="*/ 86 w 90"/>
                  <a:gd name="T95" fmla="*/ 25 h 91"/>
                  <a:gd name="T96" fmla="*/ 49 w 90"/>
                  <a:gd name="T97" fmla="*/ 59 h 91"/>
                  <a:gd name="T98" fmla="*/ 38 w 90"/>
                  <a:gd name="T99" fmla="*/ 31 h 91"/>
                  <a:gd name="T100" fmla="*/ 49 w 90"/>
                  <a:gd name="T101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91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25"/>
                      <a:pt x="86" y="25"/>
                      <a:pt x="86" y="25"/>
                    </a:cubicBezTo>
                    <a:lnTo>
                      <a:pt x="85" y="25"/>
                    </a:lnTo>
                    <a:close/>
                    <a:moveTo>
                      <a:pt x="49" y="59"/>
                    </a:moveTo>
                    <a:cubicBezTo>
                      <a:pt x="42" y="62"/>
                      <a:pt x="33" y="58"/>
                      <a:pt x="30" y="50"/>
                    </a:cubicBezTo>
                    <a:cubicBezTo>
                      <a:pt x="27" y="43"/>
                      <a:pt x="31" y="34"/>
                      <a:pt x="38" y="31"/>
                    </a:cubicBezTo>
                    <a:cubicBezTo>
                      <a:pt x="46" y="28"/>
                      <a:pt x="55" y="32"/>
                      <a:pt x="58" y="39"/>
                    </a:cubicBezTo>
                    <a:cubicBezTo>
                      <a:pt x="61" y="47"/>
                      <a:pt x="57" y="5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1" name="Freeform 57"/>
              <p:cNvSpPr>
                <a:spLocks noEditPoints="1"/>
              </p:cNvSpPr>
              <p:nvPr/>
            </p:nvSpPr>
            <p:spPr bwMode="auto">
              <a:xfrm>
                <a:off x="2611" y="2208"/>
                <a:ext cx="70" cy="70"/>
              </a:xfrm>
              <a:custGeom>
                <a:avLst/>
                <a:gdLst>
                  <a:gd name="T0" fmla="*/ 40 w 48"/>
                  <a:gd name="T1" fmla="*/ 14 h 48"/>
                  <a:gd name="T2" fmla="*/ 38 w 48"/>
                  <a:gd name="T3" fmla="*/ 12 h 48"/>
                  <a:gd name="T4" fmla="*/ 40 w 48"/>
                  <a:gd name="T5" fmla="*/ 7 h 48"/>
                  <a:gd name="T6" fmla="*/ 37 w 48"/>
                  <a:gd name="T7" fmla="*/ 4 h 48"/>
                  <a:gd name="T8" fmla="*/ 33 w 48"/>
                  <a:gd name="T9" fmla="*/ 7 h 48"/>
                  <a:gd name="T10" fmla="*/ 30 w 48"/>
                  <a:gd name="T11" fmla="*/ 7 h 48"/>
                  <a:gd name="T12" fmla="*/ 30 w 48"/>
                  <a:gd name="T13" fmla="*/ 1 h 48"/>
                  <a:gd name="T14" fmla="*/ 25 w 48"/>
                  <a:gd name="T15" fmla="*/ 0 h 48"/>
                  <a:gd name="T16" fmla="*/ 23 w 48"/>
                  <a:gd name="T17" fmla="*/ 5 h 48"/>
                  <a:gd name="T18" fmla="*/ 21 w 48"/>
                  <a:gd name="T19" fmla="*/ 6 h 48"/>
                  <a:gd name="T20" fmla="*/ 17 w 48"/>
                  <a:gd name="T21" fmla="*/ 1 h 48"/>
                  <a:gd name="T22" fmla="*/ 13 w 48"/>
                  <a:gd name="T23" fmla="*/ 3 h 48"/>
                  <a:gd name="T24" fmla="*/ 14 w 48"/>
                  <a:gd name="T25" fmla="*/ 8 h 48"/>
                  <a:gd name="T26" fmla="*/ 12 w 48"/>
                  <a:gd name="T27" fmla="*/ 10 h 48"/>
                  <a:gd name="T28" fmla="*/ 7 w 48"/>
                  <a:gd name="T29" fmla="*/ 8 h 48"/>
                  <a:gd name="T30" fmla="*/ 4 w 48"/>
                  <a:gd name="T31" fmla="*/ 11 h 48"/>
                  <a:gd name="T32" fmla="*/ 7 w 48"/>
                  <a:gd name="T33" fmla="*/ 15 h 48"/>
                  <a:gd name="T34" fmla="*/ 6 w 48"/>
                  <a:gd name="T35" fmla="*/ 18 h 48"/>
                  <a:gd name="T36" fmla="*/ 1 w 48"/>
                  <a:gd name="T37" fmla="*/ 18 h 48"/>
                  <a:gd name="T38" fmla="*/ 0 w 48"/>
                  <a:gd name="T39" fmla="*/ 23 h 48"/>
                  <a:gd name="T40" fmla="*/ 5 w 48"/>
                  <a:gd name="T41" fmla="*/ 25 h 48"/>
                  <a:gd name="T42" fmla="*/ 6 w 48"/>
                  <a:gd name="T43" fmla="*/ 27 h 48"/>
                  <a:gd name="T44" fmla="*/ 1 w 48"/>
                  <a:gd name="T45" fmla="*/ 31 h 48"/>
                  <a:gd name="T46" fmla="*/ 3 w 48"/>
                  <a:gd name="T47" fmla="*/ 35 h 48"/>
                  <a:gd name="T48" fmla="*/ 8 w 48"/>
                  <a:gd name="T49" fmla="*/ 34 h 48"/>
                  <a:gd name="T50" fmla="*/ 10 w 48"/>
                  <a:gd name="T51" fmla="*/ 36 h 48"/>
                  <a:gd name="T52" fmla="*/ 8 w 48"/>
                  <a:gd name="T53" fmla="*/ 41 h 48"/>
                  <a:gd name="T54" fmla="*/ 11 w 48"/>
                  <a:gd name="T55" fmla="*/ 44 h 48"/>
                  <a:gd name="T56" fmla="*/ 15 w 48"/>
                  <a:gd name="T57" fmla="*/ 41 h 48"/>
                  <a:gd name="T58" fmla="*/ 17 w 48"/>
                  <a:gd name="T59" fmla="*/ 42 h 48"/>
                  <a:gd name="T60" fmla="*/ 18 w 48"/>
                  <a:gd name="T61" fmla="*/ 47 h 48"/>
                  <a:gd name="T62" fmla="*/ 22 w 48"/>
                  <a:gd name="T63" fmla="*/ 48 h 48"/>
                  <a:gd name="T64" fmla="*/ 25 w 48"/>
                  <a:gd name="T65" fmla="*/ 43 h 48"/>
                  <a:gd name="T66" fmla="*/ 27 w 48"/>
                  <a:gd name="T67" fmla="*/ 42 h 48"/>
                  <a:gd name="T68" fmla="*/ 30 w 48"/>
                  <a:gd name="T69" fmla="*/ 47 h 48"/>
                  <a:gd name="T70" fmla="*/ 35 w 48"/>
                  <a:gd name="T71" fmla="*/ 45 h 48"/>
                  <a:gd name="T72" fmla="*/ 34 w 48"/>
                  <a:gd name="T73" fmla="*/ 40 h 48"/>
                  <a:gd name="T74" fmla="*/ 36 w 48"/>
                  <a:gd name="T75" fmla="*/ 38 h 48"/>
                  <a:gd name="T76" fmla="*/ 41 w 48"/>
                  <a:gd name="T77" fmla="*/ 40 h 48"/>
                  <a:gd name="T78" fmla="*/ 44 w 48"/>
                  <a:gd name="T79" fmla="*/ 37 h 48"/>
                  <a:gd name="T80" fmla="*/ 41 w 48"/>
                  <a:gd name="T81" fmla="*/ 33 h 48"/>
                  <a:gd name="T82" fmla="*/ 41 w 48"/>
                  <a:gd name="T83" fmla="*/ 30 h 48"/>
                  <a:gd name="T84" fmla="*/ 47 w 48"/>
                  <a:gd name="T85" fmla="*/ 30 h 48"/>
                  <a:gd name="T86" fmla="*/ 48 w 48"/>
                  <a:gd name="T87" fmla="*/ 25 h 48"/>
                  <a:gd name="T88" fmla="*/ 43 w 48"/>
                  <a:gd name="T89" fmla="*/ 23 h 48"/>
                  <a:gd name="T90" fmla="*/ 42 w 48"/>
                  <a:gd name="T91" fmla="*/ 21 h 48"/>
                  <a:gd name="T92" fmla="*/ 47 w 48"/>
                  <a:gd name="T93" fmla="*/ 18 h 48"/>
                  <a:gd name="T94" fmla="*/ 45 w 48"/>
                  <a:gd name="T95" fmla="*/ 13 h 48"/>
                  <a:gd name="T96" fmla="*/ 16 w 48"/>
                  <a:gd name="T97" fmla="*/ 27 h 48"/>
                  <a:gd name="T98" fmla="*/ 31 w 48"/>
                  <a:gd name="T9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48">
                    <a:moveTo>
                      <a:pt x="45" y="13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26" y="31"/>
                    </a:moveTo>
                    <a:cubicBezTo>
                      <a:pt x="22" y="33"/>
                      <a:pt x="17" y="31"/>
                      <a:pt x="16" y="27"/>
                    </a:cubicBezTo>
                    <a:cubicBezTo>
                      <a:pt x="14" y="23"/>
                      <a:pt x="16" y="18"/>
                      <a:pt x="20" y="16"/>
                    </a:cubicBezTo>
                    <a:cubicBezTo>
                      <a:pt x="24" y="15"/>
                      <a:pt x="29" y="17"/>
                      <a:pt x="31" y="21"/>
                    </a:cubicBezTo>
                    <a:cubicBezTo>
                      <a:pt x="32" y="25"/>
                      <a:pt x="30" y="29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2" name="Freeform 58"/>
              <p:cNvSpPr>
                <a:spLocks noEditPoints="1"/>
              </p:cNvSpPr>
              <p:nvPr/>
            </p:nvSpPr>
            <p:spPr bwMode="auto">
              <a:xfrm>
                <a:off x="810" y="1523"/>
                <a:ext cx="131" cy="131"/>
              </a:xfrm>
              <a:custGeom>
                <a:avLst/>
                <a:gdLst>
                  <a:gd name="T0" fmla="*/ 75 w 90"/>
                  <a:gd name="T1" fmla="*/ 26 h 90"/>
                  <a:gd name="T2" fmla="*/ 72 w 90"/>
                  <a:gd name="T3" fmla="*/ 22 h 90"/>
                  <a:gd name="T4" fmla="*/ 76 w 90"/>
                  <a:gd name="T5" fmla="*/ 13 h 90"/>
                  <a:gd name="T6" fmla="*/ 70 w 90"/>
                  <a:gd name="T7" fmla="*/ 7 h 90"/>
                  <a:gd name="T8" fmla="*/ 61 w 90"/>
                  <a:gd name="T9" fmla="*/ 13 h 90"/>
                  <a:gd name="T10" fmla="*/ 57 w 90"/>
                  <a:gd name="T11" fmla="*/ 12 h 90"/>
                  <a:gd name="T12" fmla="*/ 56 w 90"/>
                  <a:gd name="T13" fmla="*/ 2 h 90"/>
                  <a:gd name="T14" fmla="*/ 48 w 90"/>
                  <a:gd name="T15" fmla="*/ 0 h 90"/>
                  <a:gd name="T16" fmla="*/ 43 w 90"/>
                  <a:gd name="T17" fmla="*/ 9 h 90"/>
                  <a:gd name="T18" fmla="*/ 39 w 90"/>
                  <a:gd name="T19" fmla="*/ 10 h 90"/>
                  <a:gd name="T20" fmla="*/ 32 w 90"/>
                  <a:gd name="T21" fmla="*/ 2 h 90"/>
                  <a:gd name="T22" fmla="*/ 25 w 90"/>
                  <a:gd name="T23" fmla="*/ 5 h 90"/>
                  <a:gd name="T24" fmla="*/ 26 w 90"/>
                  <a:gd name="T25" fmla="*/ 15 h 90"/>
                  <a:gd name="T26" fmla="*/ 22 w 90"/>
                  <a:gd name="T27" fmla="*/ 18 h 90"/>
                  <a:gd name="T28" fmla="*/ 12 w 90"/>
                  <a:gd name="T29" fmla="*/ 14 h 90"/>
                  <a:gd name="T30" fmla="*/ 7 w 90"/>
                  <a:gd name="T31" fmla="*/ 20 h 90"/>
                  <a:gd name="T32" fmla="*/ 13 w 90"/>
                  <a:gd name="T33" fmla="*/ 29 h 90"/>
                  <a:gd name="T34" fmla="*/ 12 w 90"/>
                  <a:gd name="T35" fmla="*/ 33 h 90"/>
                  <a:gd name="T36" fmla="*/ 1 w 90"/>
                  <a:gd name="T37" fmla="*/ 34 h 90"/>
                  <a:gd name="T38" fmla="*/ 0 w 90"/>
                  <a:gd name="T39" fmla="*/ 42 h 90"/>
                  <a:gd name="T40" fmla="*/ 9 w 90"/>
                  <a:gd name="T41" fmla="*/ 47 h 90"/>
                  <a:gd name="T42" fmla="*/ 10 w 90"/>
                  <a:gd name="T43" fmla="*/ 51 h 90"/>
                  <a:gd name="T44" fmla="*/ 2 w 90"/>
                  <a:gd name="T45" fmla="*/ 58 h 90"/>
                  <a:gd name="T46" fmla="*/ 4 w 90"/>
                  <a:gd name="T47" fmla="*/ 65 h 90"/>
                  <a:gd name="T48" fmla="*/ 15 w 90"/>
                  <a:gd name="T49" fmla="*/ 64 h 90"/>
                  <a:gd name="T50" fmla="*/ 18 w 90"/>
                  <a:gd name="T51" fmla="*/ 68 h 90"/>
                  <a:gd name="T52" fmla="*/ 14 w 90"/>
                  <a:gd name="T53" fmla="*/ 77 h 90"/>
                  <a:gd name="T54" fmla="*/ 20 w 90"/>
                  <a:gd name="T55" fmla="*/ 83 h 90"/>
                  <a:gd name="T56" fmla="*/ 28 w 90"/>
                  <a:gd name="T57" fmla="*/ 77 h 90"/>
                  <a:gd name="T58" fmla="*/ 33 w 90"/>
                  <a:gd name="T59" fmla="*/ 78 h 90"/>
                  <a:gd name="T60" fmla="*/ 34 w 90"/>
                  <a:gd name="T61" fmla="*/ 89 h 90"/>
                  <a:gd name="T62" fmla="*/ 42 w 90"/>
                  <a:gd name="T63" fmla="*/ 90 h 90"/>
                  <a:gd name="T64" fmla="*/ 46 w 90"/>
                  <a:gd name="T65" fmla="*/ 81 h 90"/>
                  <a:gd name="T66" fmla="*/ 51 w 90"/>
                  <a:gd name="T67" fmla="*/ 80 h 90"/>
                  <a:gd name="T68" fmla="*/ 57 w 90"/>
                  <a:gd name="T69" fmla="*/ 88 h 90"/>
                  <a:gd name="T70" fmla="*/ 65 w 90"/>
                  <a:gd name="T71" fmla="*/ 86 h 90"/>
                  <a:gd name="T72" fmla="*/ 64 w 90"/>
                  <a:gd name="T73" fmla="*/ 75 h 90"/>
                  <a:gd name="T74" fmla="*/ 68 w 90"/>
                  <a:gd name="T75" fmla="*/ 72 h 90"/>
                  <a:gd name="T76" fmla="*/ 77 w 90"/>
                  <a:gd name="T77" fmla="*/ 76 h 90"/>
                  <a:gd name="T78" fmla="*/ 83 w 90"/>
                  <a:gd name="T79" fmla="*/ 70 h 90"/>
                  <a:gd name="T80" fmla="*/ 77 w 90"/>
                  <a:gd name="T81" fmla="*/ 61 h 90"/>
                  <a:gd name="T82" fmla="*/ 78 w 90"/>
                  <a:gd name="T83" fmla="*/ 57 h 90"/>
                  <a:gd name="T84" fmla="*/ 88 w 90"/>
                  <a:gd name="T85" fmla="*/ 56 h 90"/>
                  <a:gd name="T86" fmla="*/ 90 w 90"/>
                  <a:gd name="T87" fmla="*/ 48 h 90"/>
                  <a:gd name="T88" fmla="*/ 81 w 90"/>
                  <a:gd name="T89" fmla="*/ 44 h 90"/>
                  <a:gd name="T90" fmla="*/ 80 w 90"/>
                  <a:gd name="T91" fmla="*/ 39 h 90"/>
                  <a:gd name="T92" fmla="*/ 88 w 90"/>
                  <a:gd name="T93" fmla="*/ 33 h 90"/>
                  <a:gd name="T94" fmla="*/ 85 w 90"/>
                  <a:gd name="T95" fmla="*/ 25 h 90"/>
                  <a:gd name="T96" fmla="*/ 30 w 90"/>
                  <a:gd name="T97" fmla="*/ 50 h 90"/>
                  <a:gd name="T98" fmla="*/ 57 w 90"/>
                  <a:gd name="T99" fmla="*/ 3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90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5" y="25"/>
                      <a:pt x="85" y="25"/>
                      <a:pt x="85" y="25"/>
                    </a:cubicBezTo>
                    <a:close/>
                    <a:moveTo>
                      <a:pt x="49" y="58"/>
                    </a:moveTo>
                    <a:cubicBezTo>
                      <a:pt x="41" y="61"/>
                      <a:pt x="33" y="58"/>
                      <a:pt x="30" y="50"/>
                    </a:cubicBezTo>
                    <a:cubicBezTo>
                      <a:pt x="27" y="42"/>
                      <a:pt x="30" y="33"/>
                      <a:pt x="38" y="30"/>
                    </a:cubicBezTo>
                    <a:cubicBezTo>
                      <a:pt x="46" y="27"/>
                      <a:pt x="54" y="31"/>
                      <a:pt x="57" y="39"/>
                    </a:cubicBezTo>
                    <a:cubicBezTo>
                      <a:pt x="60" y="47"/>
                      <a:pt x="57" y="55"/>
                      <a:pt x="4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3" name="Freeform 59"/>
              <p:cNvSpPr>
                <a:spLocks noEditPoints="1"/>
              </p:cNvSpPr>
              <p:nvPr/>
            </p:nvSpPr>
            <p:spPr bwMode="auto">
              <a:xfrm>
                <a:off x="813" y="2170"/>
                <a:ext cx="58" cy="58"/>
              </a:xfrm>
              <a:custGeom>
                <a:avLst/>
                <a:gdLst>
                  <a:gd name="T0" fmla="*/ 33 w 40"/>
                  <a:gd name="T1" fmla="*/ 12 h 40"/>
                  <a:gd name="T2" fmla="*/ 32 w 40"/>
                  <a:gd name="T3" fmla="*/ 10 h 40"/>
                  <a:gd name="T4" fmla="*/ 34 w 40"/>
                  <a:gd name="T5" fmla="*/ 6 h 40"/>
                  <a:gd name="T6" fmla="*/ 31 w 40"/>
                  <a:gd name="T7" fmla="*/ 4 h 40"/>
                  <a:gd name="T8" fmla="*/ 27 w 40"/>
                  <a:gd name="T9" fmla="*/ 6 h 40"/>
                  <a:gd name="T10" fmla="*/ 25 w 40"/>
                  <a:gd name="T11" fmla="*/ 6 h 40"/>
                  <a:gd name="T12" fmla="*/ 25 w 40"/>
                  <a:gd name="T13" fmla="*/ 1 h 40"/>
                  <a:gd name="T14" fmla="*/ 21 w 40"/>
                  <a:gd name="T15" fmla="*/ 0 h 40"/>
                  <a:gd name="T16" fmla="*/ 19 w 40"/>
                  <a:gd name="T17" fmla="*/ 4 h 40"/>
                  <a:gd name="T18" fmla="*/ 17 w 40"/>
                  <a:gd name="T19" fmla="*/ 5 h 40"/>
                  <a:gd name="T20" fmla="*/ 15 w 40"/>
                  <a:gd name="T21" fmla="*/ 1 h 40"/>
                  <a:gd name="T22" fmla="*/ 11 w 40"/>
                  <a:gd name="T23" fmla="*/ 2 h 40"/>
                  <a:gd name="T24" fmla="*/ 12 w 40"/>
                  <a:gd name="T25" fmla="*/ 7 h 40"/>
                  <a:gd name="T26" fmla="*/ 10 w 40"/>
                  <a:gd name="T27" fmla="*/ 8 h 40"/>
                  <a:gd name="T28" fmla="*/ 6 w 40"/>
                  <a:gd name="T29" fmla="*/ 7 h 40"/>
                  <a:gd name="T30" fmla="*/ 3 w 40"/>
                  <a:gd name="T31" fmla="*/ 9 h 40"/>
                  <a:gd name="T32" fmla="*/ 6 w 40"/>
                  <a:gd name="T33" fmla="*/ 13 h 40"/>
                  <a:gd name="T34" fmla="*/ 5 w 40"/>
                  <a:gd name="T35" fmla="*/ 15 h 40"/>
                  <a:gd name="T36" fmla="*/ 1 w 40"/>
                  <a:gd name="T37" fmla="*/ 15 h 40"/>
                  <a:gd name="T38" fmla="*/ 0 w 40"/>
                  <a:gd name="T39" fmla="*/ 19 h 40"/>
                  <a:gd name="T40" fmla="*/ 4 w 40"/>
                  <a:gd name="T41" fmla="*/ 21 h 40"/>
                  <a:gd name="T42" fmla="*/ 5 w 40"/>
                  <a:gd name="T43" fmla="*/ 23 h 40"/>
                  <a:gd name="T44" fmla="*/ 1 w 40"/>
                  <a:gd name="T45" fmla="*/ 26 h 40"/>
                  <a:gd name="T46" fmla="*/ 2 w 40"/>
                  <a:gd name="T47" fmla="*/ 29 h 40"/>
                  <a:gd name="T48" fmla="*/ 7 w 40"/>
                  <a:gd name="T49" fmla="*/ 29 h 40"/>
                  <a:gd name="T50" fmla="*/ 8 w 40"/>
                  <a:gd name="T51" fmla="*/ 30 h 40"/>
                  <a:gd name="T52" fmla="*/ 6 w 40"/>
                  <a:gd name="T53" fmla="*/ 35 h 40"/>
                  <a:gd name="T54" fmla="*/ 9 w 40"/>
                  <a:gd name="T55" fmla="*/ 37 h 40"/>
                  <a:gd name="T56" fmla="*/ 13 w 40"/>
                  <a:gd name="T57" fmla="*/ 34 h 40"/>
                  <a:gd name="T58" fmla="*/ 15 w 40"/>
                  <a:gd name="T59" fmla="*/ 35 h 40"/>
                  <a:gd name="T60" fmla="*/ 15 w 40"/>
                  <a:gd name="T61" fmla="*/ 39 h 40"/>
                  <a:gd name="T62" fmla="*/ 19 w 40"/>
                  <a:gd name="T63" fmla="*/ 40 h 40"/>
                  <a:gd name="T64" fmla="*/ 21 w 40"/>
                  <a:gd name="T65" fmla="*/ 36 h 40"/>
                  <a:gd name="T66" fmla="*/ 23 w 40"/>
                  <a:gd name="T67" fmla="*/ 36 h 40"/>
                  <a:gd name="T68" fmla="*/ 25 w 40"/>
                  <a:gd name="T69" fmla="*/ 39 h 40"/>
                  <a:gd name="T70" fmla="*/ 29 w 40"/>
                  <a:gd name="T71" fmla="*/ 38 h 40"/>
                  <a:gd name="T72" fmla="*/ 28 w 40"/>
                  <a:gd name="T73" fmla="*/ 34 h 40"/>
                  <a:gd name="T74" fmla="*/ 30 w 40"/>
                  <a:gd name="T75" fmla="*/ 32 h 40"/>
                  <a:gd name="T76" fmla="*/ 34 w 40"/>
                  <a:gd name="T77" fmla="*/ 34 h 40"/>
                  <a:gd name="T78" fmla="*/ 37 w 40"/>
                  <a:gd name="T79" fmla="*/ 31 h 40"/>
                  <a:gd name="T80" fmla="*/ 34 w 40"/>
                  <a:gd name="T81" fmla="*/ 27 h 40"/>
                  <a:gd name="T82" fmla="*/ 35 w 40"/>
                  <a:gd name="T83" fmla="*/ 26 h 40"/>
                  <a:gd name="T84" fmla="*/ 39 w 40"/>
                  <a:gd name="T85" fmla="*/ 25 h 40"/>
                  <a:gd name="T86" fmla="*/ 40 w 40"/>
                  <a:gd name="T87" fmla="*/ 21 h 40"/>
                  <a:gd name="T88" fmla="*/ 36 w 40"/>
                  <a:gd name="T89" fmla="*/ 20 h 40"/>
                  <a:gd name="T90" fmla="*/ 35 w 40"/>
                  <a:gd name="T91" fmla="*/ 18 h 40"/>
                  <a:gd name="T92" fmla="*/ 39 w 40"/>
                  <a:gd name="T93" fmla="*/ 15 h 40"/>
                  <a:gd name="T94" fmla="*/ 38 w 40"/>
                  <a:gd name="T95" fmla="*/ 11 h 40"/>
                  <a:gd name="T96" fmla="*/ 13 w 40"/>
                  <a:gd name="T97" fmla="*/ 22 h 40"/>
                  <a:gd name="T98" fmla="*/ 26 w 40"/>
                  <a:gd name="T9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38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22" y="26"/>
                    </a:moveTo>
                    <a:cubicBezTo>
                      <a:pt x="18" y="27"/>
                      <a:pt x="15" y="26"/>
                      <a:pt x="13" y="22"/>
                    </a:cubicBezTo>
                    <a:cubicBezTo>
                      <a:pt x="12" y="19"/>
                      <a:pt x="14" y="15"/>
                      <a:pt x="17" y="14"/>
                    </a:cubicBezTo>
                    <a:cubicBezTo>
                      <a:pt x="20" y="12"/>
                      <a:pt x="24" y="14"/>
                      <a:pt x="26" y="17"/>
                    </a:cubicBezTo>
                    <a:cubicBezTo>
                      <a:pt x="27" y="21"/>
                      <a:pt x="25" y="25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4" name="Freeform 60"/>
              <p:cNvSpPr>
                <a:spLocks noEditPoints="1"/>
              </p:cNvSpPr>
              <p:nvPr/>
            </p:nvSpPr>
            <p:spPr bwMode="auto">
              <a:xfrm>
                <a:off x="2182" y="1299"/>
                <a:ext cx="67" cy="67"/>
              </a:xfrm>
              <a:custGeom>
                <a:avLst/>
                <a:gdLst>
                  <a:gd name="T0" fmla="*/ 38 w 46"/>
                  <a:gd name="T1" fmla="*/ 13 h 46"/>
                  <a:gd name="T2" fmla="*/ 37 w 46"/>
                  <a:gd name="T3" fmla="*/ 11 h 46"/>
                  <a:gd name="T4" fmla="*/ 39 w 46"/>
                  <a:gd name="T5" fmla="*/ 7 h 46"/>
                  <a:gd name="T6" fmla="*/ 36 w 46"/>
                  <a:gd name="T7" fmla="*/ 4 h 46"/>
                  <a:gd name="T8" fmla="*/ 31 w 46"/>
                  <a:gd name="T9" fmla="*/ 7 h 46"/>
                  <a:gd name="T10" fmla="*/ 29 w 46"/>
                  <a:gd name="T11" fmla="*/ 6 h 46"/>
                  <a:gd name="T12" fmla="*/ 29 w 46"/>
                  <a:gd name="T13" fmla="*/ 1 h 46"/>
                  <a:gd name="T14" fmla="*/ 25 w 46"/>
                  <a:gd name="T15" fmla="*/ 0 h 46"/>
                  <a:gd name="T16" fmla="*/ 22 w 46"/>
                  <a:gd name="T17" fmla="*/ 5 h 46"/>
                  <a:gd name="T18" fmla="*/ 20 w 46"/>
                  <a:gd name="T19" fmla="*/ 5 h 46"/>
                  <a:gd name="T20" fmla="*/ 17 w 46"/>
                  <a:gd name="T21" fmla="*/ 1 h 46"/>
                  <a:gd name="T22" fmla="*/ 13 w 46"/>
                  <a:gd name="T23" fmla="*/ 2 h 46"/>
                  <a:gd name="T24" fmla="*/ 13 w 46"/>
                  <a:gd name="T25" fmla="*/ 8 h 46"/>
                  <a:gd name="T26" fmla="*/ 11 w 46"/>
                  <a:gd name="T27" fmla="*/ 9 h 46"/>
                  <a:gd name="T28" fmla="*/ 7 w 46"/>
                  <a:gd name="T29" fmla="*/ 7 h 46"/>
                  <a:gd name="T30" fmla="*/ 4 w 46"/>
                  <a:gd name="T31" fmla="*/ 10 h 46"/>
                  <a:gd name="T32" fmla="*/ 7 w 46"/>
                  <a:gd name="T33" fmla="*/ 15 h 46"/>
                  <a:gd name="T34" fmla="*/ 6 w 46"/>
                  <a:gd name="T35" fmla="*/ 17 h 46"/>
                  <a:gd name="T36" fmla="*/ 1 w 46"/>
                  <a:gd name="T37" fmla="*/ 18 h 46"/>
                  <a:gd name="T38" fmla="*/ 0 w 46"/>
                  <a:gd name="T39" fmla="*/ 22 h 46"/>
                  <a:gd name="T40" fmla="*/ 5 w 46"/>
                  <a:gd name="T41" fmla="*/ 24 h 46"/>
                  <a:gd name="T42" fmla="*/ 5 w 46"/>
                  <a:gd name="T43" fmla="*/ 26 h 46"/>
                  <a:gd name="T44" fmla="*/ 1 w 46"/>
                  <a:gd name="T45" fmla="*/ 29 h 46"/>
                  <a:gd name="T46" fmla="*/ 2 w 46"/>
                  <a:gd name="T47" fmla="*/ 33 h 46"/>
                  <a:gd name="T48" fmla="*/ 8 w 46"/>
                  <a:gd name="T49" fmla="*/ 33 h 46"/>
                  <a:gd name="T50" fmla="*/ 9 w 46"/>
                  <a:gd name="T51" fmla="*/ 35 h 46"/>
                  <a:gd name="T52" fmla="*/ 7 w 46"/>
                  <a:gd name="T53" fmla="*/ 40 h 46"/>
                  <a:gd name="T54" fmla="*/ 10 w 46"/>
                  <a:gd name="T55" fmla="*/ 42 h 46"/>
                  <a:gd name="T56" fmla="*/ 15 w 46"/>
                  <a:gd name="T57" fmla="*/ 39 h 46"/>
                  <a:gd name="T58" fmla="*/ 17 w 46"/>
                  <a:gd name="T59" fmla="*/ 40 h 46"/>
                  <a:gd name="T60" fmla="*/ 18 w 46"/>
                  <a:gd name="T61" fmla="*/ 45 h 46"/>
                  <a:gd name="T62" fmla="*/ 22 w 46"/>
                  <a:gd name="T63" fmla="*/ 46 h 46"/>
                  <a:gd name="T64" fmla="*/ 24 w 46"/>
                  <a:gd name="T65" fmla="*/ 41 h 46"/>
                  <a:gd name="T66" fmla="*/ 26 w 46"/>
                  <a:gd name="T67" fmla="*/ 41 h 46"/>
                  <a:gd name="T68" fmla="*/ 29 w 46"/>
                  <a:gd name="T69" fmla="*/ 45 h 46"/>
                  <a:gd name="T70" fmla="*/ 33 w 46"/>
                  <a:gd name="T71" fmla="*/ 44 h 46"/>
                  <a:gd name="T72" fmla="*/ 33 w 46"/>
                  <a:gd name="T73" fmla="*/ 38 h 46"/>
                  <a:gd name="T74" fmla="*/ 35 w 46"/>
                  <a:gd name="T75" fmla="*/ 37 h 46"/>
                  <a:gd name="T76" fmla="*/ 40 w 46"/>
                  <a:gd name="T77" fmla="*/ 39 h 46"/>
                  <a:gd name="T78" fmla="*/ 42 w 46"/>
                  <a:gd name="T79" fmla="*/ 36 h 46"/>
                  <a:gd name="T80" fmla="*/ 39 w 46"/>
                  <a:gd name="T81" fmla="*/ 31 h 46"/>
                  <a:gd name="T82" fmla="*/ 40 w 46"/>
                  <a:gd name="T83" fmla="*/ 29 h 46"/>
                  <a:gd name="T84" fmla="*/ 45 w 46"/>
                  <a:gd name="T85" fmla="*/ 29 h 46"/>
                  <a:gd name="T86" fmla="*/ 46 w 46"/>
                  <a:gd name="T87" fmla="*/ 24 h 46"/>
                  <a:gd name="T88" fmla="*/ 41 w 46"/>
                  <a:gd name="T89" fmla="*/ 22 h 46"/>
                  <a:gd name="T90" fmla="*/ 41 w 46"/>
                  <a:gd name="T91" fmla="*/ 20 h 46"/>
                  <a:gd name="T92" fmla="*/ 45 w 46"/>
                  <a:gd name="T93" fmla="*/ 17 h 46"/>
                  <a:gd name="T94" fmla="*/ 44 w 46"/>
                  <a:gd name="T95" fmla="*/ 13 h 46"/>
                  <a:gd name="T96" fmla="*/ 25 w 46"/>
                  <a:gd name="T97" fmla="*/ 30 h 46"/>
                  <a:gd name="T98" fmla="*/ 20 w 46"/>
                  <a:gd name="T99" fmla="*/ 16 h 46"/>
                  <a:gd name="T100" fmla="*/ 25 w 46"/>
                  <a:gd name="T101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" h="46">
                    <a:moveTo>
                      <a:pt x="43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3"/>
                      <a:pt x="44" y="13"/>
                      <a:pt x="44" y="13"/>
                    </a:cubicBezTo>
                    <a:lnTo>
                      <a:pt x="43" y="13"/>
                    </a:lnTo>
                    <a:close/>
                    <a:moveTo>
                      <a:pt x="25" y="30"/>
                    </a:moveTo>
                    <a:cubicBezTo>
                      <a:pt x="21" y="31"/>
                      <a:pt x="17" y="29"/>
                      <a:pt x="15" y="26"/>
                    </a:cubicBezTo>
                    <a:cubicBezTo>
                      <a:pt x="14" y="22"/>
                      <a:pt x="16" y="17"/>
                      <a:pt x="20" y="16"/>
                    </a:cubicBezTo>
                    <a:cubicBezTo>
                      <a:pt x="23" y="14"/>
                      <a:pt x="28" y="16"/>
                      <a:pt x="29" y="20"/>
                    </a:cubicBezTo>
                    <a:cubicBezTo>
                      <a:pt x="31" y="24"/>
                      <a:pt x="29" y="28"/>
                      <a:pt x="2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5" name="Freeform 61"/>
              <p:cNvSpPr>
                <a:spLocks noEditPoints="1"/>
              </p:cNvSpPr>
              <p:nvPr/>
            </p:nvSpPr>
            <p:spPr bwMode="auto">
              <a:xfrm>
                <a:off x="2279" y="1559"/>
                <a:ext cx="183" cy="184"/>
              </a:xfrm>
              <a:custGeom>
                <a:avLst/>
                <a:gdLst>
                  <a:gd name="T0" fmla="*/ 105 w 126"/>
                  <a:gd name="T1" fmla="*/ 36 h 126"/>
                  <a:gd name="T2" fmla="*/ 101 w 126"/>
                  <a:gd name="T3" fmla="*/ 31 h 126"/>
                  <a:gd name="T4" fmla="*/ 106 w 126"/>
                  <a:gd name="T5" fmla="*/ 18 h 126"/>
                  <a:gd name="T6" fmla="*/ 98 w 126"/>
                  <a:gd name="T7" fmla="*/ 10 h 126"/>
                  <a:gd name="T8" fmla="*/ 86 w 126"/>
                  <a:gd name="T9" fmla="*/ 19 h 126"/>
                  <a:gd name="T10" fmla="*/ 80 w 126"/>
                  <a:gd name="T11" fmla="*/ 17 h 126"/>
                  <a:gd name="T12" fmla="*/ 78 w 126"/>
                  <a:gd name="T13" fmla="*/ 2 h 126"/>
                  <a:gd name="T14" fmla="*/ 67 w 126"/>
                  <a:gd name="T15" fmla="*/ 0 h 126"/>
                  <a:gd name="T16" fmla="*/ 61 w 126"/>
                  <a:gd name="T17" fmla="*/ 13 h 126"/>
                  <a:gd name="T18" fmla="*/ 54 w 126"/>
                  <a:gd name="T19" fmla="*/ 14 h 126"/>
                  <a:gd name="T20" fmla="*/ 45 w 126"/>
                  <a:gd name="T21" fmla="*/ 3 h 126"/>
                  <a:gd name="T22" fmla="*/ 34 w 126"/>
                  <a:gd name="T23" fmla="*/ 7 h 126"/>
                  <a:gd name="T24" fmla="*/ 36 w 126"/>
                  <a:gd name="T25" fmla="*/ 21 h 126"/>
                  <a:gd name="T26" fmla="*/ 31 w 126"/>
                  <a:gd name="T27" fmla="*/ 25 h 126"/>
                  <a:gd name="T28" fmla="*/ 17 w 126"/>
                  <a:gd name="T29" fmla="*/ 20 h 126"/>
                  <a:gd name="T30" fmla="*/ 10 w 126"/>
                  <a:gd name="T31" fmla="*/ 29 h 126"/>
                  <a:gd name="T32" fmla="*/ 18 w 126"/>
                  <a:gd name="T33" fmla="*/ 40 h 126"/>
                  <a:gd name="T34" fmla="*/ 16 w 126"/>
                  <a:gd name="T35" fmla="*/ 46 h 126"/>
                  <a:gd name="T36" fmla="*/ 2 w 126"/>
                  <a:gd name="T37" fmla="*/ 48 h 126"/>
                  <a:gd name="T38" fmla="*/ 0 w 126"/>
                  <a:gd name="T39" fmla="*/ 59 h 126"/>
                  <a:gd name="T40" fmla="*/ 13 w 126"/>
                  <a:gd name="T41" fmla="*/ 65 h 126"/>
                  <a:gd name="T42" fmla="*/ 14 w 126"/>
                  <a:gd name="T43" fmla="*/ 72 h 126"/>
                  <a:gd name="T44" fmla="*/ 2 w 126"/>
                  <a:gd name="T45" fmla="*/ 81 h 126"/>
                  <a:gd name="T46" fmla="*/ 6 w 126"/>
                  <a:gd name="T47" fmla="*/ 92 h 126"/>
                  <a:gd name="T48" fmla="*/ 21 w 126"/>
                  <a:gd name="T49" fmla="*/ 90 h 126"/>
                  <a:gd name="T50" fmla="*/ 25 w 126"/>
                  <a:gd name="T51" fmla="*/ 95 h 126"/>
                  <a:gd name="T52" fmla="*/ 19 w 126"/>
                  <a:gd name="T53" fmla="*/ 109 h 126"/>
                  <a:gd name="T54" fmla="*/ 28 w 126"/>
                  <a:gd name="T55" fmla="*/ 116 h 126"/>
                  <a:gd name="T56" fmla="*/ 40 w 126"/>
                  <a:gd name="T57" fmla="*/ 108 h 126"/>
                  <a:gd name="T58" fmla="*/ 46 w 126"/>
                  <a:gd name="T59" fmla="*/ 110 h 126"/>
                  <a:gd name="T60" fmla="*/ 48 w 126"/>
                  <a:gd name="T61" fmla="*/ 124 h 126"/>
                  <a:gd name="T62" fmla="*/ 59 w 126"/>
                  <a:gd name="T63" fmla="*/ 126 h 126"/>
                  <a:gd name="T64" fmla="*/ 65 w 126"/>
                  <a:gd name="T65" fmla="*/ 113 h 126"/>
                  <a:gd name="T66" fmla="*/ 71 w 126"/>
                  <a:gd name="T67" fmla="*/ 112 h 126"/>
                  <a:gd name="T68" fmla="*/ 80 w 126"/>
                  <a:gd name="T69" fmla="*/ 124 h 126"/>
                  <a:gd name="T70" fmla="*/ 91 w 126"/>
                  <a:gd name="T71" fmla="*/ 120 h 126"/>
                  <a:gd name="T72" fmla="*/ 90 w 126"/>
                  <a:gd name="T73" fmla="*/ 105 h 126"/>
                  <a:gd name="T74" fmla="*/ 95 w 126"/>
                  <a:gd name="T75" fmla="*/ 101 h 126"/>
                  <a:gd name="T76" fmla="*/ 108 w 126"/>
                  <a:gd name="T77" fmla="*/ 107 h 126"/>
                  <a:gd name="T78" fmla="*/ 116 w 126"/>
                  <a:gd name="T79" fmla="*/ 98 h 126"/>
                  <a:gd name="T80" fmla="*/ 107 w 126"/>
                  <a:gd name="T81" fmla="*/ 86 h 126"/>
                  <a:gd name="T82" fmla="*/ 109 w 126"/>
                  <a:gd name="T83" fmla="*/ 80 h 126"/>
                  <a:gd name="T84" fmla="*/ 124 w 126"/>
                  <a:gd name="T85" fmla="*/ 78 h 126"/>
                  <a:gd name="T86" fmla="*/ 126 w 126"/>
                  <a:gd name="T87" fmla="*/ 67 h 126"/>
                  <a:gd name="T88" fmla="*/ 113 w 126"/>
                  <a:gd name="T89" fmla="*/ 61 h 126"/>
                  <a:gd name="T90" fmla="*/ 112 w 126"/>
                  <a:gd name="T91" fmla="*/ 55 h 126"/>
                  <a:gd name="T92" fmla="*/ 123 w 126"/>
                  <a:gd name="T93" fmla="*/ 46 h 126"/>
                  <a:gd name="T94" fmla="*/ 119 w 126"/>
                  <a:gd name="T95" fmla="*/ 35 h 126"/>
                  <a:gd name="T96" fmla="*/ 41 w 126"/>
                  <a:gd name="T97" fmla="*/ 70 h 126"/>
                  <a:gd name="T98" fmla="*/ 80 w 126"/>
                  <a:gd name="T99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6" h="126">
                    <a:moveTo>
                      <a:pt x="119" y="35"/>
                    </a:move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5" y="113"/>
                      <a:pt x="65" y="113"/>
                      <a:pt x="65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19" y="35"/>
                      <a:pt x="119" y="35"/>
                      <a:pt x="119" y="35"/>
                    </a:cubicBezTo>
                    <a:close/>
                    <a:moveTo>
                      <a:pt x="69" y="82"/>
                    </a:moveTo>
                    <a:cubicBezTo>
                      <a:pt x="58" y="86"/>
                      <a:pt x="46" y="81"/>
                      <a:pt x="41" y="70"/>
                    </a:cubicBezTo>
                    <a:cubicBezTo>
                      <a:pt x="37" y="59"/>
                      <a:pt x="42" y="47"/>
                      <a:pt x="53" y="43"/>
                    </a:cubicBezTo>
                    <a:cubicBezTo>
                      <a:pt x="64" y="38"/>
                      <a:pt x="76" y="44"/>
                      <a:pt x="80" y="55"/>
                    </a:cubicBezTo>
                    <a:cubicBezTo>
                      <a:pt x="85" y="65"/>
                      <a:pt x="79" y="78"/>
                      <a:pt x="6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6" name="Freeform 62"/>
              <p:cNvSpPr>
                <a:spLocks noEditPoints="1"/>
              </p:cNvSpPr>
              <p:nvPr/>
            </p:nvSpPr>
            <p:spPr bwMode="auto">
              <a:xfrm>
                <a:off x="1464" y="2020"/>
                <a:ext cx="233" cy="235"/>
              </a:xfrm>
              <a:custGeom>
                <a:avLst/>
                <a:gdLst>
                  <a:gd name="T0" fmla="*/ 134 w 160"/>
                  <a:gd name="T1" fmla="*/ 47 h 161"/>
                  <a:gd name="T2" fmla="*/ 128 w 160"/>
                  <a:gd name="T3" fmla="*/ 40 h 161"/>
                  <a:gd name="T4" fmla="*/ 135 w 160"/>
                  <a:gd name="T5" fmla="*/ 23 h 161"/>
                  <a:gd name="T6" fmla="*/ 124 w 160"/>
                  <a:gd name="T7" fmla="*/ 14 h 161"/>
                  <a:gd name="T8" fmla="*/ 109 w 160"/>
                  <a:gd name="T9" fmla="*/ 24 h 161"/>
                  <a:gd name="T10" fmla="*/ 102 w 160"/>
                  <a:gd name="T11" fmla="*/ 22 h 161"/>
                  <a:gd name="T12" fmla="*/ 99 w 160"/>
                  <a:gd name="T13" fmla="*/ 3 h 161"/>
                  <a:gd name="T14" fmla="*/ 85 w 160"/>
                  <a:gd name="T15" fmla="*/ 0 h 161"/>
                  <a:gd name="T16" fmla="*/ 77 w 160"/>
                  <a:gd name="T17" fmla="*/ 17 h 161"/>
                  <a:gd name="T18" fmla="*/ 69 w 160"/>
                  <a:gd name="T19" fmla="*/ 19 h 161"/>
                  <a:gd name="T20" fmla="*/ 58 w 160"/>
                  <a:gd name="T21" fmla="*/ 4 h 161"/>
                  <a:gd name="T22" fmla="*/ 44 w 160"/>
                  <a:gd name="T23" fmla="*/ 9 h 161"/>
                  <a:gd name="T24" fmla="*/ 46 w 160"/>
                  <a:gd name="T25" fmla="*/ 27 h 161"/>
                  <a:gd name="T26" fmla="*/ 39 w 160"/>
                  <a:gd name="T27" fmla="*/ 33 h 161"/>
                  <a:gd name="T28" fmla="*/ 22 w 160"/>
                  <a:gd name="T29" fmla="*/ 26 h 161"/>
                  <a:gd name="T30" fmla="*/ 13 w 160"/>
                  <a:gd name="T31" fmla="*/ 37 h 161"/>
                  <a:gd name="T32" fmla="*/ 23 w 160"/>
                  <a:gd name="T33" fmla="*/ 52 h 161"/>
                  <a:gd name="T34" fmla="*/ 21 w 160"/>
                  <a:gd name="T35" fmla="*/ 59 h 161"/>
                  <a:gd name="T36" fmla="*/ 2 w 160"/>
                  <a:gd name="T37" fmla="*/ 62 h 161"/>
                  <a:gd name="T38" fmla="*/ 0 w 160"/>
                  <a:gd name="T39" fmla="*/ 76 h 161"/>
                  <a:gd name="T40" fmla="*/ 16 w 160"/>
                  <a:gd name="T41" fmla="*/ 84 h 161"/>
                  <a:gd name="T42" fmla="*/ 18 w 160"/>
                  <a:gd name="T43" fmla="*/ 92 h 161"/>
                  <a:gd name="T44" fmla="*/ 3 w 160"/>
                  <a:gd name="T45" fmla="*/ 103 h 161"/>
                  <a:gd name="T46" fmla="*/ 8 w 160"/>
                  <a:gd name="T47" fmla="*/ 117 h 161"/>
                  <a:gd name="T48" fmla="*/ 26 w 160"/>
                  <a:gd name="T49" fmla="*/ 115 h 161"/>
                  <a:gd name="T50" fmla="*/ 32 w 160"/>
                  <a:gd name="T51" fmla="*/ 121 h 161"/>
                  <a:gd name="T52" fmla="*/ 25 w 160"/>
                  <a:gd name="T53" fmla="*/ 138 h 161"/>
                  <a:gd name="T54" fmla="*/ 36 w 160"/>
                  <a:gd name="T55" fmla="*/ 148 h 161"/>
                  <a:gd name="T56" fmla="*/ 51 w 160"/>
                  <a:gd name="T57" fmla="*/ 137 h 161"/>
                  <a:gd name="T58" fmla="*/ 58 w 160"/>
                  <a:gd name="T59" fmla="*/ 140 h 161"/>
                  <a:gd name="T60" fmla="*/ 61 w 160"/>
                  <a:gd name="T61" fmla="*/ 158 h 161"/>
                  <a:gd name="T62" fmla="*/ 75 w 160"/>
                  <a:gd name="T63" fmla="*/ 161 h 161"/>
                  <a:gd name="T64" fmla="*/ 83 w 160"/>
                  <a:gd name="T65" fmla="*/ 144 h 161"/>
                  <a:gd name="T66" fmla="*/ 91 w 160"/>
                  <a:gd name="T67" fmla="*/ 143 h 161"/>
                  <a:gd name="T68" fmla="*/ 102 w 160"/>
                  <a:gd name="T69" fmla="*/ 158 h 161"/>
                  <a:gd name="T70" fmla="*/ 116 w 160"/>
                  <a:gd name="T71" fmla="*/ 153 h 161"/>
                  <a:gd name="T72" fmla="*/ 114 w 160"/>
                  <a:gd name="T73" fmla="*/ 135 h 161"/>
                  <a:gd name="T74" fmla="*/ 121 w 160"/>
                  <a:gd name="T75" fmla="*/ 129 h 161"/>
                  <a:gd name="T76" fmla="*/ 138 w 160"/>
                  <a:gd name="T77" fmla="*/ 136 h 161"/>
                  <a:gd name="T78" fmla="*/ 147 w 160"/>
                  <a:gd name="T79" fmla="*/ 125 h 161"/>
                  <a:gd name="T80" fmla="*/ 137 w 160"/>
                  <a:gd name="T81" fmla="*/ 110 h 161"/>
                  <a:gd name="T82" fmla="*/ 139 w 160"/>
                  <a:gd name="T83" fmla="*/ 103 h 161"/>
                  <a:gd name="T84" fmla="*/ 158 w 160"/>
                  <a:gd name="T85" fmla="*/ 100 h 161"/>
                  <a:gd name="T86" fmla="*/ 160 w 160"/>
                  <a:gd name="T87" fmla="*/ 86 h 161"/>
                  <a:gd name="T88" fmla="*/ 144 w 160"/>
                  <a:gd name="T89" fmla="*/ 78 h 161"/>
                  <a:gd name="T90" fmla="*/ 142 w 160"/>
                  <a:gd name="T91" fmla="*/ 70 h 161"/>
                  <a:gd name="T92" fmla="*/ 157 w 160"/>
                  <a:gd name="T93" fmla="*/ 59 h 161"/>
                  <a:gd name="T94" fmla="*/ 152 w 160"/>
                  <a:gd name="T95" fmla="*/ 45 h 161"/>
                  <a:gd name="T96" fmla="*/ 87 w 160"/>
                  <a:gd name="T97" fmla="*/ 104 h 161"/>
                  <a:gd name="T98" fmla="*/ 68 w 160"/>
                  <a:gd name="T99" fmla="*/ 55 h 161"/>
                  <a:gd name="T100" fmla="*/ 87 w 160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0" h="161">
                    <a:moveTo>
                      <a:pt x="151" y="44"/>
                    </a:moveTo>
                    <a:cubicBezTo>
                      <a:pt x="134" y="47"/>
                      <a:pt x="134" y="47"/>
                      <a:pt x="134" y="4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0" y="60"/>
                      <a:pt x="20" y="60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9"/>
                      <a:pt x="61" y="159"/>
                      <a:pt x="61" y="159"/>
                    </a:cubicBezTo>
                    <a:cubicBezTo>
                      <a:pt x="75" y="161"/>
                      <a:pt x="75" y="161"/>
                      <a:pt x="75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2" y="143"/>
                      <a:pt x="92" y="143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7" y="125"/>
                      <a:pt x="147" y="125"/>
                      <a:pt x="147" y="125"/>
                    </a:cubicBezTo>
                    <a:cubicBezTo>
                      <a:pt x="147" y="124"/>
                      <a:pt x="147" y="124"/>
                      <a:pt x="147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03"/>
                      <a:pt x="139" y="103"/>
                      <a:pt x="139" y="103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0"/>
                      <a:pt x="158" y="100"/>
                      <a:pt x="158" y="99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2" y="70"/>
                      <a:pt x="142" y="70"/>
                      <a:pt x="142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2" y="45"/>
                      <a:pt x="152" y="45"/>
                      <a:pt x="152" y="45"/>
                    </a:cubicBezTo>
                    <a:lnTo>
                      <a:pt x="151" y="44"/>
                    </a:lnTo>
                    <a:close/>
                    <a:moveTo>
                      <a:pt x="87" y="104"/>
                    </a:moveTo>
                    <a:cubicBezTo>
                      <a:pt x="74" y="110"/>
                      <a:pt x="58" y="103"/>
                      <a:pt x="53" y="89"/>
                    </a:cubicBezTo>
                    <a:cubicBezTo>
                      <a:pt x="47" y="76"/>
                      <a:pt x="54" y="60"/>
                      <a:pt x="68" y="55"/>
                    </a:cubicBezTo>
                    <a:cubicBezTo>
                      <a:pt x="81" y="49"/>
                      <a:pt x="97" y="56"/>
                      <a:pt x="102" y="70"/>
                    </a:cubicBezTo>
                    <a:cubicBezTo>
                      <a:pt x="108" y="83"/>
                      <a:pt x="101" y="99"/>
                      <a:pt x="8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7" name="Freeform 63"/>
              <p:cNvSpPr/>
              <p:nvPr/>
            </p:nvSpPr>
            <p:spPr bwMode="auto">
              <a:xfrm>
                <a:off x="1952" y="3065"/>
                <a:ext cx="233" cy="152"/>
              </a:xfrm>
              <a:custGeom>
                <a:avLst/>
                <a:gdLst>
                  <a:gd name="T0" fmla="*/ 2 w 160"/>
                  <a:gd name="T1" fmla="*/ 5 h 105"/>
                  <a:gd name="T2" fmla="*/ 4 w 160"/>
                  <a:gd name="T3" fmla="*/ 1 h 105"/>
                  <a:gd name="T4" fmla="*/ 8 w 160"/>
                  <a:gd name="T5" fmla="*/ 0 h 105"/>
                  <a:gd name="T6" fmla="*/ 15 w 160"/>
                  <a:gd name="T7" fmla="*/ 0 h 105"/>
                  <a:gd name="T8" fmla="*/ 34 w 160"/>
                  <a:gd name="T9" fmla="*/ 2 h 105"/>
                  <a:gd name="T10" fmla="*/ 36 w 160"/>
                  <a:gd name="T11" fmla="*/ 2 h 105"/>
                  <a:gd name="T12" fmla="*/ 36 w 160"/>
                  <a:gd name="T13" fmla="*/ 2 h 105"/>
                  <a:gd name="T14" fmla="*/ 39 w 160"/>
                  <a:gd name="T15" fmla="*/ 8 h 105"/>
                  <a:gd name="T16" fmla="*/ 35 w 160"/>
                  <a:gd name="T17" fmla="*/ 13 h 105"/>
                  <a:gd name="T18" fmla="*/ 33 w 160"/>
                  <a:gd name="T19" fmla="*/ 13 h 105"/>
                  <a:gd name="T20" fmla="*/ 27 w 160"/>
                  <a:gd name="T21" fmla="*/ 12 h 105"/>
                  <a:gd name="T22" fmla="*/ 23 w 160"/>
                  <a:gd name="T23" fmla="*/ 12 h 105"/>
                  <a:gd name="T24" fmla="*/ 29 w 160"/>
                  <a:gd name="T25" fmla="*/ 17 h 105"/>
                  <a:gd name="T26" fmla="*/ 40 w 160"/>
                  <a:gd name="T27" fmla="*/ 28 h 105"/>
                  <a:gd name="T28" fmla="*/ 46 w 160"/>
                  <a:gd name="T29" fmla="*/ 34 h 105"/>
                  <a:gd name="T30" fmla="*/ 54 w 160"/>
                  <a:gd name="T31" fmla="*/ 41 h 105"/>
                  <a:gd name="T32" fmla="*/ 59 w 160"/>
                  <a:gd name="T33" fmla="*/ 45 h 105"/>
                  <a:gd name="T34" fmla="*/ 65 w 160"/>
                  <a:gd name="T35" fmla="*/ 40 h 105"/>
                  <a:gd name="T36" fmla="*/ 67 w 160"/>
                  <a:gd name="T37" fmla="*/ 38 h 105"/>
                  <a:gd name="T38" fmla="*/ 74 w 160"/>
                  <a:gd name="T39" fmla="*/ 32 h 105"/>
                  <a:gd name="T40" fmla="*/ 75 w 160"/>
                  <a:gd name="T41" fmla="*/ 31 h 105"/>
                  <a:gd name="T42" fmla="*/ 83 w 160"/>
                  <a:gd name="T43" fmla="*/ 31 h 105"/>
                  <a:gd name="T44" fmla="*/ 89 w 160"/>
                  <a:gd name="T45" fmla="*/ 36 h 105"/>
                  <a:gd name="T46" fmla="*/ 95 w 160"/>
                  <a:gd name="T47" fmla="*/ 41 h 105"/>
                  <a:gd name="T48" fmla="*/ 99 w 160"/>
                  <a:gd name="T49" fmla="*/ 44 h 105"/>
                  <a:gd name="T50" fmla="*/ 101 w 160"/>
                  <a:gd name="T51" fmla="*/ 46 h 105"/>
                  <a:gd name="T52" fmla="*/ 121 w 160"/>
                  <a:gd name="T53" fmla="*/ 64 h 105"/>
                  <a:gd name="T54" fmla="*/ 122 w 160"/>
                  <a:gd name="T55" fmla="*/ 64 h 105"/>
                  <a:gd name="T56" fmla="*/ 128 w 160"/>
                  <a:gd name="T57" fmla="*/ 69 h 105"/>
                  <a:gd name="T58" fmla="*/ 154 w 160"/>
                  <a:gd name="T59" fmla="*/ 92 h 105"/>
                  <a:gd name="T60" fmla="*/ 157 w 160"/>
                  <a:gd name="T61" fmla="*/ 95 h 105"/>
                  <a:gd name="T62" fmla="*/ 158 w 160"/>
                  <a:gd name="T63" fmla="*/ 103 h 105"/>
                  <a:gd name="T64" fmla="*/ 152 w 160"/>
                  <a:gd name="T65" fmla="*/ 104 h 105"/>
                  <a:gd name="T66" fmla="*/ 150 w 160"/>
                  <a:gd name="T67" fmla="*/ 103 h 105"/>
                  <a:gd name="T68" fmla="*/ 127 w 160"/>
                  <a:gd name="T69" fmla="*/ 83 h 105"/>
                  <a:gd name="T70" fmla="*/ 121 w 160"/>
                  <a:gd name="T71" fmla="*/ 78 h 105"/>
                  <a:gd name="T72" fmla="*/ 120 w 160"/>
                  <a:gd name="T73" fmla="*/ 78 h 105"/>
                  <a:gd name="T74" fmla="*/ 100 w 160"/>
                  <a:gd name="T75" fmla="*/ 61 h 105"/>
                  <a:gd name="T76" fmla="*/ 98 w 160"/>
                  <a:gd name="T77" fmla="*/ 59 h 105"/>
                  <a:gd name="T78" fmla="*/ 94 w 160"/>
                  <a:gd name="T79" fmla="*/ 55 h 105"/>
                  <a:gd name="T80" fmla="*/ 88 w 160"/>
                  <a:gd name="T81" fmla="*/ 50 h 105"/>
                  <a:gd name="T82" fmla="*/ 79 w 160"/>
                  <a:gd name="T83" fmla="*/ 42 h 105"/>
                  <a:gd name="T84" fmla="*/ 73 w 160"/>
                  <a:gd name="T85" fmla="*/ 48 h 105"/>
                  <a:gd name="T86" fmla="*/ 66 w 160"/>
                  <a:gd name="T87" fmla="*/ 54 h 105"/>
                  <a:gd name="T88" fmla="*/ 64 w 160"/>
                  <a:gd name="T89" fmla="*/ 56 h 105"/>
                  <a:gd name="T90" fmla="*/ 63 w 160"/>
                  <a:gd name="T91" fmla="*/ 57 h 105"/>
                  <a:gd name="T92" fmla="*/ 55 w 160"/>
                  <a:gd name="T93" fmla="*/ 57 h 105"/>
                  <a:gd name="T94" fmla="*/ 53 w 160"/>
                  <a:gd name="T95" fmla="*/ 55 h 105"/>
                  <a:gd name="T96" fmla="*/ 45 w 160"/>
                  <a:gd name="T97" fmla="*/ 48 h 105"/>
                  <a:gd name="T98" fmla="*/ 39 w 160"/>
                  <a:gd name="T99" fmla="*/ 42 h 105"/>
                  <a:gd name="T100" fmla="*/ 31 w 160"/>
                  <a:gd name="T101" fmla="*/ 35 h 105"/>
                  <a:gd name="T102" fmla="*/ 13 w 160"/>
                  <a:gd name="T103" fmla="*/ 18 h 105"/>
                  <a:gd name="T104" fmla="*/ 13 w 160"/>
                  <a:gd name="T105" fmla="*/ 18 h 105"/>
                  <a:gd name="T106" fmla="*/ 12 w 160"/>
                  <a:gd name="T107" fmla="*/ 30 h 105"/>
                  <a:gd name="T108" fmla="*/ 6 w 160"/>
                  <a:gd name="T109" fmla="*/ 36 h 105"/>
                  <a:gd name="T110" fmla="*/ 1 w 160"/>
                  <a:gd name="T111" fmla="*/ 30 h 105"/>
                  <a:gd name="T112" fmla="*/ 2 w 160"/>
                  <a:gd name="T1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" h="105">
                    <a:moveTo>
                      <a:pt x="2" y="5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8" y="3"/>
                      <a:pt x="39" y="5"/>
                      <a:pt x="39" y="8"/>
                    </a:cubicBezTo>
                    <a:cubicBezTo>
                      <a:pt x="39" y="10"/>
                      <a:pt x="37" y="12"/>
                      <a:pt x="35" y="13"/>
                    </a:cubicBezTo>
                    <a:cubicBezTo>
                      <a:pt x="35" y="13"/>
                      <a:pt x="34" y="13"/>
                      <a:pt x="33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29"/>
                      <a:pt x="81" y="29"/>
                      <a:pt x="83" y="31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60" y="97"/>
                      <a:pt x="160" y="100"/>
                      <a:pt x="158" y="103"/>
                    </a:cubicBezTo>
                    <a:cubicBezTo>
                      <a:pt x="156" y="104"/>
                      <a:pt x="154" y="105"/>
                      <a:pt x="152" y="104"/>
                    </a:cubicBezTo>
                    <a:cubicBezTo>
                      <a:pt x="151" y="104"/>
                      <a:pt x="150" y="104"/>
                      <a:pt x="150" y="10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1" y="59"/>
                      <a:pt x="57" y="59"/>
                      <a:pt x="55" y="57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4"/>
                      <a:pt x="9" y="36"/>
                      <a:pt x="6" y="36"/>
                    </a:cubicBezTo>
                    <a:cubicBezTo>
                      <a:pt x="3" y="35"/>
                      <a:pt x="0" y="33"/>
                      <a:pt x="1" y="30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8" name="Freeform 64"/>
              <p:cNvSpPr/>
              <p:nvPr/>
            </p:nvSpPr>
            <p:spPr bwMode="auto">
              <a:xfrm>
                <a:off x="1963" y="3107"/>
                <a:ext cx="192" cy="115"/>
              </a:xfrm>
              <a:custGeom>
                <a:avLst/>
                <a:gdLst>
                  <a:gd name="T0" fmla="*/ 0 w 192"/>
                  <a:gd name="T1" fmla="*/ 115 h 115"/>
                  <a:gd name="T2" fmla="*/ 192 w 192"/>
                  <a:gd name="T3" fmla="*/ 115 h 115"/>
                  <a:gd name="T4" fmla="*/ 107 w 192"/>
                  <a:gd name="T5" fmla="*/ 58 h 115"/>
                  <a:gd name="T6" fmla="*/ 79 w 192"/>
                  <a:gd name="T7" fmla="*/ 67 h 115"/>
                  <a:gd name="T8" fmla="*/ 0 w 192"/>
                  <a:gd name="T9" fmla="*/ 0 h 115"/>
                  <a:gd name="T10" fmla="*/ 0 w 192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15">
                    <a:moveTo>
                      <a:pt x="0" y="115"/>
                    </a:moveTo>
                    <a:lnTo>
                      <a:pt x="192" y="115"/>
                    </a:lnTo>
                    <a:lnTo>
                      <a:pt x="107" y="58"/>
                    </a:lnTo>
                    <a:lnTo>
                      <a:pt x="79" y="67"/>
                    </a:lnTo>
                    <a:lnTo>
                      <a:pt x="0" y="0"/>
                    </a:ln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9" name="Freeform 65"/>
              <p:cNvSpPr/>
              <p:nvPr/>
            </p:nvSpPr>
            <p:spPr bwMode="auto">
              <a:xfrm>
                <a:off x="2062" y="1853"/>
                <a:ext cx="259" cy="172"/>
              </a:xfrm>
              <a:custGeom>
                <a:avLst/>
                <a:gdLst>
                  <a:gd name="T0" fmla="*/ 2 w 178"/>
                  <a:gd name="T1" fmla="*/ 6 h 118"/>
                  <a:gd name="T2" fmla="*/ 4 w 178"/>
                  <a:gd name="T3" fmla="*/ 1 h 118"/>
                  <a:gd name="T4" fmla="*/ 8 w 178"/>
                  <a:gd name="T5" fmla="*/ 0 h 118"/>
                  <a:gd name="T6" fmla="*/ 15 w 178"/>
                  <a:gd name="T7" fmla="*/ 0 h 118"/>
                  <a:gd name="T8" fmla="*/ 37 w 178"/>
                  <a:gd name="T9" fmla="*/ 2 h 118"/>
                  <a:gd name="T10" fmla="*/ 40 w 178"/>
                  <a:gd name="T11" fmla="*/ 2 h 118"/>
                  <a:gd name="T12" fmla="*/ 40 w 178"/>
                  <a:gd name="T13" fmla="*/ 3 h 118"/>
                  <a:gd name="T14" fmla="*/ 43 w 178"/>
                  <a:gd name="T15" fmla="*/ 9 h 118"/>
                  <a:gd name="T16" fmla="*/ 39 w 178"/>
                  <a:gd name="T17" fmla="*/ 14 h 118"/>
                  <a:gd name="T18" fmla="*/ 37 w 178"/>
                  <a:gd name="T19" fmla="*/ 14 h 118"/>
                  <a:gd name="T20" fmla="*/ 29 w 178"/>
                  <a:gd name="T21" fmla="*/ 14 h 118"/>
                  <a:gd name="T22" fmla="*/ 25 w 178"/>
                  <a:gd name="T23" fmla="*/ 14 h 118"/>
                  <a:gd name="T24" fmla="*/ 32 w 178"/>
                  <a:gd name="T25" fmla="*/ 19 h 118"/>
                  <a:gd name="T26" fmla="*/ 44 w 178"/>
                  <a:gd name="T27" fmla="*/ 31 h 118"/>
                  <a:gd name="T28" fmla="*/ 51 w 178"/>
                  <a:gd name="T29" fmla="*/ 38 h 118"/>
                  <a:gd name="T30" fmla="*/ 60 w 178"/>
                  <a:gd name="T31" fmla="*/ 46 h 118"/>
                  <a:gd name="T32" fmla="*/ 65 w 178"/>
                  <a:gd name="T33" fmla="*/ 51 h 118"/>
                  <a:gd name="T34" fmla="*/ 72 w 178"/>
                  <a:gd name="T35" fmla="*/ 45 h 118"/>
                  <a:gd name="T36" fmla="*/ 75 w 178"/>
                  <a:gd name="T37" fmla="*/ 43 h 118"/>
                  <a:gd name="T38" fmla="*/ 82 w 178"/>
                  <a:gd name="T39" fmla="*/ 36 h 118"/>
                  <a:gd name="T40" fmla="*/ 84 w 178"/>
                  <a:gd name="T41" fmla="*/ 34 h 118"/>
                  <a:gd name="T42" fmla="*/ 92 w 178"/>
                  <a:gd name="T43" fmla="*/ 34 h 118"/>
                  <a:gd name="T44" fmla="*/ 99 w 178"/>
                  <a:gd name="T45" fmla="*/ 40 h 118"/>
                  <a:gd name="T46" fmla="*/ 106 w 178"/>
                  <a:gd name="T47" fmla="*/ 46 h 118"/>
                  <a:gd name="T48" fmla="*/ 110 w 178"/>
                  <a:gd name="T49" fmla="*/ 50 h 118"/>
                  <a:gd name="T50" fmla="*/ 113 w 178"/>
                  <a:gd name="T51" fmla="*/ 52 h 118"/>
                  <a:gd name="T52" fmla="*/ 135 w 178"/>
                  <a:gd name="T53" fmla="*/ 71 h 118"/>
                  <a:gd name="T54" fmla="*/ 136 w 178"/>
                  <a:gd name="T55" fmla="*/ 72 h 118"/>
                  <a:gd name="T56" fmla="*/ 143 w 178"/>
                  <a:gd name="T57" fmla="*/ 78 h 118"/>
                  <a:gd name="T58" fmla="*/ 172 w 178"/>
                  <a:gd name="T59" fmla="*/ 103 h 118"/>
                  <a:gd name="T60" fmla="*/ 176 w 178"/>
                  <a:gd name="T61" fmla="*/ 106 h 118"/>
                  <a:gd name="T62" fmla="*/ 176 w 178"/>
                  <a:gd name="T63" fmla="*/ 115 h 118"/>
                  <a:gd name="T64" fmla="*/ 170 w 178"/>
                  <a:gd name="T65" fmla="*/ 117 h 118"/>
                  <a:gd name="T66" fmla="*/ 167 w 178"/>
                  <a:gd name="T67" fmla="*/ 116 h 118"/>
                  <a:gd name="T68" fmla="*/ 141 w 178"/>
                  <a:gd name="T69" fmla="*/ 94 h 118"/>
                  <a:gd name="T70" fmla="*/ 135 w 178"/>
                  <a:gd name="T71" fmla="*/ 88 h 118"/>
                  <a:gd name="T72" fmla="*/ 134 w 178"/>
                  <a:gd name="T73" fmla="*/ 87 h 118"/>
                  <a:gd name="T74" fmla="*/ 112 w 178"/>
                  <a:gd name="T75" fmla="*/ 68 h 118"/>
                  <a:gd name="T76" fmla="*/ 109 w 178"/>
                  <a:gd name="T77" fmla="*/ 66 h 118"/>
                  <a:gd name="T78" fmla="*/ 105 w 178"/>
                  <a:gd name="T79" fmla="*/ 62 h 118"/>
                  <a:gd name="T80" fmla="*/ 98 w 178"/>
                  <a:gd name="T81" fmla="*/ 56 h 118"/>
                  <a:gd name="T82" fmla="*/ 88 w 178"/>
                  <a:gd name="T83" fmla="*/ 47 h 118"/>
                  <a:gd name="T84" fmla="*/ 81 w 178"/>
                  <a:gd name="T85" fmla="*/ 54 h 118"/>
                  <a:gd name="T86" fmla="*/ 73 w 178"/>
                  <a:gd name="T87" fmla="*/ 60 h 118"/>
                  <a:gd name="T88" fmla="*/ 71 w 178"/>
                  <a:gd name="T89" fmla="*/ 63 h 118"/>
                  <a:gd name="T90" fmla="*/ 69 w 178"/>
                  <a:gd name="T91" fmla="*/ 64 h 118"/>
                  <a:gd name="T92" fmla="*/ 61 w 178"/>
                  <a:gd name="T93" fmla="*/ 64 h 118"/>
                  <a:gd name="T94" fmla="*/ 59 w 178"/>
                  <a:gd name="T95" fmla="*/ 62 h 118"/>
                  <a:gd name="T96" fmla="*/ 50 w 178"/>
                  <a:gd name="T97" fmla="*/ 54 h 118"/>
                  <a:gd name="T98" fmla="*/ 43 w 178"/>
                  <a:gd name="T99" fmla="*/ 47 h 118"/>
                  <a:gd name="T100" fmla="*/ 34 w 178"/>
                  <a:gd name="T101" fmla="*/ 39 h 118"/>
                  <a:gd name="T102" fmla="*/ 14 w 178"/>
                  <a:gd name="T103" fmla="*/ 20 h 118"/>
                  <a:gd name="T104" fmla="*/ 13 w 178"/>
                  <a:gd name="T105" fmla="*/ 20 h 118"/>
                  <a:gd name="T106" fmla="*/ 12 w 178"/>
                  <a:gd name="T107" fmla="*/ 34 h 118"/>
                  <a:gd name="T108" fmla="*/ 6 w 178"/>
                  <a:gd name="T109" fmla="*/ 40 h 118"/>
                  <a:gd name="T110" fmla="*/ 0 w 178"/>
                  <a:gd name="T111" fmla="*/ 33 h 118"/>
                  <a:gd name="T112" fmla="*/ 2 w 178"/>
                  <a:gd name="T113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8" h="118">
                    <a:moveTo>
                      <a:pt x="2" y="6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40" y="2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2" y="4"/>
                      <a:pt x="43" y="6"/>
                      <a:pt x="43" y="9"/>
                    </a:cubicBezTo>
                    <a:cubicBezTo>
                      <a:pt x="43" y="11"/>
                      <a:pt x="41" y="13"/>
                      <a:pt x="39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6" y="32"/>
                      <a:pt x="90" y="32"/>
                      <a:pt x="92" y="34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72" y="103"/>
                      <a:pt x="172" y="103"/>
                      <a:pt x="172" y="103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8" y="108"/>
                      <a:pt x="178" y="112"/>
                      <a:pt x="176" y="115"/>
                    </a:cubicBezTo>
                    <a:cubicBezTo>
                      <a:pt x="175" y="117"/>
                      <a:pt x="172" y="118"/>
                      <a:pt x="170" y="117"/>
                    </a:cubicBezTo>
                    <a:cubicBezTo>
                      <a:pt x="169" y="117"/>
                      <a:pt x="168" y="116"/>
                      <a:pt x="167" y="116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6"/>
                      <a:pt x="63" y="66"/>
                      <a:pt x="61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8"/>
                      <a:pt x="9" y="40"/>
                      <a:pt x="6" y="40"/>
                    </a:cubicBezTo>
                    <a:cubicBezTo>
                      <a:pt x="2" y="40"/>
                      <a:pt x="0" y="37"/>
                      <a:pt x="0" y="33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0" name="Freeform 66"/>
              <p:cNvSpPr/>
              <p:nvPr/>
            </p:nvSpPr>
            <p:spPr bwMode="auto">
              <a:xfrm>
                <a:off x="2074" y="1901"/>
                <a:ext cx="215" cy="130"/>
              </a:xfrm>
              <a:custGeom>
                <a:avLst/>
                <a:gdLst>
                  <a:gd name="T0" fmla="*/ 0 w 215"/>
                  <a:gd name="T1" fmla="*/ 130 h 130"/>
                  <a:gd name="T2" fmla="*/ 215 w 215"/>
                  <a:gd name="T3" fmla="*/ 130 h 130"/>
                  <a:gd name="T4" fmla="*/ 121 w 215"/>
                  <a:gd name="T5" fmla="*/ 64 h 130"/>
                  <a:gd name="T6" fmla="*/ 87 w 215"/>
                  <a:gd name="T7" fmla="*/ 74 h 130"/>
                  <a:gd name="T8" fmla="*/ 0 w 215"/>
                  <a:gd name="T9" fmla="*/ 0 h 130"/>
                  <a:gd name="T10" fmla="*/ 0 w 215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30">
                    <a:moveTo>
                      <a:pt x="0" y="130"/>
                    </a:moveTo>
                    <a:lnTo>
                      <a:pt x="215" y="130"/>
                    </a:lnTo>
                    <a:lnTo>
                      <a:pt x="121" y="64"/>
                    </a:lnTo>
                    <a:lnTo>
                      <a:pt x="87" y="74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1" name="Freeform 67"/>
              <p:cNvSpPr/>
              <p:nvPr/>
            </p:nvSpPr>
            <p:spPr bwMode="auto">
              <a:xfrm>
                <a:off x="670" y="1382"/>
                <a:ext cx="125" cy="55"/>
              </a:xfrm>
              <a:custGeom>
                <a:avLst/>
                <a:gdLst>
                  <a:gd name="T0" fmla="*/ 86 w 86"/>
                  <a:gd name="T1" fmla="*/ 30 h 38"/>
                  <a:gd name="T2" fmla="*/ 78 w 86"/>
                  <a:gd name="T3" fmla="*/ 38 h 38"/>
                  <a:gd name="T4" fmla="*/ 8 w 86"/>
                  <a:gd name="T5" fmla="*/ 38 h 38"/>
                  <a:gd name="T6" fmla="*/ 0 w 86"/>
                  <a:gd name="T7" fmla="*/ 30 h 38"/>
                  <a:gd name="T8" fmla="*/ 0 w 86"/>
                  <a:gd name="T9" fmla="*/ 8 h 38"/>
                  <a:gd name="T10" fmla="*/ 8 w 86"/>
                  <a:gd name="T11" fmla="*/ 0 h 38"/>
                  <a:gd name="T12" fmla="*/ 78 w 86"/>
                  <a:gd name="T13" fmla="*/ 0 h 38"/>
                  <a:gd name="T14" fmla="*/ 86 w 86"/>
                  <a:gd name="T15" fmla="*/ 8 h 38"/>
                  <a:gd name="T16" fmla="*/ 86 w 86"/>
                  <a:gd name="T1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38">
                    <a:moveTo>
                      <a:pt x="86" y="30"/>
                    </a:moveTo>
                    <a:cubicBezTo>
                      <a:pt x="86" y="35"/>
                      <a:pt x="82" y="38"/>
                      <a:pt x="7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0" y="35"/>
                      <a:pt x="0" y="3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2" y="0"/>
                      <a:pt x="86" y="3"/>
                      <a:pt x="86" y="8"/>
                    </a:cubicBezTo>
                    <a:lnTo>
                      <a:pt x="8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2" name="Freeform 68"/>
              <p:cNvSpPr/>
              <p:nvPr/>
            </p:nvSpPr>
            <p:spPr bwMode="auto">
              <a:xfrm>
                <a:off x="718" y="1424"/>
                <a:ext cx="29" cy="125"/>
              </a:xfrm>
              <a:custGeom>
                <a:avLst/>
                <a:gdLst>
                  <a:gd name="T0" fmla="*/ 4 w 20"/>
                  <a:gd name="T1" fmla="*/ 86 h 86"/>
                  <a:gd name="T2" fmla="*/ 0 w 20"/>
                  <a:gd name="T3" fmla="*/ 78 h 86"/>
                  <a:gd name="T4" fmla="*/ 0 w 20"/>
                  <a:gd name="T5" fmla="*/ 8 h 86"/>
                  <a:gd name="T6" fmla="*/ 4 w 20"/>
                  <a:gd name="T7" fmla="*/ 0 h 86"/>
                  <a:gd name="T8" fmla="*/ 16 w 20"/>
                  <a:gd name="T9" fmla="*/ 0 h 86"/>
                  <a:gd name="T10" fmla="*/ 20 w 20"/>
                  <a:gd name="T11" fmla="*/ 8 h 86"/>
                  <a:gd name="T12" fmla="*/ 20 w 20"/>
                  <a:gd name="T13" fmla="*/ 78 h 86"/>
                  <a:gd name="T14" fmla="*/ 16 w 20"/>
                  <a:gd name="T15" fmla="*/ 86 h 86"/>
                  <a:gd name="T16" fmla="*/ 4 w 20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6">
                    <a:moveTo>
                      <a:pt x="4" y="86"/>
                    </a:moveTo>
                    <a:cubicBezTo>
                      <a:pt x="2" y="86"/>
                      <a:pt x="0" y="82"/>
                      <a:pt x="0" y="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4"/>
                      <a:pt x="20" y="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2"/>
                      <a:pt x="18" y="86"/>
                      <a:pt x="16" y="86"/>
                    </a:cubicBezTo>
                    <a:lnTo>
                      <a:pt x="4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3" name="Freeform 69"/>
              <p:cNvSpPr/>
              <p:nvPr/>
            </p:nvSpPr>
            <p:spPr bwMode="auto">
              <a:xfrm>
                <a:off x="2426" y="2381"/>
                <a:ext cx="90" cy="41"/>
              </a:xfrm>
              <a:custGeom>
                <a:avLst/>
                <a:gdLst>
                  <a:gd name="T0" fmla="*/ 62 w 62"/>
                  <a:gd name="T1" fmla="*/ 22 h 28"/>
                  <a:gd name="T2" fmla="*/ 56 w 62"/>
                  <a:gd name="T3" fmla="*/ 28 h 28"/>
                  <a:gd name="T4" fmla="*/ 6 w 62"/>
                  <a:gd name="T5" fmla="*/ 28 h 28"/>
                  <a:gd name="T6" fmla="*/ 0 w 62"/>
                  <a:gd name="T7" fmla="*/ 22 h 28"/>
                  <a:gd name="T8" fmla="*/ 0 w 62"/>
                  <a:gd name="T9" fmla="*/ 5 h 28"/>
                  <a:gd name="T10" fmla="*/ 6 w 62"/>
                  <a:gd name="T11" fmla="*/ 0 h 28"/>
                  <a:gd name="T12" fmla="*/ 56 w 62"/>
                  <a:gd name="T13" fmla="*/ 0 h 28"/>
                  <a:gd name="T14" fmla="*/ 62 w 62"/>
                  <a:gd name="T15" fmla="*/ 5 h 28"/>
                  <a:gd name="T16" fmla="*/ 62 w 62"/>
                  <a:gd name="T17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8">
                    <a:moveTo>
                      <a:pt x="62" y="22"/>
                    </a:moveTo>
                    <a:cubicBezTo>
                      <a:pt x="62" y="25"/>
                      <a:pt x="59" y="28"/>
                      <a:pt x="5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2" y="2"/>
                      <a:pt x="62" y="5"/>
                    </a:cubicBezTo>
                    <a:lnTo>
                      <a:pt x="6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4" name="Freeform 70"/>
              <p:cNvSpPr/>
              <p:nvPr/>
            </p:nvSpPr>
            <p:spPr bwMode="auto">
              <a:xfrm>
                <a:off x="2461" y="2412"/>
                <a:ext cx="20" cy="90"/>
              </a:xfrm>
              <a:custGeom>
                <a:avLst/>
                <a:gdLst>
                  <a:gd name="T0" fmla="*/ 3 w 14"/>
                  <a:gd name="T1" fmla="*/ 62 h 62"/>
                  <a:gd name="T2" fmla="*/ 0 w 14"/>
                  <a:gd name="T3" fmla="*/ 56 h 62"/>
                  <a:gd name="T4" fmla="*/ 0 w 14"/>
                  <a:gd name="T5" fmla="*/ 6 h 62"/>
                  <a:gd name="T6" fmla="*/ 3 w 14"/>
                  <a:gd name="T7" fmla="*/ 0 h 62"/>
                  <a:gd name="T8" fmla="*/ 11 w 14"/>
                  <a:gd name="T9" fmla="*/ 0 h 62"/>
                  <a:gd name="T10" fmla="*/ 14 w 14"/>
                  <a:gd name="T11" fmla="*/ 6 h 62"/>
                  <a:gd name="T12" fmla="*/ 14 w 14"/>
                  <a:gd name="T13" fmla="*/ 56 h 62"/>
                  <a:gd name="T14" fmla="*/ 11 w 14"/>
                  <a:gd name="T15" fmla="*/ 62 h 62"/>
                  <a:gd name="T16" fmla="*/ 3 w 14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2">
                    <a:moveTo>
                      <a:pt x="3" y="62"/>
                    </a:moveTo>
                    <a:cubicBezTo>
                      <a:pt x="1" y="62"/>
                      <a:pt x="0" y="59"/>
                      <a:pt x="0" y="5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3"/>
                      <a:pt x="14" y="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9"/>
                      <a:pt x="12" y="62"/>
                      <a:pt x="11" y="62"/>
                    </a:cubicBezTo>
                    <a:lnTo>
                      <a:pt x="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5" name="Freeform 71"/>
              <p:cNvSpPr/>
              <p:nvPr/>
            </p:nvSpPr>
            <p:spPr bwMode="auto">
              <a:xfrm>
                <a:off x="2006" y="678"/>
                <a:ext cx="136" cy="61"/>
              </a:xfrm>
              <a:custGeom>
                <a:avLst/>
                <a:gdLst>
                  <a:gd name="T0" fmla="*/ 94 w 94"/>
                  <a:gd name="T1" fmla="*/ 33 h 42"/>
                  <a:gd name="T2" fmla="*/ 85 w 94"/>
                  <a:gd name="T3" fmla="*/ 42 h 42"/>
                  <a:gd name="T4" fmla="*/ 9 w 94"/>
                  <a:gd name="T5" fmla="*/ 42 h 42"/>
                  <a:gd name="T6" fmla="*/ 0 w 94"/>
                  <a:gd name="T7" fmla="*/ 33 h 42"/>
                  <a:gd name="T8" fmla="*/ 0 w 94"/>
                  <a:gd name="T9" fmla="*/ 9 h 42"/>
                  <a:gd name="T10" fmla="*/ 9 w 94"/>
                  <a:gd name="T11" fmla="*/ 0 h 42"/>
                  <a:gd name="T12" fmla="*/ 85 w 94"/>
                  <a:gd name="T13" fmla="*/ 0 h 42"/>
                  <a:gd name="T14" fmla="*/ 94 w 94"/>
                  <a:gd name="T15" fmla="*/ 9 h 42"/>
                  <a:gd name="T16" fmla="*/ 94 w 94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42">
                    <a:moveTo>
                      <a:pt x="94" y="33"/>
                    </a:moveTo>
                    <a:cubicBezTo>
                      <a:pt x="94" y="38"/>
                      <a:pt x="90" y="42"/>
                      <a:pt x="85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4" y="42"/>
                      <a:pt x="0" y="38"/>
                      <a:pt x="0" y="3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0" y="0"/>
                      <a:pt x="94" y="4"/>
                      <a:pt x="94" y="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6" name="Freeform 72"/>
              <p:cNvSpPr/>
              <p:nvPr/>
            </p:nvSpPr>
            <p:spPr bwMode="auto">
              <a:xfrm>
                <a:off x="2059" y="725"/>
                <a:ext cx="31" cy="136"/>
              </a:xfrm>
              <a:custGeom>
                <a:avLst/>
                <a:gdLst>
                  <a:gd name="T0" fmla="*/ 4 w 21"/>
                  <a:gd name="T1" fmla="*/ 94 h 94"/>
                  <a:gd name="T2" fmla="*/ 0 w 21"/>
                  <a:gd name="T3" fmla="*/ 85 h 94"/>
                  <a:gd name="T4" fmla="*/ 0 w 21"/>
                  <a:gd name="T5" fmla="*/ 9 h 94"/>
                  <a:gd name="T6" fmla="*/ 4 w 21"/>
                  <a:gd name="T7" fmla="*/ 0 h 94"/>
                  <a:gd name="T8" fmla="*/ 16 w 21"/>
                  <a:gd name="T9" fmla="*/ 0 h 94"/>
                  <a:gd name="T10" fmla="*/ 21 w 21"/>
                  <a:gd name="T11" fmla="*/ 9 h 94"/>
                  <a:gd name="T12" fmla="*/ 21 w 21"/>
                  <a:gd name="T13" fmla="*/ 85 h 94"/>
                  <a:gd name="T14" fmla="*/ 16 w 21"/>
                  <a:gd name="T15" fmla="*/ 94 h 94"/>
                  <a:gd name="T16" fmla="*/ 4 w 2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94">
                    <a:moveTo>
                      <a:pt x="4" y="94"/>
                    </a:moveTo>
                    <a:cubicBezTo>
                      <a:pt x="1" y="94"/>
                      <a:pt x="0" y="90"/>
                      <a:pt x="0" y="8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4"/>
                      <a:pt x="21" y="9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90"/>
                      <a:pt x="19" y="94"/>
                      <a:pt x="16" y="94"/>
                    </a:cubicBezTo>
                    <a:lnTo>
                      <a:pt x="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7" name="Freeform 73"/>
              <p:cNvSpPr>
                <a:spLocks noEditPoints="1"/>
              </p:cNvSpPr>
              <p:nvPr/>
            </p:nvSpPr>
            <p:spPr bwMode="auto">
              <a:xfrm>
                <a:off x="1364" y="597"/>
                <a:ext cx="247" cy="247"/>
              </a:xfrm>
              <a:custGeom>
                <a:avLst/>
                <a:gdLst>
                  <a:gd name="T0" fmla="*/ 1 w 170"/>
                  <a:gd name="T1" fmla="*/ 87 h 170"/>
                  <a:gd name="T2" fmla="*/ 169 w 170"/>
                  <a:gd name="T3" fmla="*/ 83 h 170"/>
                  <a:gd name="T4" fmla="*/ 140 w 170"/>
                  <a:gd name="T5" fmla="*/ 131 h 170"/>
                  <a:gd name="T6" fmla="*/ 125 w 170"/>
                  <a:gd name="T7" fmla="*/ 123 h 170"/>
                  <a:gd name="T8" fmla="*/ 133 w 170"/>
                  <a:gd name="T9" fmla="*/ 139 h 170"/>
                  <a:gd name="T10" fmla="*/ 114 w 170"/>
                  <a:gd name="T11" fmla="*/ 141 h 170"/>
                  <a:gd name="T12" fmla="*/ 107 w 170"/>
                  <a:gd name="T13" fmla="*/ 144 h 170"/>
                  <a:gd name="T14" fmla="*/ 92 w 170"/>
                  <a:gd name="T15" fmla="*/ 156 h 170"/>
                  <a:gd name="T16" fmla="*/ 86 w 170"/>
                  <a:gd name="T17" fmla="*/ 140 h 170"/>
                  <a:gd name="T18" fmla="*/ 81 w 170"/>
                  <a:gd name="T19" fmla="*/ 157 h 170"/>
                  <a:gd name="T20" fmla="*/ 66 w 170"/>
                  <a:gd name="T21" fmla="*/ 145 h 170"/>
                  <a:gd name="T22" fmla="*/ 59 w 170"/>
                  <a:gd name="T23" fmla="*/ 142 h 170"/>
                  <a:gd name="T24" fmla="*/ 40 w 170"/>
                  <a:gd name="T25" fmla="*/ 141 h 170"/>
                  <a:gd name="T26" fmla="*/ 47 w 170"/>
                  <a:gd name="T27" fmla="*/ 125 h 170"/>
                  <a:gd name="T28" fmla="*/ 32 w 170"/>
                  <a:gd name="T29" fmla="*/ 133 h 170"/>
                  <a:gd name="T30" fmla="*/ 29 w 170"/>
                  <a:gd name="T31" fmla="*/ 114 h 170"/>
                  <a:gd name="T32" fmla="*/ 26 w 170"/>
                  <a:gd name="T33" fmla="*/ 107 h 170"/>
                  <a:gd name="T34" fmla="*/ 14 w 170"/>
                  <a:gd name="T35" fmla="*/ 93 h 170"/>
                  <a:gd name="T36" fmla="*/ 30 w 170"/>
                  <a:gd name="T37" fmla="*/ 87 h 170"/>
                  <a:gd name="T38" fmla="*/ 14 w 170"/>
                  <a:gd name="T39" fmla="*/ 81 h 170"/>
                  <a:gd name="T40" fmla="*/ 25 w 170"/>
                  <a:gd name="T41" fmla="*/ 67 h 170"/>
                  <a:gd name="T42" fmla="*/ 28 w 170"/>
                  <a:gd name="T43" fmla="*/ 60 h 170"/>
                  <a:gd name="T44" fmla="*/ 30 w 170"/>
                  <a:gd name="T45" fmla="*/ 40 h 170"/>
                  <a:gd name="T46" fmla="*/ 45 w 170"/>
                  <a:gd name="T47" fmla="*/ 47 h 170"/>
                  <a:gd name="T48" fmla="*/ 37 w 170"/>
                  <a:gd name="T49" fmla="*/ 32 h 170"/>
                  <a:gd name="T50" fmla="*/ 56 w 170"/>
                  <a:gd name="T51" fmla="*/ 30 h 170"/>
                  <a:gd name="T52" fmla="*/ 63 w 170"/>
                  <a:gd name="T53" fmla="*/ 27 h 170"/>
                  <a:gd name="T54" fmla="*/ 78 w 170"/>
                  <a:gd name="T55" fmla="*/ 14 h 170"/>
                  <a:gd name="T56" fmla="*/ 84 w 170"/>
                  <a:gd name="T57" fmla="*/ 30 h 170"/>
                  <a:gd name="T58" fmla="*/ 89 w 170"/>
                  <a:gd name="T59" fmla="*/ 14 h 170"/>
                  <a:gd name="T60" fmla="*/ 104 w 170"/>
                  <a:gd name="T61" fmla="*/ 26 h 170"/>
                  <a:gd name="T62" fmla="*/ 111 w 170"/>
                  <a:gd name="T63" fmla="*/ 29 h 170"/>
                  <a:gd name="T64" fmla="*/ 130 w 170"/>
                  <a:gd name="T65" fmla="*/ 30 h 170"/>
                  <a:gd name="T66" fmla="*/ 123 w 170"/>
                  <a:gd name="T67" fmla="*/ 46 h 170"/>
                  <a:gd name="T68" fmla="*/ 138 w 170"/>
                  <a:gd name="T69" fmla="*/ 38 h 170"/>
                  <a:gd name="T70" fmla="*/ 141 w 170"/>
                  <a:gd name="T71" fmla="*/ 57 h 170"/>
                  <a:gd name="T72" fmla="*/ 144 w 170"/>
                  <a:gd name="T73" fmla="*/ 65 h 170"/>
                  <a:gd name="T74" fmla="*/ 156 w 170"/>
                  <a:gd name="T75" fmla="*/ 78 h 170"/>
                  <a:gd name="T76" fmla="*/ 140 w 170"/>
                  <a:gd name="T77" fmla="*/ 84 h 170"/>
                  <a:gd name="T78" fmla="*/ 157 w 170"/>
                  <a:gd name="T79" fmla="*/ 89 h 170"/>
                  <a:gd name="T80" fmla="*/ 145 w 170"/>
                  <a:gd name="T81" fmla="*/ 104 h 170"/>
                  <a:gd name="T82" fmla="*/ 142 w 170"/>
                  <a:gd name="T83" fmla="*/ 112 h 170"/>
                  <a:gd name="T84" fmla="*/ 140 w 170"/>
                  <a:gd name="T85" fmla="*/ 131 h 170"/>
                  <a:gd name="T86" fmla="*/ 85 w 170"/>
                  <a:gd name="T87" fmla="*/ 97 h 170"/>
                  <a:gd name="T88" fmla="*/ 81 w 170"/>
                  <a:gd name="T89" fmla="*/ 73 h 170"/>
                  <a:gd name="T90" fmla="*/ 84 w 170"/>
                  <a:gd name="T91" fmla="*/ 35 h 170"/>
                  <a:gd name="T92" fmla="*/ 89 w 170"/>
                  <a:gd name="T93" fmla="*/ 73 h 170"/>
                  <a:gd name="T94" fmla="*/ 85 w 170"/>
                  <a:gd name="T95" fmla="*/ 103 h 170"/>
                  <a:gd name="T96" fmla="*/ 92 w 170"/>
                  <a:gd name="T97" fmla="*/ 126 h 170"/>
                  <a:gd name="T98" fmla="*/ 79 w 170"/>
                  <a:gd name="T99" fmla="*/ 127 h 170"/>
                  <a:gd name="T100" fmla="*/ 85 w 170"/>
                  <a:gd name="T101" fmla="*/ 10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0" h="170">
                    <a:moveTo>
                      <a:pt x="83" y="1"/>
                    </a:moveTo>
                    <a:cubicBezTo>
                      <a:pt x="37" y="2"/>
                      <a:pt x="0" y="41"/>
                      <a:pt x="1" y="87"/>
                    </a:cubicBezTo>
                    <a:cubicBezTo>
                      <a:pt x="2" y="134"/>
                      <a:pt x="40" y="170"/>
                      <a:pt x="87" y="169"/>
                    </a:cubicBezTo>
                    <a:cubicBezTo>
                      <a:pt x="133" y="168"/>
                      <a:pt x="170" y="130"/>
                      <a:pt x="169" y="83"/>
                    </a:cubicBezTo>
                    <a:cubicBezTo>
                      <a:pt x="168" y="37"/>
                      <a:pt x="130" y="0"/>
                      <a:pt x="83" y="1"/>
                    </a:cubicBezTo>
                    <a:close/>
                    <a:moveTo>
                      <a:pt x="140" y="131"/>
                    </a:move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1" y="121"/>
                      <a:pt x="127" y="121"/>
                      <a:pt x="125" y="123"/>
                    </a:cubicBezTo>
                    <a:cubicBezTo>
                      <a:pt x="123" y="126"/>
                      <a:pt x="123" y="129"/>
                      <a:pt x="125" y="131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28" y="143"/>
                      <a:pt x="123" y="146"/>
                      <a:pt x="117" y="149"/>
                    </a:cubicBezTo>
                    <a:cubicBezTo>
                      <a:pt x="114" y="141"/>
                      <a:pt x="114" y="141"/>
                      <a:pt x="114" y="141"/>
                    </a:cubicBezTo>
                    <a:cubicBezTo>
                      <a:pt x="113" y="139"/>
                      <a:pt x="111" y="138"/>
                      <a:pt x="109" y="139"/>
                    </a:cubicBezTo>
                    <a:cubicBezTo>
                      <a:pt x="107" y="140"/>
                      <a:pt x="106" y="142"/>
                      <a:pt x="107" y="144"/>
                    </a:cubicBezTo>
                    <a:cubicBezTo>
                      <a:pt x="110" y="152"/>
                      <a:pt x="110" y="152"/>
                      <a:pt x="110" y="152"/>
                    </a:cubicBezTo>
                    <a:cubicBezTo>
                      <a:pt x="105" y="154"/>
                      <a:pt x="99" y="156"/>
                      <a:pt x="92" y="15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3"/>
                      <a:pt x="89" y="140"/>
                      <a:pt x="86" y="140"/>
                    </a:cubicBezTo>
                    <a:cubicBezTo>
                      <a:pt x="83" y="141"/>
                      <a:pt x="81" y="143"/>
                      <a:pt x="81" y="146"/>
                    </a:cubicBezTo>
                    <a:cubicBezTo>
                      <a:pt x="81" y="157"/>
                      <a:pt x="81" y="157"/>
                      <a:pt x="81" y="157"/>
                    </a:cubicBezTo>
                    <a:cubicBezTo>
                      <a:pt x="75" y="156"/>
                      <a:pt x="69" y="155"/>
                      <a:pt x="63" y="153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7" y="143"/>
                      <a:pt x="66" y="141"/>
                      <a:pt x="64" y="140"/>
                    </a:cubicBezTo>
                    <a:cubicBezTo>
                      <a:pt x="62" y="139"/>
                      <a:pt x="60" y="140"/>
                      <a:pt x="59" y="142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0" y="148"/>
                      <a:pt x="45" y="145"/>
                      <a:pt x="40" y="141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9" y="131"/>
                      <a:pt x="49" y="127"/>
                      <a:pt x="47" y="125"/>
                    </a:cubicBezTo>
                    <a:cubicBezTo>
                      <a:pt x="45" y="123"/>
                      <a:pt x="41" y="123"/>
                      <a:pt x="39" y="125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27" y="128"/>
                      <a:pt x="24" y="123"/>
                      <a:pt x="21" y="118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1" y="113"/>
                      <a:pt x="32" y="111"/>
                      <a:pt x="31" y="109"/>
                    </a:cubicBezTo>
                    <a:cubicBezTo>
                      <a:pt x="30" y="107"/>
                      <a:pt x="28" y="106"/>
                      <a:pt x="26" y="107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6" y="105"/>
                      <a:pt x="14" y="99"/>
                      <a:pt x="14" y="93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7" y="92"/>
                      <a:pt x="30" y="90"/>
                      <a:pt x="30" y="87"/>
                    </a:cubicBezTo>
                    <a:cubicBezTo>
                      <a:pt x="30" y="83"/>
                      <a:pt x="27" y="81"/>
                      <a:pt x="2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75"/>
                      <a:pt x="15" y="69"/>
                      <a:pt x="17" y="64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7" y="68"/>
                      <a:pt x="30" y="67"/>
                      <a:pt x="30" y="65"/>
                    </a:cubicBezTo>
                    <a:cubicBezTo>
                      <a:pt x="31" y="63"/>
                      <a:pt x="30" y="61"/>
                      <a:pt x="28" y="60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1"/>
                      <a:pt x="25" y="45"/>
                      <a:pt x="30" y="4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50"/>
                      <a:pt x="43" y="50"/>
                      <a:pt x="45" y="47"/>
                    </a:cubicBezTo>
                    <a:cubicBezTo>
                      <a:pt x="47" y="45"/>
                      <a:pt x="47" y="41"/>
                      <a:pt x="45" y="39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42" y="28"/>
                      <a:pt x="47" y="24"/>
                      <a:pt x="52" y="22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7" y="32"/>
                      <a:pt x="59" y="33"/>
                      <a:pt x="61" y="32"/>
                    </a:cubicBezTo>
                    <a:cubicBezTo>
                      <a:pt x="63" y="31"/>
                      <a:pt x="64" y="29"/>
                      <a:pt x="63" y="2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5" y="16"/>
                      <a:pt x="71" y="15"/>
                      <a:pt x="78" y="14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8"/>
                      <a:pt x="81" y="30"/>
                      <a:pt x="84" y="30"/>
                    </a:cubicBezTo>
                    <a:cubicBezTo>
                      <a:pt x="87" y="30"/>
                      <a:pt x="89" y="28"/>
                      <a:pt x="89" y="2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6" y="14"/>
                      <a:pt x="102" y="15"/>
                      <a:pt x="107" y="1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3" y="28"/>
                      <a:pt x="104" y="30"/>
                      <a:pt x="106" y="31"/>
                    </a:cubicBezTo>
                    <a:cubicBezTo>
                      <a:pt x="108" y="32"/>
                      <a:pt x="111" y="31"/>
                      <a:pt x="111" y="29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20" y="23"/>
                      <a:pt x="126" y="26"/>
                      <a:pt x="130" y="30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40"/>
                      <a:pt x="121" y="43"/>
                      <a:pt x="123" y="46"/>
                    </a:cubicBezTo>
                    <a:cubicBezTo>
                      <a:pt x="125" y="48"/>
                      <a:pt x="129" y="48"/>
                      <a:pt x="131" y="45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43" y="43"/>
                      <a:pt x="146" y="48"/>
                      <a:pt x="149" y="54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9" y="58"/>
                      <a:pt x="138" y="61"/>
                      <a:pt x="139" y="63"/>
                    </a:cubicBezTo>
                    <a:cubicBezTo>
                      <a:pt x="140" y="64"/>
                      <a:pt x="142" y="65"/>
                      <a:pt x="144" y="65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4" y="66"/>
                      <a:pt x="156" y="72"/>
                      <a:pt x="156" y="78"/>
                    </a:cubicBezTo>
                    <a:cubicBezTo>
                      <a:pt x="146" y="78"/>
                      <a:pt x="146" y="78"/>
                      <a:pt x="146" y="78"/>
                    </a:cubicBezTo>
                    <a:cubicBezTo>
                      <a:pt x="143" y="78"/>
                      <a:pt x="140" y="81"/>
                      <a:pt x="140" y="84"/>
                    </a:cubicBezTo>
                    <a:cubicBezTo>
                      <a:pt x="140" y="87"/>
                      <a:pt x="143" y="90"/>
                      <a:pt x="146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6" y="96"/>
                      <a:pt x="155" y="102"/>
                      <a:pt x="153" y="107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3" y="104"/>
                      <a:pt x="141" y="105"/>
                      <a:pt x="140" y="107"/>
                    </a:cubicBezTo>
                    <a:cubicBezTo>
                      <a:pt x="139" y="109"/>
                      <a:pt x="140" y="111"/>
                      <a:pt x="142" y="112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48" y="120"/>
                      <a:pt x="144" y="126"/>
                      <a:pt x="140" y="131"/>
                    </a:cubicBezTo>
                    <a:close/>
                    <a:moveTo>
                      <a:pt x="97" y="84"/>
                    </a:moveTo>
                    <a:cubicBezTo>
                      <a:pt x="97" y="91"/>
                      <a:pt x="92" y="97"/>
                      <a:pt x="85" y="97"/>
                    </a:cubicBezTo>
                    <a:cubicBezTo>
                      <a:pt x="78" y="97"/>
                      <a:pt x="73" y="92"/>
                      <a:pt x="73" y="85"/>
                    </a:cubicBezTo>
                    <a:cubicBezTo>
                      <a:pt x="73" y="80"/>
                      <a:pt x="76" y="75"/>
                      <a:pt x="81" y="73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7"/>
                      <a:pt x="82" y="35"/>
                      <a:pt x="84" y="35"/>
                    </a:cubicBezTo>
                    <a:cubicBezTo>
                      <a:pt x="86" y="35"/>
                      <a:pt x="88" y="37"/>
                      <a:pt x="88" y="40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94" y="75"/>
                      <a:pt x="97" y="79"/>
                      <a:pt x="97" y="84"/>
                    </a:cubicBezTo>
                    <a:close/>
                    <a:moveTo>
                      <a:pt x="85" y="103"/>
                    </a:moveTo>
                    <a:cubicBezTo>
                      <a:pt x="87" y="103"/>
                      <a:pt x="89" y="103"/>
                      <a:pt x="91" y="102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130"/>
                      <a:pt x="89" y="133"/>
                      <a:pt x="85" y="133"/>
                    </a:cubicBezTo>
                    <a:cubicBezTo>
                      <a:pt x="82" y="133"/>
                      <a:pt x="79" y="130"/>
                      <a:pt x="79" y="127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80" y="103"/>
                      <a:pt x="82" y="103"/>
                      <a:pt x="8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8" name="Freeform 74"/>
              <p:cNvSpPr>
                <a:spLocks noEditPoints="1"/>
              </p:cNvSpPr>
              <p:nvPr/>
            </p:nvSpPr>
            <p:spPr bwMode="auto">
              <a:xfrm>
                <a:off x="1287" y="1855"/>
                <a:ext cx="221" cy="221"/>
              </a:xfrm>
              <a:custGeom>
                <a:avLst/>
                <a:gdLst>
                  <a:gd name="T0" fmla="*/ 1 w 152"/>
                  <a:gd name="T1" fmla="*/ 78 h 152"/>
                  <a:gd name="T2" fmla="*/ 151 w 152"/>
                  <a:gd name="T3" fmla="*/ 74 h 152"/>
                  <a:gd name="T4" fmla="*/ 125 w 152"/>
                  <a:gd name="T5" fmla="*/ 116 h 152"/>
                  <a:gd name="T6" fmla="*/ 112 w 152"/>
                  <a:gd name="T7" fmla="*/ 110 h 152"/>
                  <a:gd name="T8" fmla="*/ 118 w 152"/>
                  <a:gd name="T9" fmla="*/ 124 h 152"/>
                  <a:gd name="T10" fmla="*/ 102 w 152"/>
                  <a:gd name="T11" fmla="*/ 126 h 152"/>
                  <a:gd name="T12" fmla="*/ 95 w 152"/>
                  <a:gd name="T13" fmla="*/ 129 h 152"/>
                  <a:gd name="T14" fmla="*/ 83 w 152"/>
                  <a:gd name="T15" fmla="*/ 139 h 152"/>
                  <a:gd name="T16" fmla="*/ 77 w 152"/>
                  <a:gd name="T17" fmla="*/ 125 h 152"/>
                  <a:gd name="T18" fmla="*/ 72 w 152"/>
                  <a:gd name="T19" fmla="*/ 140 h 152"/>
                  <a:gd name="T20" fmla="*/ 59 w 152"/>
                  <a:gd name="T21" fmla="*/ 129 h 152"/>
                  <a:gd name="T22" fmla="*/ 53 w 152"/>
                  <a:gd name="T23" fmla="*/ 127 h 152"/>
                  <a:gd name="T24" fmla="*/ 36 w 152"/>
                  <a:gd name="T25" fmla="*/ 125 h 152"/>
                  <a:gd name="T26" fmla="*/ 42 w 152"/>
                  <a:gd name="T27" fmla="*/ 112 h 152"/>
                  <a:gd name="T28" fmla="*/ 29 w 152"/>
                  <a:gd name="T29" fmla="*/ 118 h 152"/>
                  <a:gd name="T30" fmla="*/ 27 w 152"/>
                  <a:gd name="T31" fmla="*/ 102 h 152"/>
                  <a:gd name="T32" fmla="*/ 24 w 152"/>
                  <a:gd name="T33" fmla="*/ 95 h 152"/>
                  <a:gd name="T34" fmla="*/ 13 w 152"/>
                  <a:gd name="T35" fmla="*/ 83 h 152"/>
                  <a:gd name="T36" fmla="*/ 27 w 152"/>
                  <a:gd name="T37" fmla="*/ 77 h 152"/>
                  <a:gd name="T38" fmla="*/ 13 w 152"/>
                  <a:gd name="T39" fmla="*/ 72 h 152"/>
                  <a:gd name="T40" fmla="*/ 23 w 152"/>
                  <a:gd name="T41" fmla="*/ 60 h 152"/>
                  <a:gd name="T42" fmla="*/ 25 w 152"/>
                  <a:gd name="T43" fmla="*/ 54 h 152"/>
                  <a:gd name="T44" fmla="*/ 27 w 152"/>
                  <a:gd name="T45" fmla="*/ 36 h 152"/>
                  <a:gd name="T46" fmla="*/ 41 w 152"/>
                  <a:gd name="T47" fmla="*/ 42 h 152"/>
                  <a:gd name="T48" fmla="*/ 34 w 152"/>
                  <a:gd name="T49" fmla="*/ 29 h 152"/>
                  <a:gd name="T50" fmla="*/ 51 w 152"/>
                  <a:gd name="T51" fmla="*/ 27 h 152"/>
                  <a:gd name="T52" fmla="*/ 57 w 152"/>
                  <a:gd name="T53" fmla="*/ 24 h 152"/>
                  <a:gd name="T54" fmla="*/ 70 w 152"/>
                  <a:gd name="T55" fmla="*/ 13 h 152"/>
                  <a:gd name="T56" fmla="*/ 75 w 152"/>
                  <a:gd name="T57" fmla="*/ 27 h 152"/>
                  <a:gd name="T58" fmla="*/ 80 w 152"/>
                  <a:gd name="T59" fmla="*/ 13 h 152"/>
                  <a:gd name="T60" fmla="*/ 93 w 152"/>
                  <a:gd name="T61" fmla="*/ 24 h 152"/>
                  <a:gd name="T62" fmla="*/ 99 w 152"/>
                  <a:gd name="T63" fmla="*/ 26 h 152"/>
                  <a:gd name="T64" fmla="*/ 116 w 152"/>
                  <a:gd name="T65" fmla="*/ 27 h 152"/>
                  <a:gd name="T66" fmla="*/ 110 w 152"/>
                  <a:gd name="T67" fmla="*/ 41 h 152"/>
                  <a:gd name="T68" fmla="*/ 124 w 152"/>
                  <a:gd name="T69" fmla="*/ 34 h 152"/>
                  <a:gd name="T70" fmla="*/ 126 w 152"/>
                  <a:gd name="T71" fmla="*/ 51 h 152"/>
                  <a:gd name="T72" fmla="*/ 128 w 152"/>
                  <a:gd name="T73" fmla="*/ 58 h 152"/>
                  <a:gd name="T74" fmla="*/ 139 w 152"/>
                  <a:gd name="T75" fmla="*/ 70 h 152"/>
                  <a:gd name="T76" fmla="*/ 125 w 152"/>
                  <a:gd name="T77" fmla="*/ 75 h 152"/>
                  <a:gd name="T78" fmla="*/ 140 w 152"/>
                  <a:gd name="T79" fmla="*/ 80 h 152"/>
                  <a:gd name="T80" fmla="*/ 129 w 152"/>
                  <a:gd name="T81" fmla="*/ 93 h 152"/>
                  <a:gd name="T82" fmla="*/ 127 w 152"/>
                  <a:gd name="T83" fmla="*/ 99 h 152"/>
                  <a:gd name="T84" fmla="*/ 125 w 152"/>
                  <a:gd name="T85" fmla="*/ 116 h 152"/>
                  <a:gd name="T86" fmla="*/ 76 w 152"/>
                  <a:gd name="T87" fmla="*/ 86 h 152"/>
                  <a:gd name="T88" fmla="*/ 72 w 152"/>
                  <a:gd name="T89" fmla="*/ 65 h 152"/>
                  <a:gd name="T90" fmla="*/ 75 w 152"/>
                  <a:gd name="T91" fmla="*/ 32 h 152"/>
                  <a:gd name="T92" fmla="*/ 80 w 152"/>
                  <a:gd name="T93" fmla="*/ 65 h 152"/>
                  <a:gd name="T94" fmla="*/ 76 w 152"/>
                  <a:gd name="T95" fmla="*/ 92 h 152"/>
                  <a:gd name="T96" fmla="*/ 82 w 152"/>
                  <a:gd name="T97" fmla="*/ 113 h 152"/>
                  <a:gd name="T98" fmla="*/ 70 w 152"/>
                  <a:gd name="T99" fmla="*/ 113 h 152"/>
                  <a:gd name="T100" fmla="*/ 76 w 152"/>
                  <a:gd name="T101" fmla="*/ 9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2">
                    <a:moveTo>
                      <a:pt x="74" y="1"/>
                    </a:moveTo>
                    <a:cubicBezTo>
                      <a:pt x="33" y="2"/>
                      <a:pt x="0" y="37"/>
                      <a:pt x="1" y="78"/>
                    </a:cubicBezTo>
                    <a:cubicBezTo>
                      <a:pt x="2" y="119"/>
                      <a:pt x="36" y="152"/>
                      <a:pt x="78" y="151"/>
                    </a:cubicBezTo>
                    <a:cubicBezTo>
                      <a:pt x="119" y="150"/>
                      <a:pt x="152" y="116"/>
                      <a:pt x="151" y="74"/>
                    </a:cubicBezTo>
                    <a:cubicBezTo>
                      <a:pt x="150" y="33"/>
                      <a:pt x="116" y="0"/>
                      <a:pt x="74" y="1"/>
                    </a:cubicBezTo>
                    <a:close/>
                    <a:moveTo>
                      <a:pt x="125" y="116"/>
                    </a:move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7" y="108"/>
                      <a:pt x="113" y="108"/>
                      <a:pt x="112" y="110"/>
                    </a:cubicBezTo>
                    <a:cubicBezTo>
                      <a:pt x="110" y="112"/>
                      <a:pt x="110" y="115"/>
                      <a:pt x="112" y="117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14" y="127"/>
                      <a:pt x="110" y="130"/>
                      <a:pt x="105" y="133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1" y="124"/>
                      <a:pt x="99" y="123"/>
                      <a:pt x="97" y="124"/>
                    </a:cubicBezTo>
                    <a:cubicBezTo>
                      <a:pt x="95" y="125"/>
                      <a:pt x="95" y="127"/>
                      <a:pt x="95" y="129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3" y="138"/>
                      <a:pt x="88" y="139"/>
                      <a:pt x="83" y="139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2" y="127"/>
                      <a:pt x="80" y="125"/>
                      <a:pt x="77" y="125"/>
                    </a:cubicBezTo>
                    <a:cubicBezTo>
                      <a:pt x="74" y="125"/>
                      <a:pt x="72" y="128"/>
                      <a:pt x="72" y="130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67" y="139"/>
                      <a:pt x="61" y="138"/>
                      <a:pt x="56" y="137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60" y="128"/>
                      <a:pt x="59" y="126"/>
                      <a:pt x="57" y="125"/>
                    </a:cubicBezTo>
                    <a:cubicBezTo>
                      <a:pt x="55" y="124"/>
                      <a:pt x="53" y="125"/>
                      <a:pt x="53" y="127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32"/>
                      <a:pt x="40" y="129"/>
                      <a:pt x="36" y="125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4" y="117"/>
                      <a:pt x="44" y="113"/>
                      <a:pt x="42" y="112"/>
                    </a:cubicBezTo>
                    <a:cubicBezTo>
                      <a:pt x="40" y="110"/>
                      <a:pt x="37" y="110"/>
                      <a:pt x="35" y="11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5" y="114"/>
                      <a:pt x="22" y="110"/>
                      <a:pt x="19" y="105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9" y="99"/>
                      <a:pt x="28" y="97"/>
                    </a:cubicBezTo>
                    <a:cubicBezTo>
                      <a:pt x="28" y="95"/>
                      <a:pt x="25" y="95"/>
                      <a:pt x="24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5" y="93"/>
                      <a:pt x="13" y="88"/>
                      <a:pt x="13" y="83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2"/>
                      <a:pt x="27" y="80"/>
                      <a:pt x="27" y="77"/>
                    </a:cubicBezTo>
                    <a:cubicBezTo>
                      <a:pt x="27" y="74"/>
                      <a:pt x="25" y="72"/>
                      <a:pt x="22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67"/>
                      <a:pt x="14" y="62"/>
                      <a:pt x="15" y="57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1"/>
                      <a:pt x="27" y="60"/>
                      <a:pt x="27" y="58"/>
                    </a:cubicBezTo>
                    <a:cubicBezTo>
                      <a:pt x="28" y="56"/>
                      <a:pt x="27" y="54"/>
                      <a:pt x="25" y="54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45"/>
                      <a:pt x="23" y="40"/>
                      <a:pt x="27" y="3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44"/>
                      <a:pt x="39" y="44"/>
                      <a:pt x="41" y="42"/>
                    </a:cubicBezTo>
                    <a:cubicBezTo>
                      <a:pt x="43" y="40"/>
                      <a:pt x="43" y="37"/>
                      <a:pt x="41" y="35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5"/>
                      <a:pt x="42" y="22"/>
                      <a:pt x="47" y="20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9"/>
                      <a:pt x="53" y="30"/>
                      <a:pt x="55" y="29"/>
                    </a:cubicBezTo>
                    <a:cubicBezTo>
                      <a:pt x="57" y="28"/>
                      <a:pt x="58" y="26"/>
                      <a:pt x="57" y="2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9" y="15"/>
                      <a:pt x="64" y="13"/>
                      <a:pt x="70" y="1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5"/>
                      <a:pt x="72" y="27"/>
                      <a:pt x="75" y="27"/>
                    </a:cubicBezTo>
                    <a:cubicBezTo>
                      <a:pt x="78" y="27"/>
                      <a:pt x="80" y="25"/>
                      <a:pt x="80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5" y="13"/>
                      <a:pt x="91" y="14"/>
                      <a:pt x="96" y="1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2" y="25"/>
                      <a:pt x="93" y="27"/>
                      <a:pt x="95" y="28"/>
                    </a:cubicBezTo>
                    <a:cubicBezTo>
                      <a:pt x="97" y="29"/>
                      <a:pt x="99" y="28"/>
                      <a:pt x="99" y="26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7" y="21"/>
                      <a:pt x="112" y="23"/>
                      <a:pt x="116" y="27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08" y="36"/>
                      <a:pt x="108" y="39"/>
                      <a:pt x="110" y="41"/>
                    </a:cubicBezTo>
                    <a:cubicBezTo>
                      <a:pt x="112" y="43"/>
                      <a:pt x="115" y="43"/>
                      <a:pt x="117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7" y="38"/>
                      <a:pt x="131" y="43"/>
                      <a:pt x="133" y="48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4" y="52"/>
                      <a:pt x="123" y="54"/>
                      <a:pt x="124" y="56"/>
                    </a:cubicBezTo>
                    <a:cubicBezTo>
                      <a:pt x="125" y="58"/>
                      <a:pt x="127" y="58"/>
                      <a:pt x="128" y="58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8" y="59"/>
                      <a:pt x="139" y="64"/>
                      <a:pt x="139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7" y="70"/>
                      <a:pt x="125" y="72"/>
                      <a:pt x="125" y="75"/>
                    </a:cubicBezTo>
                    <a:cubicBezTo>
                      <a:pt x="125" y="78"/>
                      <a:pt x="128" y="80"/>
                      <a:pt x="13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39" y="85"/>
                      <a:pt x="138" y="91"/>
                      <a:pt x="137" y="96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7" y="92"/>
                      <a:pt x="125" y="93"/>
                      <a:pt x="125" y="95"/>
                    </a:cubicBezTo>
                    <a:cubicBezTo>
                      <a:pt x="124" y="97"/>
                      <a:pt x="125" y="99"/>
                      <a:pt x="127" y="99"/>
                    </a:cubicBez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2" y="107"/>
                      <a:pt x="129" y="112"/>
                      <a:pt x="125" y="116"/>
                    </a:cubicBezTo>
                    <a:close/>
                    <a:moveTo>
                      <a:pt x="87" y="75"/>
                    </a:moveTo>
                    <a:cubicBezTo>
                      <a:pt x="87" y="81"/>
                      <a:pt x="82" y="86"/>
                      <a:pt x="76" y="86"/>
                    </a:cubicBezTo>
                    <a:cubicBezTo>
                      <a:pt x="70" y="86"/>
                      <a:pt x="65" y="82"/>
                      <a:pt x="65" y="76"/>
                    </a:cubicBezTo>
                    <a:cubicBezTo>
                      <a:pt x="65" y="71"/>
                      <a:pt x="68" y="67"/>
                      <a:pt x="72" y="6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4"/>
                      <a:pt x="73" y="32"/>
                      <a:pt x="75" y="32"/>
                    </a:cubicBezTo>
                    <a:cubicBezTo>
                      <a:pt x="77" y="32"/>
                      <a:pt x="79" y="33"/>
                      <a:pt x="79" y="3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4" y="67"/>
                      <a:pt x="87" y="70"/>
                      <a:pt x="87" y="75"/>
                    </a:cubicBezTo>
                    <a:close/>
                    <a:moveTo>
                      <a:pt x="76" y="92"/>
                    </a:moveTo>
                    <a:cubicBezTo>
                      <a:pt x="78" y="92"/>
                      <a:pt x="80" y="92"/>
                      <a:pt x="82" y="91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6"/>
                      <a:pt x="80" y="119"/>
                      <a:pt x="76" y="119"/>
                    </a:cubicBezTo>
                    <a:cubicBezTo>
                      <a:pt x="73" y="119"/>
                      <a:pt x="70" y="116"/>
                      <a:pt x="70" y="113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2" y="92"/>
                      <a:pt x="74" y="92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69" name="Freeform 75"/>
              <p:cNvSpPr/>
              <p:nvPr/>
            </p:nvSpPr>
            <p:spPr bwMode="auto">
              <a:xfrm>
                <a:off x="2061" y="2652"/>
                <a:ext cx="68" cy="127"/>
              </a:xfrm>
              <a:custGeom>
                <a:avLst/>
                <a:gdLst>
                  <a:gd name="T0" fmla="*/ 47 w 47"/>
                  <a:gd name="T1" fmla="*/ 60 h 88"/>
                  <a:gd name="T2" fmla="*/ 45 w 47"/>
                  <a:gd name="T3" fmla="*/ 68 h 88"/>
                  <a:gd name="T4" fmla="*/ 42 w 47"/>
                  <a:gd name="T5" fmla="*/ 73 h 88"/>
                  <a:gd name="T6" fmla="*/ 36 w 47"/>
                  <a:gd name="T7" fmla="*/ 77 h 88"/>
                  <a:gd name="T8" fmla="*/ 30 w 47"/>
                  <a:gd name="T9" fmla="*/ 79 h 88"/>
                  <a:gd name="T10" fmla="*/ 30 w 47"/>
                  <a:gd name="T11" fmla="*/ 85 h 88"/>
                  <a:gd name="T12" fmla="*/ 29 w 47"/>
                  <a:gd name="T13" fmla="*/ 88 h 88"/>
                  <a:gd name="T14" fmla="*/ 27 w 47"/>
                  <a:gd name="T15" fmla="*/ 88 h 88"/>
                  <a:gd name="T16" fmla="*/ 20 w 47"/>
                  <a:gd name="T17" fmla="*/ 88 h 88"/>
                  <a:gd name="T18" fmla="*/ 17 w 47"/>
                  <a:gd name="T19" fmla="*/ 88 h 88"/>
                  <a:gd name="T20" fmla="*/ 17 w 47"/>
                  <a:gd name="T21" fmla="*/ 84 h 88"/>
                  <a:gd name="T22" fmla="*/ 17 w 47"/>
                  <a:gd name="T23" fmla="*/ 80 h 88"/>
                  <a:gd name="T24" fmla="*/ 6 w 47"/>
                  <a:gd name="T25" fmla="*/ 79 h 88"/>
                  <a:gd name="T26" fmla="*/ 0 w 47"/>
                  <a:gd name="T27" fmla="*/ 76 h 88"/>
                  <a:gd name="T28" fmla="*/ 0 w 47"/>
                  <a:gd name="T29" fmla="*/ 74 h 88"/>
                  <a:gd name="T30" fmla="*/ 0 w 47"/>
                  <a:gd name="T31" fmla="*/ 70 h 88"/>
                  <a:gd name="T32" fmla="*/ 1 w 47"/>
                  <a:gd name="T33" fmla="*/ 67 h 88"/>
                  <a:gd name="T34" fmla="*/ 3 w 47"/>
                  <a:gd name="T35" fmla="*/ 66 h 88"/>
                  <a:gd name="T36" fmla="*/ 4 w 47"/>
                  <a:gd name="T37" fmla="*/ 66 h 88"/>
                  <a:gd name="T38" fmla="*/ 4 w 47"/>
                  <a:gd name="T39" fmla="*/ 66 h 88"/>
                  <a:gd name="T40" fmla="*/ 10 w 47"/>
                  <a:gd name="T41" fmla="*/ 68 h 88"/>
                  <a:gd name="T42" fmla="*/ 19 w 47"/>
                  <a:gd name="T43" fmla="*/ 69 h 88"/>
                  <a:gd name="T44" fmla="*/ 29 w 47"/>
                  <a:gd name="T45" fmla="*/ 67 h 88"/>
                  <a:gd name="T46" fmla="*/ 33 w 47"/>
                  <a:gd name="T47" fmla="*/ 61 h 88"/>
                  <a:gd name="T48" fmla="*/ 30 w 47"/>
                  <a:gd name="T49" fmla="*/ 54 h 88"/>
                  <a:gd name="T50" fmla="*/ 20 w 47"/>
                  <a:gd name="T51" fmla="*/ 49 h 88"/>
                  <a:gd name="T52" fmla="*/ 13 w 47"/>
                  <a:gd name="T53" fmla="*/ 46 h 88"/>
                  <a:gd name="T54" fmla="*/ 7 w 47"/>
                  <a:gd name="T55" fmla="*/ 41 h 88"/>
                  <a:gd name="T56" fmla="*/ 3 w 47"/>
                  <a:gd name="T57" fmla="*/ 36 h 88"/>
                  <a:gd name="T58" fmla="*/ 1 w 47"/>
                  <a:gd name="T59" fmla="*/ 28 h 88"/>
                  <a:gd name="T60" fmla="*/ 6 w 47"/>
                  <a:gd name="T61" fmla="*/ 16 h 88"/>
                  <a:gd name="T62" fmla="*/ 19 w 47"/>
                  <a:gd name="T63" fmla="*/ 10 h 88"/>
                  <a:gd name="T64" fmla="*/ 19 w 47"/>
                  <a:gd name="T65" fmla="*/ 4 h 88"/>
                  <a:gd name="T66" fmla="*/ 19 w 47"/>
                  <a:gd name="T67" fmla="*/ 1 h 88"/>
                  <a:gd name="T68" fmla="*/ 23 w 47"/>
                  <a:gd name="T69" fmla="*/ 0 h 88"/>
                  <a:gd name="T70" fmla="*/ 29 w 47"/>
                  <a:gd name="T71" fmla="*/ 0 h 88"/>
                  <a:gd name="T72" fmla="*/ 32 w 47"/>
                  <a:gd name="T73" fmla="*/ 1 h 88"/>
                  <a:gd name="T74" fmla="*/ 32 w 47"/>
                  <a:gd name="T75" fmla="*/ 4 h 88"/>
                  <a:gd name="T76" fmla="*/ 32 w 47"/>
                  <a:gd name="T77" fmla="*/ 9 h 88"/>
                  <a:gd name="T78" fmla="*/ 38 w 47"/>
                  <a:gd name="T79" fmla="*/ 10 h 88"/>
                  <a:gd name="T80" fmla="*/ 42 w 47"/>
                  <a:gd name="T81" fmla="*/ 11 h 88"/>
                  <a:gd name="T82" fmla="*/ 43 w 47"/>
                  <a:gd name="T83" fmla="*/ 13 h 88"/>
                  <a:gd name="T84" fmla="*/ 42 w 47"/>
                  <a:gd name="T85" fmla="*/ 17 h 88"/>
                  <a:gd name="T86" fmla="*/ 41 w 47"/>
                  <a:gd name="T87" fmla="*/ 20 h 88"/>
                  <a:gd name="T88" fmla="*/ 39 w 47"/>
                  <a:gd name="T89" fmla="*/ 22 h 88"/>
                  <a:gd name="T90" fmla="*/ 34 w 47"/>
                  <a:gd name="T91" fmla="*/ 20 h 88"/>
                  <a:gd name="T92" fmla="*/ 27 w 47"/>
                  <a:gd name="T93" fmla="*/ 20 h 88"/>
                  <a:gd name="T94" fmla="*/ 18 w 47"/>
                  <a:gd name="T95" fmla="*/ 22 h 88"/>
                  <a:gd name="T96" fmla="*/ 15 w 47"/>
                  <a:gd name="T97" fmla="*/ 28 h 88"/>
                  <a:gd name="T98" fmla="*/ 18 w 47"/>
                  <a:gd name="T99" fmla="*/ 33 h 88"/>
                  <a:gd name="T100" fmla="*/ 27 w 47"/>
                  <a:gd name="T101" fmla="*/ 38 h 88"/>
                  <a:gd name="T102" fmla="*/ 41 w 47"/>
                  <a:gd name="T103" fmla="*/ 47 h 88"/>
                  <a:gd name="T104" fmla="*/ 47 w 47"/>
                  <a:gd name="T105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88">
                    <a:moveTo>
                      <a:pt x="47" y="60"/>
                    </a:moveTo>
                    <a:cubicBezTo>
                      <a:pt x="47" y="63"/>
                      <a:pt x="46" y="66"/>
                      <a:pt x="45" y="68"/>
                    </a:cubicBezTo>
                    <a:cubicBezTo>
                      <a:pt x="44" y="70"/>
                      <a:pt x="43" y="72"/>
                      <a:pt x="42" y="73"/>
                    </a:cubicBezTo>
                    <a:cubicBezTo>
                      <a:pt x="40" y="75"/>
                      <a:pt x="38" y="76"/>
                      <a:pt x="36" y="77"/>
                    </a:cubicBezTo>
                    <a:cubicBezTo>
                      <a:pt x="34" y="78"/>
                      <a:pt x="32" y="79"/>
                      <a:pt x="30" y="79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7"/>
                      <a:pt x="29" y="88"/>
                    </a:cubicBezTo>
                    <a:cubicBezTo>
                      <a:pt x="29" y="88"/>
                      <a:pt x="28" y="88"/>
                      <a:pt x="27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7"/>
                      <a:pt x="17" y="86"/>
                      <a:pt x="17" y="84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9" y="80"/>
                      <a:pt x="6" y="79"/>
                    </a:cubicBezTo>
                    <a:cubicBezTo>
                      <a:pt x="3" y="78"/>
                      <a:pt x="1" y="77"/>
                      <a:pt x="0" y="76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3"/>
                      <a:pt x="0" y="72"/>
                      <a:pt x="0" y="70"/>
                    </a:cubicBezTo>
                    <a:cubicBezTo>
                      <a:pt x="1" y="69"/>
                      <a:pt x="1" y="68"/>
                      <a:pt x="1" y="67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7"/>
                      <a:pt x="8" y="67"/>
                      <a:pt x="10" y="68"/>
                    </a:cubicBezTo>
                    <a:cubicBezTo>
                      <a:pt x="12" y="68"/>
                      <a:pt x="15" y="69"/>
                      <a:pt x="19" y="69"/>
                    </a:cubicBezTo>
                    <a:cubicBezTo>
                      <a:pt x="23" y="69"/>
                      <a:pt x="26" y="68"/>
                      <a:pt x="29" y="67"/>
                    </a:cubicBezTo>
                    <a:cubicBezTo>
                      <a:pt x="31" y="66"/>
                      <a:pt x="33" y="64"/>
                      <a:pt x="33" y="61"/>
                    </a:cubicBezTo>
                    <a:cubicBezTo>
                      <a:pt x="33" y="58"/>
                      <a:pt x="32" y="56"/>
                      <a:pt x="30" y="54"/>
                    </a:cubicBezTo>
                    <a:cubicBezTo>
                      <a:pt x="28" y="52"/>
                      <a:pt x="25" y="51"/>
                      <a:pt x="20" y="49"/>
                    </a:cubicBezTo>
                    <a:cubicBezTo>
                      <a:pt x="18" y="48"/>
                      <a:pt x="15" y="47"/>
                      <a:pt x="13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5" y="40"/>
                      <a:pt x="4" y="38"/>
                      <a:pt x="3" y="36"/>
                    </a:cubicBezTo>
                    <a:cubicBezTo>
                      <a:pt x="2" y="33"/>
                      <a:pt x="1" y="31"/>
                      <a:pt x="1" y="28"/>
                    </a:cubicBezTo>
                    <a:cubicBezTo>
                      <a:pt x="1" y="23"/>
                      <a:pt x="3" y="20"/>
                      <a:pt x="6" y="16"/>
                    </a:cubicBezTo>
                    <a:cubicBezTo>
                      <a:pt x="9" y="13"/>
                      <a:pt x="13" y="11"/>
                      <a:pt x="19" y="1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20" y="1"/>
                      <a:pt x="21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2" y="1"/>
                    </a:cubicBezTo>
                    <a:cubicBezTo>
                      <a:pt x="32" y="2"/>
                      <a:pt x="32" y="3"/>
                      <a:pt x="32" y="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5" y="9"/>
                      <a:pt x="37" y="10"/>
                      <a:pt x="38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2" y="17"/>
                    </a:cubicBezTo>
                    <a:cubicBezTo>
                      <a:pt x="42" y="18"/>
                      <a:pt x="42" y="19"/>
                      <a:pt x="41" y="20"/>
                    </a:cubicBezTo>
                    <a:cubicBezTo>
                      <a:pt x="40" y="21"/>
                      <a:pt x="40" y="22"/>
                      <a:pt x="39" y="22"/>
                    </a:cubicBezTo>
                    <a:cubicBezTo>
                      <a:pt x="38" y="21"/>
                      <a:pt x="36" y="21"/>
                      <a:pt x="34" y="20"/>
                    </a:cubicBezTo>
                    <a:cubicBezTo>
                      <a:pt x="32" y="20"/>
                      <a:pt x="29" y="20"/>
                      <a:pt x="27" y="20"/>
                    </a:cubicBezTo>
                    <a:cubicBezTo>
                      <a:pt x="22" y="20"/>
                      <a:pt x="19" y="20"/>
                      <a:pt x="18" y="22"/>
                    </a:cubicBezTo>
                    <a:cubicBezTo>
                      <a:pt x="16" y="23"/>
                      <a:pt x="15" y="25"/>
                      <a:pt x="15" y="28"/>
                    </a:cubicBezTo>
                    <a:cubicBezTo>
                      <a:pt x="15" y="30"/>
                      <a:pt x="16" y="32"/>
                      <a:pt x="18" y="33"/>
                    </a:cubicBezTo>
                    <a:cubicBezTo>
                      <a:pt x="20" y="35"/>
                      <a:pt x="23" y="36"/>
                      <a:pt x="27" y="38"/>
                    </a:cubicBezTo>
                    <a:cubicBezTo>
                      <a:pt x="33" y="40"/>
                      <a:pt x="38" y="43"/>
                      <a:pt x="41" y="47"/>
                    </a:cubicBezTo>
                    <a:cubicBezTo>
                      <a:pt x="45" y="50"/>
                      <a:pt x="47" y="55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0" name="Oval 76"/>
              <p:cNvSpPr>
                <a:spLocks noChangeArrowheads="1"/>
              </p:cNvSpPr>
              <p:nvPr/>
            </p:nvSpPr>
            <p:spPr bwMode="auto">
              <a:xfrm>
                <a:off x="2007" y="2628"/>
                <a:ext cx="176" cy="176"/>
              </a:xfrm>
              <a:prstGeom prst="ellipse">
                <a:avLst/>
              </a:pr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1" name="Freeform 77"/>
              <p:cNvSpPr/>
              <p:nvPr/>
            </p:nvSpPr>
            <p:spPr bwMode="auto">
              <a:xfrm>
                <a:off x="1248" y="2413"/>
                <a:ext cx="43" cy="81"/>
              </a:xfrm>
              <a:custGeom>
                <a:avLst/>
                <a:gdLst>
                  <a:gd name="T0" fmla="*/ 30 w 30"/>
                  <a:gd name="T1" fmla="*/ 38 h 56"/>
                  <a:gd name="T2" fmla="*/ 29 w 30"/>
                  <a:gd name="T3" fmla="*/ 43 h 56"/>
                  <a:gd name="T4" fmla="*/ 27 w 30"/>
                  <a:gd name="T5" fmla="*/ 46 h 56"/>
                  <a:gd name="T6" fmla="*/ 24 w 30"/>
                  <a:gd name="T7" fmla="*/ 49 h 56"/>
                  <a:gd name="T8" fmla="*/ 20 w 30"/>
                  <a:gd name="T9" fmla="*/ 50 h 56"/>
                  <a:gd name="T10" fmla="*/ 20 w 30"/>
                  <a:gd name="T11" fmla="*/ 54 h 56"/>
                  <a:gd name="T12" fmla="*/ 19 w 30"/>
                  <a:gd name="T13" fmla="*/ 55 h 56"/>
                  <a:gd name="T14" fmla="*/ 18 w 30"/>
                  <a:gd name="T15" fmla="*/ 56 h 56"/>
                  <a:gd name="T16" fmla="*/ 13 w 30"/>
                  <a:gd name="T17" fmla="*/ 56 h 56"/>
                  <a:gd name="T18" fmla="*/ 12 w 30"/>
                  <a:gd name="T19" fmla="*/ 55 h 56"/>
                  <a:gd name="T20" fmla="*/ 11 w 30"/>
                  <a:gd name="T21" fmla="*/ 53 h 56"/>
                  <a:gd name="T22" fmla="*/ 11 w 30"/>
                  <a:gd name="T23" fmla="*/ 51 h 56"/>
                  <a:gd name="T24" fmla="*/ 4 w 30"/>
                  <a:gd name="T25" fmla="*/ 50 h 56"/>
                  <a:gd name="T26" fmla="*/ 1 w 30"/>
                  <a:gd name="T27" fmla="*/ 48 h 56"/>
                  <a:gd name="T28" fmla="*/ 0 w 30"/>
                  <a:gd name="T29" fmla="*/ 47 h 56"/>
                  <a:gd name="T30" fmla="*/ 1 w 30"/>
                  <a:gd name="T31" fmla="*/ 44 h 56"/>
                  <a:gd name="T32" fmla="*/ 2 w 30"/>
                  <a:gd name="T33" fmla="*/ 42 h 56"/>
                  <a:gd name="T34" fmla="*/ 2 w 30"/>
                  <a:gd name="T35" fmla="*/ 41 h 56"/>
                  <a:gd name="T36" fmla="*/ 3 w 30"/>
                  <a:gd name="T37" fmla="*/ 42 h 56"/>
                  <a:gd name="T38" fmla="*/ 3 w 30"/>
                  <a:gd name="T39" fmla="*/ 42 h 56"/>
                  <a:gd name="T40" fmla="*/ 7 w 30"/>
                  <a:gd name="T41" fmla="*/ 43 h 56"/>
                  <a:gd name="T42" fmla="*/ 13 w 30"/>
                  <a:gd name="T43" fmla="*/ 43 h 56"/>
                  <a:gd name="T44" fmla="*/ 19 w 30"/>
                  <a:gd name="T45" fmla="*/ 42 h 56"/>
                  <a:gd name="T46" fmla="*/ 21 w 30"/>
                  <a:gd name="T47" fmla="*/ 38 h 56"/>
                  <a:gd name="T48" fmla="*/ 20 w 30"/>
                  <a:gd name="T49" fmla="*/ 34 h 56"/>
                  <a:gd name="T50" fmla="*/ 14 w 30"/>
                  <a:gd name="T51" fmla="*/ 31 h 56"/>
                  <a:gd name="T52" fmla="*/ 9 w 30"/>
                  <a:gd name="T53" fmla="*/ 29 h 56"/>
                  <a:gd name="T54" fmla="*/ 5 w 30"/>
                  <a:gd name="T55" fmla="*/ 26 h 56"/>
                  <a:gd name="T56" fmla="*/ 2 w 30"/>
                  <a:gd name="T57" fmla="*/ 22 h 56"/>
                  <a:gd name="T58" fmla="*/ 1 w 30"/>
                  <a:gd name="T59" fmla="*/ 17 h 56"/>
                  <a:gd name="T60" fmla="*/ 4 w 30"/>
                  <a:gd name="T61" fmla="*/ 10 h 56"/>
                  <a:gd name="T62" fmla="*/ 13 w 30"/>
                  <a:gd name="T63" fmla="*/ 6 h 56"/>
                  <a:gd name="T64" fmla="*/ 13 w 30"/>
                  <a:gd name="T65" fmla="*/ 2 h 56"/>
                  <a:gd name="T66" fmla="*/ 13 w 30"/>
                  <a:gd name="T67" fmla="*/ 0 h 56"/>
                  <a:gd name="T68" fmla="*/ 15 w 30"/>
                  <a:gd name="T69" fmla="*/ 0 h 56"/>
                  <a:gd name="T70" fmla="*/ 19 w 30"/>
                  <a:gd name="T71" fmla="*/ 0 h 56"/>
                  <a:gd name="T72" fmla="*/ 21 w 30"/>
                  <a:gd name="T73" fmla="*/ 0 h 56"/>
                  <a:gd name="T74" fmla="*/ 21 w 30"/>
                  <a:gd name="T75" fmla="*/ 2 h 56"/>
                  <a:gd name="T76" fmla="*/ 21 w 30"/>
                  <a:gd name="T77" fmla="*/ 5 h 56"/>
                  <a:gd name="T78" fmla="*/ 25 w 30"/>
                  <a:gd name="T79" fmla="*/ 6 h 56"/>
                  <a:gd name="T80" fmla="*/ 27 w 30"/>
                  <a:gd name="T81" fmla="*/ 7 h 56"/>
                  <a:gd name="T82" fmla="*/ 28 w 30"/>
                  <a:gd name="T83" fmla="*/ 8 h 56"/>
                  <a:gd name="T84" fmla="*/ 28 w 30"/>
                  <a:gd name="T85" fmla="*/ 10 h 56"/>
                  <a:gd name="T86" fmla="*/ 27 w 30"/>
                  <a:gd name="T87" fmla="*/ 13 h 56"/>
                  <a:gd name="T88" fmla="*/ 26 w 30"/>
                  <a:gd name="T89" fmla="*/ 13 h 56"/>
                  <a:gd name="T90" fmla="*/ 22 w 30"/>
                  <a:gd name="T91" fmla="*/ 13 h 56"/>
                  <a:gd name="T92" fmla="*/ 18 w 30"/>
                  <a:gd name="T93" fmla="*/ 12 h 56"/>
                  <a:gd name="T94" fmla="*/ 12 w 30"/>
                  <a:gd name="T95" fmla="*/ 13 h 56"/>
                  <a:gd name="T96" fmla="*/ 10 w 30"/>
                  <a:gd name="T97" fmla="*/ 17 h 56"/>
                  <a:gd name="T98" fmla="*/ 12 w 30"/>
                  <a:gd name="T99" fmla="*/ 21 h 56"/>
                  <a:gd name="T100" fmla="*/ 18 w 30"/>
                  <a:gd name="T101" fmla="*/ 24 h 56"/>
                  <a:gd name="T102" fmla="*/ 27 w 30"/>
                  <a:gd name="T103" fmla="*/ 29 h 56"/>
                  <a:gd name="T104" fmla="*/ 30 w 30"/>
                  <a:gd name="T105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" h="56">
                    <a:moveTo>
                      <a:pt x="30" y="38"/>
                    </a:moveTo>
                    <a:cubicBezTo>
                      <a:pt x="30" y="40"/>
                      <a:pt x="30" y="41"/>
                      <a:pt x="29" y="43"/>
                    </a:cubicBezTo>
                    <a:cubicBezTo>
                      <a:pt x="29" y="44"/>
                      <a:pt x="28" y="45"/>
                      <a:pt x="27" y="46"/>
                    </a:cubicBezTo>
                    <a:cubicBezTo>
                      <a:pt x="26" y="47"/>
                      <a:pt x="25" y="48"/>
                      <a:pt x="24" y="49"/>
                    </a:cubicBezTo>
                    <a:cubicBezTo>
                      <a:pt x="23" y="49"/>
                      <a:pt x="21" y="50"/>
                      <a:pt x="20" y="5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8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1" y="55"/>
                      <a:pt x="11" y="54"/>
                      <a:pt x="11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8" y="51"/>
                      <a:pt x="6" y="50"/>
                      <a:pt x="4" y="50"/>
                    </a:cubicBezTo>
                    <a:cubicBezTo>
                      <a:pt x="3" y="49"/>
                      <a:pt x="1" y="49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cubicBezTo>
                      <a:pt x="1" y="46"/>
                      <a:pt x="1" y="45"/>
                      <a:pt x="1" y="44"/>
                    </a:cubicBezTo>
                    <a:cubicBezTo>
                      <a:pt x="1" y="44"/>
                      <a:pt x="1" y="43"/>
                      <a:pt x="2" y="42"/>
                    </a:cubicBezTo>
                    <a:cubicBezTo>
                      <a:pt x="2" y="42"/>
                      <a:pt x="2" y="41"/>
                      <a:pt x="2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5" y="42"/>
                      <a:pt x="7" y="43"/>
                    </a:cubicBezTo>
                    <a:cubicBezTo>
                      <a:pt x="8" y="43"/>
                      <a:pt x="10" y="43"/>
                      <a:pt x="13" y="43"/>
                    </a:cubicBezTo>
                    <a:cubicBezTo>
                      <a:pt x="15" y="43"/>
                      <a:pt x="17" y="43"/>
                      <a:pt x="19" y="42"/>
                    </a:cubicBezTo>
                    <a:cubicBezTo>
                      <a:pt x="21" y="42"/>
                      <a:pt x="21" y="40"/>
                      <a:pt x="21" y="38"/>
                    </a:cubicBezTo>
                    <a:cubicBezTo>
                      <a:pt x="21" y="37"/>
                      <a:pt x="21" y="35"/>
                      <a:pt x="20" y="34"/>
                    </a:cubicBezTo>
                    <a:cubicBezTo>
                      <a:pt x="19" y="33"/>
                      <a:pt x="17" y="32"/>
                      <a:pt x="14" y="31"/>
                    </a:cubicBezTo>
                    <a:cubicBezTo>
                      <a:pt x="12" y="30"/>
                      <a:pt x="10" y="29"/>
                      <a:pt x="9" y="29"/>
                    </a:cubicBezTo>
                    <a:cubicBezTo>
                      <a:pt x="8" y="28"/>
                      <a:pt x="6" y="27"/>
                      <a:pt x="5" y="26"/>
                    </a:cubicBezTo>
                    <a:cubicBezTo>
                      <a:pt x="4" y="25"/>
                      <a:pt x="3" y="24"/>
                      <a:pt x="2" y="22"/>
                    </a:cubicBezTo>
                    <a:cubicBezTo>
                      <a:pt x="2" y="21"/>
                      <a:pt x="1" y="19"/>
                      <a:pt x="1" y="17"/>
                    </a:cubicBezTo>
                    <a:cubicBezTo>
                      <a:pt x="1" y="15"/>
                      <a:pt x="2" y="12"/>
                      <a:pt x="4" y="10"/>
                    </a:cubicBezTo>
                    <a:cubicBezTo>
                      <a:pt x="6" y="8"/>
                      <a:pt x="9" y="6"/>
                      <a:pt x="13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6"/>
                      <a:pt x="24" y="6"/>
                      <a:pt x="25" y="6"/>
                    </a:cubicBezTo>
                    <a:cubicBezTo>
                      <a:pt x="26" y="6"/>
                      <a:pt x="27" y="6"/>
                      <a:pt x="27" y="7"/>
                    </a:cubicBezTo>
                    <a:cubicBezTo>
                      <a:pt x="28" y="7"/>
                      <a:pt x="28" y="7"/>
                      <a:pt x="28" y="8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7" y="11"/>
                      <a:pt x="27" y="12"/>
                      <a:pt x="27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3"/>
                      <a:pt x="22" y="13"/>
                    </a:cubicBezTo>
                    <a:cubicBezTo>
                      <a:pt x="21" y="12"/>
                      <a:pt x="19" y="12"/>
                      <a:pt x="18" y="12"/>
                    </a:cubicBezTo>
                    <a:cubicBezTo>
                      <a:pt x="15" y="12"/>
                      <a:pt x="13" y="13"/>
                      <a:pt x="12" y="13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2"/>
                      <a:pt x="15" y="23"/>
                      <a:pt x="18" y="24"/>
                    </a:cubicBezTo>
                    <a:cubicBezTo>
                      <a:pt x="22" y="25"/>
                      <a:pt x="25" y="27"/>
                      <a:pt x="27" y="29"/>
                    </a:cubicBezTo>
                    <a:cubicBezTo>
                      <a:pt x="29" y="32"/>
                      <a:pt x="30" y="35"/>
                      <a:pt x="3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2" name="Freeform 78"/>
              <p:cNvSpPr>
                <a:spLocks noEditPoints="1"/>
              </p:cNvSpPr>
              <p:nvPr/>
            </p:nvSpPr>
            <p:spPr bwMode="auto">
              <a:xfrm>
                <a:off x="1185" y="2371"/>
                <a:ext cx="166" cy="166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96 h 114"/>
                  <a:gd name="T12" fmla="*/ 18 w 114"/>
                  <a:gd name="T13" fmla="*/ 57 h 114"/>
                  <a:gd name="T14" fmla="*/ 57 w 114"/>
                  <a:gd name="T15" fmla="*/ 17 h 114"/>
                  <a:gd name="T16" fmla="*/ 96 w 114"/>
                  <a:gd name="T17" fmla="*/ 57 h 114"/>
                  <a:gd name="T18" fmla="*/ 57 w 114"/>
                  <a:gd name="T19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6" y="0"/>
                      <a:pt x="0" y="26"/>
                      <a:pt x="0" y="57"/>
                    </a:cubicBezTo>
                    <a:cubicBezTo>
                      <a:pt x="0" y="88"/>
                      <a:pt x="26" y="114"/>
                      <a:pt x="57" y="114"/>
                    </a:cubicBezTo>
                    <a:cubicBezTo>
                      <a:pt x="88" y="114"/>
                      <a:pt x="114" y="88"/>
                      <a:pt x="114" y="57"/>
                    </a:cubicBezTo>
                    <a:cubicBezTo>
                      <a:pt x="114" y="26"/>
                      <a:pt x="88" y="0"/>
                      <a:pt x="57" y="0"/>
                    </a:cubicBezTo>
                    <a:close/>
                    <a:moveTo>
                      <a:pt x="57" y="96"/>
                    </a:moveTo>
                    <a:cubicBezTo>
                      <a:pt x="35" y="96"/>
                      <a:pt x="18" y="79"/>
                      <a:pt x="18" y="57"/>
                    </a:cubicBezTo>
                    <a:cubicBezTo>
                      <a:pt x="18" y="35"/>
                      <a:pt x="35" y="17"/>
                      <a:pt x="57" y="17"/>
                    </a:cubicBezTo>
                    <a:cubicBezTo>
                      <a:pt x="79" y="17"/>
                      <a:pt x="96" y="35"/>
                      <a:pt x="96" y="57"/>
                    </a:cubicBezTo>
                    <a:cubicBezTo>
                      <a:pt x="96" y="79"/>
                      <a:pt x="79" y="96"/>
                      <a:pt x="5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3" name="Rectangle 79"/>
              <p:cNvSpPr>
                <a:spLocks noChangeArrowheads="1"/>
              </p:cNvSpPr>
              <p:nvPr/>
            </p:nvSpPr>
            <p:spPr bwMode="auto">
              <a:xfrm>
                <a:off x="1249" y="2524"/>
                <a:ext cx="38" cy="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4" name="Freeform 80"/>
              <p:cNvSpPr/>
              <p:nvPr/>
            </p:nvSpPr>
            <p:spPr bwMode="auto">
              <a:xfrm>
                <a:off x="931" y="857"/>
                <a:ext cx="39" cy="73"/>
              </a:xfrm>
              <a:custGeom>
                <a:avLst/>
                <a:gdLst>
                  <a:gd name="T0" fmla="*/ 27 w 27"/>
                  <a:gd name="T1" fmla="*/ 34 h 50"/>
                  <a:gd name="T2" fmla="*/ 26 w 27"/>
                  <a:gd name="T3" fmla="*/ 38 h 50"/>
                  <a:gd name="T4" fmla="*/ 24 w 27"/>
                  <a:gd name="T5" fmla="*/ 42 h 50"/>
                  <a:gd name="T6" fmla="*/ 21 w 27"/>
                  <a:gd name="T7" fmla="*/ 44 h 50"/>
                  <a:gd name="T8" fmla="*/ 17 w 27"/>
                  <a:gd name="T9" fmla="*/ 45 h 50"/>
                  <a:gd name="T10" fmla="*/ 17 w 27"/>
                  <a:gd name="T11" fmla="*/ 48 h 50"/>
                  <a:gd name="T12" fmla="*/ 17 w 27"/>
                  <a:gd name="T13" fmla="*/ 50 h 50"/>
                  <a:gd name="T14" fmla="*/ 15 w 27"/>
                  <a:gd name="T15" fmla="*/ 50 h 50"/>
                  <a:gd name="T16" fmla="*/ 11 w 27"/>
                  <a:gd name="T17" fmla="*/ 50 h 50"/>
                  <a:gd name="T18" fmla="*/ 10 w 27"/>
                  <a:gd name="T19" fmla="*/ 50 h 50"/>
                  <a:gd name="T20" fmla="*/ 9 w 27"/>
                  <a:gd name="T21" fmla="*/ 48 h 50"/>
                  <a:gd name="T22" fmla="*/ 9 w 27"/>
                  <a:gd name="T23" fmla="*/ 46 h 50"/>
                  <a:gd name="T24" fmla="*/ 3 w 27"/>
                  <a:gd name="T25" fmla="*/ 45 h 50"/>
                  <a:gd name="T26" fmla="*/ 0 w 27"/>
                  <a:gd name="T27" fmla="*/ 43 h 50"/>
                  <a:gd name="T28" fmla="*/ 0 w 27"/>
                  <a:gd name="T29" fmla="*/ 42 h 50"/>
                  <a:gd name="T30" fmla="*/ 0 w 27"/>
                  <a:gd name="T31" fmla="*/ 40 h 50"/>
                  <a:gd name="T32" fmla="*/ 1 w 27"/>
                  <a:gd name="T33" fmla="*/ 38 h 50"/>
                  <a:gd name="T34" fmla="*/ 1 w 27"/>
                  <a:gd name="T35" fmla="*/ 37 h 50"/>
                  <a:gd name="T36" fmla="*/ 2 w 27"/>
                  <a:gd name="T37" fmla="*/ 37 h 50"/>
                  <a:gd name="T38" fmla="*/ 2 w 27"/>
                  <a:gd name="T39" fmla="*/ 38 h 50"/>
                  <a:gd name="T40" fmla="*/ 6 w 27"/>
                  <a:gd name="T41" fmla="*/ 39 h 50"/>
                  <a:gd name="T42" fmla="*/ 11 w 27"/>
                  <a:gd name="T43" fmla="*/ 39 h 50"/>
                  <a:gd name="T44" fmla="*/ 16 w 27"/>
                  <a:gd name="T45" fmla="*/ 38 h 50"/>
                  <a:gd name="T46" fmla="*/ 19 w 27"/>
                  <a:gd name="T47" fmla="*/ 34 h 50"/>
                  <a:gd name="T48" fmla="*/ 17 w 27"/>
                  <a:gd name="T49" fmla="*/ 31 h 50"/>
                  <a:gd name="T50" fmla="*/ 12 w 27"/>
                  <a:gd name="T51" fmla="*/ 28 h 50"/>
                  <a:gd name="T52" fmla="*/ 7 w 27"/>
                  <a:gd name="T53" fmla="*/ 26 h 50"/>
                  <a:gd name="T54" fmla="*/ 4 w 27"/>
                  <a:gd name="T55" fmla="*/ 23 h 50"/>
                  <a:gd name="T56" fmla="*/ 2 w 27"/>
                  <a:gd name="T57" fmla="*/ 20 h 50"/>
                  <a:gd name="T58" fmla="*/ 1 w 27"/>
                  <a:gd name="T59" fmla="*/ 15 h 50"/>
                  <a:gd name="T60" fmla="*/ 3 w 27"/>
                  <a:gd name="T61" fmla="*/ 9 h 50"/>
                  <a:gd name="T62" fmla="*/ 11 w 27"/>
                  <a:gd name="T63" fmla="*/ 5 h 50"/>
                  <a:gd name="T64" fmla="*/ 11 w 27"/>
                  <a:gd name="T65" fmla="*/ 2 h 50"/>
                  <a:gd name="T66" fmla="*/ 11 w 27"/>
                  <a:gd name="T67" fmla="*/ 0 h 50"/>
                  <a:gd name="T68" fmla="*/ 13 w 27"/>
                  <a:gd name="T69" fmla="*/ 0 h 50"/>
                  <a:gd name="T70" fmla="*/ 17 w 27"/>
                  <a:gd name="T71" fmla="*/ 0 h 50"/>
                  <a:gd name="T72" fmla="*/ 18 w 27"/>
                  <a:gd name="T73" fmla="*/ 0 h 50"/>
                  <a:gd name="T74" fmla="*/ 18 w 27"/>
                  <a:gd name="T75" fmla="*/ 2 h 50"/>
                  <a:gd name="T76" fmla="*/ 18 w 27"/>
                  <a:gd name="T77" fmla="*/ 5 h 50"/>
                  <a:gd name="T78" fmla="*/ 22 w 27"/>
                  <a:gd name="T79" fmla="*/ 5 h 50"/>
                  <a:gd name="T80" fmla="*/ 24 w 27"/>
                  <a:gd name="T81" fmla="*/ 6 h 50"/>
                  <a:gd name="T82" fmla="*/ 24 w 27"/>
                  <a:gd name="T83" fmla="*/ 7 h 50"/>
                  <a:gd name="T84" fmla="*/ 24 w 27"/>
                  <a:gd name="T85" fmla="*/ 9 h 50"/>
                  <a:gd name="T86" fmla="*/ 23 w 27"/>
                  <a:gd name="T87" fmla="*/ 11 h 50"/>
                  <a:gd name="T88" fmla="*/ 22 w 27"/>
                  <a:gd name="T89" fmla="*/ 12 h 50"/>
                  <a:gd name="T90" fmla="*/ 19 w 27"/>
                  <a:gd name="T91" fmla="*/ 11 h 50"/>
                  <a:gd name="T92" fmla="*/ 15 w 27"/>
                  <a:gd name="T93" fmla="*/ 11 h 50"/>
                  <a:gd name="T94" fmla="*/ 10 w 27"/>
                  <a:gd name="T95" fmla="*/ 12 h 50"/>
                  <a:gd name="T96" fmla="*/ 9 w 27"/>
                  <a:gd name="T97" fmla="*/ 15 h 50"/>
                  <a:gd name="T98" fmla="*/ 10 w 27"/>
                  <a:gd name="T99" fmla="*/ 19 h 50"/>
                  <a:gd name="T100" fmla="*/ 15 w 27"/>
                  <a:gd name="T101" fmla="*/ 21 h 50"/>
                  <a:gd name="T102" fmla="*/ 24 w 27"/>
                  <a:gd name="T103" fmla="*/ 26 h 50"/>
                  <a:gd name="T104" fmla="*/ 27 w 27"/>
                  <a:gd name="T105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50">
                    <a:moveTo>
                      <a:pt x="27" y="34"/>
                    </a:moveTo>
                    <a:cubicBezTo>
                      <a:pt x="27" y="36"/>
                      <a:pt x="26" y="37"/>
                      <a:pt x="26" y="38"/>
                    </a:cubicBezTo>
                    <a:cubicBezTo>
                      <a:pt x="25" y="40"/>
                      <a:pt x="25" y="41"/>
                      <a:pt x="24" y="42"/>
                    </a:cubicBezTo>
                    <a:cubicBezTo>
                      <a:pt x="23" y="43"/>
                      <a:pt x="22" y="43"/>
                      <a:pt x="21" y="44"/>
                    </a:cubicBezTo>
                    <a:cubicBezTo>
                      <a:pt x="20" y="44"/>
                      <a:pt x="18" y="45"/>
                      <a:pt x="17" y="4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0" y="50"/>
                      <a:pt x="10" y="50"/>
                    </a:cubicBezTo>
                    <a:cubicBezTo>
                      <a:pt x="10" y="50"/>
                      <a:pt x="9" y="49"/>
                      <a:pt x="9" y="48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5" y="45"/>
                      <a:pt x="3" y="45"/>
                    </a:cubicBezTo>
                    <a:cubicBezTo>
                      <a:pt x="2" y="44"/>
                      <a:pt x="1" y="44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39"/>
                      <a:pt x="0" y="39"/>
                      <a:pt x="1" y="38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4" y="38"/>
                      <a:pt x="6" y="39"/>
                    </a:cubicBezTo>
                    <a:cubicBezTo>
                      <a:pt x="7" y="39"/>
                      <a:pt x="8" y="39"/>
                      <a:pt x="11" y="39"/>
                    </a:cubicBezTo>
                    <a:cubicBezTo>
                      <a:pt x="13" y="39"/>
                      <a:pt x="15" y="39"/>
                      <a:pt x="16" y="38"/>
                    </a:cubicBezTo>
                    <a:cubicBezTo>
                      <a:pt x="18" y="37"/>
                      <a:pt x="19" y="36"/>
                      <a:pt x="19" y="34"/>
                    </a:cubicBezTo>
                    <a:cubicBezTo>
                      <a:pt x="19" y="33"/>
                      <a:pt x="18" y="32"/>
                      <a:pt x="17" y="31"/>
                    </a:cubicBezTo>
                    <a:cubicBezTo>
                      <a:pt x="16" y="30"/>
                      <a:pt x="14" y="29"/>
                      <a:pt x="12" y="28"/>
                    </a:cubicBezTo>
                    <a:cubicBezTo>
                      <a:pt x="10" y="27"/>
                      <a:pt x="9" y="26"/>
                      <a:pt x="7" y="26"/>
                    </a:cubicBezTo>
                    <a:cubicBezTo>
                      <a:pt x="6" y="25"/>
                      <a:pt x="5" y="24"/>
                      <a:pt x="4" y="23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7"/>
                      <a:pt x="1" y="15"/>
                    </a:cubicBezTo>
                    <a:cubicBezTo>
                      <a:pt x="1" y="13"/>
                      <a:pt x="1" y="11"/>
                      <a:pt x="3" y="9"/>
                    </a:cubicBezTo>
                    <a:cubicBezTo>
                      <a:pt x="5" y="7"/>
                      <a:pt x="7" y="6"/>
                      <a:pt x="11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8"/>
                      <a:pt x="24" y="8"/>
                      <a:pt x="24" y="9"/>
                    </a:cubicBezTo>
                    <a:cubicBezTo>
                      <a:pt x="24" y="10"/>
                      <a:pt x="24" y="11"/>
                      <a:pt x="23" y="11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1" y="12"/>
                      <a:pt x="19" y="11"/>
                    </a:cubicBezTo>
                    <a:cubicBezTo>
                      <a:pt x="18" y="11"/>
                      <a:pt x="17" y="11"/>
                      <a:pt x="15" y="11"/>
                    </a:cubicBezTo>
                    <a:cubicBezTo>
                      <a:pt x="13" y="11"/>
                      <a:pt x="11" y="11"/>
                      <a:pt x="10" y="12"/>
                    </a:cubicBezTo>
                    <a:cubicBezTo>
                      <a:pt x="9" y="13"/>
                      <a:pt x="9" y="14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1" y="19"/>
                      <a:pt x="13" y="20"/>
                      <a:pt x="15" y="21"/>
                    </a:cubicBezTo>
                    <a:cubicBezTo>
                      <a:pt x="19" y="23"/>
                      <a:pt x="22" y="24"/>
                      <a:pt x="24" y="26"/>
                    </a:cubicBezTo>
                    <a:cubicBezTo>
                      <a:pt x="26" y="28"/>
                      <a:pt x="27" y="31"/>
                      <a:pt x="2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5" name="Freeform 81"/>
              <p:cNvSpPr>
                <a:spLocks noEditPoints="1"/>
              </p:cNvSpPr>
              <p:nvPr/>
            </p:nvSpPr>
            <p:spPr bwMode="auto">
              <a:xfrm>
                <a:off x="874" y="819"/>
                <a:ext cx="148" cy="149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87 h 102"/>
                  <a:gd name="T12" fmla="*/ 15 w 102"/>
                  <a:gd name="T13" fmla="*/ 51 h 102"/>
                  <a:gd name="T14" fmla="*/ 51 w 102"/>
                  <a:gd name="T15" fmla="*/ 16 h 102"/>
                  <a:gd name="T16" fmla="*/ 86 w 102"/>
                  <a:gd name="T17" fmla="*/ 51 h 102"/>
                  <a:gd name="T18" fmla="*/ 51 w 102"/>
                  <a:gd name="T19" fmla="*/ 8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1"/>
                      <a:pt x="15" y="51"/>
                    </a:cubicBezTo>
                    <a:cubicBezTo>
                      <a:pt x="15" y="31"/>
                      <a:pt x="31" y="16"/>
                      <a:pt x="51" y="16"/>
                    </a:cubicBezTo>
                    <a:cubicBezTo>
                      <a:pt x="71" y="16"/>
                      <a:pt x="86" y="31"/>
                      <a:pt x="86" y="51"/>
                    </a:cubicBezTo>
                    <a:cubicBezTo>
                      <a:pt x="86" y="71"/>
                      <a:pt x="71" y="87"/>
                      <a:pt x="51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6" name="Rectangle 82"/>
              <p:cNvSpPr>
                <a:spLocks noChangeArrowheads="1"/>
              </p:cNvSpPr>
              <p:nvPr/>
            </p:nvSpPr>
            <p:spPr bwMode="auto">
              <a:xfrm>
                <a:off x="931" y="956"/>
                <a:ext cx="3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7" name="Freeform 83"/>
              <p:cNvSpPr>
                <a:spLocks noEditPoints="1"/>
              </p:cNvSpPr>
              <p:nvPr/>
            </p:nvSpPr>
            <p:spPr bwMode="auto">
              <a:xfrm>
                <a:off x="2257" y="1799"/>
                <a:ext cx="76" cy="76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8" name="Rectangle 84"/>
              <p:cNvSpPr>
                <a:spLocks noChangeArrowheads="1"/>
              </p:cNvSpPr>
              <p:nvPr/>
            </p:nvSpPr>
            <p:spPr bwMode="auto">
              <a:xfrm>
                <a:off x="2286" y="1760"/>
                <a:ext cx="16" cy="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9" name="Freeform 85"/>
              <p:cNvSpPr>
                <a:spLocks noEditPoints="1"/>
              </p:cNvSpPr>
              <p:nvPr/>
            </p:nvSpPr>
            <p:spPr bwMode="auto">
              <a:xfrm>
                <a:off x="2263" y="808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39 w 52"/>
                  <a:gd name="T11" fmla="*/ 26 h 52"/>
                  <a:gd name="T12" fmla="*/ 26 w 52"/>
                  <a:gd name="T13" fmla="*/ 39 h 52"/>
                  <a:gd name="T14" fmla="*/ 13 w 52"/>
                  <a:gd name="T15" fmla="*/ 26 h 52"/>
                  <a:gd name="T16" fmla="*/ 26 w 52"/>
                  <a:gd name="T17" fmla="*/ 12 h 52"/>
                  <a:gd name="T18" fmla="*/ 39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39" y="26"/>
                    </a:moveTo>
                    <a:cubicBezTo>
                      <a:pt x="39" y="33"/>
                      <a:pt x="33" y="39"/>
                      <a:pt x="26" y="39"/>
                    </a:cubicBezTo>
                    <a:cubicBezTo>
                      <a:pt x="19" y="39"/>
                      <a:pt x="13" y="33"/>
                      <a:pt x="13" y="26"/>
                    </a:cubicBezTo>
                    <a:cubicBezTo>
                      <a:pt x="13" y="18"/>
                      <a:pt x="19" y="12"/>
                      <a:pt x="26" y="12"/>
                    </a:cubicBezTo>
                    <a:cubicBezTo>
                      <a:pt x="33" y="12"/>
                      <a:pt x="39" y="18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0" name="Rectangle 86"/>
              <p:cNvSpPr>
                <a:spLocks noChangeArrowheads="1"/>
              </p:cNvSpPr>
              <p:nvPr/>
            </p:nvSpPr>
            <p:spPr bwMode="auto">
              <a:xfrm>
                <a:off x="2292" y="767"/>
                <a:ext cx="18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1" name="Freeform 87"/>
              <p:cNvSpPr>
                <a:spLocks noEditPoints="1"/>
              </p:cNvSpPr>
              <p:nvPr/>
            </p:nvSpPr>
            <p:spPr bwMode="auto">
              <a:xfrm>
                <a:off x="1387" y="1762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1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2" name="Rectangle 88"/>
              <p:cNvSpPr>
                <a:spLocks noChangeArrowheads="1"/>
              </p:cNvSpPr>
              <p:nvPr/>
            </p:nvSpPr>
            <p:spPr bwMode="auto">
              <a:xfrm>
                <a:off x="1418" y="1721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3" name="Freeform 89"/>
              <p:cNvSpPr>
                <a:spLocks noEditPoints="1"/>
              </p:cNvSpPr>
              <p:nvPr/>
            </p:nvSpPr>
            <p:spPr bwMode="auto">
              <a:xfrm>
                <a:off x="1911" y="915"/>
                <a:ext cx="76" cy="76"/>
              </a:xfrm>
              <a:custGeom>
                <a:avLst/>
                <a:gdLst>
                  <a:gd name="T0" fmla="*/ 26 w 52"/>
                  <a:gd name="T1" fmla="*/ 52 h 52"/>
                  <a:gd name="T2" fmla="*/ 52 w 52"/>
                  <a:gd name="T3" fmla="*/ 26 h 52"/>
                  <a:gd name="T4" fmla="*/ 26 w 52"/>
                  <a:gd name="T5" fmla="*/ 0 h 52"/>
                  <a:gd name="T6" fmla="*/ 0 w 52"/>
                  <a:gd name="T7" fmla="*/ 26 h 52"/>
                  <a:gd name="T8" fmla="*/ 26 w 52"/>
                  <a:gd name="T9" fmla="*/ 52 h 52"/>
                  <a:gd name="T10" fmla="*/ 26 w 52"/>
                  <a:gd name="T11" fmla="*/ 44 h 52"/>
                  <a:gd name="T12" fmla="*/ 8 w 52"/>
                  <a:gd name="T13" fmla="*/ 26 h 52"/>
                  <a:gd name="T14" fmla="*/ 26 w 52"/>
                  <a:gd name="T15" fmla="*/ 8 h 52"/>
                  <a:gd name="T16" fmla="*/ 44 w 52"/>
                  <a:gd name="T17" fmla="*/ 26 h 52"/>
                  <a:gd name="T18" fmla="*/ 26 w 52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52"/>
                    </a:move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ubicBezTo>
                      <a:pt x="44" y="36"/>
                      <a:pt x="36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4" name="Rectangle 90"/>
              <p:cNvSpPr>
                <a:spLocks noChangeArrowheads="1"/>
              </p:cNvSpPr>
              <p:nvPr/>
            </p:nvSpPr>
            <p:spPr bwMode="auto">
              <a:xfrm>
                <a:off x="1981" y="946"/>
                <a:ext cx="45" cy="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5" name="Freeform 91"/>
              <p:cNvSpPr>
                <a:spLocks noEditPoints="1"/>
              </p:cNvSpPr>
              <p:nvPr/>
            </p:nvSpPr>
            <p:spPr bwMode="auto">
              <a:xfrm>
                <a:off x="1776" y="1965"/>
                <a:ext cx="75" cy="74"/>
              </a:xfrm>
              <a:custGeom>
                <a:avLst/>
                <a:gdLst>
                  <a:gd name="T0" fmla="*/ 52 w 52"/>
                  <a:gd name="T1" fmla="*/ 25 h 51"/>
                  <a:gd name="T2" fmla="*/ 26 w 52"/>
                  <a:gd name="T3" fmla="*/ 0 h 51"/>
                  <a:gd name="T4" fmla="*/ 0 w 52"/>
                  <a:gd name="T5" fmla="*/ 25 h 51"/>
                  <a:gd name="T6" fmla="*/ 26 w 52"/>
                  <a:gd name="T7" fmla="*/ 51 h 51"/>
                  <a:gd name="T8" fmla="*/ 52 w 52"/>
                  <a:gd name="T9" fmla="*/ 25 h 51"/>
                  <a:gd name="T10" fmla="*/ 44 w 52"/>
                  <a:gd name="T11" fmla="*/ 25 h 51"/>
                  <a:gd name="T12" fmla="*/ 26 w 52"/>
                  <a:gd name="T13" fmla="*/ 43 h 51"/>
                  <a:gd name="T14" fmla="*/ 8 w 52"/>
                  <a:gd name="T15" fmla="*/ 25 h 51"/>
                  <a:gd name="T16" fmla="*/ 26 w 52"/>
                  <a:gd name="T17" fmla="*/ 7 h 51"/>
                  <a:gd name="T18" fmla="*/ 44 w 52"/>
                  <a:gd name="T1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6" y="51"/>
                    </a:cubicBezTo>
                    <a:cubicBezTo>
                      <a:pt x="40" y="51"/>
                      <a:pt x="52" y="40"/>
                      <a:pt x="52" y="25"/>
                    </a:cubicBezTo>
                    <a:close/>
                    <a:moveTo>
                      <a:pt x="44" y="25"/>
                    </a:moveTo>
                    <a:cubicBezTo>
                      <a:pt x="44" y="35"/>
                      <a:pt x="36" y="43"/>
                      <a:pt x="26" y="43"/>
                    </a:cubicBezTo>
                    <a:cubicBezTo>
                      <a:pt x="16" y="43"/>
                      <a:pt x="8" y="35"/>
                      <a:pt x="8" y="25"/>
                    </a:cubicBezTo>
                    <a:cubicBezTo>
                      <a:pt x="8" y="15"/>
                      <a:pt x="16" y="7"/>
                      <a:pt x="26" y="7"/>
                    </a:cubicBezTo>
                    <a:cubicBezTo>
                      <a:pt x="36" y="7"/>
                      <a:pt x="44" y="15"/>
                      <a:pt x="4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6" name="Rectangle 92"/>
              <p:cNvSpPr>
                <a:spLocks noChangeArrowheads="1"/>
              </p:cNvSpPr>
              <p:nvPr/>
            </p:nvSpPr>
            <p:spPr bwMode="auto">
              <a:xfrm>
                <a:off x="1805" y="1924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7" name="Freeform 93"/>
              <p:cNvSpPr>
                <a:spLocks noEditPoints="1"/>
              </p:cNvSpPr>
              <p:nvPr/>
            </p:nvSpPr>
            <p:spPr bwMode="auto">
              <a:xfrm>
                <a:off x="951" y="2986"/>
                <a:ext cx="74" cy="76"/>
              </a:xfrm>
              <a:custGeom>
                <a:avLst/>
                <a:gdLst>
                  <a:gd name="T0" fmla="*/ 26 w 51"/>
                  <a:gd name="T1" fmla="*/ 52 h 52"/>
                  <a:gd name="T2" fmla="*/ 51 w 51"/>
                  <a:gd name="T3" fmla="*/ 26 h 52"/>
                  <a:gd name="T4" fmla="*/ 26 w 51"/>
                  <a:gd name="T5" fmla="*/ 0 h 52"/>
                  <a:gd name="T6" fmla="*/ 0 w 51"/>
                  <a:gd name="T7" fmla="*/ 26 h 52"/>
                  <a:gd name="T8" fmla="*/ 26 w 51"/>
                  <a:gd name="T9" fmla="*/ 52 h 52"/>
                  <a:gd name="T10" fmla="*/ 26 w 51"/>
                  <a:gd name="T11" fmla="*/ 44 h 52"/>
                  <a:gd name="T12" fmla="*/ 8 w 51"/>
                  <a:gd name="T13" fmla="*/ 26 h 52"/>
                  <a:gd name="T14" fmla="*/ 26 w 51"/>
                  <a:gd name="T15" fmla="*/ 8 h 52"/>
                  <a:gd name="T16" fmla="*/ 44 w 51"/>
                  <a:gd name="T17" fmla="*/ 26 h 52"/>
                  <a:gd name="T18" fmla="*/ 26 w 51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40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5" y="8"/>
                      <a:pt x="44" y="16"/>
                      <a:pt x="44" y="26"/>
                    </a:cubicBezTo>
                    <a:cubicBezTo>
                      <a:pt x="44" y="36"/>
                      <a:pt x="35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8" name="Rectangle 94"/>
              <p:cNvSpPr>
                <a:spLocks noChangeArrowheads="1"/>
              </p:cNvSpPr>
              <p:nvPr/>
            </p:nvSpPr>
            <p:spPr bwMode="auto">
              <a:xfrm>
                <a:off x="1021" y="3015"/>
                <a:ext cx="45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9" name="Freeform 95"/>
              <p:cNvSpPr>
                <a:spLocks noEditPoints="1"/>
              </p:cNvSpPr>
              <p:nvPr/>
            </p:nvSpPr>
            <p:spPr bwMode="auto">
              <a:xfrm>
                <a:off x="1785" y="2705"/>
                <a:ext cx="94" cy="96"/>
              </a:xfrm>
              <a:custGeom>
                <a:avLst/>
                <a:gdLst>
                  <a:gd name="T0" fmla="*/ 65 w 65"/>
                  <a:gd name="T1" fmla="*/ 33 h 66"/>
                  <a:gd name="T2" fmla="*/ 32 w 65"/>
                  <a:gd name="T3" fmla="*/ 0 h 66"/>
                  <a:gd name="T4" fmla="*/ 0 w 65"/>
                  <a:gd name="T5" fmla="*/ 33 h 66"/>
                  <a:gd name="T6" fmla="*/ 32 w 65"/>
                  <a:gd name="T7" fmla="*/ 66 h 66"/>
                  <a:gd name="T8" fmla="*/ 65 w 65"/>
                  <a:gd name="T9" fmla="*/ 33 h 66"/>
                  <a:gd name="T10" fmla="*/ 55 w 65"/>
                  <a:gd name="T11" fmla="*/ 33 h 66"/>
                  <a:gd name="T12" fmla="*/ 32 w 65"/>
                  <a:gd name="T13" fmla="*/ 56 h 66"/>
                  <a:gd name="T14" fmla="*/ 10 w 65"/>
                  <a:gd name="T15" fmla="*/ 33 h 66"/>
                  <a:gd name="T16" fmla="*/ 32 w 65"/>
                  <a:gd name="T17" fmla="*/ 10 h 66"/>
                  <a:gd name="T18" fmla="*/ 55 w 65"/>
                  <a:gd name="T19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65" y="33"/>
                    </a:moveTo>
                    <a:cubicBezTo>
                      <a:pt x="65" y="15"/>
                      <a:pt x="50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51"/>
                      <a:pt x="14" y="66"/>
                      <a:pt x="32" y="66"/>
                    </a:cubicBezTo>
                    <a:cubicBezTo>
                      <a:pt x="50" y="66"/>
                      <a:pt x="65" y="51"/>
                      <a:pt x="65" y="33"/>
                    </a:cubicBezTo>
                    <a:close/>
                    <a:moveTo>
                      <a:pt x="55" y="33"/>
                    </a:moveTo>
                    <a:cubicBezTo>
                      <a:pt x="55" y="46"/>
                      <a:pt x="45" y="56"/>
                      <a:pt x="32" y="56"/>
                    </a:cubicBezTo>
                    <a:cubicBezTo>
                      <a:pt x="20" y="56"/>
                      <a:pt x="10" y="46"/>
                      <a:pt x="10" y="33"/>
                    </a:cubicBezTo>
                    <a:cubicBezTo>
                      <a:pt x="10" y="21"/>
                      <a:pt x="20" y="10"/>
                      <a:pt x="32" y="10"/>
                    </a:cubicBezTo>
                    <a:cubicBezTo>
                      <a:pt x="45" y="10"/>
                      <a:pt x="55" y="21"/>
                      <a:pt x="5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0" name="Rectangle 96"/>
              <p:cNvSpPr>
                <a:spLocks noChangeArrowheads="1"/>
              </p:cNvSpPr>
              <p:nvPr/>
            </p:nvSpPr>
            <p:spPr bwMode="auto">
              <a:xfrm>
                <a:off x="1821" y="2656"/>
                <a:ext cx="22" cy="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1" name="Freeform 97"/>
              <p:cNvSpPr/>
              <p:nvPr/>
            </p:nvSpPr>
            <p:spPr bwMode="auto">
              <a:xfrm>
                <a:off x="2153" y="1625"/>
                <a:ext cx="48" cy="91"/>
              </a:xfrm>
              <a:custGeom>
                <a:avLst/>
                <a:gdLst>
                  <a:gd name="T0" fmla="*/ 33 w 33"/>
                  <a:gd name="T1" fmla="*/ 43 h 63"/>
                  <a:gd name="T2" fmla="*/ 32 w 33"/>
                  <a:gd name="T3" fmla="*/ 48 h 63"/>
                  <a:gd name="T4" fmla="*/ 30 w 33"/>
                  <a:gd name="T5" fmla="*/ 52 h 63"/>
                  <a:gd name="T6" fmla="*/ 26 w 33"/>
                  <a:gd name="T7" fmla="*/ 55 h 63"/>
                  <a:gd name="T8" fmla="*/ 21 w 33"/>
                  <a:gd name="T9" fmla="*/ 56 h 63"/>
                  <a:gd name="T10" fmla="*/ 21 w 33"/>
                  <a:gd name="T11" fmla="*/ 60 h 63"/>
                  <a:gd name="T12" fmla="*/ 21 w 33"/>
                  <a:gd name="T13" fmla="*/ 62 h 63"/>
                  <a:gd name="T14" fmla="*/ 19 w 33"/>
                  <a:gd name="T15" fmla="*/ 63 h 63"/>
                  <a:gd name="T16" fmla="*/ 15 w 33"/>
                  <a:gd name="T17" fmla="*/ 63 h 63"/>
                  <a:gd name="T18" fmla="*/ 13 w 33"/>
                  <a:gd name="T19" fmla="*/ 62 h 63"/>
                  <a:gd name="T20" fmla="*/ 12 w 33"/>
                  <a:gd name="T21" fmla="*/ 60 h 63"/>
                  <a:gd name="T22" fmla="*/ 12 w 33"/>
                  <a:gd name="T23" fmla="*/ 57 h 63"/>
                  <a:gd name="T24" fmla="*/ 4 w 33"/>
                  <a:gd name="T25" fmla="*/ 56 h 63"/>
                  <a:gd name="T26" fmla="*/ 0 w 33"/>
                  <a:gd name="T27" fmla="*/ 54 h 63"/>
                  <a:gd name="T28" fmla="*/ 0 w 33"/>
                  <a:gd name="T29" fmla="*/ 53 h 63"/>
                  <a:gd name="T30" fmla="*/ 0 w 33"/>
                  <a:gd name="T31" fmla="*/ 50 h 63"/>
                  <a:gd name="T32" fmla="*/ 1 w 33"/>
                  <a:gd name="T33" fmla="*/ 47 h 63"/>
                  <a:gd name="T34" fmla="*/ 2 w 33"/>
                  <a:gd name="T35" fmla="*/ 46 h 63"/>
                  <a:gd name="T36" fmla="*/ 3 w 33"/>
                  <a:gd name="T37" fmla="*/ 47 h 63"/>
                  <a:gd name="T38" fmla="*/ 3 w 33"/>
                  <a:gd name="T39" fmla="*/ 47 h 63"/>
                  <a:gd name="T40" fmla="*/ 7 w 33"/>
                  <a:gd name="T41" fmla="*/ 48 h 63"/>
                  <a:gd name="T42" fmla="*/ 14 w 33"/>
                  <a:gd name="T43" fmla="*/ 49 h 63"/>
                  <a:gd name="T44" fmla="*/ 20 w 33"/>
                  <a:gd name="T45" fmla="*/ 47 h 63"/>
                  <a:gd name="T46" fmla="*/ 23 w 33"/>
                  <a:gd name="T47" fmla="*/ 43 h 63"/>
                  <a:gd name="T48" fmla="*/ 22 w 33"/>
                  <a:gd name="T49" fmla="*/ 38 h 63"/>
                  <a:gd name="T50" fmla="*/ 15 w 33"/>
                  <a:gd name="T51" fmla="*/ 35 h 63"/>
                  <a:gd name="T52" fmla="*/ 10 w 33"/>
                  <a:gd name="T53" fmla="*/ 32 h 63"/>
                  <a:gd name="T54" fmla="*/ 5 w 33"/>
                  <a:gd name="T55" fmla="*/ 29 h 63"/>
                  <a:gd name="T56" fmla="*/ 2 w 33"/>
                  <a:gd name="T57" fmla="*/ 25 h 63"/>
                  <a:gd name="T58" fmla="*/ 1 w 33"/>
                  <a:gd name="T59" fmla="*/ 19 h 63"/>
                  <a:gd name="T60" fmla="*/ 4 w 33"/>
                  <a:gd name="T61" fmla="*/ 11 h 63"/>
                  <a:gd name="T62" fmla="*/ 13 w 33"/>
                  <a:gd name="T63" fmla="*/ 7 h 63"/>
                  <a:gd name="T64" fmla="*/ 13 w 33"/>
                  <a:gd name="T65" fmla="*/ 3 h 63"/>
                  <a:gd name="T66" fmla="*/ 14 w 33"/>
                  <a:gd name="T67" fmla="*/ 1 h 63"/>
                  <a:gd name="T68" fmla="*/ 16 w 33"/>
                  <a:gd name="T69" fmla="*/ 0 h 63"/>
                  <a:gd name="T70" fmla="*/ 21 w 33"/>
                  <a:gd name="T71" fmla="*/ 0 h 63"/>
                  <a:gd name="T72" fmla="*/ 23 w 33"/>
                  <a:gd name="T73" fmla="*/ 1 h 63"/>
                  <a:gd name="T74" fmla="*/ 23 w 33"/>
                  <a:gd name="T75" fmla="*/ 3 h 63"/>
                  <a:gd name="T76" fmla="*/ 23 w 33"/>
                  <a:gd name="T77" fmla="*/ 6 h 63"/>
                  <a:gd name="T78" fmla="*/ 27 w 33"/>
                  <a:gd name="T79" fmla="*/ 7 h 63"/>
                  <a:gd name="T80" fmla="*/ 30 w 33"/>
                  <a:gd name="T81" fmla="*/ 8 h 63"/>
                  <a:gd name="T82" fmla="*/ 31 w 33"/>
                  <a:gd name="T83" fmla="*/ 9 h 63"/>
                  <a:gd name="T84" fmla="*/ 30 w 33"/>
                  <a:gd name="T85" fmla="*/ 12 h 63"/>
                  <a:gd name="T86" fmla="*/ 29 w 33"/>
                  <a:gd name="T87" fmla="*/ 14 h 63"/>
                  <a:gd name="T88" fmla="*/ 28 w 33"/>
                  <a:gd name="T89" fmla="*/ 15 h 63"/>
                  <a:gd name="T90" fmla="*/ 24 w 33"/>
                  <a:gd name="T91" fmla="*/ 14 h 63"/>
                  <a:gd name="T92" fmla="*/ 19 w 33"/>
                  <a:gd name="T93" fmla="*/ 14 h 63"/>
                  <a:gd name="T94" fmla="*/ 13 w 33"/>
                  <a:gd name="T95" fmla="*/ 15 h 63"/>
                  <a:gd name="T96" fmla="*/ 11 w 33"/>
                  <a:gd name="T97" fmla="*/ 19 h 63"/>
                  <a:gd name="T98" fmla="*/ 13 w 33"/>
                  <a:gd name="T99" fmla="*/ 23 h 63"/>
                  <a:gd name="T100" fmla="*/ 19 w 33"/>
                  <a:gd name="T101" fmla="*/ 27 h 63"/>
                  <a:gd name="T102" fmla="*/ 30 w 33"/>
                  <a:gd name="T103" fmla="*/ 33 h 63"/>
                  <a:gd name="T104" fmla="*/ 33 w 33"/>
                  <a:gd name="T105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" h="63">
                    <a:moveTo>
                      <a:pt x="33" y="43"/>
                    </a:moveTo>
                    <a:cubicBezTo>
                      <a:pt x="33" y="45"/>
                      <a:pt x="33" y="46"/>
                      <a:pt x="32" y="48"/>
                    </a:cubicBezTo>
                    <a:cubicBezTo>
                      <a:pt x="32" y="50"/>
                      <a:pt x="31" y="51"/>
                      <a:pt x="30" y="52"/>
                    </a:cubicBezTo>
                    <a:cubicBezTo>
                      <a:pt x="29" y="53"/>
                      <a:pt x="28" y="54"/>
                      <a:pt x="26" y="55"/>
                    </a:cubicBezTo>
                    <a:cubicBezTo>
                      <a:pt x="25" y="55"/>
                      <a:pt x="23" y="56"/>
                      <a:pt x="21" y="56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1"/>
                      <a:pt x="21" y="62"/>
                      <a:pt x="21" y="62"/>
                    </a:cubicBezTo>
                    <a:cubicBezTo>
                      <a:pt x="21" y="63"/>
                      <a:pt x="20" y="63"/>
                      <a:pt x="19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2"/>
                      <a:pt x="13" y="62"/>
                    </a:cubicBezTo>
                    <a:cubicBezTo>
                      <a:pt x="12" y="62"/>
                      <a:pt x="12" y="61"/>
                      <a:pt x="12" y="60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56"/>
                      <a:pt x="4" y="56"/>
                    </a:cubicBezTo>
                    <a:cubicBezTo>
                      <a:pt x="2" y="55"/>
                      <a:pt x="1" y="55"/>
                      <a:pt x="0" y="54"/>
                    </a:cubicBezTo>
                    <a:cubicBezTo>
                      <a:pt x="0" y="54"/>
                      <a:pt x="0" y="53"/>
                      <a:pt x="0" y="53"/>
                    </a:cubicBezTo>
                    <a:cubicBezTo>
                      <a:pt x="0" y="52"/>
                      <a:pt x="0" y="51"/>
                      <a:pt x="0" y="50"/>
                    </a:cubicBezTo>
                    <a:cubicBezTo>
                      <a:pt x="1" y="49"/>
                      <a:pt x="1" y="48"/>
                      <a:pt x="1" y="47"/>
                    </a:cubicBezTo>
                    <a:cubicBezTo>
                      <a:pt x="2" y="47"/>
                      <a:pt x="2" y="46"/>
                      <a:pt x="2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6" y="48"/>
                      <a:pt x="7" y="48"/>
                    </a:cubicBezTo>
                    <a:cubicBezTo>
                      <a:pt x="9" y="49"/>
                      <a:pt x="11" y="49"/>
                      <a:pt x="14" y="49"/>
                    </a:cubicBezTo>
                    <a:cubicBezTo>
                      <a:pt x="16" y="49"/>
                      <a:pt x="19" y="48"/>
                      <a:pt x="20" y="47"/>
                    </a:cubicBezTo>
                    <a:cubicBezTo>
                      <a:pt x="22" y="47"/>
                      <a:pt x="23" y="45"/>
                      <a:pt x="23" y="43"/>
                    </a:cubicBezTo>
                    <a:cubicBezTo>
                      <a:pt x="23" y="41"/>
                      <a:pt x="23" y="40"/>
                      <a:pt x="22" y="38"/>
                    </a:cubicBezTo>
                    <a:cubicBezTo>
                      <a:pt x="20" y="37"/>
                      <a:pt x="18" y="36"/>
                      <a:pt x="15" y="35"/>
                    </a:cubicBezTo>
                    <a:cubicBezTo>
                      <a:pt x="13" y="34"/>
                      <a:pt x="11" y="33"/>
                      <a:pt x="10" y="32"/>
                    </a:cubicBezTo>
                    <a:cubicBezTo>
                      <a:pt x="8" y="31"/>
                      <a:pt x="7" y="30"/>
                      <a:pt x="5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2" y="24"/>
                      <a:pt x="1" y="22"/>
                      <a:pt x="1" y="19"/>
                    </a:cubicBezTo>
                    <a:cubicBezTo>
                      <a:pt x="1" y="16"/>
                      <a:pt x="2" y="14"/>
                      <a:pt x="4" y="11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cubicBezTo>
                      <a:pt x="23" y="1"/>
                      <a:pt x="23" y="2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7"/>
                      <a:pt x="26" y="7"/>
                      <a:pt x="27" y="7"/>
                    </a:cubicBezTo>
                    <a:cubicBezTo>
                      <a:pt x="29" y="7"/>
                      <a:pt x="29" y="8"/>
                      <a:pt x="30" y="8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1" y="10"/>
                      <a:pt x="31" y="11"/>
                      <a:pt x="30" y="12"/>
                    </a:cubicBezTo>
                    <a:cubicBezTo>
                      <a:pt x="30" y="13"/>
                      <a:pt x="30" y="14"/>
                      <a:pt x="29" y="14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7" y="15"/>
                      <a:pt x="26" y="15"/>
                      <a:pt x="24" y="14"/>
                    </a:cubicBezTo>
                    <a:cubicBezTo>
                      <a:pt x="23" y="14"/>
                      <a:pt x="21" y="14"/>
                      <a:pt x="19" y="14"/>
                    </a:cubicBezTo>
                    <a:cubicBezTo>
                      <a:pt x="16" y="14"/>
                      <a:pt x="14" y="14"/>
                      <a:pt x="13" y="15"/>
                    </a:cubicBezTo>
                    <a:cubicBezTo>
                      <a:pt x="12" y="16"/>
                      <a:pt x="11" y="18"/>
                      <a:pt x="11" y="19"/>
                    </a:cubicBezTo>
                    <a:cubicBezTo>
                      <a:pt x="11" y="21"/>
                      <a:pt x="12" y="22"/>
                      <a:pt x="13" y="23"/>
                    </a:cubicBezTo>
                    <a:cubicBezTo>
                      <a:pt x="14" y="25"/>
                      <a:pt x="17" y="26"/>
                      <a:pt x="19" y="27"/>
                    </a:cubicBezTo>
                    <a:cubicBezTo>
                      <a:pt x="24" y="29"/>
                      <a:pt x="27" y="31"/>
                      <a:pt x="30" y="33"/>
                    </a:cubicBezTo>
                    <a:cubicBezTo>
                      <a:pt x="32" y="36"/>
                      <a:pt x="33" y="39"/>
                      <a:pt x="3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2" name="Freeform 98"/>
              <p:cNvSpPr>
                <a:spLocks noEditPoints="1"/>
              </p:cNvSpPr>
              <p:nvPr/>
            </p:nvSpPr>
            <p:spPr bwMode="auto">
              <a:xfrm>
                <a:off x="2083" y="1578"/>
                <a:ext cx="183" cy="185"/>
              </a:xfrm>
              <a:custGeom>
                <a:avLst/>
                <a:gdLst>
                  <a:gd name="T0" fmla="*/ 63 w 126"/>
                  <a:gd name="T1" fmla="*/ 0 h 127"/>
                  <a:gd name="T2" fmla="*/ 0 w 126"/>
                  <a:gd name="T3" fmla="*/ 63 h 127"/>
                  <a:gd name="T4" fmla="*/ 63 w 126"/>
                  <a:gd name="T5" fmla="*/ 127 h 127"/>
                  <a:gd name="T6" fmla="*/ 126 w 126"/>
                  <a:gd name="T7" fmla="*/ 63 h 127"/>
                  <a:gd name="T8" fmla="*/ 63 w 126"/>
                  <a:gd name="T9" fmla="*/ 0 h 127"/>
                  <a:gd name="T10" fmla="*/ 63 w 126"/>
                  <a:gd name="T11" fmla="*/ 107 h 127"/>
                  <a:gd name="T12" fmla="*/ 19 w 126"/>
                  <a:gd name="T13" fmla="*/ 63 h 127"/>
                  <a:gd name="T14" fmla="*/ 63 w 126"/>
                  <a:gd name="T15" fmla="*/ 19 h 127"/>
                  <a:gd name="T16" fmla="*/ 107 w 126"/>
                  <a:gd name="T17" fmla="*/ 63 h 127"/>
                  <a:gd name="T18" fmla="*/ 63 w 126"/>
                  <a:gd name="T19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7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7"/>
                      <a:pt x="63" y="127"/>
                    </a:cubicBezTo>
                    <a:cubicBezTo>
                      <a:pt x="98" y="127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lose/>
                    <a:moveTo>
                      <a:pt x="63" y="107"/>
                    </a:moveTo>
                    <a:cubicBezTo>
                      <a:pt x="39" y="107"/>
                      <a:pt x="19" y="88"/>
                      <a:pt x="19" y="63"/>
                    </a:cubicBezTo>
                    <a:cubicBezTo>
                      <a:pt x="19" y="39"/>
                      <a:pt x="39" y="19"/>
                      <a:pt x="63" y="19"/>
                    </a:cubicBezTo>
                    <a:cubicBezTo>
                      <a:pt x="87" y="19"/>
                      <a:pt x="107" y="39"/>
                      <a:pt x="107" y="63"/>
                    </a:cubicBezTo>
                    <a:cubicBezTo>
                      <a:pt x="107" y="88"/>
                      <a:pt x="87" y="107"/>
                      <a:pt x="63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3" name="Rectangle 99"/>
              <p:cNvSpPr>
                <a:spLocks noChangeArrowheads="1"/>
              </p:cNvSpPr>
              <p:nvPr/>
            </p:nvSpPr>
            <p:spPr bwMode="auto">
              <a:xfrm>
                <a:off x="2154" y="1748"/>
                <a:ext cx="41" cy="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4" name="Freeform 100"/>
              <p:cNvSpPr/>
              <p:nvPr/>
            </p:nvSpPr>
            <p:spPr bwMode="auto">
              <a:xfrm>
                <a:off x="683" y="1929"/>
                <a:ext cx="96" cy="145"/>
              </a:xfrm>
              <a:custGeom>
                <a:avLst/>
                <a:gdLst>
                  <a:gd name="T0" fmla="*/ 34 w 66"/>
                  <a:gd name="T1" fmla="*/ 0 h 100"/>
                  <a:gd name="T2" fmla="*/ 12 w 66"/>
                  <a:gd name="T3" fmla="*/ 52 h 100"/>
                  <a:gd name="T4" fmla="*/ 31 w 66"/>
                  <a:gd name="T5" fmla="*/ 100 h 100"/>
                  <a:gd name="T6" fmla="*/ 54 w 66"/>
                  <a:gd name="T7" fmla="*/ 52 h 100"/>
                  <a:gd name="T8" fmla="*/ 34 w 66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0">
                    <a:moveTo>
                      <a:pt x="34" y="0"/>
                    </a:moveTo>
                    <a:cubicBezTo>
                      <a:pt x="34" y="0"/>
                      <a:pt x="24" y="34"/>
                      <a:pt x="12" y="52"/>
                    </a:cubicBezTo>
                    <a:cubicBezTo>
                      <a:pt x="0" y="71"/>
                      <a:pt x="15" y="100"/>
                      <a:pt x="31" y="100"/>
                    </a:cubicBezTo>
                    <a:cubicBezTo>
                      <a:pt x="46" y="100"/>
                      <a:pt x="66" y="75"/>
                      <a:pt x="54" y="52"/>
                    </a:cubicBezTo>
                    <a:cubicBezTo>
                      <a:pt x="49" y="42"/>
                      <a:pt x="32" y="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5" name="Freeform 101"/>
              <p:cNvSpPr/>
              <p:nvPr/>
            </p:nvSpPr>
            <p:spPr bwMode="auto">
              <a:xfrm>
                <a:off x="2486" y="998"/>
                <a:ext cx="59" cy="90"/>
              </a:xfrm>
              <a:custGeom>
                <a:avLst/>
                <a:gdLst>
                  <a:gd name="T0" fmla="*/ 21 w 41"/>
                  <a:gd name="T1" fmla="*/ 0 h 62"/>
                  <a:gd name="T2" fmla="*/ 7 w 41"/>
                  <a:gd name="T3" fmla="*/ 33 h 62"/>
                  <a:gd name="T4" fmla="*/ 19 w 41"/>
                  <a:gd name="T5" fmla="*/ 62 h 62"/>
                  <a:gd name="T6" fmla="*/ 33 w 41"/>
                  <a:gd name="T7" fmla="*/ 33 h 62"/>
                  <a:gd name="T8" fmla="*/ 21 w 4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2">
                    <a:moveTo>
                      <a:pt x="21" y="0"/>
                    </a:moveTo>
                    <a:cubicBezTo>
                      <a:pt x="21" y="0"/>
                      <a:pt x="15" y="21"/>
                      <a:pt x="7" y="33"/>
                    </a:cubicBezTo>
                    <a:cubicBezTo>
                      <a:pt x="0" y="44"/>
                      <a:pt x="9" y="62"/>
                      <a:pt x="19" y="62"/>
                    </a:cubicBezTo>
                    <a:cubicBezTo>
                      <a:pt x="28" y="62"/>
                      <a:pt x="41" y="47"/>
                      <a:pt x="33" y="33"/>
                    </a:cubicBezTo>
                    <a:cubicBezTo>
                      <a:pt x="30" y="26"/>
                      <a:pt x="20" y="5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6" name="Freeform 102"/>
              <p:cNvSpPr/>
              <p:nvPr/>
            </p:nvSpPr>
            <p:spPr bwMode="auto">
              <a:xfrm>
                <a:off x="1991" y="768"/>
                <a:ext cx="60" cy="89"/>
              </a:xfrm>
              <a:custGeom>
                <a:avLst/>
                <a:gdLst>
                  <a:gd name="T0" fmla="*/ 21 w 41"/>
                  <a:gd name="T1" fmla="*/ 0 h 61"/>
                  <a:gd name="T2" fmla="*/ 7 w 41"/>
                  <a:gd name="T3" fmla="*/ 32 h 61"/>
                  <a:gd name="T4" fmla="*/ 19 w 41"/>
                  <a:gd name="T5" fmla="*/ 61 h 61"/>
                  <a:gd name="T6" fmla="*/ 33 w 41"/>
                  <a:gd name="T7" fmla="*/ 32 h 61"/>
                  <a:gd name="T8" fmla="*/ 21 w 4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21" y="0"/>
                    </a:moveTo>
                    <a:cubicBezTo>
                      <a:pt x="21" y="0"/>
                      <a:pt x="14" y="20"/>
                      <a:pt x="7" y="32"/>
                    </a:cubicBezTo>
                    <a:cubicBezTo>
                      <a:pt x="0" y="44"/>
                      <a:pt x="9" y="61"/>
                      <a:pt x="19" y="61"/>
                    </a:cubicBezTo>
                    <a:cubicBezTo>
                      <a:pt x="28" y="61"/>
                      <a:pt x="41" y="46"/>
                      <a:pt x="33" y="32"/>
                    </a:cubicBezTo>
                    <a:cubicBezTo>
                      <a:pt x="30" y="26"/>
                      <a:pt x="20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7" name="Freeform 103"/>
              <p:cNvSpPr/>
              <p:nvPr/>
            </p:nvSpPr>
            <p:spPr bwMode="auto">
              <a:xfrm>
                <a:off x="2599" y="2487"/>
                <a:ext cx="54" cy="80"/>
              </a:xfrm>
              <a:custGeom>
                <a:avLst/>
                <a:gdLst>
                  <a:gd name="T0" fmla="*/ 19 w 37"/>
                  <a:gd name="T1" fmla="*/ 0 h 55"/>
                  <a:gd name="T2" fmla="*/ 7 w 37"/>
                  <a:gd name="T3" fmla="*/ 28 h 55"/>
                  <a:gd name="T4" fmla="*/ 17 w 37"/>
                  <a:gd name="T5" fmla="*/ 54 h 55"/>
                  <a:gd name="T6" fmla="*/ 30 w 37"/>
                  <a:gd name="T7" fmla="*/ 28 h 55"/>
                  <a:gd name="T8" fmla="*/ 19 w 3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5">
                    <a:moveTo>
                      <a:pt x="19" y="0"/>
                    </a:moveTo>
                    <a:cubicBezTo>
                      <a:pt x="19" y="0"/>
                      <a:pt x="13" y="18"/>
                      <a:pt x="7" y="28"/>
                    </a:cubicBezTo>
                    <a:cubicBezTo>
                      <a:pt x="0" y="39"/>
                      <a:pt x="8" y="54"/>
                      <a:pt x="17" y="54"/>
                    </a:cubicBezTo>
                    <a:cubicBezTo>
                      <a:pt x="25" y="55"/>
                      <a:pt x="37" y="41"/>
                      <a:pt x="30" y="28"/>
                    </a:cubicBezTo>
                    <a:cubicBezTo>
                      <a:pt x="27" y="23"/>
                      <a:pt x="18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8" name="Freeform 104"/>
              <p:cNvSpPr/>
              <p:nvPr/>
            </p:nvSpPr>
            <p:spPr bwMode="auto">
              <a:xfrm>
                <a:off x="1232" y="1983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4 h 66"/>
                  <a:gd name="T4" fmla="*/ 20 w 43"/>
                  <a:gd name="T5" fmla="*/ 65 h 66"/>
                  <a:gd name="T6" fmla="*/ 35 w 43"/>
                  <a:gd name="T7" fmla="*/ 34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4"/>
                    </a:cubicBezTo>
                    <a:cubicBezTo>
                      <a:pt x="0" y="47"/>
                      <a:pt x="9" y="65"/>
                      <a:pt x="20" y="65"/>
                    </a:cubicBezTo>
                    <a:cubicBezTo>
                      <a:pt x="30" y="66"/>
                      <a:pt x="43" y="49"/>
                      <a:pt x="35" y="34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9" name="Freeform 105"/>
              <p:cNvSpPr/>
              <p:nvPr/>
            </p:nvSpPr>
            <p:spPr bwMode="auto">
              <a:xfrm>
                <a:off x="977" y="726"/>
                <a:ext cx="63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5"/>
                    </a:cubicBezTo>
                    <a:cubicBezTo>
                      <a:pt x="0" y="47"/>
                      <a:pt x="10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0" name="Freeform 106"/>
              <p:cNvSpPr/>
              <p:nvPr/>
            </p:nvSpPr>
            <p:spPr bwMode="auto">
              <a:xfrm>
                <a:off x="1181" y="2159"/>
                <a:ext cx="52" cy="80"/>
              </a:xfrm>
              <a:custGeom>
                <a:avLst/>
                <a:gdLst>
                  <a:gd name="T0" fmla="*/ 18 w 36"/>
                  <a:gd name="T1" fmla="*/ 0 h 55"/>
                  <a:gd name="T2" fmla="*/ 6 w 36"/>
                  <a:gd name="T3" fmla="*/ 29 h 55"/>
                  <a:gd name="T4" fmla="*/ 17 w 36"/>
                  <a:gd name="T5" fmla="*/ 55 h 55"/>
                  <a:gd name="T6" fmla="*/ 29 w 36"/>
                  <a:gd name="T7" fmla="*/ 29 h 55"/>
                  <a:gd name="T8" fmla="*/ 18 w 3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5">
                    <a:moveTo>
                      <a:pt x="18" y="0"/>
                    </a:moveTo>
                    <a:cubicBezTo>
                      <a:pt x="18" y="0"/>
                      <a:pt x="13" y="19"/>
                      <a:pt x="6" y="29"/>
                    </a:cubicBezTo>
                    <a:cubicBezTo>
                      <a:pt x="0" y="39"/>
                      <a:pt x="8" y="54"/>
                      <a:pt x="17" y="55"/>
                    </a:cubicBezTo>
                    <a:cubicBezTo>
                      <a:pt x="25" y="55"/>
                      <a:pt x="36" y="41"/>
                      <a:pt x="29" y="29"/>
                    </a:cubicBezTo>
                    <a:cubicBezTo>
                      <a:pt x="26" y="23"/>
                      <a:pt x="17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1" name="Freeform 107"/>
              <p:cNvSpPr/>
              <p:nvPr/>
            </p:nvSpPr>
            <p:spPr bwMode="auto">
              <a:xfrm>
                <a:off x="1019" y="2820"/>
                <a:ext cx="108" cy="165"/>
              </a:xfrm>
              <a:custGeom>
                <a:avLst/>
                <a:gdLst>
                  <a:gd name="T0" fmla="*/ 37 w 74"/>
                  <a:gd name="T1" fmla="*/ 0 h 113"/>
                  <a:gd name="T2" fmla="*/ 13 w 74"/>
                  <a:gd name="T3" fmla="*/ 59 h 113"/>
                  <a:gd name="T4" fmla="*/ 34 w 74"/>
                  <a:gd name="T5" fmla="*/ 112 h 113"/>
                  <a:gd name="T6" fmla="*/ 60 w 74"/>
                  <a:gd name="T7" fmla="*/ 59 h 113"/>
                  <a:gd name="T8" fmla="*/ 37 w 7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13">
                    <a:moveTo>
                      <a:pt x="37" y="0"/>
                    </a:moveTo>
                    <a:cubicBezTo>
                      <a:pt x="37" y="0"/>
                      <a:pt x="26" y="38"/>
                      <a:pt x="13" y="59"/>
                    </a:cubicBezTo>
                    <a:cubicBezTo>
                      <a:pt x="0" y="80"/>
                      <a:pt x="16" y="112"/>
                      <a:pt x="34" y="112"/>
                    </a:cubicBezTo>
                    <a:cubicBezTo>
                      <a:pt x="51" y="113"/>
                      <a:pt x="74" y="85"/>
                      <a:pt x="60" y="59"/>
                    </a:cubicBezTo>
                    <a:cubicBezTo>
                      <a:pt x="54" y="48"/>
                      <a:pt x="35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2" name="Freeform 108"/>
              <p:cNvSpPr/>
              <p:nvPr/>
            </p:nvSpPr>
            <p:spPr bwMode="auto">
              <a:xfrm>
                <a:off x="2733" y="1860"/>
                <a:ext cx="89" cy="136"/>
              </a:xfrm>
              <a:custGeom>
                <a:avLst/>
                <a:gdLst>
                  <a:gd name="T0" fmla="*/ 31 w 61"/>
                  <a:gd name="T1" fmla="*/ 0 h 93"/>
                  <a:gd name="T2" fmla="*/ 11 w 61"/>
                  <a:gd name="T3" fmla="*/ 49 h 93"/>
                  <a:gd name="T4" fmla="*/ 29 w 61"/>
                  <a:gd name="T5" fmla="*/ 93 h 93"/>
                  <a:gd name="T6" fmla="*/ 50 w 61"/>
                  <a:gd name="T7" fmla="*/ 49 h 93"/>
                  <a:gd name="T8" fmla="*/ 31 w 61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3">
                    <a:moveTo>
                      <a:pt x="31" y="0"/>
                    </a:moveTo>
                    <a:cubicBezTo>
                      <a:pt x="31" y="0"/>
                      <a:pt x="22" y="32"/>
                      <a:pt x="11" y="49"/>
                    </a:cubicBezTo>
                    <a:cubicBezTo>
                      <a:pt x="0" y="66"/>
                      <a:pt x="14" y="93"/>
                      <a:pt x="29" y="93"/>
                    </a:cubicBezTo>
                    <a:cubicBezTo>
                      <a:pt x="42" y="93"/>
                      <a:pt x="61" y="70"/>
                      <a:pt x="50" y="49"/>
                    </a:cubicBezTo>
                    <a:cubicBezTo>
                      <a:pt x="45" y="40"/>
                      <a:pt x="30" y="7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3" name="Freeform 109"/>
              <p:cNvSpPr/>
              <p:nvPr/>
            </p:nvSpPr>
            <p:spPr bwMode="auto">
              <a:xfrm>
                <a:off x="2441" y="2090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7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7" y="35"/>
                    </a:cubicBezTo>
                    <a:cubicBezTo>
                      <a:pt x="0" y="47"/>
                      <a:pt x="9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4" name="Freeform 110"/>
              <p:cNvSpPr/>
              <p:nvPr/>
            </p:nvSpPr>
            <p:spPr bwMode="auto">
              <a:xfrm>
                <a:off x="1965" y="1442"/>
                <a:ext cx="81" cy="125"/>
              </a:xfrm>
              <a:custGeom>
                <a:avLst/>
                <a:gdLst>
                  <a:gd name="T0" fmla="*/ 28 w 56"/>
                  <a:gd name="T1" fmla="*/ 0 h 86"/>
                  <a:gd name="T2" fmla="*/ 10 w 56"/>
                  <a:gd name="T3" fmla="*/ 45 h 86"/>
                  <a:gd name="T4" fmla="*/ 26 w 56"/>
                  <a:gd name="T5" fmla="*/ 86 h 86"/>
                  <a:gd name="T6" fmla="*/ 46 w 56"/>
                  <a:gd name="T7" fmla="*/ 45 h 86"/>
                  <a:gd name="T8" fmla="*/ 28 w 5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28" y="0"/>
                    </a:moveTo>
                    <a:cubicBezTo>
                      <a:pt x="28" y="0"/>
                      <a:pt x="20" y="29"/>
                      <a:pt x="10" y="45"/>
                    </a:cubicBezTo>
                    <a:cubicBezTo>
                      <a:pt x="0" y="61"/>
                      <a:pt x="12" y="86"/>
                      <a:pt x="26" y="86"/>
                    </a:cubicBezTo>
                    <a:cubicBezTo>
                      <a:pt x="39" y="86"/>
                      <a:pt x="56" y="65"/>
                      <a:pt x="46" y="45"/>
                    </a:cubicBezTo>
                    <a:cubicBezTo>
                      <a:pt x="41" y="37"/>
                      <a:pt x="27" y="7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5" name="Freeform 111"/>
              <p:cNvSpPr/>
              <p:nvPr/>
            </p:nvSpPr>
            <p:spPr bwMode="auto">
              <a:xfrm>
                <a:off x="2439" y="2207"/>
                <a:ext cx="63" cy="97"/>
              </a:xfrm>
              <a:custGeom>
                <a:avLst/>
                <a:gdLst>
                  <a:gd name="T0" fmla="*/ 22 w 43"/>
                  <a:gd name="T1" fmla="*/ 0 h 67"/>
                  <a:gd name="T2" fmla="*/ 7 w 43"/>
                  <a:gd name="T3" fmla="*/ 35 h 67"/>
                  <a:gd name="T4" fmla="*/ 20 w 43"/>
                  <a:gd name="T5" fmla="*/ 67 h 67"/>
                  <a:gd name="T6" fmla="*/ 35 w 43"/>
                  <a:gd name="T7" fmla="*/ 35 h 67"/>
                  <a:gd name="T8" fmla="*/ 22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15" y="23"/>
                      <a:pt x="7" y="35"/>
                    </a:cubicBezTo>
                    <a:cubicBezTo>
                      <a:pt x="0" y="48"/>
                      <a:pt x="9" y="67"/>
                      <a:pt x="20" y="67"/>
                    </a:cubicBezTo>
                    <a:cubicBezTo>
                      <a:pt x="30" y="67"/>
                      <a:pt x="43" y="50"/>
                      <a:pt x="35" y="35"/>
                    </a:cubicBezTo>
                    <a:cubicBezTo>
                      <a:pt x="32" y="29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6" name="Freeform 112"/>
              <p:cNvSpPr/>
              <p:nvPr/>
            </p:nvSpPr>
            <p:spPr bwMode="auto">
              <a:xfrm>
                <a:off x="1354" y="2121"/>
                <a:ext cx="35" cy="36"/>
              </a:xfrm>
              <a:custGeom>
                <a:avLst/>
                <a:gdLst>
                  <a:gd name="T0" fmla="*/ 13 w 35"/>
                  <a:gd name="T1" fmla="*/ 0 h 36"/>
                  <a:gd name="T2" fmla="*/ 13 w 35"/>
                  <a:gd name="T3" fmla="*/ 13 h 36"/>
                  <a:gd name="T4" fmla="*/ 0 w 35"/>
                  <a:gd name="T5" fmla="*/ 13 h 36"/>
                  <a:gd name="T6" fmla="*/ 0 w 35"/>
                  <a:gd name="T7" fmla="*/ 23 h 36"/>
                  <a:gd name="T8" fmla="*/ 13 w 35"/>
                  <a:gd name="T9" fmla="*/ 23 h 36"/>
                  <a:gd name="T10" fmla="*/ 13 w 35"/>
                  <a:gd name="T11" fmla="*/ 36 h 36"/>
                  <a:gd name="T12" fmla="*/ 23 w 35"/>
                  <a:gd name="T13" fmla="*/ 36 h 36"/>
                  <a:gd name="T14" fmla="*/ 23 w 35"/>
                  <a:gd name="T15" fmla="*/ 23 h 36"/>
                  <a:gd name="T16" fmla="*/ 35 w 35"/>
                  <a:gd name="T17" fmla="*/ 23 h 36"/>
                  <a:gd name="T18" fmla="*/ 35 w 35"/>
                  <a:gd name="T19" fmla="*/ 13 h 36"/>
                  <a:gd name="T20" fmla="*/ 23 w 35"/>
                  <a:gd name="T21" fmla="*/ 13 h 36"/>
                  <a:gd name="T22" fmla="*/ 23 w 35"/>
                  <a:gd name="T23" fmla="*/ 0 h 36"/>
                  <a:gd name="T24" fmla="*/ 13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3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3" y="23"/>
                    </a:lnTo>
                    <a:lnTo>
                      <a:pt x="13" y="36"/>
                    </a:lnTo>
                    <a:lnTo>
                      <a:pt x="23" y="36"/>
                    </a:lnTo>
                    <a:lnTo>
                      <a:pt x="23" y="23"/>
                    </a:lnTo>
                    <a:lnTo>
                      <a:pt x="35" y="23"/>
                    </a:lnTo>
                    <a:lnTo>
                      <a:pt x="35" y="13"/>
                    </a:lnTo>
                    <a:lnTo>
                      <a:pt x="23" y="13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7" name="Freeform 113"/>
              <p:cNvSpPr/>
              <p:nvPr/>
            </p:nvSpPr>
            <p:spPr bwMode="auto">
              <a:xfrm>
                <a:off x="1336" y="2103"/>
                <a:ext cx="72" cy="72"/>
              </a:xfrm>
              <a:custGeom>
                <a:avLst/>
                <a:gdLst>
                  <a:gd name="T0" fmla="*/ 37 w 72"/>
                  <a:gd name="T1" fmla="*/ 72 h 72"/>
                  <a:gd name="T2" fmla="*/ 0 w 72"/>
                  <a:gd name="T3" fmla="*/ 37 h 72"/>
                  <a:gd name="T4" fmla="*/ 35 w 72"/>
                  <a:gd name="T5" fmla="*/ 0 h 72"/>
                  <a:gd name="T6" fmla="*/ 72 w 72"/>
                  <a:gd name="T7" fmla="*/ 37 h 72"/>
                  <a:gd name="T8" fmla="*/ 37 w 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37" y="72"/>
                    </a:moveTo>
                    <a:lnTo>
                      <a:pt x="0" y="37"/>
                    </a:lnTo>
                    <a:lnTo>
                      <a:pt x="35" y="0"/>
                    </a:lnTo>
                    <a:lnTo>
                      <a:pt x="72" y="37"/>
                    </a:lnTo>
                    <a:lnTo>
                      <a:pt x="37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8" name="Rectangle 114"/>
              <p:cNvSpPr>
                <a:spLocks noChangeArrowheads="1"/>
              </p:cNvSpPr>
              <p:nvPr/>
            </p:nvSpPr>
            <p:spPr bwMode="auto">
              <a:xfrm>
                <a:off x="1288" y="2134"/>
                <a:ext cx="32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9" name="Freeform 115"/>
              <p:cNvSpPr/>
              <p:nvPr/>
            </p:nvSpPr>
            <p:spPr bwMode="auto">
              <a:xfrm>
                <a:off x="1284" y="2119"/>
                <a:ext cx="41" cy="41"/>
              </a:xfrm>
              <a:custGeom>
                <a:avLst/>
                <a:gdLst>
                  <a:gd name="T0" fmla="*/ 20 w 41"/>
                  <a:gd name="T1" fmla="*/ 41 h 41"/>
                  <a:gd name="T2" fmla="*/ 0 w 41"/>
                  <a:gd name="T3" fmla="*/ 21 h 41"/>
                  <a:gd name="T4" fmla="*/ 22 w 41"/>
                  <a:gd name="T5" fmla="*/ 0 h 41"/>
                  <a:gd name="T6" fmla="*/ 41 w 41"/>
                  <a:gd name="T7" fmla="*/ 21 h 41"/>
                  <a:gd name="T8" fmla="*/ 2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0" y="41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41" y="21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0" name="Freeform 116"/>
              <p:cNvSpPr>
                <a:spLocks noEditPoints="1"/>
              </p:cNvSpPr>
              <p:nvPr/>
            </p:nvSpPr>
            <p:spPr bwMode="auto">
              <a:xfrm>
                <a:off x="1242" y="2087"/>
                <a:ext cx="193" cy="256"/>
              </a:xfrm>
              <a:custGeom>
                <a:avLst/>
                <a:gdLst>
                  <a:gd name="T0" fmla="*/ 121 w 133"/>
                  <a:gd name="T1" fmla="*/ 0 h 176"/>
                  <a:gd name="T2" fmla="*/ 13 w 133"/>
                  <a:gd name="T3" fmla="*/ 0 h 176"/>
                  <a:gd name="T4" fmla="*/ 0 w 133"/>
                  <a:gd name="T5" fmla="*/ 12 h 176"/>
                  <a:gd name="T6" fmla="*/ 0 w 133"/>
                  <a:gd name="T7" fmla="*/ 164 h 176"/>
                  <a:gd name="T8" fmla="*/ 13 w 133"/>
                  <a:gd name="T9" fmla="*/ 176 h 176"/>
                  <a:gd name="T10" fmla="*/ 121 w 133"/>
                  <a:gd name="T11" fmla="*/ 176 h 176"/>
                  <a:gd name="T12" fmla="*/ 133 w 133"/>
                  <a:gd name="T13" fmla="*/ 164 h 176"/>
                  <a:gd name="T14" fmla="*/ 133 w 133"/>
                  <a:gd name="T15" fmla="*/ 12 h 176"/>
                  <a:gd name="T16" fmla="*/ 121 w 133"/>
                  <a:gd name="T17" fmla="*/ 0 h 176"/>
                  <a:gd name="T18" fmla="*/ 119 w 133"/>
                  <a:gd name="T19" fmla="*/ 56 h 176"/>
                  <a:gd name="T20" fmla="*/ 15 w 133"/>
                  <a:gd name="T21" fmla="*/ 56 h 176"/>
                  <a:gd name="T22" fmla="*/ 15 w 133"/>
                  <a:gd name="T23" fmla="*/ 14 h 176"/>
                  <a:gd name="T24" fmla="*/ 119 w 133"/>
                  <a:gd name="T25" fmla="*/ 14 h 176"/>
                  <a:gd name="T26" fmla="*/ 119 w 133"/>
                  <a:gd name="T27" fmla="*/ 56 h 176"/>
                  <a:gd name="T28" fmla="*/ 15 w 133"/>
                  <a:gd name="T29" fmla="*/ 66 h 176"/>
                  <a:gd name="T30" fmla="*/ 119 w 133"/>
                  <a:gd name="T31" fmla="*/ 66 h 176"/>
                  <a:gd name="T32" fmla="*/ 119 w 133"/>
                  <a:gd name="T33" fmla="*/ 161 h 176"/>
                  <a:gd name="T34" fmla="*/ 15 w 133"/>
                  <a:gd name="T35" fmla="*/ 161 h 176"/>
                  <a:gd name="T36" fmla="*/ 15 w 133"/>
                  <a:gd name="T37" fmla="*/ 6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76">
                    <a:moveTo>
                      <a:pt x="12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0"/>
                      <a:pt x="6" y="176"/>
                      <a:pt x="13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8" y="176"/>
                      <a:pt x="133" y="170"/>
                      <a:pt x="133" y="164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5"/>
                      <a:pt x="128" y="0"/>
                      <a:pt x="121" y="0"/>
                    </a:cubicBezTo>
                    <a:moveTo>
                      <a:pt x="119" y="56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19" y="14"/>
                      <a:pt x="119" y="14"/>
                      <a:pt x="119" y="14"/>
                    </a:cubicBezTo>
                    <a:lnTo>
                      <a:pt x="119" y="56"/>
                    </a:lnTo>
                    <a:close/>
                    <a:moveTo>
                      <a:pt x="15" y="66"/>
                    </a:move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5" y="161"/>
                      <a:pt x="15" y="161"/>
                      <a:pt x="15" y="161"/>
                    </a:cubicBezTo>
                    <a:lnTo>
                      <a:pt x="15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1" name="Oval 117"/>
              <p:cNvSpPr>
                <a:spLocks noChangeArrowheads="1"/>
              </p:cNvSpPr>
              <p:nvPr/>
            </p:nvSpPr>
            <p:spPr bwMode="auto">
              <a:xfrm>
                <a:off x="1280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2" name="Oval 118"/>
              <p:cNvSpPr>
                <a:spLocks noChangeArrowheads="1"/>
              </p:cNvSpPr>
              <p:nvPr/>
            </p:nvSpPr>
            <p:spPr bwMode="auto">
              <a:xfrm>
                <a:off x="1323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3" name="Oval 119"/>
              <p:cNvSpPr>
                <a:spLocks noChangeArrowheads="1"/>
              </p:cNvSpPr>
              <p:nvPr/>
            </p:nvSpPr>
            <p:spPr bwMode="auto">
              <a:xfrm>
                <a:off x="1366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4" name="Oval 120"/>
              <p:cNvSpPr>
                <a:spLocks noChangeArrowheads="1"/>
              </p:cNvSpPr>
              <p:nvPr/>
            </p:nvSpPr>
            <p:spPr bwMode="auto">
              <a:xfrm>
                <a:off x="1280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5" name="Oval 121"/>
              <p:cNvSpPr>
                <a:spLocks noChangeArrowheads="1"/>
              </p:cNvSpPr>
              <p:nvPr/>
            </p:nvSpPr>
            <p:spPr bwMode="auto">
              <a:xfrm>
                <a:off x="1323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6" name="Oval 122"/>
              <p:cNvSpPr>
                <a:spLocks noChangeArrowheads="1"/>
              </p:cNvSpPr>
              <p:nvPr/>
            </p:nvSpPr>
            <p:spPr bwMode="auto">
              <a:xfrm>
                <a:off x="1366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7" name="Oval 123"/>
              <p:cNvSpPr>
                <a:spLocks noChangeArrowheads="1"/>
              </p:cNvSpPr>
              <p:nvPr/>
            </p:nvSpPr>
            <p:spPr bwMode="auto">
              <a:xfrm>
                <a:off x="1280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8" name="Oval 124"/>
              <p:cNvSpPr>
                <a:spLocks noChangeArrowheads="1"/>
              </p:cNvSpPr>
              <p:nvPr/>
            </p:nvSpPr>
            <p:spPr bwMode="auto">
              <a:xfrm>
                <a:off x="1323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9" name="Oval 125"/>
              <p:cNvSpPr>
                <a:spLocks noChangeArrowheads="1"/>
              </p:cNvSpPr>
              <p:nvPr/>
            </p:nvSpPr>
            <p:spPr bwMode="auto">
              <a:xfrm>
                <a:off x="1366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0" name="Freeform 126"/>
              <p:cNvSpPr/>
              <p:nvPr/>
            </p:nvSpPr>
            <p:spPr bwMode="auto">
              <a:xfrm>
                <a:off x="1261" y="1863"/>
                <a:ext cx="9" cy="9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3 h 9"/>
                  <a:gd name="T4" fmla="*/ 0 w 9"/>
                  <a:gd name="T5" fmla="*/ 3 h 9"/>
                  <a:gd name="T6" fmla="*/ 0 w 9"/>
                  <a:gd name="T7" fmla="*/ 6 h 9"/>
                  <a:gd name="T8" fmla="*/ 3 w 9"/>
                  <a:gd name="T9" fmla="*/ 6 h 9"/>
                  <a:gd name="T10" fmla="*/ 3 w 9"/>
                  <a:gd name="T11" fmla="*/ 9 h 9"/>
                  <a:gd name="T12" fmla="*/ 6 w 9"/>
                  <a:gd name="T13" fmla="*/ 9 h 9"/>
                  <a:gd name="T14" fmla="*/ 6 w 9"/>
                  <a:gd name="T15" fmla="*/ 6 h 9"/>
                  <a:gd name="T16" fmla="*/ 9 w 9"/>
                  <a:gd name="T17" fmla="*/ 6 h 9"/>
                  <a:gd name="T18" fmla="*/ 9 w 9"/>
                  <a:gd name="T19" fmla="*/ 3 h 9"/>
                  <a:gd name="T20" fmla="*/ 6 w 9"/>
                  <a:gd name="T21" fmla="*/ 3 h 9"/>
                  <a:gd name="T22" fmla="*/ 6 w 9"/>
                  <a:gd name="T23" fmla="*/ 0 h 9"/>
                  <a:gd name="T24" fmla="*/ 3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1" name="Freeform 127"/>
              <p:cNvSpPr/>
              <p:nvPr/>
            </p:nvSpPr>
            <p:spPr bwMode="auto">
              <a:xfrm>
                <a:off x="1256" y="18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9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2" name="Rectangle 128"/>
              <p:cNvSpPr>
                <a:spLocks noChangeArrowheads="1"/>
              </p:cNvSpPr>
              <p:nvPr/>
            </p:nvSpPr>
            <p:spPr bwMode="auto">
              <a:xfrm>
                <a:off x="1245" y="1868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3" name="Freeform 129"/>
              <p:cNvSpPr/>
              <p:nvPr/>
            </p:nvSpPr>
            <p:spPr bwMode="auto">
              <a:xfrm>
                <a:off x="1245" y="1863"/>
                <a:ext cx="9" cy="11"/>
              </a:xfrm>
              <a:custGeom>
                <a:avLst/>
                <a:gdLst>
                  <a:gd name="T0" fmla="*/ 4 w 9"/>
                  <a:gd name="T1" fmla="*/ 11 h 11"/>
                  <a:gd name="T2" fmla="*/ 0 w 9"/>
                  <a:gd name="T3" fmla="*/ 5 h 11"/>
                  <a:gd name="T4" fmla="*/ 4 w 9"/>
                  <a:gd name="T5" fmla="*/ 0 h 11"/>
                  <a:gd name="T6" fmla="*/ 9 w 9"/>
                  <a:gd name="T7" fmla="*/ 5 h 11"/>
                  <a:gd name="T8" fmla="*/ 4 w 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4" name="Freeform 130"/>
              <p:cNvSpPr>
                <a:spLocks noEditPoints="1"/>
              </p:cNvSpPr>
              <p:nvPr/>
            </p:nvSpPr>
            <p:spPr bwMode="auto">
              <a:xfrm>
                <a:off x="1235" y="1856"/>
                <a:ext cx="45" cy="60"/>
              </a:xfrm>
              <a:custGeom>
                <a:avLst/>
                <a:gdLst>
                  <a:gd name="T0" fmla="*/ 28 w 31"/>
                  <a:gd name="T1" fmla="*/ 0 h 41"/>
                  <a:gd name="T2" fmla="*/ 3 w 31"/>
                  <a:gd name="T3" fmla="*/ 0 h 41"/>
                  <a:gd name="T4" fmla="*/ 0 w 31"/>
                  <a:gd name="T5" fmla="*/ 3 h 41"/>
                  <a:gd name="T6" fmla="*/ 0 w 31"/>
                  <a:gd name="T7" fmla="*/ 38 h 41"/>
                  <a:gd name="T8" fmla="*/ 3 w 31"/>
                  <a:gd name="T9" fmla="*/ 41 h 41"/>
                  <a:gd name="T10" fmla="*/ 28 w 31"/>
                  <a:gd name="T11" fmla="*/ 41 h 41"/>
                  <a:gd name="T12" fmla="*/ 31 w 31"/>
                  <a:gd name="T13" fmla="*/ 38 h 41"/>
                  <a:gd name="T14" fmla="*/ 31 w 31"/>
                  <a:gd name="T15" fmla="*/ 3 h 41"/>
                  <a:gd name="T16" fmla="*/ 28 w 31"/>
                  <a:gd name="T17" fmla="*/ 0 h 41"/>
                  <a:gd name="T18" fmla="*/ 28 w 31"/>
                  <a:gd name="T19" fmla="*/ 13 h 41"/>
                  <a:gd name="T20" fmla="*/ 3 w 31"/>
                  <a:gd name="T21" fmla="*/ 13 h 41"/>
                  <a:gd name="T22" fmla="*/ 3 w 31"/>
                  <a:gd name="T23" fmla="*/ 3 h 41"/>
                  <a:gd name="T24" fmla="*/ 28 w 31"/>
                  <a:gd name="T25" fmla="*/ 3 h 41"/>
                  <a:gd name="T26" fmla="*/ 28 w 31"/>
                  <a:gd name="T27" fmla="*/ 13 h 41"/>
                  <a:gd name="T28" fmla="*/ 3 w 31"/>
                  <a:gd name="T29" fmla="*/ 15 h 41"/>
                  <a:gd name="T30" fmla="*/ 28 w 31"/>
                  <a:gd name="T31" fmla="*/ 15 h 41"/>
                  <a:gd name="T32" fmla="*/ 28 w 31"/>
                  <a:gd name="T33" fmla="*/ 38 h 41"/>
                  <a:gd name="T34" fmla="*/ 3 w 31"/>
                  <a:gd name="T35" fmla="*/ 38 h 41"/>
                  <a:gd name="T36" fmla="*/ 3 w 31"/>
                  <a:gd name="T37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41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0" y="41"/>
                      <a:pt x="31" y="40"/>
                      <a:pt x="31" y="3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moveTo>
                      <a:pt x="28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8" y="3"/>
                      <a:pt x="28" y="3"/>
                      <a:pt x="28" y="3"/>
                    </a:cubicBezTo>
                    <a:lnTo>
                      <a:pt x="28" y="13"/>
                    </a:lnTo>
                    <a:close/>
                    <a:moveTo>
                      <a:pt x="3" y="15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3" y="38"/>
                      <a:pt x="3" y="38"/>
                      <a:pt x="3" y="38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5" name="Oval 131"/>
              <p:cNvSpPr>
                <a:spLocks noChangeArrowheads="1"/>
              </p:cNvSpPr>
              <p:nvPr/>
            </p:nvSpPr>
            <p:spPr bwMode="auto">
              <a:xfrm>
                <a:off x="1243" y="1882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6" name="Oval 132"/>
              <p:cNvSpPr>
                <a:spLocks noChangeArrowheads="1"/>
              </p:cNvSpPr>
              <p:nvPr/>
            </p:nvSpPr>
            <p:spPr bwMode="auto">
              <a:xfrm>
                <a:off x="1254" y="1882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7" name="Oval 133"/>
              <p:cNvSpPr>
                <a:spLocks noChangeArrowheads="1"/>
              </p:cNvSpPr>
              <p:nvPr/>
            </p:nvSpPr>
            <p:spPr bwMode="auto">
              <a:xfrm>
                <a:off x="1264" y="188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8" name="Oval 134"/>
              <p:cNvSpPr>
                <a:spLocks noChangeArrowheads="1"/>
              </p:cNvSpPr>
              <p:nvPr/>
            </p:nvSpPr>
            <p:spPr bwMode="auto">
              <a:xfrm>
                <a:off x="1243" y="189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9" name="Oval 135"/>
              <p:cNvSpPr>
                <a:spLocks noChangeArrowheads="1"/>
              </p:cNvSpPr>
              <p:nvPr/>
            </p:nvSpPr>
            <p:spPr bwMode="auto">
              <a:xfrm>
                <a:off x="1254" y="1891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0" name="Oval 136"/>
              <p:cNvSpPr>
                <a:spLocks noChangeArrowheads="1"/>
              </p:cNvSpPr>
              <p:nvPr/>
            </p:nvSpPr>
            <p:spPr bwMode="auto">
              <a:xfrm>
                <a:off x="1264" y="1891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1" name="Oval 137"/>
              <p:cNvSpPr>
                <a:spLocks noChangeArrowheads="1"/>
              </p:cNvSpPr>
              <p:nvPr/>
            </p:nvSpPr>
            <p:spPr bwMode="auto">
              <a:xfrm>
                <a:off x="1243" y="1901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2" name="Oval 138"/>
              <p:cNvSpPr>
                <a:spLocks noChangeArrowheads="1"/>
              </p:cNvSpPr>
              <p:nvPr/>
            </p:nvSpPr>
            <p:spPr bwMode="auto">
              <a:xfrm>
                <a:off x="1254" y="190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3" name="Oval 139"/>
              <p:cNvSpPr>
                <a:spLocks noChangeArrowheads="1"/>
              </p:cNvSpPr>
              <p:nvPr/>
            </p:nvSpPr>
            <p:spPr bwMode="auto">
              <a:xfrm>
                <a:off x="1264" y="190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4" name="Freeform 140"/>
              <p:cNvSpPr/>
              <p:nvPr/>
            </p:nvSpPr>
            <p:spPr bwMode="auto">
              <a:xfrm>
                <a:off x="1303" y="2877"/>
                <a:ext cx="25" cy="25"/>
              </a:xfrm>
              <a:custGeom>
                <a:avLst/>
                <a:gdLst>
                  <a:gd name="T0" fmla="*/ 9 w 25"/>
                  <a:gd name="T1" fmla="*/ 0 h 25"/>
                  <a:gd name="T2" fmla="*/ 9 w 25"/>
                  <a:gd name="T3" fmla="*/ 9 h 25"/>
                  <a:gd name="T4" fmla="*/ 0 w 25"/>
                  <a:gd name="T5" fmla="*/ 9 h 25"/>
                  <a:gd name="T6" fmla="*/ 0 w 25"/>
                  <a:gd name="T7" fmla="*/ 16 h 25"/>
                  <a:gd name="T8" fmla="*/ 9 w 25"/>
                  <a:gd name="T9" fmla="*/ 16 h 25"/>
                  <a:gd name="T10" fmla="*/ 9 w 25"/>
                  <a:gd name="T11" fmla="*/ 25 h 25"/>
                  <a:gd name="T12" fmla="*/ 16 w 25"/>
                  <a:gd name="T13" fmla="*/ 25 h 25"/>
                  <a:gd name="T14" fmla="*/ 16 w 25"/>
                  <a:gd name="T15" fmla="*/ 16 h 25"/>
                  <a:gd name="T16" fmla="*/ 25 w 25"/>
                  <a:gd name="T17" fmla="*/ 16 h 25"/>
                  <a:gd name="T18" fmla="*/ 25 w 25"/>
                  <a:gd name="T19" fmla="*/ 9 h 25"/>
                  <a:gd name="T20" fmla="*/ 16 w 25"/>
                  <a:gd name="T21" fmla="*/ 9 h 25"/>
                  <a:gd name="T22" fmla="*/ 16 w 25"/>
                  <a:gd name="T23" fmla="*/ 0 h 25"/>
                  <a:gd name="T24" fmla="*/ 9 w 25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9" y="0"/>
                    </a:moveTo>
                    <a:lnTo>
                      <a:pt x="9" y="9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9" y="16"/>
                    </a:lnTo>
                    <a:lnTo>
                      <a:pt x="9" y="25"/>
                    </a:lnTo>
                    <a:lnTo>
                      <a:pt x="16" y="25"/>
                    </a:lnTo>
                    <a:lnTo>
                      <a:pt x="16" y="16"/>
                    </a:lnTo>
                    <a:lnTo>
                      <a:pt x="25" y="16"/>
                    </a:lnTo>
                    <a:lnTo>
                      <a:pt x="25" y="9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5" name="Freeform 141"/>
              <p:cNvSpPr/>
              <p:nvPr/>
            </p:nvSpPr>
            <p:spPr bwMode="auto">
              <a:xfrm>
                <a:off x="1290" y="2865"/>
                <a:ext cx="49" cy="50"/>
              </a:xfrm>
              <a:custGeom>
                <a:avLst/>
                <a:gdLst>
                  <a:gd name="T0" fmla="*/ 25 w 49"/>
                  <a:gd name="T1" fmla="*/ 50 h 50"/>
                  <a:gd name="T2" fmla="*/ 0 w 49"/>
                  <a:gd name="T3" fmla="*/ 25 h 50"/>
                  <a:gd name="T4" fmla="*/ 25 w 49"/>
                  <a:gd name="T5" fmla="*/ 0 h 50"/>
                  <a:gd name="T6" fmla="*/ 49 w 49"/>
                  <a:gd name="T7" fmla="*/ 25 h 50"/>
                  <a:gd name="T8" fmla="*/ 25 w 49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25" y="50"/>
                    </a:moveTo>
                    <a:lnTo>
                      <a:pt x="0" y="25"/>
                    </a:lnTo>
                    <a:lnTo>
                      <a:pt x="25" y="0"/>
                    </a:lnTo>
                    <a:lnTo>
                      <a:pt x="49" y="25"/>
                    </a:lnTo>
                    <a:lnTo>
                      <a:pt x="2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6" name="Rectangle 142"/>
              <p:cNvSpPr>
                <a:spLocks noChangeArrowheads="1"/>
              </p:cNvSpPr>
              <p:nvPr/>
            </p:nvSpPr>
            <p:spPr bwMode="auto">
              <a:xfrm>
                <a:off x="1256" y="2886"/>
                <a:ext cx="24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7" name="Freeform 143"/>
              <p:cNvSpPr/>
              <p:nvPr/>
            </p:nvSpPr>
            <p:spPr bwMode="auto">
              <a:xfrm>
                <a:off x="1254" y="2875"/>
                <a:ext cx="29" cy="30"/>
              </a:xfrm>
              <a:custGeom>
                <a:avLst/>
                <a:gdLst>
                  <a:gd name="T0" fmla="*/ 14 w 29"/>
                  <a:gd name="T1" fmla="*/ 30 h 30"/>
                  <a:gd name="T2" fmla="*/ 0 w 29"/>
                  <a:gd name="T3" fmla="*/ 15 h 30"/>
                  <a:gd name="T4" fmla="*/ 14 w 29"/>
                  <a:gd name="T5" fmla="*/ 0 h 30"/>
                  <a:gd name="T6" fmla="*/ 29 w 29"/>
                  <a:gd name="T7" fmla="*/ 15 h 30"/>
                  <a:gd name="T8" fmla="*/ 14 w 2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8" name="Freeform 144"/>
              <p:cNvSpPr>
                <a:spLocks noEditPoints="1"/>
              </p:cNvSpPr>
              <p:nvPr/>
            </p:nvSpPr>
            <p:spPr bwMode="auto">
              <a:xfrm>
                <a:off x="1224" y="2852"/>
                <a:ext cx="136" cy="181"/>
              </a:xfrm>
              <a:custGeom>
                <a:avLst/>
                <a:gdLst>
                  <a:gd name="T0" fmla="*/ 84 w 93"/>
                  <a:gd name="T1" fmla="*/ 0 h 124"/>
                  <a:gd name="T2" fmla="*/ 9 w 93"/>
                  <a:gd name="T3" fmla="*/ 0 h 124"/>
                  <a:gd name="T4" fmla="*/ 0 w 93"/>
                  <a:gd name="T5" fmla="*/ 9 h 124"/>
                  <a:gd name="T6" fmla="*/ 0 w 93"/>
                  <a:gd name="T7" fmla="*/ 115 h 124"/>
                  <a:gd name="T8" fmla="*/ 9 w 93"/>
                  <a:gd name="T9" fmla="*/ 124 h 124"/>
                  <a:gd name="T10" fmla="*/ 84 w 93"/>
                  <a:gd name="T11" fmla="*/ 124 h 124"/>
                  <a:gd name="T12" fmla="*/ 93 w 93"/>
                  <a:gd name="T13" fmla="*/ 115 h 124"/>
                  <a:gd name="T14" fmla="*/ 93 w 93"/>
                  <a:gd name="T15" fmla="*/ 9 h 124"/>
                  <a:gd name="T16" fmla="*/ 84 w 93"/>
                  <a:gd name="T17" fmla="*/ 0 h 124"/>
                  <a:gd name="T18" fmla="*/ 83 w 93"/>
                  <a:gd name="T19" fmla="*/ 40 h 124"/>
                  <a:gd name="T20" fmla="*/ 11 w 93"/>
                  <a:gd name="T21" fmla="*/ 40 h 124"/>
                  <a:gd name="T22" fmla="*/ 11 w 93"/>
                  <a:gd name="T23" fmla="*/ 11 h 124"/>
                  <a:gd name="T24" fmla="*/ 83 w 93"/>
                  <a:gd name="T25" fmla="*/ 11 h 124"/>
                  <a:gd name="T26" fmla="*/ 83 w 93"/>
                  <a:gd name="T27" fmla="*/ 40 h 124"/>
                  <a:gd name="T28" fmla="*/ 11 w 93"/>
                  <a:gd name="T29" fmla="*/ 47 h 124"/>
                  <a:gd name="T30" fmla="*/ 83 w 93"/>
                  <a:gd name="T31" fmla="*/ 47 h 124"/>
                  <a:gd name="T32" fmla="*/ 83 w 93"/>
                  <a:gd name="T33" fmla="*/ 113 h 124"/>
                  <a:gd name="T34" fmla="*/ 11 w 93"/>
                  <a:gd name="T35" fmla="*/ 113 h 124"/>
                  <a:gd name="T36" fmla="*/ 11 w 93"/>
                  <a:gd name="T37" fmla="*/ 4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24">
                    <a:moveTo>
                      <a:pt x="8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0"/>
                      <a:pt x="4" y="124"/>
                      <a:pt x="9" y="124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9" y="124"/>
                      <a:pt x="93" y="120"/>
                      <a:pt x="93" y="115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4"/>
                      <a:pt x="89" y="0"/>
                      <a:pt x="84" y="0"/>
                    </a:cubicBezTo>
                    <a:moveTo>
                      <a:pt x="83" y="40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83" y="11"/>
                      <a:pt x="83" y="11"/>
                      <a:pt x="83" y="11"/>
                    </a:cubicBezTo>
                    <a:lnTo>
                      <a:pt x="83" y="40"/>
                    </a:lnTo>
                    <a:close/>
                    <a:moveTo>
                      <a:pt x="11" y="47"/>
                    </a:move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11" y="113"/>
                      <a:pt x="11" y="113"/>
                      <a:pt x="11" y="113"/>
                    </a:cubicBezTo>
                    <a:lnTo>
                      <a:pt x="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9" name="Oval 145"/>
              <p:cNvSpPr>
                <a:spLocks noChangeArrowheads="1"/>
              </p:cNvSpPr>
              <p:nvPr/>
            </p:nvSpPr>
            <p:spPr bwMode="auto">
              <a:xfrm>
                <a:off x="1251" y="293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0" name="Oval 146"/>
              <p:cNvSpPr>
                <a:spLocks noChangeArrowheads="1"/>
              </p:cNvSpPr>
              <p:nvPr/>
            </p:nvSpPr>
            <p:spPr bwMode="auto">
              <a:xfrm>
                <a:off x="1281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1" name="Oval 147"/>
              <p:cNvSpPr>
                <a:spLocks noChangeArrowheads="1"/>
              </p:cNvSpPr>
              <p:nvPr/>
            </p:nvSpPr>
            <p:spPr bwMode="auto">
              <a:xfrm>
                <a:off x="1310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2" name="Oval 148"/>
              <p:cNvSpPr>
                <a:spLocks noChangeArrowheads="1"/>
              </p:cNvSpPr>
              <p:nvPr/>
            </p:nvSpPr>
            <p:spPr bwMode="auto">
              <a:xfrm>
                <a:off x="1251" y="2958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3" name="Oval 149"/>
              <p:cNvSpPr>
                <a:spLocks noChangeArrowheads="1"/>
              </p:cNvSpPr>
              <p:nvPr/>
            </p:nvSpPr>
            <p:spPr bwMode="auto">
              <a:xfrm>
                <a:off x="1281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4" name="Oval 150"/>
              <p:cNvSpPr>
                <a:spLocks noChangeArrowheads="1"/>
              </p:cNvSpPr>
              <p:nvPr/>
            </p:nvSpPr>
            <p:spPr bwMode="auto">
              <a:xfrm>
                <a:off x="1310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5" name="Oval 151"/>
              <p:cNvSpPr>
                <a:spLocks noChangeArrowheads="1"/>
              </p:cNvSpPr>
              <p:nvPr/>
            </p:nvSpPr>
            <p:spPr bwMode="auto">
              <a:xfrm>
                <a:off x="1251" y="29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6" name="Oval 152"/>
              <p:cNvSpPr>
                <a:spLocks noChangeArrowheads="1"/>
              </p:cNvSpPr>
              <p:nvPr/>
            </p:nvSpPr>
            <p:spPr bwMode="auto">
              <a:xfrm>
                <a:off x="1281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7" name="Oval 153"/>
              <p:cNvSpPr>
                <a:spLocks noChangeArrowheads="1"/>
              </p:cNvSpPr>
              <p:nvPr/>
            </p:nvSpPr>
            <p:spPr bwMode="auto">
              <a:xfrm>
                <a:off x="1310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8" name="Freeform 154"/>
              <p:cNvSpPr/>
              <p:nvPr/>
            </p:nvSpPr>
            <p:spPr bwMode="auto">
              <a:xfrm>
                <a:off x="1713" y="2672"/>
                <a:ext cx="21" cy="22"/>
              </a:xfrm>
              <a:custGeom>
                <a:avLst/>
                <a:gdLst>
                  <a:gd name="T0" fmla="*/ 8 w 21"/>
                  <a:gd name="T1" fmla="*/ 0 h 22"/>
                  <a:gd name="T2" fmla="*/ 8 w 21"/>
                  <a:gd name="T3" fmla="*/ 7 h 22"/>
                  <a:gd name="T4" fmla="*/ 0 w 21"/>
                  <a:gd name="T5" fmla="*/ 7 h 22"/>
                  <a:gd name="T6" fmla="*/ 0 w 21"/>
                  <a:gd name="T7" fmla="*/ 13 h 22"/>
                  <a:gd name="T8" fmla="*/ 8 w 21"/>
                  <a:gd name="T9" fmla="*/ 13 h 22"/>
                  <a:gd name="T10" fmla="*/ 8 w 21"/>
                  <a:gd name="T11" fmla="*/ 22 h 22"/>
                  <a:gd name="T12" fmla="*/ 13 w 21"/>
                  <a:gd name="T13" fmla="*/ 22 h 22"/>
                  <a:gd name="T14" fmla="*/ 13 w 21"/>
                  <a:gd name="T15" fmla="*/ 13 h 22"/>
                  <a:gd name="T16" fmla="*/ 21 w 21"/>
                  <a:gd name="T17" fmla="*/ 13 h 22"/>
                  <a:gd name="T18" fmla="*/ 21 w 21"/>
                  <a:gd name="T19" fmla="*/ 7 h 22"/>
                  <a:gd name="T20" fmla="*/ 13 w 21"/>
                  <a:gd name="T21" fmla="*/ 7 h 22"/>
                  <a:gd name="T22" fmla="*/ 13 w 21"/>
                  <a:gd name="T23" fmla="*/ 0 h 22"/>
                  <a:gd name="T24" fmla="*/ 8 w 21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2">
                    <a:moveTo>
                      <a:pt x="8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8" y="13"/>
                    </a:lnTo>
                    <a:lnTo>
                      <a:pt x="8" y="22"/>
                    </a:lnTo>
                    <a:lnTo>
                      <a:pt x="13" y="22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1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9" name="Freeform 155"/>
              <p:cNvSpPr/>
              <p:nvPr/>
            </p:nvSpPr>
            <p:spPr bwMode="auto">
              <a:xfrm>
                <a:off x="1702" y="2660"/>
                <a:ext cx="43" cy="44"/>
              </a:xfrm>
              <a:custGeom>
                <a:avLst/>
                <a:gdLst>
                  <a:gd name="T0" fmla="*/ 21 w 43"/>
                  <a:gd name="T1" fmla="*/ 44 h 44"/>
                  <a:gd name="T2" fmla="*/ 0 w 43"/>
                  <a:gd name="T3" fmla="*/ 22 h 44"/>
                  <a:gd name="T4" fmla="*/ 21 w 43"/>
                  <a:gd name="T5" fmla="*/ 0 h 44"/>
                  <a:gd name="T6" fmla="*/ 43 w 43"/>
                  <a:gd name="T7" fmla="*/ 22 h 44"/>
                  <a:gd name="T8" fmla="*/ 21 w 43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4">
                    <a:moveTo>
                      <a:pt x="21" y="44"/>
                    </a:moveTo>
                    <a:lnTo>
                      <a:pt x="0" y="22"/>
                    </a:lnTo>
                    <a:lnTo>
                      <a:pt x="21" y="0"/>
                    </a:lnTo>
                    <a:lnTo>
                      <a:pt x="43" y="22"/>
                    </a:lnTo>
                    <a:lnTo>
                      <a:pt x="2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0" name="Rectangle 156"/>
              <p:cNvSpPr>
                <a:spLocks noChangeArrowheads="1"/>
              </p:cNvSpPr>
              <p:nvPr/>
            </p:nvSpPr>
            <p:spPr bwMode="auto">
              <a:xfrm>
                <a:off x="1673" y="2679"/>
                <a:ext cx="18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1" name="Freeform 157"/>
              <p:cNvSpPr/>
              <p:nvPr/>
            </p:nvSpPr>
            <p:spPr bwMode="auto">
              <a:xfrm>
                <a:off x="1670" y="2669"/>
                <a:ext cx="24" cy="26"/>
              </a:xfrm>
              <a:custGeom>
                <a:avLst/>
                <a:gdLst>
                  <a:gd name="T0" fmla="*/ 11 w 24"/>
                  <a:gd name="T1" fmla="*/ 26 h 26"/>
                  <a:gd name="T2" fmla="*/ 0 w 24"/>
                  <a:gd name="T3" fmla="*/ 13 h 26"/>
                  <a:gd name="T4" fmla="*/ 13 w 24"/>
                  <a:gd name="T5" fmla="*/ 0 h 26"/>
                  <a:gd name="T6" fmla="*/ 24 w 24"/>
                  <a:gd name="T7" fmla="*/ 13 h 26"/>
                  <a:gd name="T8" fmla="*/ 11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1" y="26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4" y="13"/>
                    </a:lnTo>
                    <a:lnTo>
                      <a:pt x="1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2" name="Freeform 158"/>
              <p:cNvSpPr>
                <a:spLocks noEditPoints="1"/>
              </p:cNvSpPr>
              <p:nvPr/>
            </p:nvSpPr>
            <p:spPr bwMode="auto">
              <a:xfrm>
                <a:off x="1643" y="2650"/>
                <a:ext cx="120" cy="159"/>
              </a:xfrm>
              <a:custGeom>
                <a:avLst/>
                <a:gdLst>
                  <a:gd name="T0" fmla="*/ 74 w 82"/>
                  <a:gd name="T1" fmla="*/ 0 h 109"/>
                  <a:gd name="T2" fmla="*/ 8 w 82"/>
                  <a:gd name="T3" fmla="*/ 0 h 109"/>
                  <a:gd name="T4" fmla="*/ 0 w 82"/>
                  <a:gd name="T5" fmla="*/ 7 h 109"/>
                  <a:gd name="T6" fmla="*/ 0 w 82"/>
                  <a:gd name="T7" fmla="*/ 101 h 109"/>
                  <a:gd name="T8" fmla="*/ 8 w 82"/>
                  <a:gd name="T9" fmla="*/ 109 h 109"/>
                  <a:gd name="T10" fmla="*/ 74 w 82"/>
                  <a:gd name="T11" fmla="*/ 109 h 109"/>
                  <a:gd name="T12" fmla="*/ 82 w 82"/>
                  <a:gd name="T13" fmla="*/ 101 h 109"/>
                  <a:gd name="T14" fmla="*/ 82 w 82"/>
                  <a:gd name="T15" fmla="*/ 7 h 109"/>
                  <a:gd name="T16" fmla="*/ 74 w 82"/>
                  <a:gd name="T17" fmla="*/ 0 h 109"/>
                  <a:gd name="T18" fmla="*/ 73 w 82"/>
                  <a:gd name="T19" fmla="*/ 34 h 109"/>
                  <a:gd name="T20" fmla="*/ 9 w 82"/>
                  <a:gd name="T21" fmla="*/ 34 h 109"/>
                  <a:gd name="T22" fmla="*/ 9 w 82"/>
                  <a:gd name="T23" fmla="*/ 9 h 109"/>
                  <a:gd name="T24" fmla="*/ 73 w 82"/>
                  <a:gd name="T25" fmla="*/ 9 h 109"/>
                  <a:gd name="T26" fmla="*/ 73 w 82"/>
                  <a:gd name="T27" fmla="*/ 34 h 109"/>
                  <a:gd name="T28" fmla="*/ 9 w 82"/>
                  <a:gd name="T29" fmla="*/ 40 h 109"/>
                  <a:gd name="T30" fmla="*/ 73 w 82"/>
                  <a:gd name="T31" fmla="*/ 40 h 109"/>
                  <a:gd name="T32" fmla="*/ 73 w 82"/>
                  <a:gd name="T33" fmla="*/ 99 h 109"/>
                  <a:gd name="T34" fmla="*/ 9 w 82"/>
                  <a:gd name="T35" fmla="*/ 99 h 109"/>
                  <a:gd name="T36" fmla="*/ 9 w 82"/>
                  <a:gd name="T37" fmla="*/ 4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109">
                    <a:moveTo>
                      <a:pt x="7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5"/>
                      <a:pt x="4" y="109"/>
                      <a:pt x="8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9" y="109"/>
                      <a:pt x="82" y="105"/>
                      <a:pt x="82" y="101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3"/>
                      <a:pt x="79" y="0"/>
                      <a:pt x="74" y="0"/>
                    </a:cubicBezTo>
                    <a:moveTo>
                      <a:pt x="73" y="34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lnTo>
                      <a:pt x="73" y="34"/>
                    </a:lnTo>
                    <a:close/>
                    <a:moveTo>
                      <a:pt x="9" y="40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" y="99"/>
                      <a:pt x="9" y="99"/>
                      <a:pt x="9" y="99"/>
                    </a:cubicBezTo>
                    <a:lnTo>
                      <a:pt x="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3" name="Oval 159"/>
              <p:cNvSpPr>
                <a:spLocks noChangeArrowheads="1"/>
              </p:cNvSpPr>
              <p:nvPr/>
            </p:nvSpPr>
            <p:spPr bwMode="auto">
              <a:xfrm>
                <a:off x="1667" y="2718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4" name="Oval 160"/>
              <p:cNvSpPr>
                <a:spLocks noChangeArrowheads="1"/>
              </p:cNvSpPr>
              <p:nvPr/>
            </p:nvSpPr>
            <p:spPr bwMode="auto">
              <a:xfrm>
                <a:off x="1693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5" name="Oval 161"/>
              <p:cNvSpPr>
                <a:spLocks noChangeArrowheads="1"/>
              </p:cNvSpPr>
              <p:nvPr/>
            </p:nvSpPr>
            <p:spPr bwMode="auto">
              <a:xfrm>
                <a:off x="1719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6" name="Oval 162"/>
              <p:cNvSpPr>
                <a:spLocks noChangeArrowheads="1"/>
              </p:cNvSpPr>
              <p:nvPr/>
            </p:nvSpPr>
            <p:spPr bwMode="auto">
              <a:xfrm>
                <a:off x="1667" y="2743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7" name="Oval 163"/>
              <p:cNvSpPr>
                <a:spLocks noChangeArrowheads="1"/>
              </p:cNvSpPr>
              <p:nvPr/>
            </p:nvSpPr>
            <p:spPr bwMode="auto">
              <a:xfrm>
                <a:off x="1693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8" name="Oval 164"/>
              <p:cNvSpPr>
                <a:spLocks noChangeArrowheads="1"/>
              </p:cNvSpPr>
              <p:nvPr/>
            </p:nvSpPr>
            <p:spPr bwMode="auto">
              <a:xfrm>
                <a:off x="1719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9" name="Oval 165"/>
              <p:cNvSpPr>
                <a:spLocks noChangeArrowheads="1"/>
              </p:cNvSpPr>
              <p:nvPr/>
            </p:nvSpPr>
            <p:spPr bwMode="auto">
              <a:xfrm>
                <a:off x="1667" y="2768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0" name="Oval 166"/>
              <p:cNvSpPr>
                <a:spLocks noChangeArrowheads="1"/>
              </p:cNvSpPr>
              <p:nvPr/>
            </p:nvSpPr>
            <p:spPr bwMode="auto">
              <a:xfrm>
                <a:off x="1693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1" name="Oval 167"/>
              <p:cNvSpPr>
                <a:spLocks noChangeArrowheads="1"/>
              </p:cNvSpPr>
              <p:nvPr/>
            </p:nvSpPr>
            <p:spPr bwMode="auto">
              <a:xfrm>
                <a:off x="1719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2" name="Freeform 168"/>
              <p:cNvSpPr>
                <a:spLocks noEditPoints="1"/>
              </p:cNvSpPr>
              <p:nvPr/>
            </p:nvSpPr>
            <p:spPr bwMode="auto">
              <a:xfrm>
                <a:off x="628" y="1693"/>
                <a:ext cx="132" cy="221"/>
              </a:xfrm>
              <a:custGeom>
                <a:avLst/>
                <a:gdLst>
                  <a:gd name="T0" fmla="*/ 36 w 91"/>
                  <a:gd name="T1" fmla="*/ 125 h 152"/>
                  <a:gd name="T2" fmla="*/ 45 w 91"/>
                  <a:gd name="T3" fmla="*/ 116 h 152"/>
                  <a:gd name="T4" fmla="*/ 55 w 91"/>
                  <a:gd name="T5" fmla="*/ 125 h 152"/>
                  <a:gd name="T6" fmla="*/ 45 w 91"/>
                  <a:gd name="T7" fmla="*/ 134 h 152"/>
                  <a:gd name="T8" fmla="*/ 36 w 91"/>
                  <a:gd name="T9" fmla="*/ 125 h 152"/>
                  <a:gd name="T10" fmla="*/ 16 w 91"/>
                  <a:gd name="T11" fmla="*/ 74 h 152"/>
                  <a:gd name="T12" fmla="*/ 16 w 91"/>
                  <a:gd name="T13" fmla="*/ 44 h 152"/>
                  <a:gd name="T14" fmla="*/ 21 w 91"/>
                  <a:gd name="T15" fmla="*/ 40 h 152"/>
                  <a:gd name="T16" fmla="*/ 70 w 91"/>
                  <a:gd name="T17" fmla="*/ 40 h 152"/>
                  <a:gd name="T18" fmla="*/ 75 w 91"/>
                  <a:gd name="T19" fmla="*/ 44 h 152"/>
                  <a:gd name="T20" fmla="*/ 75 w 91"/>
                  <a:gd name="T21" fmla="*/ 74 h 152"/>
                  <a:gd name="T22" fmla="*/ 70 w 91"/>
                  <a:gd name="T23" fmla="*/ 79 h 152"/>
                  <a:gd name="T24" fmla="*/ 21 w 91"/>
                  <a:gd name="T25" fmla="*/ 79 h 152"/>
                  <a:gd name="T26" fmla="*/ 16 w 91"/>
                  <a:gd name="T27" fmla="*/ 74 h 152"/>
                  <a:gd name="T28" fmla="*/ 21 w 91"/>
                  <a:gd name="T29" fmla="*/ 0 h 152"/>
                  <a:gd name="T30" fmla="*/ 13 w 91"/>
                  <a:gd name="T31" fmla="*/ 9 h 152"/>
                  <a:gd name="T32" fmla="*/ 13 w 91"/>
                  <a:gd name="T33" fmla="*/ 22 h 152"/>
                  <a:gd name="T34" fmla="*/ 0 w 91"/>
                  <a:gd name="T35" fmla="*/ 43 h 152"/>
                  <a:gd name="T36" fmla="*/ 0 w 91"/>
                  <a:gd name="T37" fmla="*/ 88 h 152"/>
                  <a:gd name="T38" fmla="*/ 5 w 91"/>
                  <a:gd name="T39" fmla="*/ 132 h 152"/>
                  <a:gd name="T40" fmla="*/ 34 w 91"/>
                  <a:gd name="T41" fmla="*/ 152 h 152"/>
                  <a:gd name="T42" fmla="*/ 57 w 91"/>
                  <a:gd name="T43" fmla="*/ 152 h 152"/>
                  <a:gd name="T44" fmla="*/ 86 w 91"/>
                  <a:gd name="T45" fmla="*/ 131 h 152"/>
                  <a:gd name="T46" fmla="*/ 91 w 91"/>
                  <a:gd name="T47" fmla="*/ 86 h 152"/>
                  <a:gd name="T48" fmla="*/ 91 w 91"/>
                  <a:gd name="T49" fmla="*/ 43 h 152"/>
                  <a:gd name="T50" fmla="*/ 67 w 91"/>
                  <a:gd name="T51" fmla="*/ 19 h 152"/>
                  <a:gd name="T52" fmla="*/ 30 w 91"/>
                  <a:gd name="T53" fmla="*/ 19 h 152"/>
                  <a:gd name="T54" fmla="*/ 30 w 91"/>
                  <a:gd name="T55" fmla="*/ 9 h 152"/>
                  <a:gd name="T56" fmla="*/ 21 w 91"/>
                  <a:gd name="T57" fmla="*/ 0 h 152"/>
                  <a:gd name="T58" fmla="*/ 21 w 91"/>
                  <a:gd name="T5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" h="152">
                    <a:moveTo>
                      <a:pt x="36" y="125"/>
                    </a:moveTo>
                    <a:cubicBezTo>
                      <a:pt x="36" y="120"/>
                      <a:pt x="40" y="116"/>
                      <a:pt x="45" y="116"/>
                    </a:cubicBezTo>
                    <a:cubicBezTo>
                      <a:pt x="51" y="116"/>
                      <a:pt x="55" y="120"/>
                      <a:pt x="55" y="125"/>
                    </a:cubicBezTo>
                    <a:cubicBezTo>
                      <a:pt x="55" y="130"/>
                      <a:pt x="51" y="134"/>
                      <a:pt x="45" y="134"/>
                    </a:cubicBezTo>
                    <a:cubicBezTo>
                      <a:pt x="40" y="134"/>
                      <a:pt x="36" y="130"/>
                      <a:pt x="36" y="125"/>
                    </a:cubicBezTo>
                    <a:moveTo>
                      <a:pt x="16" y="7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8" y="40"/>
                      <a:pt x="2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2" y="40"/>
                      <a:pt x="75" y="42"/>
                      <a:pt x="75" y="4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7"/>
                      <a:pt x="72" y="79"/>
                      <a:pt x="7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18" y="79"/>
                      <a:pt x="16" y="77"/>
                      <a:pt x="16" y="74"/>
                    </a:cubicBezTo>
                    <a:moveTo>
                      <a:pt x="21" y="0"/>
                    </a:moveTo>
                    <a:cubicBezTo>
                      <a:pt x="17" y="0"/>
                      <a:pt x="13" y="4"/>
                      <a:pt x="13" y="9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6" y="26"/>
                      <a:pt x="0" y="34"/>
                      <a:pt x="0" y="4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1"/>
                      <a:pt x="2" y="121"/>
                      <a:pt x="5" y="132"/>
                    </a:cubicBezTo>
                    <a:cubicBezTo>
                      <a:pt x="8" y="143"/>
                      <a:pt x="20" y="152"/>
                      <a:pt x="34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70" y="152"/>
                      <a:pt x="83" y="143"/>
                      <a:pt x="86" y="131"/>
                    </a:cubicBezTo>
                    <a:cubicBezTo>
                      <a:pt x="88" y="120"/>
                      <a:pt x="91" y="99"/>
                      <a:pt x="91" y="86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30"/>
                      <a:pt x="80" y="19"/>
                      <a:pt x="67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3" name="Freeform 170"/>
              <p:cNvSpPr>
                <a:spLocks noEditPoints="1"/>
              </p:cNvSpPr>
              <p:nvPr/>
            </p:nvSpPr>
            <p:spPr bwMode="auto">
              <a:xfrm>
                <a:off x="2062" y="1042"/>
                <a:ext cx="152" cy="254"/>
              </a:xfrm>
              <a:custGeom>
                <a:avLst/>
                <a:gdLst>
                  <a:gd name="T0" fmla="*/ 41 w 104"/>
                  <a:gd name="T1" fmla="*/ 143 h 175"/>
                  <a:gd name="T2" fmla="*/ 52 w 104"/>
                  <a:gd name="T3" fmla="*/ 133 h 175"/>
                  <a:gd name="T4" fmla="*/ 63 w 104"/>
                  <a:gd name="T5" fmla="*/ 143 h 175"/>
                  <a:gd name="T6" fmla="*/ 52 w 104"/>
                  <a:gd name="T7" fmla="*/ 154 h 175"/>
                  <a:gd name="T8" fmla="*/ 41 w 104"/>
                  <a:gd name="T9" fmla="*/ 143 h 175"/>
                  <a:gd name="T10" fmla="*/ 19 w 104"/>
                  <a:gd name="T11" fmla="*/ 85 h 175"/>
                  <a:gd name="T12" fmla="*/ 19 w 104"/>
                  <a:gd name="T13" fmla="*/ 51 h 175"/>
                  <a:gd name="T14" fmla="*/ 24 w 104"/>
                  <a:gd name="T15" fmla="*/ 45 h 175"/>
                  <a:gd name="T16" fmla="*/ 80 w 104"/>
                  <a:gd name="T17" fmla="*/ 45 h 175"/>
                  <a:gd name="T18" fmla="*/ 86 w 104"/>
                  <a:gd name="T19" fmla="*/ 51 h 175"/>
                  <a:gd name="T20" fmla="*/ 86 w 104"/>
                  <a:gd name="T21" fmla="*/ 85 h 175"/>
                  <a:gd name="T22" fmla="*/ 80 w 104"/>
                  <a:gd name="T23" fmla="*/ 91 h 175"/>
                  <a:gd name="T24" fmla="*/ 24 w 104"/>
                  <a:gd name="T25" fmla="*/ 91 h 175"/>
                  <a:gd name="T26" fmla="*/ 19 w 104"/>
                  <a:gd name="T27" fmla="*/ 85 h 175"/>
                  <a:gd name="T28" fmla="*/ 25 w 104"/>
                  <a:gd name="T29" fmla="*/ 0 h 175"/>
                  <a:gd name="T30" fmla="*/ 15 w 104"/>
                  <a:gd name="T31" fmla="*/ 10 h 175"/>
                  <a:gd name="T32" fmla="*/ 15 w 104"/>
                  <a:gd name="T33" fmla="*/ 25 h 175"/>
                  <a:gd name="T34" fmla="*/ 0 w 104"/>
                  <a:gd name="T35" fmla="*/ 49 h 175"/>
                  <a:gd name="T36" fmla="*/ 0 w 104"/>
                  <a:gd name="T37" fmla="*/ 100 h 175"/>
                  <a:gd name="T38" fmla="*/ 6 w 104"/>
                  <a:gd name="T39" fmla="*/ 151 h 175"/>
                  <a:gd name="T40" fmla="*/ 38 w 104"/>
                  <a:gd name="T41" fmla="*/ 175 h 175"/>
                  <a:gd name="T42" fmla="*/ 66 w 104"/>
                  <a:gd name="T43" fmla="*/ 175 h 175"/>
                  <a:gd name="T44" fmla="*/ 98 w 104"/>
                  <a:gd name="T45" fmla="*/ 151 h 175"/>
                  <a:gd name="T46" fmla="*/ 104 w 104"/>
                  <a:gd name="T47" fmla="*/ 99 h 175"/>
                  <a:gd name="T48" fmla="*/ 104 w 104"/>
                  <a:gd name="T49" fmla="*/ 49 h 175"/>
                  <a:gd name="T50" fmla="*/ 77 w 104"/>
                  <a:gd name="T51" fmla="*/ 22 h 175"/>
                  <a:gd name="T52" fmla="*/ 34 w 104"/>
                  <a:gd name="T53" fmla="*/ 22 h 175"/>
                  <a:gd name="T54" fmla="*/ 34 w 104"/>
                  <a:gd name="T55" fmla="*/ 10 h 175"/>
                  <a:gd name="T56" fmla="*/ 25 w 104"/>
                  <a:gd name="T57" fmla="*/ 0 h 175"/>
                  <a:gd name="T58" fmla="*/ 25 w 104"/>
                  <a:gd name="T5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75">
                    <a:moveTo>
                      <a:pt x="41" y="143"/>
                    </a:moveTo>
                    <a:cubicBezTo>
                      <a:pt x="41" y="137"/>
                      <a:pt x="46" y="133"/>
                      <a:pt x="52" y="133"/>
                    </a:cubicBezTo>
                    <a:cubicBezTo>
                      <a:pt x="58" y="133"/>
                      <a:pt x="63" y="137"/>
                      <a:pt x="63" y="143"/>
                    </a:cubicBezTo>
                    <a:cubicBezTo>
                      <a:pt x="63" y="149"/>
                      <a:pt x="58" y="154"/>
                      <a:pt x="52" y="154"/>
                    </a:cubicBezTo>
                    <a:cubicBezTo>
                      <a:pt x="46" y="154"/>
                      <a:pt x="41" y="149"/>
                      <a:pt x="41" y="143"/>
                    </a:cubicBezTo>
                    <a:moveTo>
                      <a:pt x="19" y="85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48"/>
                      <a:pt x="21" y="45"/>
                      <a:pt x="24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3" y="45"/>
                      <a:pt x="86" y="48"/>
                      <a:pt x="86" y="5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8"/>
                      <a:pt x="83" y="91"/>
                      <a:pt x="80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1" y="91"/>
                      <a:pt x="19" y="88"/>
                      <a:pt x="19" y="85"/>
                    </a:cubicBezTo>
                    <a:moveTo>
                      <a:pt x="25" y="0"/>
                    </a:moveTo>
                    <a:cubicBezTo>
                      <a:pt x="19" y="0"/>
                      <a:pt x="15" y="5"/>
                      <a:pt x="15" y="1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6" y="30"/>
                      <a:pt x="0" y="39"/>
                      <a:pt x="0" y="4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5"/>
                      <a:pt x="3" y="138"/>
                      <a:pt x="6" y="151"/>
                    </a:cubicBezTo>
                    <a:cubicBezTo>
                      <a:pt x="9" y="164"/>
                      <a:pt x="23" y="175"/>
                      <a:pt x="38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81" y="175"/>
                      <a:pt x="95" y="164"/>
                      <a:pt x="98" y="151"/>
                    </a:cubicBezTo>
                    <a:cubicBezTo>
                      <a:pt x="101" y="137"/>
                      <a:pt x="104" y="114"/>
                      <a:pt x="104" y="9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34"/>
                      <a:pt x="92" y="22"/>
                      <a:pt x="7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5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4" name="Freeform 172"/>
              <p:cNvSpPr/>
              <p:nvPr/>
            </p:nvSpPr>
            <p:spPr bwMode="auto">
              <a:xfrm>
                <a:off x="999" y="2199"/>
                <a:ext cx="96" cy="207"/>
              </a:xfrm>
              <a:custGeom>
                <a:avLst/>
                <a:gdLst>
                  <a:gd name="T0" fmla="*/ 66 w 66"/>
                  <a:gd name="T1" fmla="*/ 0 h 142"/>
                  <a:gd name="T2" fmla="*/ 0 w 66"/>
                  <a:gd name="T3" fmla="*/ 71 h 142"/>
                  <a:gd name="T4" fmla="*/ 66 w 66"/>
                  <a:gd name="T5" fmla="*/ 142 h 142"/>
                  <a:gd name="T6" fmla="*/ 66 w 66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42">
                    <a:moveTo>
                      <a:pt x="66" y="0"/>
                    </a:moveTo>
                    <a:cubicBezTo>
                      <a:pt x="29" y="3"/>
                      <a:pt x="0" y="34"/>
                      <a:pt x="0" y="71"/>
                    </a:cubicBezTo>
                    <a:cubicBezTo>
                      <a:pt x="0" y="109"/>
                      <a:pt x="29" y="139"/>
                      <a:pt x="66" y="142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5" name="Freeform 173"/>
              <p:cNvSpPr/>
              <p:nvPr/>
            </p:nvSpPr>
            <p:spPr bwMode="auto">
              <a:xfrm>
                <a:off x="1104" y="2199"/>
                <a:ext cx="102" cy="102"/>
              </a:xfrm>
              <a:custGeom>
                <a:avLst/>
                <a:gdLst>
                  <a:gd name="T0" fmla="*/ 70 w 70"/>
                  <a:gd name="T1" fmla="*/ 70 h 70"/>
                  <a:gd name="T2" fmla="*/ 0 w 70"/>
                  <a:gd name="T3" fmla="*/ 0 h 70"/>
                  <a:gd name="T4" fmla="*/ 0 w 70"/>
                  <a:gd name="T5" fmla="*/ 70 h 70"/>
                  <a:gd name="T6" fmla="*/ 70 w 70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0">
                    <a:moveTo>
                      <a:pt x="70" y="70"/>
                    </a:moveTo>
                    <a:cubicBezTo>
                      <a:pt x="70" y="31"/>
                      <a:pt x="39" y="1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7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6" name="Freeform 174"/>
              <p:cNvSpPr/>
              <p:nvPr/>
            </p:nvSpPr>
            <p:spPr bwMode="auto">
              <a:xfrm>
                <a:off x="1104" y="2310"/>
                <a:ext cx="102" cy="97"/>
              </a:xfrm>
              <a:custGeom>
                <a:avLst/>
                <a:gdLst>
                  <a:gd name="T0" fmla="*/ 0 w 70"/>
                  <a:gd name="T1" fmla="*/ 0 h 67"/>
                  <a:gd name="T2" fmla="*/ 0 w 70"/>
                  <a:gd name="T3" fmla="*/ 67 h 67"/>
                  <a:gd name="T4" fmla="*/ 70 w 70"/>
                  <a:gd name="T5" fmla="*/ 0 h 67"/>
                  <a:gd name="T6" fmla="*/ 0 w 7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7">
                    <a:moveTo>
                      <a:pt x="0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38" y="66"/>
                      <a:pt x="68" y="37"/>
                      <a:pt x="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7" name="Freeform 175"/>
              <p:cNvSpPr/>
              <p:nvPr/>
            </p:nvSpPr>
            <p:spPr bwMode="auto">
              <a:xfrm>
                <a:off x="948" y="1578"/>
                <a:ext cx="66" cy="144"/>
              </a:xfrm>
              <a:custGeom>
                <a:avLst/>
                <a:gdLst>
                  <a:gd name="T0" fmla="*/ 45 w 45"/>
                  <a:gd name="T1" fmla="*/ 0 h 99"/>
                  <a:gd name="T2" fmla="*/ 0 w 45"/>
                  <a:gd name="T3" fmla="*/ 50 h 99"/>
                  <a:gd name="T4" fmla="*/ 45 w 45"/>
                  <a:gd name="T5" fmla="*/ 99 h 99"/>
                  <a:gd name="T6" fmla="*/ 45 w 45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99">
                    <a:moveTo>
                      <a:pt x="45" y="0"/>
                    </a:moveTo>
                    <a:cubicBezTo>
                      <a:pt x="20" y="2"/>
                      <a:pt x="0" y="24"/>
                      <a:pt x="0" y="50"/>
                    </a:cubicBezTo>
                    <a:cubicBezTo>
                      <a:pt x="0" y="75"/>
                      <a:pt x="20" y="97"/>
                      <a:pt x="45" y="99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8" name="Freeform 176"/>
              <p:cNvSpPr/>
              <p:nvPr/>
            </p:nvSpPr>
            <p:spPr bwMode="auto">
              <a:xfrm>
                <a:off x="1021" y="1578"/>
                <a:ext cx="70" cy="70"/>
              </a:xfrm>
              <a:custGeom>
                <a:avLst/>
                <a:gdLst>
                  <a:gd name="T0" fmla="*/ 48 w 48"/>
                  <a:gd name="T1" fmla="*/ 48 h 48"/>
                  <a:gd name="T2" fmla="*/ 0 w 48"/>
                  <a:gd name="T3" fmla="*/ 0 h 48"/>
                  <a:gd name="T4" fmla="*/ 0 w 48"/>
                  <a:gd name="T5" fmla="*/ 48 h 48"/>
                  <a:gd name="T6" fmla="*/ 48 w 4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8">
                    <a:moveTo>
                      <a:pt x="48" y="48"/>
                    </a:moveTo>
                    <a:cubicBezTo>
                      <a:pt x="48" y="22"/>
                      <a:pt x="26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4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9" name="Freeform 177"/>
              <p:cNvSpPr/>
              <p:nvPr/>
            </p:nvSpPr>
            <p:spPr bwMode="auto">
              <a:xfrm>
                <a:off x="1021" y="1655"/>
                <a:ext cx="70" cy="67"/>
              </a:xfrm>
              <a:custGeom>
                <a:avLst/>
                <a:gdLst>
                  <a:gd name="T0" fmla="*/ 0 w 48"/>
                  <a:gd name="T1" fmla="*/ 0 h 46"/>
                  <a:gd name="T2" fmla="*/ 0 w 48"/>
                  <a:gd name="T3" fmla="*/ 46 h 46"/>
                  <a:gd name="T4" fmla="*/ 48 w 48"/>
                  <a:gd name="T5" fmla="*/ 0 h 46"/>
                  <a:gd name="T6" fmla="*/ 0 w 4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6" y="45"/>
                      <a:pt x="47" y="2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0" name="Freeform 178"/>
              <p:cNvSpPr/>
              <p:nvPr/>
            </p:nvSpPr>
            <p:spPr bwMode="auto">
              <a:xfrm>
                <a:off x="1480" y="1740"/>
                <a:ext cx="206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1" name="Freeform 179"/>
              <p:cNvSpPr/>
              <p:nvPr/>
            </p:nvSpPr>
            <p:spPr bwMode="auto">
              <a:xfrm>
                <a:off x="1536" y="1711"/>
                <a:ext cx="94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2" name="Freeform 180"/>
              <p:cNvSpPr/>
              <p:nvPr/>
            </p:nvSpPr>
            <p:spPr bwMode="auto">
              <a:xfrm>
                <a:off x="2390" y="1154"/>
                <a:ext cx="165" cy="112"/>
              </a:xfrm>
              <a:custGeom>
                <a:avLst/>
                <a:gdLst>
                  <a:gd name="T0" fmla="*/ 106 w 114"/>
                  <a:gd name="T1" fmla="*/ 0 h 77"/>
                  <a:gd name="T2" fmla="*/ 102 w 114"/>
                  <a:gd name="T3" fmla="*/ 0 h 77"/>
                  <a:gd name="T4" fmla="*/ 99 w 114"/>
                  <a:gd name="T5" fmla="*/ 0 h 77"/>
                  <a:gd name="T6" fmla="*/ 16 w 114"/>
                  <a:gd name="T7" fmla="*/ 0 h 77"/>
                  <a:gd name="T8" fmla="*/ 13 w 114"/>
                  <a:gd name="T9" fmla="*/ 0 h 77"/>
                  <a:gd name="T10" fmla="*/ 8 w 114"/>
                  <a:gd name="T11" fmla="*/ 0 h 77"/>
                  <a:gd name="T12" fmla="*/ 0 w 114"/>
                  <a:gd name="T13" fmla="*/ 7 h 77"/>
                  <a:gd name="T14" fmla="*/ 0 w 114"/>
                  <a:gd name="T15" fmla="*/ 70 h 77"/>
                  <a:gd name="T16" fmla="*/ 8 w 114"/>
                  <a:gd name="T17" fmla="*/ 77 h 77"/>
                  <a:gd name="T18" fmla="*/ 13 w 114"/>
                  <a:gd name="T19" fmla="*/ 77 h 77"/>
                  <a:gd name="T20" fmla="*/ 16 w 114"/>
                  <a:gd name="T21" fmla="*/ 77 h 77"/>
                  <a:gd name="T22" fmla="*/ 99 w 114"/>
                  <a:gd name="T23" fmla="*/ 77 h 77"/>
                  <a:gd name="T24" fmla="*/ 102 w 114"/>
                  <a:gd name="T25" fmla="*/ 77 h 77"/>
                  <a:gd name="T26" fmla="*/ 106 w 114"/>
                  <a:gd name="T27" fmla="*/ 77 h 77"/>
                  <a:gd name="T28" fmla="*/ 114 w 114"/>
                  <a:gd name="T29" fmla="*/ 70 h 77"/>
                  <a:gd name="T30" fmla="*/ 114 w 114"/>
                  <a:gd name="T31" fmla="*/ 7 h 77"/>
                  <a:gd name="T32" fmla="*/ 106 w 114"/>
                  <a:gd name="T3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77">
                    <a:moveTo>
                      <a:pt x="106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7"/>
                      <a:pt x="8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11" y="77"/>
                      <a:pt x="114" y="74"/>
                      <a:pt x="114" y="70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3"/>
                      <a:pt x="111" y="0"/>
                      <a:pt x="1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3" name="Freeform 181"/>
              <p:cNvSpPr/>
              <p:nvPr/>
            </p:nvSpPr>
            <p:spPr bwMode="auto">
              <a:xfrm>
                <a:off x="2435" y="1130"/>
                <a:ext cx="75" cy="25"/>
              </a:xfrm>
              <a:custGeom>
                <a:avLst/>
                <a:gdLst>
                  <a:gd name="T0" fmla="*/ 8 w 52"/>
                  <a:gd name="T1" fmla="*/ 8 h 17"/>
                  <a:gd name="T2" fmla="*/ 44 w 52"/>
                  <a:gd name="T3" fmla="*/ 8 h 17"/>
                  <a:gd name="T4" fmla="*/ 44 w 52"/>
                  <a:gd name="T5" fmla="*/ 17 h 17"/>
                  <a:gd name="T6" fmla="*/ 52 w 52"/>
                  <a:gd name="T7" fmla="*/ 17 h 17"/>
                  <a:gd name="T8" fmla="*/ 52 w 52"/>
                  <a:gd name="T9" fmla="*/ 7 h 17"/>
                  <a:gd name="T10" fmla="*/ 45 w 52"/>
                  <a:gd name="T11" fmla="*/ 0 h 17"/>
                  <a:gd name="T12" fmla="*/ 7 w 52"/>
                  <a:gd name="T13" fmla="*/ 0 h 17"/>
                  <a:gd name="T14" fmla="*/ 0 w 52"/>
                  <a:gd name="T15" fmla="*/ 7 h 17"/>
                  <a:gd name="T16" fmla="*/ 0 w 52"/>
                  <a:gd name="T17" fmla="*/ 17 h 17"/>
                  <a:gd name="T18" fmla="*/ 8 w 52"/>
                  <a:gd name="T19" fmla="*/ 17 h 17"/>
                  <a:gd name="T20" fmla="*/ 8 w 52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7">
                    <a:moveTo>
                      <a:pt x="8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17"/>
                      <a:pt x="8" y="17"/>
                      <a:pt x="8" y="17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4" name="Freeform 182"/>
              <p:cNvSpPr/>
              <p:nvPr/>
            </p:nvSpPr>
            <p:spPr bwMode="auto">
              <a:xfrm>
                <a:off x="1425" y="2689"/>
                <a:ext cx="185" cy="125"/>
              </a:xfrm>
              <a:custGeom>
                <a:avLst/>
                <a:gdLst>
                  <a:gd name="T0" fmla="*/ 118 w 127"/>
                  <a:gd name="T1" fmla="*/ 0 h 86"/>
                  <a:gd name="T2" fmla="*/ 113 w 127"/>
                  <a:gd name="T3" fmla="*/ 0 h 86"/>
                  <a:gd name="T4" fmla="*/ 110 w 127"/>
                  <a:gd name="T5" fmla="*/ 0 h 86"/>
                  <a:gd name="T6" fmla="*/ 17 w 127"/>
                  <a:gd name="T7" fmla="*/ 0 h 86"/>
                  <a:gd name="T8" fmla="*/ 14 w 127"/>
                  <a:gd name="T9" fmla="*/ 0 h 86"/>
                  <a:gd name="T10" fmla="*/ 9 w 127"/>
                  <a:gd name="T11" fmla="*/ 0 h 86"/>
                  <a:gd name="T12" fmla="*/ 0 w 127"/>
                  <a:gd name="T13" fmla="*/ 8 h 86"/>
                  <a:gd name="T14" fmla="*/ 0 w 127"/>
                  <a:gd name="T15" fmla="*/ 77 h 86"/>
                  <a:gd name="T16" fmla="*/ 9 w 127"/>
                  <a:gd name="T17" fmla="*/ 86 h 86"/>
                  <a:gd name="T18" fmla="*/ 14 w 127"/>
                  <a:gd name="T19" fmla="*/ 86 h 86"/>
                  <a:gd name="T20" fmla="*/ 17 w 127"/>
                  <a:gd name="T21" fmla="*/ 86 h 86"/>
                  <a:gd name="T22" fmla="*/ 110 w 127"/>
                  <a:gd name="T23" fmla="*/ 86 h 86"/>
                  <a:gd name="T24" fmla="*/ 113 w 127"/>
                  <a:gd name="T25" fmla="*/ 86 h 86"/>
                  <a:gd name="T26" fmla="*/ 118 w 127"/>
                  <a:gd name="T27" fmla="*/ 86 h 86"/>
                  <a:gd name="T28" fmla="*/ 127 w 127"/>
                  <a:gd name="T29" fmla="*/ 77 h 86"/>
                  <a:gd name="T30" fmla="*/ 127 w 127"/>
                  <a:gd name="T31" fmla="*/ 8 h 86"/>
                  <a:gd name="T32" fmla="*/ 118 w 127"/>
                  <a:gd name="T3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86">
                    <a:moveTo>
                      <a:pt x="118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2"/>
                      <a:pt x="4" y="86"/>
                      <a:pt x="9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3" y="86"/>
                      <a:pt x="127" y="82"/>
                      <a:pt x="127" y="77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3"/>
                      <a:pt x="123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5" name="Freeform 183"/>
              <p:cNvSpPr/>
              <p:nvPr/>
            </p:nvSpPr>
            <p:spPr bwMode="auto">
              <a:xfrm>
                <a:off x="1476" y="2663"/>
                <a:ext cx="84" cy="28"/>
              </a:xfrm>
              <a:custGeom>
                <a:avLst/>
                <a:gdLst>
                  <a:gd name="T0" fmla="*/ 9 w 58"/>
                  <a:gd name="T1" fmla="*/ 9 h 19"/>
                  <a:gd name="T2" fmla="*/ 48 w 58"/>
                  <a:gd name="T3" fmla="*/ 9 h 19"/>
                  <a:gd name="T4" fmla="*/ 48 w 58"/>
                  <a:gd name="T5" fmla="*/ 19 h 19"/>
                  <a:gd name="T6" fmla="*/ 58 w 58"/>
                  <a:gd name="T7" fmla="*/ 19 h 19"/>
                  <a:gd name="T8" fmla="*/ 58 w 58"/>
                  <a:gd name="T9" fmla="*/ 8 h 19"/>
                  <a:gd name="T10" fmla="*/ 50 w 58"/>
                  <a:gd name="T11" fmla="*/ 0 h 19"/>
                  <a:gd name="T12" fmla="*/ 8 w 58"/>
                  <a:gd name="T13" fmla="*/ 0 h 19"/>
                  <a:gd name="T14" fmla="*/ 0 w 58"/>
                  <a:gd name="T15" fmla="*/ 8 h 19"/>
                  <a:gd name="T16" fmla="*/ 0 w 58"/>
                  <a:gd name="T17" fmla="*/ 19 h 19"/>
                  <a:gd name="T18" fmla="*/ 9 w 58"/>
                  <a:gd name="T19" fmla="*/ 19 h 19"/>
                  <a:gd name="T20" fmla="*/ 9 w 5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9">
                    <a:moveTo>
                      <a:pt x="9" y="9"/>
                    </a:moveTo>
                    <a:cubicBezTo>
                      <a:pt x="48" y="9"/>
                      <a:pt x="48" y="9"/>
                      <a:pt x="48" y="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19"/>
                      <a:pt x="9" y="19"/>
                      <a:pt x="9" y="19"/>
                    </a:cubicBezTo>
                    <a:lnTo>
                      <a:pt x="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6" name="Freeform 184"/>
              <p:cNvSpPr/>
              <p:nvPr/>
            </p:nvSpPr>
            <p:spPr bwMode="auto">
              <a:xfrm>
                <a:off x="1843" y="2118"/>
                <a:ext cx="205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7" name="Freeform 185"/>
              <p:cNvSpPr/>
              <p:nvPr/>
            </p:nvSpPr>
            <p:spPr bwMode="auto">
              <a:xfrm>
                <a:off x="1898" y="2089"/>
                <a:ext cx="95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8" name="Freeform 186"/>
              <p:cNvSpPr/>
              <p:nvPr/>
            </p:nvSpPr>
            <p:spPr bwMode="auto">
              <a:xfrm>
                <a:off x="1140" y="3086"/>
                <a:ext cx="196" cy="136"/>
              </a:xfrm>
              <a:custGeom>
                <a:avLst/>
                <a:gdLst>
                  <a:gd name="T0" fmla="*/ 126 w 135"/>
                  <a:gd name="T1" fmla="*/ 0 h 93"/>
                  <a:gd name="T2" fmla="*/ 121 w 135"/>
                  <a:gd name="T3" fmla="*/ 0 h 93"/>
                  <a:gd name="T4" fmla="*/ 117 w 135"/>
                  <a:gd name="T5" fmla="*/ 0 h 93"/>
                  <a:gd name="T6" fmla="*/ 18 w 135"/>
                  <a:gd name="T7" fmla="*/ 0 h 93"/>
                  <a:gd name="T8" fmla="*/ 15 w 135"/>
                  <a:gd name="T9" fmla="*/ 0 h 93"/>
                  <a:gd name="T10" fmla="*/ 9 w 135"/>
                  <a:gd name="T11" fmla="*/ 0 h 93"/>
                  <a:gd name="T12" fmla="*/ 0 w 135"/>
                  <a:gd name="T13" fmla="*/ 9 h 93"/>
                  <a:gd name="T14" fmla="*/ 0 w 135"/>
                  <a:gd name="T15" fmla="*/ 83 h 93"/>
                  <a:gd name="T16" fmla="*/ 9 w 135"/>
                  <a:gd name="T17" fmla="*/ 93 h 93"/>
                  <a:gd name="T18" fmla="*/ 15 w 135"/>
                  <a:gd name="T19" fmla="*/ 93 h 93"/>
                  <a:gd name="T20" fmla="*/ 18 w 135"/>
                  <a:gd name="T21" fmla="*/ 93 h 93"/>
                  <a:gd name="T22" fmla="*/ 117 w 135"/>
                  <a:gd name="T23" fmla="*/ 93 h 93"/>
                  <a:gd name="T24" fmla="*/ 121 w 135"/>
                  <a:gd name="T25" fmla="*/ 93 h 93"/>
                  <a:gd name="T26" fmla="*/ 126 w 135"/>
                  <a:gd name="T27" fmla="*/ 93 h 93"/>
                  <a:gd name="T28" fmla="*/ 135 w 135"/>
                  <a:gd name="T29" fmla="*/ 83 h 93"/>
                  <a:gd name="T30" fmla="*/ 135 w 135"/>
                  <a:gd name="T31" fmla="*/ 9 h 93"/>
                  <a:gd name="T32" fmla="*/ 126 w 135"/>
                  <a:gd name="T3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" h="93">
                    <a:moveTo>
                      <a:pt x="126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3"/>
                      <a:pt x="9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31" y="93"/>
                      <a:pt x="135" y="88"/>
                      <a:pt x="135" y="83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4"/>
                      <a:pt x="131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9" name="Freeform 187"/>
              <p:cNvSpPr/>
              <p:nvPr/>
            </p:nvSpPr>
            <p:spPr bwMode="auto">
              <a:xfrm>
                <a:off x="1194" y="3059"/>
                <a:ext cx="90" cy="29"/>
              </a:xfrm>
              <a:custGeom>
                <a:avLst/>
                <a:gdLst>
                  <a:gd name="T0" fmla="*/ 10 w 62"/>
                  <a:gd name="T1" fmla="*/ 10 h 20"/>
                  <a:gd name="T2" fmla="*/ 52 w 62"/>
                  <a:gd name="T3" fmla="*/ 10 h 20"/>
                  <a:gd name="T4" fmla="*/ 52 w 62"/>
                  <a:gd name="T5" fmla="*/ 20 h 20"/>
                  <a:gd name="T6" fmla="*/ 62 w 62"/>
                  <a:gd name="T7" fmla="*/ 20 h 20"/>
                  <a:gd name="T8" fmla="*/ 62 w 62"/>
                  <a:gd name="T9" fmla="*/ 8 h 20"/>
                  <a:gd name="T10" fmla="*/ 53 w 62"/>
                  <a:gd name="T11" fmla="*/ 0 h 20"/>
                  <a:gd name="T12" fmla="*/ 8 w 62"/>
                  <a:gd name="T13" fmla="*/ 0 h 20"/>
                  <a:gd name="T14" fmla="*/ 0 w 62"/>
                  <a:gd name="T15" fmla="*/ 8 h 20"/>
                  <a:gd name="T16" fmla="*/ 0 w 62"/>
                  <a:gd name="T17" fmla="*/ 20 h 20"/>
                  <a:gd name="T18" fmla="*/ 10 w 62"/>
                  <a:gd name="T19" fmla="*/ 20 h 20"/>
                  <a:gd name="T20" fmla="*/ 10 w 62"/>
                  <a:gd name="T2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20">
                    <a:moveTo>
                      <a:pt x="10" y="10"/>
                    </a:move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4"/>
                      <a:pt x="58" y="0"/>
                      <a:pt x="5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0" name="Freeform 188"/>
              <p:cNvSpPr>
                <a:spLocks noEditPoints="1"/>
              </p:cNvSpPr>
              <p:nvPr/>
            </p:nvSpPr>
            <p:spPr bwMode="auto">
              <a:xfrm>
                <a:off x="2481" y="1740"/>
                <a:ext cx="93" cy="139"/>
              </a:xfrm>
              <a:custGeom>
                <a:avLst/>
                <a:gdLst>
                  <a:gd name="T0" fmla="*/ 56 w 64"/>
                  <a:gd name="T1" fmla="*/ 0 h 96"/>
                  <a:gd name="T2" fmla="*/ 7 w 64"/>
                  <a:gd name="T3" fmla="*/ 0 h 96"/>
                  <a:gd name="T4" fmla="*/ 0 w 64"/>
                  <a:gd name="T5" fmla="*/ 8 h 96"/>
                  <a:gd name="T6" fmla="*/ 0 w 64"/>
                  <a:gd name="T7" fmla="*/ 88 h 96"/>
                  <a:gd name="T8" fmla="*/ 7 w 64"/>
                  <a:gd name="T9" fmla="*/ 96 h 96"/>
                  <a:gd name="T10" fmla="*/ 56 w 64"/>
                  <a:gd name="T11" fmla="*/ 96 h 96"/>
                  <a:gd name="T12" fmla="*/ 64 w 64"/>
                  <a:gd name="T13" fmla="*/ 88 h 96"/>
                  <a:gd name="T14" fmla="*/ 64 w 64"/>
                  <a:gd name="T15" fmla="*/ 8 h 96"/>
                  <a:gd name="T16" fmla="*/ 56 w 64"/>
                  <a:gd name="T17" fmla="*/ 0 h 96"/>
                  <a:gd name="T18" fmla="*/ 15 w 64"/>
                  <a:gd name="T19" fmla="*/ 85 h 96"/>
                  <a:gd name="T20" fmla="*/ 8 w 64"/>
                  <a:gd name="T21" fmla="*/ 78 h 96"/>
                  <a:gd name="T22" fmla="*/ 15 w 64"/>
                  <a:gd name="T23" fmla="*/ 71 h 96"/>
                  <a:gd name="T24" fmla="*/ 21 w 64"/>
                  <a:gd name="T25" fmla="*/ 78 h 96"/>
                  <a:gd name="T26" fmla="*/ 15 w 64"/>
                  <a:gd name="T27" fmla="*/ 85 h 96"/>
                  <a:gd name="T28" fmla="*/ 49 w 64"/>
                  <a:gd name="T29" fmla="*/ 85 h 96"/>
                  <a:gd name="T30" fmla="*/ 42 w 64"/>
                  <a:gd name="T31" fmla="*/ 78 h 96"/>
                  <a:gd name="T32" fmla="*/ 49 w 64"/>
                  <a:gd name="T33" fmla="*/ 71 h 96"/>
                  <a:gd name="T34" fmla="*/ 56 w 64"/>
                  <a:gd name="T35" fmla="*/ 78 h 96"/>
                  <a:gd name="T36" fmla="*/ 49 w 64"/>
                  <a:gd name="T37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96">
                    <a:moveTo>
                      <a:pt x="5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3" y="96"/>
                      <a:pt x="7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0" y="96"/>
                      <a:pt x="64" y="92"/>
                      <a:pt x="64" y="8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4"/>
                      <a:pt x="60" y="0"/>
                      <a:pt x="56" y="0"/>
                    </a:cubicBezTo>
                    <a:close/>
                    <a:moveTo>
                      <a:pt x="15" y="85"/>
                    </a:moveTo>
                    <a:cubicBezTo>
                      <a:pt x="11" y="85"/>
                      <a:pt x="8" y="82"/>
                      <a:pt x="8" y="78"/>
                    </a:cubicBezTo>
                    <a:cubicBezTo>
                      <a:pt x="8" y="74"/>
                      <a:pt x="11" y="71"/>
                      <a:pt x="15" y="71"/>
                    </a:cubicBezTo>
                    <a:cubicBezTo>
                      <a:pt x="18" y="71"/>
                      <a:pt x="21" y="74"/>
                      <a:pt x="21" y="78"/>
                    </a:cubicBezTo>
                    <a:cubicBezTo>
                      <a:pt x="21" y="82"/>
                      <a:pt x="18" y="85"/>
                      <a:pt x="15" y="85"/>
                    </a:cubicBezTo>
                    <a:close/>
                    <a:moveTo>
                      <a:pt x="49" y="85"/>
                    </a:moveTo>
                    <a:cubicBezTo>
                      <a:pt x="45" y="85"/>
                      <a:pt x="42" y="82"/>
                      <a:pt x="42" y="78"/>
                    </a:cubicBezTo>
                    <a:cubicBezTo>
                      <a:pt x="42" y="74"/>
                      <a:pt x="45" y="71"/>
                      <a:pt x="49" y="71"/>
                    </a:cubicBezTo>
                    <a:cubicBezTo>
                      <a:pt x="53" y="71"/>
                      <a:pt x="56" y="74"/>
                      <a:pt x="56" y="78"/>
                    </a:cubicBezTo>
                    <a:cubicBezTo>
                      <a:pt x="56" y="82"/>
                      <a:pt x="53" y="85"/>
                      <a:pt x="4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1" name="Freeform 189"/>
              <p:cNvSpPr>
                <a:spLocks noEditPoints="1"/>
              </p:cNvSpPr>
              <p:nvPr/>
            </p:nvSpPr>
            <p:spPr bwMode="auto">
              <a:xfrm>
                <a:off x="2379" y="1760"/>
                <a:ext cx="79" cy="116"/>
              </a:xfrm>
              <a:custGeom>
                <a:avLst/>
                <a:gdLst>
                  <a:gd name="T0" fmla="*/ 6 w 54"/>
                  <a:gd name="T1" fmla="*/ 80 h 80"/>
                  <a:gd name="T2" fmla="*/ 47 w 54"/>
                  <a:gd name="T3" fmla="*/ 80 h 80"/>
                  <a:gd name="T4" fmla="*/ 54 w 54"/>
                  <a:gd name="T5" fmla="*/ 74 h 80"/>
                  <a:gd name="T6" fmla="*/ 54 w 54"/>
                  <a:gd name="T7" fmla="*/ 7 h 80"/>
                  <a:gd name="T8" fmla="*/ 47 w 54"/>
                  <a:gd name="T9" fmla="*/ 0 h 80"/>
                  <a:gd name="T10" fmla="*/ 6 w 54"/>
                  <a:gd name="T11" fmla="*/ 0 h 80"/>
                  <a:gd name="T12" fmla="*/ 0 w 54"/>
                  <a:gd name="T13" fmla="*/ 7 h 80"/>
                  <a:gd name="T14" fmla="*/ 0 w 54"/>
                  <a:gd name="T15" fmla="*/ 74 h 80"/>
                  <a:gd name="T16" fmla="*/ 6 w 54"/>
                  <a:gd name="T17" fmla="*/ 80 h 80"/>
                  <a:gd name="T18" fmla="*/ 41 w 54"/>
                  <a:gd name="T19" fmla="*/ 10 h 80"/>
                  <a:gd name="T20" fmla="*/ 47 w 54"/>
                  <a:gd name="T21" fmla="*/ 15 h 80"/>
                  <a:gd name="T22" fmla="*/ 41 w 54"/>
                  <a:gd name="T23" fmla="*/ 21 h 80"/>
                  <a:gd name="T24" fmla="*/ 36 w 54"/>
                  <a:gd name="T25" fmla="*/ 15 h 80"/>
                  <a:gd name="T26" fmla="*/ 41 w 54"/>
                  <a:gd name="T27" fmla="*/ 10 h 80"/>
                  <a:gd name="T28" fmla="*/ 13 w 54"/>
                  <a:gd name="T29" fmla="*/ 10 h 80"/>
                  <a:gd name="T30" fmla="*/ 18 w 54"/>
                  <a:gd name="T31" fmla="*/ 15 h 80"/>
                  <a:gd name="T32" fmla="*/ 13 w 54"/>
                  <a:gd name="T33" fmla="*/ 21 h 80"/>
                  <a:gd name="T34" fmla="*/ 7 w 54"/>
                  <a:gd name="T35" fmla="*/ 15 h 80"/>
                  <a:gd name="T36" fmla="*/ 13 w 54"/>
                  <a:gd name="T3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80">
                    <a:moveTo>
                      <a:pt x="6" y="80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4" y="77"/>
                      <a:pt x="54" y="7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6" y="80"/>
                    </a:cubicBezTo>
                    <a:close/>
                    <a:moveTo>
                      <a:pt x="41" y="10"/>
                    </a:moveTo>
                    <a:cubicBezTo>
                      <a:pt x="44" y="10"/>
                      <a:pt x="47" y="12"/>
                      <a:pt x="47" y="15"/>
                    </a:cubicBezTo>
                    <a:cubicBezTo>
                      <a:pt x="47" y="19"/>
                      <a:pt x="44" y="21"/>
                      <a:pt x="41" y="21"/>
                    </a:cubicBezTo>
                    <a:cubicBezTo>
                      <a:pt x="38" y="21"/>
                      <a:pt x="36" y="19"/>
                      <a:pt x="36" y="15"/>
                    </a:cubicBezTo>
                    <a:cubicBezTo>
                      <a:pt x="36" y="12"/>
                      <a:pt x="38" y="10"/>
                      <a:pt x="41" y="10"/>
                    </a:cubicBezTo>
                    <a:close/>
                    <a:moveTo>
                      <a:pt x="13" y="10"/>
                    </a:moveTo>
                    <a:cubicBezTo>
                      <a:pt x="16" y="10"/>
                      <a:pt x="18" y="12"/>
                      <a:pt x="18" y="15"/>
                    </a:cubicBezTo>
                    <a:cubicBezTo>
                      <a:pt x="18" y="19"/>
                      <a:pt x="16" y="21"/>
                      <a:pt x="13" y="21"/>
                    </a:cubicBezTo>
                    <a:cubicBezTo>
                      <a:pt x="9" y="21"/>
                      <a:pt x="7" y="19"/>
                      <a:pt x="7" y="15"/>
                    </a:cubicBezTo>
                    <a:cubicBezTo>
                      <a:pt x="7" y="12"/>
                      <a:pt x="9" y="10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2" name="Freeform 190"/>
              <p:cNvSpPr>
                <a:spLocks noEditPoints="1"/>
              </p:cNvSpPr>
              <p:nvPr/>
            </p:nvSpPr>
            <p:spPr bwMode="auto">
              <a:xfrm>
                <a:off x="2471" y="1574"/>
                <a:ext cx="108" cy="131"/>
              </a:xfrm>
              <a:custGeom>
                <a:avLst/>
                <a:gdLst>
                  <a:gd name="T0" fmla="*/ 44 w 74"/>
                  <a:gd name="T1" fmla="*/ 1 h 90"/>
                  <a:gd name="T2" fmla="*/ 5 w 74"/>
                  <a:gd name="T3" fmla="*/ 14 h 90"/>
                  <a:gd name="T4" fmla="*/ 1 w 74"/>
                  <a:gd name="T5" fmla="*/ 22 h 90"/>
                  <a:gd name="T6" fmla="*/ 22 w 74"/>
                  <a:gd name="T7" fmla="*/ 85 h 90"/>
                  <a:gd name="T8" fmla="*/ 30 w 74"/>
                  <a:gd name="T9" fmla="*/ 89 h 90"/>
                  <a:gd name="T10" fmla="*/ 69 w 74"/>
                  <a:gd name="T11" fmla="*/ 76 h 90"/>
                  <a:gd name="T12" fmla="*/ 73 w 74"/>
                  <a:gd name="T13" fmla="*/ 68 h 90"/>
                  <a:gd name="T14" fmla="*/ 52 w 74"/>
                  <a:gd name="T15" fmla="*/ 5 h 90"/>
                  <a:gd name="T16" fmla="*/ 44 w 74"/>
                  <a:gd name="T17" fmla="*/ 1 h 90"/>
                  <a:gd name="T18" fmla="*/ 33 w 74"/>
                  <a:gd name="T19" fmla="*/ 78 h 90"/>
                  <a:gd name="T20" fmla="*/ 26 w 74"/>
                  <a:gd name="T21" fmla="*/ 75 h 90"/>
                  <a:gd name="T22" fmla="*/ 30 w 74"/>
                  <a:gd name="T23" fmla="*/ 67 h 90"/>
                  <a:gd name="T24" fmla="*/ 37 w 74"/>
                  <a:gd name="T25" fmla="*/ 71 h 90"/>
                  <a:gd name="T26" fmla="*/ 33 w 74"/>
                  <a:gd name="T27" fmla="*/ 78 h 90"/>
                  <a:gd name="T28" fmla="*/ 60 w 74"/>
                  <a:gd name="T29" fmla="*/ 69 h 90"/>
                  <a:gd name="T30" fmla="*/ 53 w 74"/>
                  <a:gd name="T31" fmla="*/ 66 h 90"/>
                  <a:gd name="T32" fmla="*/ 56 w 74"/>
                  <a:gd name="T33" fmla="*/ 58 h 90"/>
                  <a:gd name="T34" fmla="*/ 63 w 74"/>
                  <a:gd name="T35" fmla="*/ 62 h 90"/>
                  <a:gd name="T36" fmla="*/ 60 w 74"/>
                  <a:gd name="T3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90">
                    <a:moveTo>
                      <a:pt x="44" y="1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5"/>
                      <a:pt x="0" y="19"/>
                      <a:pt x="1" y="22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4" y="88"/>
                      <a:pt x="27" y="90"/>
                      <a:pt x="30" y="89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72" y="75"/>
                      <a:pt x="74" y="71"/>
                      <a:pt x="73" y="68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0" y="2"/>
                      <a:pt x="47" y="0"/>
                      <a:pt x="44" y="1"/>
                    </a:cubicBezTo>
                    <a:close/>
                    <a:moveTo>
                      <a:pt x="33" y="78"/>
                    </a:moveTo>
                    <a:cubicBezTo>
                      <a:pt x="30" y="79"/>
                      <a:pt x="27" y="77"/>
                      <a:pt x="26" y="75"/>
                    </a:cubicBezTo>
                    <a:cubicBezTo>
                      <a:pt x="25" y="72"/>
                      <a:pt x="27" y="68"/>
                      <a:pt x="30" y="67"/>
                    </a:cubicBezTo>
                    <a:cubicBezTo>
                      <a:pt x="33" y="66"/>
                      <a:pt x="36" y="68"/>
                      <a:pt x="37" y="71"/>
                    </a:cubicBezTo>
                    <a:cubicBezTo>
                      <a:pt x="38" y="74"/>
                      <a:pt x="36" y="77"/>
                      <a:pt x="33" y="78"/>
                    </a:cubicBezTo>
                    <a:close/>
                    <a:moveTo>
                      <a:pt x="60" y="69"/>
                    </a:moveTo>
                    <a:cubicBezTo>
                      <a:pt x="57" y="70"/>
                      <a:pt x="54" y="68"/>
                      <a:pt x="53" y="66"/>
                    </a:cubicBezTo>
                    <a:cubicBezTo>
                      <a:pt x="52" y="63"/>
                      <a:pt x="53" y="59"/>
                      <a:pt x="56" y="58"/>
                    </a:cubicBezTo>
                    <a:cubicBezTo>
                      <a:pt x="59" y="57"/>
                      <a:pt x="63" y="59"/>
                      <a:pt x="63" y="62"/>
                    </a:cubicBezTo>
                    <a:cubicBezTo>
                      <a:pt x="64" y="65"/>
                      <a:pt x="63" y="68"/>
                      <a:pt x="6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3" name="Freeform 191"/>
              <p:cNvSpPr>
                <a:spLocks noEditPoints="1"/>
              </p:cNvSpPr>
              <p:nvPr/>
            </p:nvSpPr>
            <p:spPr bwMode="auto">
              <a:xfrm>
                <a:off x="1802" y="860"/>
                <a:ext cx="84" cy="89"/>
              </a:xfrm>
              <a:custGeom>
                <a:avLst/>
                <a:gdLst>
                  <a:gd name="T0" fmla="*/ 23 w 58"/>
                  <a:gd name="T1" fmla="*/ 2 h 61"/>
                  <a:gd name="T2" fmla="*/ 2 w 58"/>
                  <a:gd name="T3" fmla="*/ 18 h 61"/>
                  <a:gd name="T4" fmla="*/ 2 w 58"/>
                  <a:gd name="T5" fmla="*/ 24 h 61"/>
                  <a:gd name="T6" fmla="*/ 29 w 58"/>
                  <a:gd name="T7" fmla="*/ 59 h 61"/>
                  <a:gd name="T8" fmla="*/ 35 w 58"/>
                  <a:gd name="T9" fmla="*/ 60 h 61"/>
                  <a:gd name="T10" fmla="*/ 56 w 58"/>
                  <a:gd name="T11" fmla="*/ 43 h 61"/>
                  <a:gd name="T12" fmla="*/ 57 w 58"/>
                  <a:gd name="T13" fmla="*/ 37 h 61"/>
                  <a:gd name="T14" fmla="*/ 29 w 58"/>
                  <a:gd name="T15" fmla="*/ 3 h 61"/>
                  <a:gd name="T16" fmla="*/ 23 w 58"/>
                  <a:gd name="T17" fmla="*/ 2 h 61"/>
                  <a:gd name="T18" fmla="*/ 34 w 58"/>
                  <a:gd name="T19" fmla="*/ 52 h 61"/>
                  <a:gd name="T20" fmla="*/ 29 w 58"/>
                  <a:gd name="T21" fmla="*/ 52 h 61"/>
                  <a:gd name="T22" fmla="*/ 29 w 58"/>
                  <a:gd name="T23" fmla="*/ 47 h 61"/>
                  <a:gd name="T24" fmla="*/ 35 w 58"/>
                  <a:gd name="T25" fmla="*/ 47 h 61"/>
                  <a:gd name="T26" fmla="*/ 34 w 58"/>
                  <a:gd name="T27" fmla="*/ 52 h 61"/>
                  <a:gd name="T28" fmla="*/ 49 w 58"/>
                  <a:gd name="T29" fmla="*/ 41 h 61"/>
                  <a:gd name="T30" fmla="*/ 44 w 58"/>
                  <a:gd name="T31" fmla="*/ 40 h 61"/>
                  <a:gd name="T32" fmla="*/ 44 w 58"/>
                  <a:gd name="T33" fmla="*/ 35 h 61"/>
                  <a:gd name="T34" fmla="*/ 49 w 58"/>
                  <a:gd name="T35" fmla="*/ 36 h 61"/>
                  <a:gd name="T36" fmla="*/ 49 w 58"/>
                  <a:gd name="T37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61">
                    <a:moveTo>
                      <a:pt x="23" y="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0" y="20"/>
                      <a:pt x="0" y="23"/>
                      <a:pt x="2" y="2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61"/>
                      <a:pt x="33" y="61"/>
                      <a:pt x="35" y="60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8" y="42"/>
                      <a:pt x="58" y="39"/>
                      <a:pt x="57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1"/>
                      <a:pt x="25" y="0"/>
                      <a:pt x="23" y="2"/>
                    </a:cubicBezTo>
                    <a:close/>
                    <a:moveTo>
                      <a:pt x="34" y="52"/>
                    </a:moveTo>
                    <a:cubicBezTo>
                      <a:pt x="32" y="54"/>
                      <a:pt x="30" y="53"/>
                      <a:pt x="29" y="52"/>
                    </a:cubicBezTo>
                    <a:cubicBezTo>
                      <a:pt x="27" y="50"/>
                      <a:pt x="28" y="48"/>
                      <a:pt x="29" y="47"/>
                    </a:cubicBezTo>
                    <a:cubicBezTo>
                      <a:pt x="31" y="45"/>
                      <a:pt x="33" y="46"/>
                      <a:pt x="35" y="47"/>
                    </a:cubicBezTo>
                    <a:cubicBezTo>
                      <a:pt x="36" y="49"/>
                      <a:pt x="36" y="51"/>
                      <a:pt x="34" y="52"/>
                    </a:cubicBezTo>
                    <a:close/>
                    <a:moveTo>
                      <a:pt x="49" y="41"/>
                    </a:moveTo>
                    <a:cubicBezTo>
                      <a:pt x="47" y="42"/>
                      <a:pt x="45" y="42"/>
                      <a:pt x="44" y="40"/>
                    </a:cubicBezTo>
                    <a:cubicBezTo>
                      <a:pt x="42" y="39"/>
                      <a:pt x="43" y="36"/>
                      <a:pt x="44" y="35"/>
                    </a:cubicBezTo>
                    <a:cubicBezTo>
                      <a:pt x="46" y="34"/>
                      <a:pt x="48" y="34"/>
                      <a:pt x="49" y="36"/>
                    </a:cubicBezTo>
                    <a:cubicBezTo>
                      <a:pt x="51" y="37"/>
                      <a:pt x="50" y="40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4" name="Freeform 192"/>
              <p:cNvSpPr/>
              <p:nvPr/>
            </p:nvSpPr>
            <p:spPr bwMode="auto">
              <a:xfrm>
                <a:off x="1703" y="2842"/>
                <a:ext cx="263" cy="182"/>
              </a:xfrm>
              <a:custGeom>
                <a:avLst/>
                <a:gdLst>
                  <a:gd name="T0" fmla="*/ 181 w 181"/>
                  <a:gd name="T1" fmla="*/ 113 h 125"/>
                  <a:gd name="T2" fmla="*/ 169 w 181"/>
                  <a:gd name="T3" fmla="*/ 125 h 125"/>
                  <a:gd name="T4" fmla="*/ 12 w 181"/>
                  <a:gd name="T5" fmla="*/ 125 h 125"/>
                  <a:gd name="T6" fmla="*/ 0 w 181"/>
                  <a:gd name="T7" fmla="*/ 113 h 125"/>
                  <a:gd name="T8" fmla="*/ 0 w 181"/>
                  <a:gd name="T9" fmla="*/ 12 h 125"/>
                  <a:gd name="T10" fmla="*/ 12 w 181"/>
                  <a:gd name="T11" fmla="*/ 0 h 125"/>
                  <a:gd name="T12" fmla="*/ 169 w 181"/>
                  <a:gd name="T13" fmla="*/ 0 h 125"/>
                  <a:gd name="T14" fmla="*/ 181 w 181"/>
                  <a:gd name="T15" fmla="*/ 12 h 125"/>
                  <a:gd name="T16" fmla="*/ 181 w 181"/>
                  <a:gd name="T17" fmla="*/ 11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25">
                    <a:moveTo>
                      <a:pt x="181" y="113"/>
                    </a:moveTo>
                    <a:cubicBezTo>
                      <a:pt x="181" y="120"/>
                      <a:pt x="176" y="125"/>
                      <a:pt x="169" y="125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5" y="125"/>
                      <a:pt x="0" y="120"/>
                      <a:pt x="0" y="1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6" y="0"/>
                      <a:pt x="181" y="5"/>
                      <a:pt x="181" y="12"/>
                    </a:cubicBezTo>
                    <a:lnTo>
                      <a:pt x="181" y="113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5" name="Rectangle 193"/>
              <p:cNvSpPr>
                <a:spLocks noChangeArrowheads="1"/>
              </p:cNvSpPr>
              <p:nvPr/>
            </p:nvSpPr>
            <p:spPr bwMode="auto">
              <a:xfrm>
                <a:off x="1809" y="2948"/>
                <a:ext cx="11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6" name="Rectangle 194"/>
              <p:cNvSpPr>
                <a:spLocks noChangeArrowheads="1"/>
              </p:cNvSpPr>
              <p:nvPr/>
            </p:nvSpPr>
            <p:spPr bwMode="auto">
              <a:xfrm>
                <a:off x="1853" y="2983"/>
                <a:ext cx="73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7" name="Rectangle 195"/>
              <p:cNvSpPr>
                <a:spLocks noChangeArrowheads="1"/>
              </p:cNvSpPr>
              <p:nvPr/>
            </p:nvSpPr>
            <p:spPr bwMode="auto">
              <a:xfrm>
                <a:off x="1707" y="2893"/>
                <a:ext cx="256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8" name="Freeform 196"/>
              <p:cNvSpPr/>
              <p:nvPr/>
            </p:nvSpPr>
            <p:spPr bwMode="auto">
              <a:xfrm>
                <a:off x="787" y="1959"/>
                <a:ext cx="280" cy="194"/>
              </a:xfrm>
              <a:custGeom>
                <a:avLst/>
                <a:gdLst>
                  <a:gd name="T0" fmla="*/ 193 w 193"/>
                  <a:gd name="T1" fmla="*/ 121 h 133"/>
                  <a:gd name="T2" fmla="*/ 180 w 193"/>
                  <a:gd name="T3" fmla="*/ 133 h 133"/>
                  <a:gd name="T4" fmla="*/ 13 w 193"/>
                  <a:gd name="T5" fmla="*/ 133 h 133"/>
                  <a:gd name="T6" fmla="*/ 0 w 193"/>
                  <a:gd name="T7" fmla="*/ 121 h 133"/>
                  <a:gd name="T8" fmla="*/ 0 w 193"/>
                  <a:gd name="T9" fmla="*/ 13 h 133"/>
                  <a:gd name="T10" fmla="*/ 13 w 193"/>
                  <a:gd name="T11" fmla="*/ 0 h 133"/>
                  <a:gd name="T12" fmla="*/ 180 w 193"/>
                  <a:gd name="T13" fmla="*/ 0 h 133"/>
                  <a:gd name="T14" fmla="*/ 193 w 193"/>
                  <a:gd name="T15" fmla="*/ 13 h 133"/>
                  <a:gd name="T16" fmla="*/ 193 w 193"/>
                  <a:gd name="T17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33">
                    <a:moveTo>
                      <a:pt x="193" y="121"/>
                    </a:moveTo>
                    <a:cubicBezTo>
                      <a:pt x="193" y="128"/>
                      <a:pt x="187" y="133"/>
                      <a:pt x="180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6" y="133"/>
                      <a:pt x="0" y="128"/>
                      <a:pt x="0" y="1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3" y="5"/>
                      <a:pt x="193" y="13"/>
                    </a:cubicBezTo>
                    <a:lnTo>
                      <a:pt x="193" y="121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9" name="Rectangle 197"/>
              <p:cNvSpPr>
                <a:spLocks noChangeArrowheads="1"/>
              </p:cNvSpPr>
              <p:nvPr/>
            </p:nvSpPr>
            <p:spPr bwMode="auto">
              <a:xfrm>
                <a:off x="900" y="2073"/>
                <a:ext cx="124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0" name="Rectangle 198"/>
              <p:cNvSpPr>
                <a:spLocks noChangeArrowheads="1"/>
              </p:cNvSpPr>
              <p:nvPr/>
            </p:nvSpPr>
            <p:spPr bwMode="auto">
              <a:xfrm>
                <a:off x="947" y="2109"/>
                <a:ext cx="77" cy="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1" name="Rectangle 199"/>
              <p:cNvSpPr>
                <a:spLocks noChangeArrowheads="1"/>
              </p:cNvSpPr>
              <p:nvPr/>
            </p:nvSpPr>
            <p:spPr bwMode="auto">
              <a:xfrm>
                <a:off x="791" y="2013"/>
                <a:ext cx="273" cy="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2" name="Freeform 200"/>
              <p:cNvSpPr/>
              <p:nvPr/>
            </p:nvSpPr>
            <p:spPr bwMode="auto">
              <a:xfrm>
                <a:off x="630" y="1175"/>
                <a:ext cx="260" cy="185"/>
              </a:xfrm>
              <a:custGeom>
                <a:avLst/>
                <a:gdLst>
                  <a:gd name="T0" fmla="*/ 173 w 179"/>
                  <a:gd name="T1" fmla="*/ 110 h 127"/>
                  <a:gd name="T2" fmla="*/ 167 w 179"/>
                  <a:gd name="T3" fmla="*/ 110 h 127"/>
                  <a:gd name="T4" fmla="*/ 162 w 179"/>
                  <a:gd name="T5" fmla="*/ 115 h 127"/>
                  <a:gd name="T6" fmla="*/ 17 w 179"/>
                  <a:gd name="T7" fmla="*/ 115 h 127"/>
                  <a:gd name="T8" fmla="*/ 12 w 179"/>
                  <a:gd name="T9" fmla="*/ 110 h 127"/>
                  <a:gd name="T10" fmla="*/ 12 w 179"/>
                  <a:gd name="T11" fmla="*/ 17 h 127"/>
                  <a:gd name="T12" fmla="*/ 17 w 179"/>
                  <a:gd name="T13" fmla="*/ 12 h 127"/>
                  <a:gd name="T14" fmla="*/ 162 w 179"/>
                  <a:gd name="T15" fmla="*/ 12 h 127"/>
                  <a:gd name="T16" fmla="*/ 167 w 179"/>
                  <a:gd name="T17" fmla="*/ 17 h 127"/>
                  <a:gd name="T18" fmla="*/ 167 w 179"/>
                  <a:gd name="T19" fmla="*/ 110 h 127"/>
                  <a:gd name="T20" fmla="*/ 173 w 179"/>
                  <a:gd name="T21" fmla="*/ 110 h 127"/>
                  <a:gd name="T22" fmla="*/ 179 w 179"/>
                  <a:gd name="T23" fmla="*/ 110 h 127"/>
                  <a:gd name="T24" fmla="*/ 179 w 179"/>
                  <a:gd name="T25" fmla="*/ 17 h 127"/>
                  <a:gd name="T26" fmla="*/ 162 w 179"/>
                  <a:gd name="T27" fmla="*/ 0 h 127"/>
                  <a:gd name="T28" fmla="*/ 17 w 179"/>
                  <a:gd name="T29" fmla="*/ 0 h 127"/>
                  <a:gd name="T30" fmla="*/ 0 w 179"/>
                  <a:gd name="T31" fmla="*/ 17 h 127"/>
                  <a:gd name="T32" fmla="*/ 0 w 179"/>
                  <a:gd name="T33" fmla="*/ 110 h 127"/>
                  <a:gd name="T34" fmla="*/ 17 w 179"/>
                  <a:gd name="T35" fmla="*/ 127 h 127"/>
                  <a:gd name="T36" fmla="*/ 162 w 179"/>
                  <a:gd name="T37" fmla="*/ 127 h 127"/>
                  <a:gd name="T38" fmla="*/ 179 w 179"/>
                  <a:gd name="T39" fmla="*/ 110 h 127"/>
                  <a:gd name="T40" fmla="*/ 173 w 179"/>
                  <a:gd name="T41" fmla="*/ 1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127">
                    <a:moveTo>
                      <a:pt x="173" y="110"/>
                    </a:move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7" y="113"/>
                      <a:pt x="165" y="115"/>
                      <a:pt x="162" y="115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4" y="115"/>
                      <a:pt x="12" y="113"/>
                      <a:pt x="12" y="110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4"/>
                      <a:pt x="14" y="12"/>
                      <a:pt x="17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5" y="12"/>
                      <a:pt x="167" y="14"/>
                      <a:pt x="167" y="17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73" y="110"/>
                      <a:pt x="173" y="110"/>
                      <a:pt x="173" y="110"/>
                    </a:cubicBezTo>
                    <a:cubicBezTo>
                      <a:pt x="179" y="110"/>
                      <a:pt x="179" y="110"/>
                      <a:pt x="179" y="110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7"/>
                      <a:pt x="172" y="0"/>
                      <a:pt x="16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0"/>
                      <a:pt x="8" y="127"/>
                      <a:pt x="17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72" y="127"/>
                      <a:pt x="179" y="120"/>
                      <a:pt x="179" y="110"/>
                    </a:cubicBezTo>
                    <a:cubicBezTo>
                      <a:pt x="173" y="110"/>
                      <a:pt x="173" y="110"/>
                      <a:pt x="173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3" name="Rectangle 201"/>
              <p:cNvSpPr>
                <a:spLocks noChangeArrowheads="1"/>
              </p:cNvSpPr>
              <p:nvPr/>
            </p:nvSpPr>
            <p:spPr bwMode="auto">
              <a:xfrm>
                <a:off x="736" y="1282"/>
                <a:ext cx="10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4" name="Rectangle 202"/>
              <p:cNvSpPr>
                <a:spLocks noChangeArrowheads="1"/>
              </p:cNvSpPr>
              <p:nvPr/>
            </p:nvSpPr>
            <p:spPr bwMode="auto">
              <a:xfrm>
                <a:off x="778" y="1314"/>
                <a:ext cx="65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5" name="Rectangle 203"/>
              <p:cNvSpPr>
                <a:spLocks noChangeArrowheads="1"/>
              </p:cNvSpPr>
              <p:nvPr/>
            </p:nvSpPr>
            <p:spPr bwMode="auto">
              <a:xfrm>
                <a:off x="643" y="1231"/>
                <a:ext cx="235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6" name="Freeform 204"/>
              <p:cNvSpPr/>
              <p:nvPr/>
            </p:nvSpPr>
            <p:spPr bwMode="auto">
              <a:xfrm>
                <a:off x="2048" y="895"/>
                <a:ext cx="185" cy="128"/>
              </a:xfrm>
              <a:custGeom>
                <a:avLst/>
                <a:gdLst>
                  <a:gd name="T0" fmla="*/ 127 w 127"/>
                  <a:gd name="T1" fmla="*/ 80 h 88"/>
                  <a:gd name="T2" fmla="*/ 119 w 127"/>
                  <a:gd name="T3" fmla="*/ 88 h 88"/>
                  <a:gd name="T4" fmla="*/ 9 w 127"/>
                  <a:gd name="T5" fmla="*/ 88 h 88"/>
                  <a:gd name="T6" fmla="*/ 0 w 127"/>
                  <a:gd name="T7" fmla="*/ 80 h 88"/>
                  <a:gd name="T8" fmla="*/ 0 w 127"/>
                  <a:gd name="T9" fmla="*/ 9 h 88"/>
                  <a:gd name="T10" fmla="*/ 9 w 127"/>
                  <a:gd name="T11" fmla="*/ 0 h 88"/>
                  <a:gd name="T12" fmla="*/ 119 w 127"/>
                  <a:gd name="T13" fmla="*/ 0 h 88"/>
                  <a:gd name="T14" fmla="*/ 127 w 127"/>
                  <a:gd name="T15" fmla="*/ 9 h 88"/>
                  <a:gd name="T16" fmla="*/ 127 w 127"/>
                  <a:gd name="T17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88">
                    <a:moveTo>
                      <a:pt x="127" y="80"/>
                    </a:moveTo>
                    <a:cubicBezTo>
                      <a:pt x="127" y="84"/>
                      <a:pt x="123" y="88"/>
                      <a:pt x="119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4" y="88"/>
                      <a:pt x="0" y="84"/>
                      <a:pt x="0" y="8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3" y="0"/>
                      <a:pt x="127" y="4"/>
                      <a:pt x="127" y="9"/>
                    </a:cubicBezTo>
                    <a:lnTo>
                      <a:pt x="127" y="8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1" name="Group 406"/>
            <p:cNvGrpSpPr/>
            <p:nvPr/>
          </p:nvGrpSpPr>
          <p:grpSpPr bwMode="auto">
            <a:xfrm>
              <a:off x="586" y="587"/>
              <a:ext cx="2147" cy="2825"/>
              <a:chOff x="586" y="587"/>
              <a:chExt cx="2147" cy="2825"/>
            </a:xfrm>
            <a:grpFill/>
          </p:grpSpPr>
          <p:sp>
            <p:nvSpPr>
              <p:cNvPr id="204" name="Rectangle 206"/>
              <p:cNvSpPr>
                <a:spLocks noChangeArrowheads="1"/>
              </p:cNvSpPr>
              <p:nvPr/>
            </p:nvSpPr>
            <p:spPr bwMode="auto">
              <a:xfrm>
                <a:off x="2122" y="969"/>
                <a:ext cx="81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5" name="Rectangle 207"/>
              <p:cNvSpPr>
                <a:spLocks noChangeArrowheads="1"/>
              </p:cNvSpPr>
              <p:nvPr/>
            </p:nvSpPr>
            <p:spPr bwMode="auto">
              <a:xfrm>
                <a:off x="2154" y="994"/>
                <a:ext cx="49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6" name="Rectangle 208"/>
              <p:cNvSpPr>
                <a:spLocks noChangeArrowheads="1"/>
              </p:cNvSpPr>
              <p:nvPr/>
            </p:nvSpPr>
            <p:spPr bwMode="auto">
              <a:xfrm>
                <a:off x="2052" y="931"/>
                <a:ext cx="179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7" name="Freeform 209"/>
              <p:cNvSpPr/>
              <p:nvPr/>
            </p:nvSpPr>
            <p:spPr bwMode="auto">
              <a:xfrm>
                <a:off x="2061" y="1439"/>
                <a:ext cx="166" cy="116"/>
              </a:xfrm>
              <a:custGeom>
                <a:avLst/>
                <a:gdLst>
                  <a:gd name="T0" fmla="*/ 114 w 114"/>
                  <a:gd name="T1" fmla="*/ 72 h 80"/>
                  <a:gd name="T2" fmla="*/ 107 w 114"/>
                  <a:gd name="T3" fmla="*/ 80 h 80"/>
                  <a:gd name="T4" fmla="*/ 7 w 114"/>
                  <a:gd name="T5" fmla="*/ 80 h 80"/>
                  <a:gd name="T6" fmla="*/ 0 w 114"/>
                  <a:gd name="T7" fmla="*/ 72 h 80"/>
                  <a:gd name="T8" fmla="*/ 0 w 114"/>
                  <a:gd name="T9" fmla="*/ 8 h 80"/>
                  <a:gd name="T10" fmla="*/ 7 w 114"/>
                  <a:gd name="T11" fmla="*/ 0 h 80"/>
                  <a:gd name="T12" fmla="*/ 107 w 114"/>
                  <a:gd name="T13" fmla="*/ 0 h 80"/>
                  <a:gd name="T14" fmla="*/ 114 w 114"/>
                  <a:gd name="T15" fmla="*/ 8 h 80"/>
                  <a:gd name="T16" fmla="*/ 114 w 114"/>
                  <a:gd name="T17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80">
                    <a:moveTo>
                      <a:pt x="114" y="72"/>
                    </a:moveTo>
                    <a:cubicBezTo>
                      <a:pt x="114" y="76"/>
                      <a:pt x="111" y="80"/>
                      <a:pt x="10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3" y="80"/>
                      <a:pt x="0" y="76"/>
                      <a:pt x="0" y="7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4" y="4"/>
                      <a:pt x="114" y="8"/>
                    </a:cubicBezTo>
                    <a:lnTo>
                      <a:pt x="114" y="72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8" name="Rectangle 210"/>
              <p:cNvSpPr>
                <a:spLocks noChangeArrowheads="1"/>
              </p:cNvSpPr>
              <p:nvPr/>
            </p:nvSpPr>
            <p:spPr bwMode="auto">
              <a:xfrm>
                <a:off x="2128" y="1506"/>
                <a:ext cx="73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9" name="Rectangle 211"/>
              <p:cNvSpPr>
                <a:spLocks noChangeArrowheads="1"/>
              </p:cNvSpPr>
              <p:nvPr/>
            </p:nvSpPr>
            <p:spPr bwMode="auto">
              <a:xfrm>
                <a:off x="2155" y="1529"/>
                <a:ext cx="46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0" name="Rectangle 212"/>
              <p:cNvSpPr>
                <a:spLocks noChangeArrowheads="1"/>
              </p:cNvSpPr>
              <p:nvPr/>
            </p:nvSpPr>
            <p:spPr bwMode="auto">
              <a:xfrm>
                <a:off x="2064" y="1471"/>
                <a:ext cx="161" cy="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1" name="Freeform 213"/>
              <p:cNvSpPr>
                <a:spLocks noEditPoints="1"/>
              </p:cNvSpPr>
              <p:nvPr/>
            </p:nvSpPr>
            <p:spPr bwMode="auto">
              <a:xfrm>
                <a:off x="781" y="1655"/>
                <a:ext cx="246" cy="256"/>
              </a:xfrm>
              <a:custGeom>
                <a:avLst/>
                <a:gdLst>
                  <a:gd name="T0" fmla="*/ 128 w 246"/>
                  <a:gd name="T1" fmla="*/ 13 h 256"/>
                  <a:gd name="T2" fmla="*/ 128 w 246"/>
                  <a:gd name="T3" fmla="*/ 0 h 256"/>
                  <a:gd name="T4" fmla="*/ 100 w 246"/>
                  <a:gd name="T5" fmla="*/ 0 h 256"/>
                  <a:gd name="T6" fmla="*/ 100 w 246"/>
                  <a:gd name="T7" fmla="*/ 25 h 256"/>
                  <a:gd name="T8" fmla="*/ 67 w 246"/>
                  <a:gd name="T9" fmla="*/ 25 h 256"/>
                  <a:gd name="T10" fmla="*/ 64 w 246"/>
                  <a:gd name="T11" fmla="*/ 12 h 256"/>
                  <a:gd name="T12" fmla="*/ 11 w 246"/>
                  <a:gd name="T13" fmla="*/ 12 h 256"/>
                  <a:gd name="T14" fmla="*/ 11 w 246"/>
                  <a:gd name="T15" fmla="*/ 114 h 256"/>
                  <a:gd name="T16" fmla="*/ 0 w 246"/>
                  <a:gd name="T17" fmla="*/ 114 h 256"/>
                  <a:gd name="T18" fmla="*/ 0 w 246"/>
                  <a:gd name="T19" fmla="*/ 127 h 256"/>
                  <a:gd name="T20" fmla="*/ 10 w 246"/>
                  <a:gd name="T21" fmla="*/ 127 h 256"/>
                  <a:gd name="T22" fmla="*/ 10 w 246"/>
                  <a:gd name="T23" fmla="*/ 256 h 256"/>
                  <a:gd name="T24" fmla="*/ 224 w 246"/>
                  <a:gd name="T25" fmla="*/ 256 h 256"/>
                  <a:gd name="T26" fmla="*/ 224 w 246"/>
                  <a:gd name="T27" fmla="*/ 131 h 256"/>
                  <a:gd name="T28" fmla="*/ 246 w 246"/>
                  <a:gd name="T29" fmla="*/ 131 h 256"/>
                  <a:gd name="T30" fmla="*/ 128 w 246"/>
                  <a:gd name="T31" fmla="*/ 13 h 256"/>
                  <a:gd name="T32" fmla="*/ 57 w 246"/>
                  <a:gd name="T33" fmla="*/ 210 h 256"/>
                  <a:gd name="T34" fmla="*/ 39 w 246"/>
                  <a:gd name="T35" fmla="*/ 210 h 256"/>
                  <a:gd name="T36" fmla="*/ 39 w 246"/>
                  <a:gd name="T37" fmla="*/ 192 h 256"/>
                  <a:gd name="T38" fmla="*/ 57 w 246"/>
                  <a:gd name="T39" fmla="*/ 192 h 256"/>
                  <a:gd name="T40" fmla="*/ 57 w 246"/>
                  <a:gd name="T41" fmla="*/ 210 h 256"/>
                  <a:gd name="T42" fmla="*/ 57 w 246"/>
                  <a:gd name="T43" fmla="*/ 172 h 256"/>
                  <a:gd name="T44" fmla="*/ 39 w 246"/>
                  <a:gd name="T45" fmla="*/ 172 h 256"/>
                  <a:gd name="T46" fmla="*/ 39 w 246"/>
                  <a:gd name="T47" fmla="*/ 155 h 256"/>
                  <a:gd name="T48" fmla="*/ 57 w 246"/>
                  <a:gd name="T49" fmla="*/ 155 h 256"/>
                  <a:gd name="T50" fmla="*/ 57 w 246"/>
                  <a:gd name="T51" fmla="*/ 172 h 256"/>
                  <a:gd name="T52" fmla="*/ 97 w 246"/>
                  <a:gd name="T53" fmla="*/ 210 h 256"/>
                  <a:gd name="T54" fmla="*/ 80 w 246"/>
                  <a:gd name="T55" fmla="*/ 210 h 256"/>
                  <a:gd name="T56" fmla="*/ 80 w 246"/>
                  <a:gd name="T57" fmla="*/ 192 h 256"/>
                  <a:gd name="T58" fmla="*/ 97 w 246"/>
                  <a:gd name="T59" fmla="*/ 192 h 256"/>
                  <a:gd name="T60" fmla="*/ 97 w 246"/>
                  <a:gd name="T61" fmla="*/ 210 h 256"/>
                  <a:gd name="T62" fmla="*/ 97 w 246"/>
                  <a:gd name="T63" fmla="*/ 172 h 256"/>
                  <a:gd name="T64" fmla="*/ 80 w 246"/>
                  <a:gd name="T65" fmla="*/ 172 h 256"/>
                  <a:gd name="T66" fmla="*/ 80 w 246"/>
                  <a:gd name="T67" fmla="*/ 155 h 256"/>
                  <a:gd name="T68" fmla="*/ 97 w 246"/>
                  <a:gd name="T69" fmla="*/ 155 h 256"/>
                  <a:gd name="T70" fmla="*/ 97 w 246"/>
                  <a:gd name="T71" fmla="*/ 172 h 256"/>
                  <a:gd name="T72" fmla="*/ 201 w 246"/>
                  <a:gd name="T73" fmla="*/ 235 h 256"/>
                  <a:gd name="T74" fmla="*/ 138 w 246"/>
                  <a:gd name="T75" fmla="*/ 235 h 256"/>
                  <a:gd name="T76" fmla="*/ 138 w 246"/>
                  <a:gd name="T77" fmla="*/ 155 h 256"/>
                  <a:gd name="T78" fmla="*/ 201 w 246"/>
                  <a:gd name="T79" fmla="*/ 155 h 256"/>
                  <a:gd name="T80" fmla="*/ 201 w 246"/>
                  <a:gd name="T81" fmla="*/ 2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6">
                    <a:moveTo>
                      <a:pt x="128" y="13"/>
                    </a:moveTo>
                    <a:lnTo>
                      <a:pt x="128" y="0"/>
                    </a:lnTo>
                    <a:lnTo>
                      <a:pt x="100" y="0"/>
                    </a:lnTo>
                    <a:lnTo>
                      <a:pt x="100" y="25"/>
                    </a:lnTo>
                    <a:lnTo>
                      <a:pt x="67" y="25"/>
                    </a:lnTo>
                    <a:lnTo>
                      <a:pt x="64" y="12"/>
                    </a:lnTo>
                    <a:lnTo>
                      <a:pt x="11" y="12"/>
                    </a:lnTo>
                    <a:lnTo>
                      <a:pt x="11" y="114"/>
                    </a:lnTo>
                    <a:lnTo>
                      <a:pt x="0" y="114"/>
                    </a:lnTo>
                    <a:lnTo>
                      <a:pt x="0" y="127"/>
                    </a:lnTo>
                    <a:lnTo>
                      <a:pt x="10" y="127"/>
                    </a:lnTo>
                    <a:lnTo>
                      <a:pt x="10" y="256"/>
                    </a:lnTo>
                    <a:lnTo>
                      <a:pt x="224" y="256"/>
                    </a:lnTo>
                    <a:lnTo>
                      <a:pt x="224" y="131"/>
                    </a:lnTo>
                    <a:lnTo>
                      <a:pt x="246" y="131"/>
                    </a:lnTo>
                    <a:lnTo>
                      <a:pt x="128" y="13"/>
                    </a:lnTo>
                    <a:close/>
                    <a:moveTo>
                      <a:pt x="57" y="210"/>
                    </a:moveTo>
                    <a:lnTo>
                      <a:pt x="39" y="210"/>
                    </a:lnTo>
                    <a:lnTo>
                      <a:pt x="39" y="192"/>
                    </a:lnTo>
                    <a:lnTo>
                      <a:pt x="57" y="192"/>
                    </a:lnTo>
                    <a:lnTo>
                      <a:pt x="57" y="210"/>
                    </a:lnTo>
                    <a:close/>
                    <a:moveTo>
                      <a:pt x="57" y="172"/>
                    </a:moveTo>
                    <a:lnTo>
                      <a:pt x="39" y="172"/>
                    </a:lnTo>
                    <a:lnTo>
                      <a:pt x="39" y="155"/>
                    </a:lnTo>
                    <a:lnTo>
                      <a:pt x="57" y="155"/>
                    </a:lnTo>
                    <a:lnTo>
                      <a:pt x="57" y="172"/>
                    </a:lnTo>
                    <a:close/>
                    <a:moveTo>
                      <a:pt x="97" y="210"/>
                    </a:moveTo>
                    <a:lnTo>
                      <a:pt x="80" y="210"/>
                    </a:lnTo>
                    <a:lnTo>
                      <a:pt x="80" y="192"/>
                    </a:lnTo>
                    <a:lnTo>
                      <a:pt x="97" y="192"/>
                    </a:lnTo>
                    <a:lnTo>
                      <a:pt x="97" y="210"/>
                    </a:lnTo>
                    <a:close/>
                    <a:moveTo>
                      <a:pt x="97" y="172"/>
                    </a:moveTo>
                    <a:lnTo>
                      <a:pt x="80" y="172"/>
                    </a:lnTo>
                    <a:lnTo>
                      <a:pt x="80" y="155"/>
                    </a:lnTo>
                    <a:lnTo>
                      <a:pt x="97" y="155"/>
                    </a:lnTo>
                    <a:lnTo>
                      <a:pt x="97" y="172"/>
                    </a:lnTo>
                    <a:close/>
                    <a:moveTo>
                      <a:pt x="201" y="235"/>
                    </a:moveTo>
                    <a:lnTo>
                      <a:pt x="138" y="235"/>
                    </a:lnTo>
                    <a:lnTo>
                      <a:pt x="138" y="155"/>
                    </a:lnTo>
                    <a:lnTo>
                      <a:pt x="201" y="155"/>
                    </a:lnTo>
                    <a:lnTo>
                      <a:pt x="201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2" name="Freeform 214"/>
              <p:cNvSpPr>
                <a:spLocks noEditPoints="1"/>
              </p:cNvSpPr>
              <p:nvPr/>
            </p:nvSpPr>
            <p:spPr bwMode="auto">
              <a:xfrm>
                <a:off x="2537" y="2063"/>
                <a:ext cx="133" cy="141"/>
              </a:xfrm>
              <a:custGeom>
                <a:avLst/>
                <a:gdLst>
                  <a:gd name="T0" fmla="*/ 69 w 133"/>
                  <a:gd name="T1" fmla="*/ 7 h 141"/>
                  <a:gd name="T2" fmla="*/ 69 w 133"/>
                  <a:gd name="T3" fmla="*/ 0 h 141"/>
                  <a:gd name="T4" fmla="*/ 55 w 133"/>
                  <a:gd name="T5" fmla="*/ 0 h 141"/>
                  <a:gd name="T6" fmla="*/ 55 w 133"/>
                  <a:gd name="T7" fmla="*/ 14 h 141"/>
                  <a:gd name="T8" fmla="*/ 36 w 133"/>
                  <a:gd name="T9" fmla="*/ 14 h 141"/>
                  <a:gd name="T10" fmla="*/ 34 w 133"/>
                  <a:gd name="T11" fmla="*/ 7 h 141"/>
                  <a:gd name="T12" fmla="*/ 5 w 133"/>
                  <a:gd name="T13" fmla="*/ 7 h 141"/>
                  <a:gd name="T14" fmla="*/ 5 w 133"/>
                  <a:gd name="T15" fmla="*/ 62 h 141"/>
                  <a:gd name="T16" fmla="*/ 0 w 133"/>
                  <a:gd name="T17" fmla="*/ 62 h 141"/>
                  <a:gd name="T18" fmla="*/ 0 w 133"/>
                  <a:gd name="T19" fmla="*/ 69 h 141"/>
                  <a:gd name="T20" fmla="*/ 5 w 133"/>
                  <a:gd name="T21" fmla="*/ 69 h 141"/>
                  <a:gd name="T22" fmla="*/ 5 w 133"/>
                  <a:gd name="T23" fmla="*/ 141 h 141"/>
                  <a:gd name="T24" fmla="*/ 122 w 133"/>
                  <a:gd name="T25" fmla="*/ 141 h 141"/>
                  <a:gd name="T26" fmla="*/ 122 w 133"/>
                  <a:gd name="T27" fmla="*/ 72 h 141"/>
                  <a:gd name="T28" fmla="*/ 133 w 133"/>
                  <a:gd name="T29" fmla="*/ 72 h 141"/>
                  <a:gd name="T30" fmla="*/ 69 w 133"/>
                  <a:gd name="T31" fmla="*/ 7 h 141"/>
                  <a:gd name="T32" fmla="*/ 32 w 133"/>
                  <a:gd name="T33" fmla="*/ 116 h 141"/>
                  <a:gd name="T34" fmla="*/ 21 w 133"/>
                  <a:gd name="T35" fmla="*/ 116 h 141"/>
                  <a:gd name="T36" fmla="*/ 21 w 133"/>
                  <a:gd name="T37" fmla="*/ 106 h 141"/>
                  <a:gd name="T38" fmla="*/ 32 w 133"/>
                  <a:gd name="T39" fmla="*/ 106 h 141"/>
                  <a:gd name="T40" fmla="*/ 32 w 133"/>
                  <a:gd name="T41" fmla="*/ 116 h 141"/>
                  <a:gd name="T42" fmla="*/ 32 w 133"/>
                  <a:gd name="T43" fmla="*/ 94 h 141"/>
                  <a:gd name="T44" fmla="*/ 21 w 133"/>
                  <a:gd name="T45" fmla="*/ 94 h 141"/>
                  <a:gd name="T46" fmla="*/ 21 w 133"/>
                  <a:gd name="T47" fmla="*/ 85 h 141"/>
                  <a:gd name="T48" fmla="*/ 32 w 133"/>
                  <a:gd name="T49" fmla="*/ 85 h 141"/>
                  <a:gd name="T50" fmla="*/ 32 w 133"/>
                  <a:gd name="T51" fmla="*/ 94 h 141"/>
                  <a:gd name="T52" fmla="*/ 53 w 133"/>
                  <a:gd name="T53" fmla="*/ 116 h 141"/>
                  <a:gd name="T54" fmla="*/ 43 w 133"/>
                  <a:gd name="T55" fmla="*/ 116 h 141"/>
                  <a:gd name="T56" fmla="*/ 43 w 133"/>
                  <a:gd name="T57" fmla="*/ 106 h 141"/>
                  <a:gd name="T58" fmla="*/ 53 w 133"/>
                  <a:gd name="T59" fmla="*/ 106 h 141"/>
                  <a:gd name="T60" fmla="*/ 53 w 133"/>
                  <a:gd name="T61" fmla="*/ 116 h 141"/>
                  <a:gd name="T62" fmla="*/ 53 w 133"/>
                  <a:gd name="T63" fmla="*/ 94 h 141"/>
                  <a:gd name="T64" fmla="*/ 43 w 133"/>
                  <a:gd name="T65" fmla="*/ 94 h 141"/>
                  <a:gd name="T66" fmla="*/ 43 w 133"/>
                  <a:gd name="T67" fmla="*/ 85 h 141"/>
                  <a:gd name="T68" fmla="*/ 53 w 133"/>
                  <a:gd name="T69" fmla="*/ 85 h 141"/>
                  <a:gd name="T70" fmla="*/ 53 w 133"/>
                  <a:gd name="T71" fmla="*/ 94 h 141"/>
                  <a:gd name="T72" fmla="*/ 109 w 133"/>
                  <a:gd name="T73" fmla="*/ 129 h 141"/>
                  <a:gd name="T74" fmla="*/ 75 w 133"/>
                  <a:gd name="T75" fmla="*/ 129 h 141"/>
                  <a:gd name="T76" fmla="*/ 75 w 133"/>
                  <a:gd name="T77" fmla="*/ 85 h 141"/>
                  <a:gd name="T78" fmla="*/ 109 w 133"/>
                  <a:gd name="T79" fmla="*/ 85 h 141"/>
                  <a:gd name="T80" fmla="*/ 109 w 133"/>
                  <a:gd name="T81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3" h="141">
                    <a:moveTo>
                      <a:pt x="69" y="7"/>
                    </a:moveTo>
                    <a:lnTo>
                      <a:pt x="69" y="0"/>
                    </a:lnTo>
                    <a:lnTo>
                      <a:pt x="55" y="0"/>
                    </a:lnTo>
                    <a:lnTo>
                      <a:pt x="55" y="14"/>
                    </a:lnTo>
                    <a:lnTo>
                      <a:pt x="36" y="14"/>
                    </a:lnTo>
                    <a:lnTo>
                      <a:pt x="34" y="7"/>
                    </a:lnTo>
                    <a:lnTo>
                      <a:pt x="5" y="7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5" y="141"/>
                    </a:lnTo>
                    <a:lnTo>
                      <a:pt x="122" y="141"/>
                    </a:lnTo>
                    <a:lnTo>
                      <a:pt x="122" y="72"/>
                    </a:lnTo>
                    <a:lnTo>
                      <a:pt x="133" y="72"/>
                    </a:lnTo>
                    <a:lnTo>
                      <a:pt x="69" y="7"/>
                    </a:lnTo>
                    <a:close/>
                    <a:moveTo>
                      <a:pt x="32" y="116"/>
                    </a:moveTo>
                    <a:lnTo>
                      <a:pt x="21" y="116"/>
                    </a:lnTo>
                    <a:lnTo>
                      <a:pt x="21" y="106"/>
                    </a:lnTo>
                    <a:lnTo>
                      <a:pt x="32" y="106"/>
                    </a:lnTo>
                    <a:lnTo>
                      <a:pt x="32" y="116"/>
                    </a:lnTo>
                    <a:close/>
                    <a:moveTo>
                      <a:pt x="32" y="94"/>
                    </a:moveTo>
                    <a:lnTo>
                      <a:pt x="21" y="94"/>
                    </a:lnTo>
                    <a:lnTo>
                      <a:pt x="21" y="85"/>
                    </a:lnTo>
                    <a:lnTo>
                      <a:pt x="32" y="85"/>
                    </a:lnTo>
                    <a:lnTo>
                      <a:pt x="32" y="94"/>
                    </a:lnTo>
                    <a:close/>
                    <a:moveTo>
                      <a:pt x="53" y="116"/>
                    </a:moveTo>
                    <a:lnTo>
                      <a:pt x="43" y="116"/>
                    </a:lnTo>
                    <a:lnTo>
                      <a:pt x="43" y="106"/>
                    </a:lnTo>
                    <a:lnTo>
                      <a:pt x="53" y="106"/>
                    </a:lnTo>
                    <a:lnTo>
                      <a:pt x="53" y="116"/>
                    </a:lnTo>
                    <a:close/>
                    <a:moveTo>
                      <a:pt x="53" y="94"/>
                    </a:moveTo>
                    <a:lnTo>
                      <a:pt x="43" y="94"/>
                    </a:lnTo>
                    <a:lnTo>
                      <a:pt x="43" y="85"/>
                    </a:lnTo>
                    <a:lnTo>
                      <a:pt x="53" y="85"/>
                    </a:lnTo>
                    <a:lnTo>
                      <a:pt x="53" y="94"/>
                    </a:lnTo>
                    <a:close/>
                    <a:moveTo>
                      <a:pt x="109" y="129"/>
                    </a:moveTo>
                    <a:lnTo>
                      <a:pt x="75" y="129"/>
                    </a:lnTo>
                    <a:lnTo>
                      <a:pt x="75" y="85"/>
                    </a:lnTo>
                    <a:lnTo>
                      <a:pt x="109" y="85"/>
                    </a:lnTo>
                    <a:lnTo>
                      <a:pt x="10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3" name="Freeform 215"/>
              <p:cNvSpPr>
                <a:spLocks noEditPoints="1"/>
              </p:cNvSpPr>
              <p:nvPr/>
            </p:nvSpPr>
            <p:spPr bwMode="auto">
              <a:xfrm>
                <a:off x="1617" y="587"/>
                <a:ext cx="246" cy="255"/>
              </a:xfrm>
              <a:custGeom>
                <a:avLst/>
                <a:gdLst>
                  <a:gd name="T0" fmla="*/ 127 w 246"/>
                  <a:gd name="T1" fmla="*/ 13 h 255"/>
                  <a:gd name="T2" fmla="*/ 127 w 246"/>
                  <a:gd name="T3" fmla="*/ 0 h 255"/>
                  <a:gd name="T4" fmla="*/ 99 w 246"/>
                  <a:gd name="T5" fmla="*/ 0 h 255"/>
                  <a:gd name="T6" fmla="*/ 99 w 246"/>
                  <a:gd name="T7" fmla="*/ 24 h 255"/>
                  <a:gd name="T8" fmla="*/ 67 w 246"/>
                  <a:gd name="T9" fmla="*/ 24 h 255"/>
                  <a:gd name="T10" fmla="*/ 64 w 246"/>
                  <a:gd name="T11" fmla="*/ 13 h 255"/>
                  <a:gd name="T12" fmla="*/ 12 w 246"/>
                  <a:gd name="T13" fmla="*/ 13 h 255"/>
                  <a:gd name="T14" fmla="*/ 12 w 246"/>
                  <a:gd name="T15" fmla="*/ 114 h 255"/>
                  <a:gd name="T16" fmla="*/ 0 w 246"/>
                  <a:gd name="T17" fmla="*/ 114 h 255"/>
                  <a:gd name="T18" fmla="*/ 0 w 246"/>
                  <a:gd name="T19" fmla="*/ 126 h 255"/>
                  <a:gd name="T20" fmla="*/ 10 w 246"/>
                  <a:gd name="T21" fmla="*/ 126 h 255"/>
                  <a:gd name="T22" fmla="*/ 10 w 246"/>
                  <a:gd name="T23" fmla="*/ 255 h 255"/>
                  <a:gd name="T24" fmla="*/ 224 w 246"/>
                  <a:gd name="T25" fmla="*/ 255 h 255"/>
                  <a:gd name="T26" fmla="*/ 224 w 246"/>
                  <a:gd name="T27" fmla="*/ 130 h 255"/>
                  <a:gd name="T28" fmla="*/ 246 w 246"/>
                  <a:gd name="T29" fmla="*/ 130 h 255"/>
                  <a:gd name="T30" fmla="*/ 127 w 246"/>
                  <a:gd name="T31" fmla="*/ 13 h 255"/>
                  <a:gd name="T32" fmla="*/ 57 w 246"/>
                  <a:gd name="T33" fmla="*/ 210 h 255"/>
                  <a:gd name="T34" fmla="*/ 40 w 246"/>
                  <a:gd name="T35" fmla="*/ 210 h 255"/>
                  <a:gd name="T36" fmla="*/ 40 w 246"/>
                  <a:gd name="T37" fmla="*/ 191 h 255"/>
                  <a:gd name="T38" fmla="*/ 57 w 246"/>
                  <a:gd name="T39" fmla="*/ 191 h 255"/>
                  <a:gd name="T40" fmla="*/ 57 w 246"/>
                  <a:gd name="T41" fmla="*/ 210 h 255"/>
                  <a:gd name="T42" fmla="*/ 57 w 246"/>
                  <a:gd name="T43" fmla="*/ 171 h 255"/>
                  <a:gd name="T44" fmla="*/ 40 w 246"/>
                  <a:gd name="T45" fmla="*/ 171 h 255"/>
                  <a:gd name="T46" fmla="*/ 40 w 246"/>
                  <a:gd name="T47" fmla="*/ 154 h 255"/>
                  <a:gd name="T48" fmla="*/ 57 w 246"/>
                  <a:gd name="T49" fmla="*/ 154 h 255"/>
                  <a:gd name="T50" fmla="*/ 57 w 246"/>
                  <a:gd name="T51" fmla="*/ 171 h 255"/>
                  <a:gd name="T52" fmla="*/ 98 w 246"/>
                  <a:gd name="T53" fmla="*/ 210 h 255"/>
                  <a:gd name="T54" fmla="*/ 80 w 246"/>
                  <a:gd name="T55" fmla="*/ 210 h 255"/>
                  <a:gd name="T56" fmla="*/ 80 w 246"/>
                  <a:gd name="T57" fmla="*/ 191 h 255"/>
                  <a:gd name="T58" fmla="*/ 98 w 246"/>
                  <a:gd name="T59" fmla="*/ 191 h 255"/>
                  <a:gd name="T60" fmla="*/ 98 w 246"/>
                  <a:gd name="T61" fmla="*/ 210 h 255"/>
                  <a:gd name="T62" fmla="*/ 98 w 246"/>
                  <a:gd name="T63" fmla="*/ 171 h 255"/>
                  <a:gd name="T64" fmla="*/ 80 w 246"/>
                  <a:gd name="T65" fmla="*/ 171 h 255"/>
                  <a:gd name="T66" fmla="*/ 80 w 246"/>
                  <a:gd name="T67" fmla="*/ 154 h 255"/>
                  <a:gd name="T68" fmla="*/ 98 w 246"/>
                  <a:gd name="T69" fmla="*/ 154 h 255"/>
                  <a:gd name="T70" fmla="*/ 98 w 246"/>
                  <a:gd name="T71" fmla="*/ 171 h 255"/>
                  <a:gd name="T72" fmla="*/ 200 w 246"/>
                  <a:gd name="T73" fmla="*/ 234 h 255"/>
                  <a:gd name="T74" fmla="*/ 137 w 246"/>
                  <a:gd name="T75" fmla="*/ 234 h 255"/>
                  <a:gd name="T76" fmla="*/ 137 w 246"/>
                  <a:gd name="T77" fmla="*/ 154 h 255"/>
                  <a:gd name="T78" fmla="*/ 200 w 246"/>
                  <a:gd name="T79" fmla="*/ 154 h 255"/>
                  <a:gd name="T80" fmla="*/ 200 w 246"/>
                  <a:gd name="T81" fmla="*/ 23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5">
                    <a:moveTo>
                      <a:pt x="127" y="13"/>
                    </a:moveTo>
                    <a:lnTo>
                      <a:pt x="127" y="0"/>
                    </a:lnTo>
                    <a:lnTo>
                      <a:pt x="99" y="0"/>
                    </a:lnTo>
                    <a:lnTo>
                      <a:pt x="99" y="24"/>
                    </a:lnTo>
                    <a:lnTo>
                      <a:pt x="67" y="24"/>
                    </a:lnTo>
                    <a:lnTo>
                      <a:pt x="64" y="13"/>
                    </a:lnTo>
                    <a:lnTo>
                      <a:pt x="12" y="13"/>
                    </a:lnTo>
                    <a:lnTo>
                      <a:pt x="12" y="114"/>
                    </a:lnTo>
                    <a:lnTo>
                      <a:pt x="0" y="114"/>
                    </a:lnTo>
                    <a:lnTo>
                      <a:pt x="0" y="126"/>
                    </a:lnTo>
                    <a:lnTo>
                      <a:pt x="10" y="126"/>
                    </a:lnTo>
                    <a:lnTo>
                      <a:pt x="10" y="255"/>
                    </a:lnTo>
                    <a:lnTo>
                      <a:pt x="224" y="255"/>
                    </a:lnTo>
                    <a:lnTo>
                      <a:pt x="224" y="130"/>
                    </a:lnTo>
                    <a:lnTo>
                      <a:pt x="246" y="130"/>
                    </a:lnTo>
                    <a:lnTo>
                      <a:pt x="127" y="13"/>
                    </a:lnTo>
                    <a:close/>
                    <a:moveTo>
                      <a:pt x="57" y="210"/>
                    </a:moveTo>
                    <a:lnTo>
                      <a:pt x="40" y="210"/>
                    </a:lnTo>
                    <a:lnTo>
                      <a:pt x="40" y="191"/>
                    </a:lnTo>
                    <a:lnTo>
                      <a:pt x="57" y="191"/>
                    </a:lnTo>
                    <a:lnTo>
                      <a:pt x="57" y="210"/>
                    </a:lnTo>
                    <a:close/>
                    <a:moveTo>
                      <a:pt x="57" y="171"/>
                    </a:moveTo>
                    <a:lnTo>
                      <a:pt x="40" y="171"/>
                    </a:lnTo>
                    <a:lnTo>
                      <a:pt x="40" y="154"/>
                    </a:lnTo>
                    <a:lnTo>
                      <a:pt x="57" y="154"/>
                    </a:lnTo>
                    <a:lnTo>
                      <a:pt x="57" y="171"/>
                    </a:lnTo>
                    <a:close/>
                    <a:moveTo>
                      <a:pt x="98" y="210"/>
                    </a:moveTo>
                    <a:lnTo>
                      <a:pt x="80" y="210"/>
                    </a:lnTo>
                    <a:lnTo>
                      <a:pt x="80" y="191"/>
                    </a:lnTo>
                    <a:lnTo>
                      <a:pt x="98" y="191"/>
                    </a:lnTo>
                    <a:lnTo>
                      <a:pt x="98" y="210"/>
                    </a:lnTo>
                    <a:close/>
                    <a:moveTo>
                      <a:pt x="98" y="171"/>
                    </a:moveTo>
                    <a:lnTo>
                      <a:pt x="80" y="171"/>
                    </a:lnTo>
                    <a:lnTo>
                      <a:pt x="80" y="154"/>
                    </a:lnTo>
                    <a:lnTo>
                      <a:pt x="98" y="154"/>
                    </a:lnTo>
                    <a:lnTo>
                      <a:pt x="98" y="171"/>
                    </a:lnTo>
                    <a:close/>
                    <a:moveTo>
                      <a:pt x="200" y="234"/>
                    </a:moveTo>
                    <a:lnTo>
                      <a:pt x="137" y="234"/>
                    </a:lnTo>
                    <a:lnTo>
                      <a:pt x="137" y="154"/>
                    </a:lnTo>
                    <a:lnTo>
                      <a:pt x="200" y="154"/>
                    </a:lnTo>
                    <a:lnTo>
                      <a:pt x="20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4" name="Freeform 216"/>
              <p:cNvSpPr>
                <a:spLocks noEditPoints="1"/>
              </p:cNvSpPr>
              <p:nvPr/>
            </p:nvSpPr>
            <p:spPr bwMode="auto">
              <a:xfrm>
                <a:off x="1556" y="2859"/>
                <a:ext cx="128" cy="126"/>
              </a:xfrm>
              <a:custGeom>
                <a:avLst/>
                <a:gdLst>
                  <a:gd name="T0" fmla="*/ 86 w 88"/>
                  <a:gd name="T1" fmla="*/ 39 h 86"/>
                  <a:gd name="T2" fmla="*/ 62 w 88"/>
                  <a:gd name="T3" fmla="*/ 27 h 86"/>
                  <a:gd name="T4" fmla="*/ 54 w 88"/>
                  <a:gd name="T5" fmla="*/ 3 h 86"/>
                  <a:gd name="T6" fmla="*/ 4 w 88"/>
                  <a:gd name="T7" fmla="*/ 2 h 86"/>
                  <a:gd name="T8" fmla="*/ 4 w 88"/>
                  <a:gd name="T9" fmla="*/ 82 h 86"/>
                  <a:gd name="T10" fmla="*/ 33 w 88"/>
                  <a:gd name="T11" fmla="*/ 85 h 86"/>
                  <a:gd name="T12" fmla="*/ 45 w 88"/>
                  <a:gd name="T13" fmla="*/ 74 h 86"/>
                  <a:gd name="T14" fmla="*/ 57 w 88"/>
                  <a:gd name="T15" fmla="*/ 86 h 86"/>
                  <a:gd name="T16" fmla="*/ 85 w 88"/>
                  <a:gd name="T17" fmla="*/ 85 h 86"/>
                  <a:gd name="T18" fmla="*/ 86 w 88"/>
                  <a:gd name="T19" fmla="*/ 39 h 86"/>
                  <a:gd name="T20" fmla="*/ 30 w 88"/>
                  <a:gd name="T21" fmla="*/ 46 h 86"/>
                  <a:gd name="T22" fmla="*/ 24 w 88"/>
                  <a:gd name="T23" fmla="*/ 46 h 86"/>
                  <a:gd name="T24" fmla="*/ 22 w 88"/>
                  <a:gd name="T25" fmla="*/ 43 h 86"/>
                  <a:gd name="T26" fmla="*/ 24 w 88"/>
                  <a:gd name="T27" fmla="*/ 41 h 86"/>
                  <a:gd name="T28" fmla="*/ 30 w 88"/>
                  <a:gd name="T29" fmla="*/ 41 h 86"/>
                  <a:gd name="T30" fmla="*/ 32 w 88"/>
                  <a:gd name="T31" fmla="*/ 43 h 86"/>
                  <a:gd name="T32" fmla="*/ 30 w 88"/>
                  <a:gd name="T33" fmla="*/ 4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86" y="39"/>
                    </a:moveTo>
                    <a:cubicBezTo>
                      <a:pt x="85" y="34"/>
                      <a:pt x="62" y="32"/>
                      <a:pt x="62" y="27"/>
                    </a:cubicBezTo>
                    <a:cubicBezTo>
                      <a:pt x="62" y="22"/>
                      <a:pt x="54" y="3"/>
                      <a:pt x="54" y="3"/>
                    </a:cubicBezTo>
                    <a:cubicBezTo>
                      <a:pt x="53" y="0"/>
                      <a:pt x="4" y="2"/>
                      <a:pt x="4" y="2"/>
                    </a:cubicBezTo>
                    <a:cubicBezTo>
                      <a:pt x="4" y="2"/>
                      <a:pt x="0" y="79"/>
                      <a:pt x="4" y="82"/>
                    </a:cubicBezTo>
                    <a:cubicBezTo>
                      <a:pt x="5" y="84"/>
                      <a:pt x="18" y="85"/>
                      <a:pt x="33" y="85"/>
                    </a:cubicBezTo>
                    <a:cubicBezTo>
                      <a:pt x="34" y="79"/>
                      <a:pt x="39" y="74"/>
                      <a:pt x="45" y="74"/>
                    </a:cubicBezTo>
                    <a:cubicBezTo>
                      <a:pt x="51" y="74"/>
                      <a:pt x="56" y="79"/>
                      <a:pt x="57" y="86"/>
                    </a:cubicBezTo>
                    <a:cubicBezTo>
                      <a:pt x="72" y="86"/>
                      <a:pt x="84" y="86"/>
                      <a:pt x="85" y="85"/>
                    </a:cubicBezTo>
                    <a:cubicBezTo>
                      <a:pt x="88" y="82"/>
                      <a:pt x="87" y="43"/>
                      <a:pt x="86" y="39"/>
                    </a:cubicBezTo>
                    <a:close/>
                    <a:moveTo>
                      <a:pt x="30" y="46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3" y="46"/>
                      <a:pt x="22" y="45"/>
                      <a:pt x="22" y="43"/>
                    </a:cubicBezTo>
                    <a:cubicBezTo>
                      <a:pt x="22" y="42"/>
                      <a:pt x="23" y="41"/>
                      <a:pt x="24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2"/>
                      <a:pt x="32" y="43"/>
                    </a:cubicBezTo>
                    <a:cubicBezTo>
                      <a:pt x="32" y="45"/>
                      <a:pt x="31" y="46"/>
                      <a:pt x="3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5" name="Freeform 217"/>
              <p:cNvSpPr/>
              <p:nvPr/>
            </p:nvSpPr>
            <p:spPr bwMode="auto">
              <a:xfrm>
                <a:off x="1390" y="2919"/>
                <a:ext cx="166" cy="64"/>
              </a:xfrm>
              <a:custGeom>
                <a:avLst/>
                <a:gdLst>
                  <a:gd name="T0" fmla="*/ 7 w 114"/>
                  <a:gd name="T1" fmla="*/ 1 h 44"/>
                  <a:gd name="T2" fmla="*/ 4 w 114"/>
                  <a:gd name="T3" fmla="*/ 43 h 44"/>
                  <a:gd name="T4" fmla="*/ 37 w 114"/>
                  <a:gd name="T5" fmla="*/ 44 h 44"/>
                  <a:gd name="T6" fmla="*/ 49 w 114"/>
                  <a:gd name="T7" fmla="*/ 33 h 44"/>
                  <a:gd name="T8" fmla="*/ 61 w 114"/>
                  <a:gd name="T9" fmla="*/ 44 h 44"/>
                  <a:gd name="T10" fmla="*/ 111 w 114"/>
                  <a:gd name="T11" fmla="*/ 43 h 44"/>
                  <a:gd name="T12" fmla="*/ 114 w 114"/>
                  <a:gd name="T13" fmla="*/ 3 h 44"/>
                  <a:gd name="T14" fmla="*/ 7 w 114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4">
                    <a:moveTo>
                      <a:pt x="7" y="1"/>
                    </a:moveTo>
                    <a:cubicBezTo>
                      <a:pt x="3" y="3"/>
                      <a:pt x="0" y="41"/>
                      <a:pt x="4" y="43"/>
                    </a:cubicBezTo>
                    <a:cubicBezTo>
                      <a:pt x="6" y="44"/>
                      <a:pt x="20" y="44"/>
                      <a:pt x="37" y="44"/>
                    </a:cubicBezTo>
                    <a:cubicBezTo>
                      <a:pt x="38" y="38"/>
                      <a:pt x="43" y="33"/>
                      <a:pt x="49" y="33"/>
                    </a:cubicBezTo>
                    <a:cubicBezTo>
                      <a:pt x="55" y="33"/>
                      <a:pt x="60" y="38"/>
                      <a:pt x="61" y="44"/>
                    </a:cubicBezTo>
                    <a:cubicBezTo>
                      <a:pt x="87" y="44"/>
                      <a:pt x="111" y="44"/>
                      <a:pt x="111" y="43"/>
                    </a:cubicBezTo>
                    <a:cubicBezTo>
                      <a:pt x="111" y="41"/>
                      <a:pt x="114" y="3"/>
                      <a:pt x="114" y="3"/>
                    </a:cubicBezTo>
                    <a:cubicBezTo>
                      <a:pt x="114" y="2"/>
                      <a:pt x="1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6" name="Freeform 218"/>
              <p:cNvSpPr>
                <a:spLocks noEditPoints="1"/>
              </p:cNvSpPr>
              <p:nvPr/>
            </p:nvSpPr>
            <p:spPr bwMode="auto">
              <a:xfrm>
                <a:off x="144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7" name="Freeform 219"/>
              <p:cNvSpPr>
                <a:spLocks noEditPoints="1"/>
              </p:cNvSpPr>
              <p:nvPr/>
            </p:nvSpPr>
            <p:spPr bwMode="auto">
              <a:xfrm>
                <a:off x="160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8" name="Freeform 220"/>
              <p:cNvSpPr>
                <a:spLocks noEditPoints="1"/>
              </p:cNvSpPr>
              <p:nvPr/>
            </p:nvSpPr>
            <p:spPr bwMode="auto">
              <a:xfrm>
                <a:off x="2414" y="1395"/>
                <a:ext cx="134" cy="130"/>
              </a:xfrm>
              <a:custGeom>
                <a:avLst/>
                <a:gdLst>
                  <a:gd name="T0" fmla="*/ 90 w 92"/>
                  <a:gd name="T1" fmla="*/ 40 h 89"/>
                  <a:gd name="T2" fmla="*/ 65 w 92"/>
                  <a:gd name="T3" fmla="*/ 28 h 89"/>
                  <a:gd name="T4" fmla="*/ 56 w 92"/>
                  <a:gd name="T5" fmla="*/ 4 h 89"/>
                  <a:gd name="T6" fmla="*/ 4 w 92"/>
                  <a:gd name="T7" fmla="*/ 2 h 89"/>
                  <a:gd name="T8" fmla="*/ 4 w 92"/>
                  <a:gd name="T9" fmla="*/ 85 h 89"/>
                  <a:gd name="T10" fmla="*/ 34 w 92"/>
                  <a:gd name="T11" fmla="*/ 88 h 89"/>
                  <a:gd name="T12" fmla="*/ 47 w 92"/>
                  <a:gd name="T13" fmla="*/ 77 h 89"/>
                  <a:gd name="T14" fmla="*/ 59 w 92"/>
                  <a:gd name="T15" fmla="*/ 89 h 89"/>
                  <a:gd name="T16" fmla="*/ 89 w 92"/>
                  <a:gd name="T17" fmla="*/ 88 h 89"/>
                  <a:gd name="T18" fmla="*/ 90 w 92"/>
                  <a:gd name="T19" fmla="*/ 40 h 89"/>
                  <a:gd name="T20" fmla="*/ 31 w 92"/>
                  <a:gd name="T21" fmla="*/ 47 h 89"/>
                  <a:gd name="T22" fmla="*/ 25 w 92"/>
                  <a:gd name="T23" fmla="*/ 47 h 89"/>
                  <a:gd name="T24" fmla="*/ 23 w 92"/>
                  <a:gd name="T25" fmla="*/ 45 h 89"/>
                  <a:gd name="T26" fmla="*/ 25 w 92"/>
                  <a:gd name="T27" fmla="*/ 43 h 89"/>
                  <a:gd name="T28" fmla="*/ 31 w 92"/>
                  <a:gd name="T29" fmla="*/ 43 h 89"/>
                  <a:gd name="T30" fmla="*/ 33 w 92"/>
                  <a:gd name="T31" fmla="*/ 45 h 89"/>
                  <a:gd name="T32" fmla="*/ 31 w 92"/>
                  <a:gd name="T33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89">
                    <a:moveTo>
                      <a:pt x="90" y="40"/>
                    </a:moveTo>
                    <a:cubicBezTo>
                      <a:pt x="89" y="35"/>
                      <a:pt x="65" y="33"/>
                      <a:pt x="65" y="28"/>
                    </a:cubicBezTo>
                    <a:cubicBezTo>
                      <a:pt x="65" y="23"/>
                      <a:pt x="56" y="4"/>
                      <a:pt x="56" y="4"/>
                    </a:cubicBezTo>
                    <a:cubicBezTo>
                      <a:pt x="55" y="0"/>
                      <a:pt x="4" y="2"/>
                      <a:pt x="4" y="2"/>
                    </a:cubicBezTo>
                    <a:cubicBezTo>
                      <a:pt x="4" y="2"/>
                      <a:pt x="0" y="82"/>
                      <a:pt x="4" y="85"/>
                    </a:cubicBezTo>
                    <a:cubicBezTo>
                      <a:pt x="6" y="87"/>
                      <a:pt x="19" y="88"/>
                      <a:pt x="34" y="88"/>
                    </a:cubicBezTo>
                    <a:cubicBezTo>
                      <a:pt x="35" y="82"/>
                      <a:pt x="40" y="77"/>
                      <a:pt x="47" y="77"/>
                    </a:cubicBezTo>
                    <a:cubicBezTo>
                      <a:pt x="53" y="77"/>
                      <a:pt x="58" y="82"/>
                      <a:pt x="59" y="89"/>
                    </a:cubicBezTo>
                    <a:cubicBezTo>
                      <a:pt x="75" y="89"/>
                      <a:pt x="88" y="89"/>
                      <a:pt x="89" y="88"/>
                    </a:cubicBezTo>
                    <a:cubicBezTo>
                      <a:pt x="92" y="85"/>
                      <a:pt x="91" y="45"/>
                      <a:pt x="90" y="40"/>
                    </a:cubicBezTo>
                    <a:close/>
                    <a:moveTo>
                      <a:pt x="31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7"/>
                      <a:pt x="23" y="46"/>
                      <a:pt x="23" y="45"/>
                    </a:cubicBezTo>
                    <a:cubicBezTo>
                      <a:pt x="23" y="44"/>
                      <a:pt x="24" y="43"/>
                      <a:pt x="25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4"/>
                      <a:pt x="33" y="45"/>
                    </a:cubicBezTo>
                    <a:cubicBezTo>
                      <a:pt x="33" y="46"/>
                      <a:pt x="32" y="47"/>
                      <a:pt x="3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9" name="Freeform 221"/>
              <p:cNvSpPr/>
              <p:nvPr/>
            </p:nvSpPr>
            <p:spPr bwMode="auto">
              <a:xfrm>
                <a:off x="2243" y="1456"/>
                <a:ext cx="171" cy="67"/>
              </a:xfrm>
              <a:custGeom>
                <a:avLst/>
                <a:gdLst>
                  <a:gd name="T0" fmla="*/ 7 w 118"/>
                  <a:gd name="T1" fmla="*/ 2 h 46"/>
                  <a:gd name="T2" fmla="*/ 5 w 118"/>
                  <a:gd name="T3" fmla="*/ 45 h 46"/>
                  <a:gd name="T4" fmla="*/ 38 w 118"/>
                  <a:gd name="T5" fmla="*/ 46 h 46"/>
                  <a:gd name="T6" fmla="*/ 51 w 118"/>
                  <a:gd name="T7" fmla="*/ 35 h 46"/>
                  <a:gd name="T8" fmla="*/ 63 w 118"/>
                  <a:gd name="T9" fmla="*/ 46 h 46"/>
                  <a:gd name="T10" fmla="*/ 115 w 118"/>
                  <a:gd name="T11" fmla="*/ 45 h 46"/>
                  <a:gd name="T12" fmla="*/ 118 w 118"/>
                  <a:gd name="T13" fmla="*/ 3 h 46"/>
                  <a:gd name="T14" fmla="*/ 7 w 118"/>
                  <a:gd name="T1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6">
                    <a:moveTo>
                      <a:pt x="7" y="2"/>
                    </a:moveTo>
                    <a:cubicBezTo>
                      <a:pt x="4" y="3"/>
                      <a:pt x="0" y="43"/>
                      <a:pt x="5" y="45"/>
                    </a:cubicBezTo>
                    <a:cubicBezTo>
                      <a:pt x="6" y="46"/>
                      <a:pt x="21" y="46"/>
                      <a:pt x="38" y="46"/>
                    </a:cubicBezTo>
                    <a:cubicBezTo>
                      <a:pt x="39" y="40"/>
                      <a:pt x="45" y="35"/>
                      <a:pt x="51" y="35"/>
                    </a:cubicBezTo>
                    <a:cubicBezTo>
                      <a:pt x="57" y="35"/>
                      <a:pt x="62" y="40"/>
                      <a:pt x="63" y="46"/>
                    </a:cubicBezTo>
                    <a:cubicBezTo>
                      <a:pt x="90" y="46"/>
                      <a:pt x="115" y="46"/>
                      <a:pt x="115" y="45"/>
                    </a:cubicBezTo>
                    <a:cubicBezTo>
                      <a:pt x="115" y="43"/>
                      <a:pt x="118" y="3"/>
                      <a:pt x="118" y="3"/>
                    </a:cubicBezTo>
                    <a:cubicBezTo>
                      <a:pt x="118" y="2"/>
                      <a:pt x="11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0" name="Freeform 222"/>
              <p:cNvSpPr>
                <a:spLocks noEditPoints="1"/>
              </p:cNvSpPr>
              <p:nvPr/>
            </p:nvSpPr>
            <p:spPr bwMode="auto">
              <a:xfrm>
                <a:off x="2301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2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1" name="Freeform 223"/>
              <p:cNvSpPr>
                <a:spLocks noEditPoints="1"/>
              </p:cNvSpPr>
              <p:nvPr/>
            </p:nvSpPr>
            <p:spPr bwMode="auto">
              <a:xfrm>
                <a:off x="2467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8" y="16"/>
                      <a:pt x="7" y="14"/>
                      <a:pt x="7" y="12"/>
                    </a:cubicBezTo>
                    <a:cubicBezTo>
                      <a:pt x="7" y="9"/>
                      <a:pt x="8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2" name="Freeform 224"/>
              <p:cNvSpPr>
                <a:spLocks noEditPoints="1"/>
              </p:cNvSpPr>
              <p:nvPr/>
            </p:nvSpPr>
            <p:spPr bwMode="auto">
              <a:xfrm>
                <a:off x="1166" y="1660"/>
                <a:ext cx="57" cy="54"/>
              </a:xfrm>
              <a:custGeom>
                <a:avLst/>
                <a:gdLst>
                  <a:gd name="T0" fmla="*/ 38 w 39"/>
                  <a:gd name="T1" fmla="*/ 17 h 37"/>
                  <a:gd name="T2" fmla="*/ 28 w 39"/>
                  <a:gd name="T3" fmla="*/ 12 h 37"/>
                  <a:gd name="T4" fmla="*/ 24 w 39"/>
                  <a:gd name="T5" fmla="*/ 1 h 37"/>
                  <a:gd name="T6" fmla="*/ 2 w 39"/>
                  <a:gd name="T7" fmla="*/ 1 h 37"/>
                  <a:gd name="T8" fmla="*/ 2 w 39"/>
                  <a:gd name="T9" fmla="*/ 36 h 37"/>
                  <a:gd name="T10" fmla="*/ 15 w 39"/>
                  <a:gd name="T11" fmla="*/ 37 h 37"/>
                  <a:gd name="T12" fmla="*/ 20 w 39"/>
                  <a:gd name="T13" fmla="*/ 32 h 37"/>
                  <a:gd name="T14" fmla="*/ 25 w 39"/>
                  <a:gd name="T15" fmla="*/ 37 h 37"/>
                  <a:gd name="T16" fmla="*/ 38 w 39"/>
                  <a:gd name="T17" fmla="*/ 37 h 37"/>
                  <a:gd name="T18" fmla="*/ 38 w 39"/>
                  <a:gd name="T19" fmla="*/ 17 h 37"/>
                  <a:gd name="T20" fmla="*/ 13 w 39"/>
                  <a:gd name="T21" fmla="*/ 20 h 37"/>
                  <a:gd name="T22" fmla="*/ 11 w 39"/>
                  <a:gd name="T23" fmla="*/ 20 h 37"/>
                  <a:gd name="T24" fmla="*/ 10 w 39"/>
                  <a:gd name="T25" fmla="*/ 19 h 37"/>
                  <a:gd name="T26" fmla="*/ 11 w 39"/>
                  <a:gd name="T27" fmla="*/ 18 h 37"/>
                  <a:gd name="T28" fmla="*/ 13 w 39"/>
                  <a:gd name="T29" fmla="*/ 18 h 37"/>
                  <a:gd name="T30" fmla="*/ 14 w 39"/>
                  <a:gd name="T31" fmla="*/ 19 h 37"/>
                  <a:gd name="T32" fmla="*/ 13 w 39"/>
                  <a:gd name="T33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7">
                    <a:moveTo>
                      <a:pt x="38" y="17"/>
                    </a:moveTo>
                    <a:cubicBezTo>
                      <a:pt x="38" y="15"/>
                      <a:pt x="28" y="14"/>
                      <a:pt x="28" y="12"/>
                    </a:cubicBezTo>
                    <a:cubicBezTo>
                      <a:pt x="28" y="10"/>
                      <a:pt x="24" y="1"/>
                      <a:pt x="24" y="1"/>
                    </a:cubicBezTo>
                    <a:cubicBezTo>
                      <a:pt x="24" y="0"/>
                      <a:pt x="2" y="1"/>
                      <a:pt x="2" y="1"/>
                    </a:cubicBezTo>
                    <a:cubicBezTo>
                      <a:pt x="2" y="1"/>
                      <a:pt x="0" y="34"/>
                      <a:pt x="2" y="36"/>
                    </a:cubicBezTo>
                    <a:cubicBezTo>
                      <a:pt x="3" y="36"/>
                      <a:pt x="8" y="37"/>
                      <a:pt x="15" y="37"/>
                    </a:cubicBezTo>
                    <a:cubicBezTo>
                      <a:pt x="15" y="34"/>
                      <a:pt x="17" y="32"/>
                      <a:pt x="20" y="32"/>
                    </a:cubicBezTo>
                    <a:cubicBezTo>
                      <a:pt x="23" y="32"/>
                      <a:pt x="25" y="35"/>
                      <a:pt x="25" y="37"/>
                    </a:cubicBezTo>
                    <a:cubicBezTo>
                      <a:pt x="32" y="37"/>
                      <a:pt x="37" y="37"/>
                      <a:pt x="38" y="37"/>
                    </a:cubicBezTo>
                    <a:cubicBezTo>
                      <a:pt x="39" y="36"/>
                      <a:pt x="39" y="19"/>
                      <a:pt x="38" y="17"/>
                    </a:cubicBezTo>
                    <a:close/>
                    <a:moveTo>
                      <a:pt x="13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3" name="Freeform 225"/>
              <p:cNvSpPr/>
              <p:nvPr/>
            </p:nvSpPr>
            <p:spPr bwMode="auto">
              <a:xfrm>
                <a:off x="1095" y="1686"/>
                <a:ext cx="71" cy="28"/>
              </a:xfrm>
              <a:custGeom>
                <a:avLst/>
                <a:gdLst>
                  <a:gd name="T0" fmla="*/ 3 w 49"/>
                  <a:gd name="T1" fmla="*/ 0 h 19"/>
                  <a:gd name="T2" fmla="*/ 2 w 49"/>
                  <a:gd name="T3" fmla="*/ 19 h 19"/>
                  <a:gd name="T4" fmla="*/ 16 w 49"/>
                  <a:gd name="T5" fmla="*/ 19 h 19"/>
                  <a:gd name="T6" fmla="*/ 21 w 49"/>
                  <a:gd name="T7" fmla="*/ 14 h 19"/>
                  <a:gd name="T8" fmla="*/ 26 w 49"/>
                  <a:gd name="T9" fmla="*/ 19 h 19"/>
                  <a:gd name="T10" fmla="*/ 48 w 49"/>
                  <a:gd name="T11" fmla="*/ 19 h 19"/>
                  <a:gd name="T12" fmla="*/ 49 w 49"/>
                  <a:gd name="T13" fmla="*/ 1 h 19"/>
                  <a:gd name="T14" fmla="*/ 3 w 4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9">
                    <a:moveTo>
                      <a:pt x="3" y="0"/>
                    </a:moveTo>
                    <a:cubicBezTo>
                      <a:pt x="1" y="1"/>
                      <a:pt x="0" y="18"/>
                      <a:pt x="2" y="19"/>
                    </a:cubicBezTo>
                    <a:cubicBezTo>
                      <a:pt x="2" y="19"/>
                      <a:pt x="8" y="19"/>
                      <a:pt x="16" y="19"/>
                    </a:cubicBezTo>
                    <a:cubicBezTo>
                      <a:pt x="16" y="16"/>
                      <a:pt x="18" y="14"/>
                      <a:pt x="21" y="14"/>
                    </a:cubicBezTo>
                    <a:cubicBezTo>
                      <a:pt x="24" y="14"/>
                      <a:pt x="26" y="16"/>
                      <a:pt x="26" y="19"/>
                    </a:cubicBezTo>
                    <a:cubicBezTo>
                      <a:pt x="37" y="19"/>
                      <a:pt x="48" y="19"/>
                      <a:pt x="48" y="19"/>
                    </a:cubicBezTo>
                    <a:cubicBezTo>
                      <a:pt x="48" y="18"/>
                      <a:pt x="49" y="1"/>
                      <a:pt x="49" y="1"/>
                    </a:cubicBezTo>
                    <a:cubicBezTo>
                      <a:pt x="49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4" name="Freeform 226"/>
              <p:cNvSpPr>
                <a:spLocks noEditPoints="1"/>
              </p:cNvSpPr>
              <p:nvPr/>
            </p:nvSpPr>
            <p:spPr bwMode="auto">
              <a:xfrm>
                <a:off x="111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5" name="Freeform 227"/>
              <p:cNvSpPr>
                <a:spLocks noEditPoints="1"/>
              </p:cNvSpPr>
              <p:nvPr/>
            </p:nvSpPr>
            <p:spPr bwMode="auto">
              <a:xfrm>
                <a:off x="118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6" name="Freeform 228"/>
              <p:cNvSpPr>
                <a:spLocks noEditPoints="1"/>
              </p:cNvSpPr>
              <p:nvPr/>
            </p:nvSpPr>
            <p:spPr bwMode="auto">
              <a:xfrm>
                <a:off x="1961" y="2001"/>
                <a:ext cx="62" cy="60"/>
              </a:xfrm>
              <a:custGeom>
                <a:avLst/>
                <a:gdLst>
                  <a:gd name="T0" fmla="*/ 42 w 43"/>
                  <a:gd name="T1" fmla="*/ 19 h 41"/>
                  <a:gd name="T2" fmla="*/ 30 w 43"/>
                  <a:gd name="T3" fmla="*/ 13 h 41"/>
                  <a:gd name="T4" fmla="*/ 26 w 43"/>
                  <a:gd name="T5" fmla="*/ 1 h 41"/>
                  <a:gd name="T6" fmla="*/ 2 w 43"/>
                  <a:gd name="T7" fmla="*/ 1 h 41"/>
                  <a:gd name="T8" fmla="*/ 2 w 43"/>
                  <a:gd name="T9" fmla="*/ 39 h 41"/>
                  <a:gd name="T10" fmla="*/ 16 w 43"/>
                  <a:gd name="T11" fmla="*/ 41 h 41"/>
                  <a:gd name="T12" fmla="*/ 22 w 43"/>
                  <a:gd name="T13" fmla="*/ 36 h 41"/>
                  <a:gd name="T14" fmla="*/ 28 w 43"/>
                  <a:gd name="T15" fmla="*/ 41 h 41"/>
                  <a:gd name="T16" fmla="*/ 41 w 43"/>
                  <a:gd name="T17" fmla="*/ 41 h 41"/>
                  <a:gd name="T18" fmla="*/ 42 w 43"/>
                  <a:gd name="T19" fmla="*/ 19 h 41"/>
                  <a:gd name="T20" fmla="*/ 15 w 43"/>
                  <a:gd name="T21" fmla="*/ 22 h 41"/>
                  <a:gd name="T22" fmla="*/ 12 w 43"/>
                  <a:gd name="T23" fmla="*/ 22 h 41"/>
                  <a:gd name="T24" fmla="*/ 11 w 43"/>
                  <a:gd name="T25" fmla="*/ 21 h 41"/>
                  <a:gd name="T26" fmla="*/ 12 w 43"/>
                  <a:gd name="T27" fmla="*/ 20 h 41"/>
                  <a:gd name="T28" fmla="*/ 15 w 43"/>
                  <a:gd name="T29" fmla="*/ 20 h 41"/>
                  <a:gd name="T30" fmla="*/ 16 w 43"/>
                  <a:gd name="T31" fmla="*/ 21 h 41"/>
                  <a:gd name="T32" fmla="*/ 15 w 43"/>
                  <a:gd name="T33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1">
                    <a:moveTo>
                      <a:pt x="42" y="19"/>
                    </a:moveTo>
                    <a:cubicBezTo>
                      <a:pt x="41" y="16"/>
                      <a:pt x="30" y="15"/>
                      <a:pt x="30" y="13"/>
                    </a:cubicBezTo>
                    <a:cubicBezTo>
                      <a:pt x="30" y="11"/>
                      <a:pt x="26" y="1"/>
                      <a:pt x="26" y="1"/>
                    </a:cubicBezTo>
                    <a:cubicBezTo>
                      <a:pt x="26" y="0"/>
                      <a:pt x="2" y="1"/>
                      <a:pt x="2" y="1"/>
                    </a:cubicBezTo>
                    <a:cubicBezTo>
                      <a:pt x="2" y="1"/>
                      <a:pt x="0" y="38"/>
                      <a:pt x="2" y="39"/>
                    </a:cubicBezTo>
                    <a:cubicBezTo>
                      <a:pt x="3" y="40"/>
                      <a:pt x="9" y="41"/>
                      <a:pt x="16" y="41"/>
                    </a:cubicBezTo>
                    <a:cubicBezTo>
                      <a:pt x="16" y="38"/>
                      <a:pt x="19" y="36"/>
                      <a:pt x="22" y="36"/>
                    </a:cubicBezTo>
                    <a:cubicBezTo>
                      <a:pt x="25" y="36"/>
                      <a:pt x="27" y="38"/>
                      <a:pt x="28" y="41"/>
                    </a:cubicBezTo>
                    <a:cubicBezTo>
                      <a:pt x="35" y="41"/>
                      <a:pt x="41" y="41"/>
                      <a:pt x="41" y="41"/>
                    </a:cubicBezTo>
                    <a:cubicBezTo>
                      <a:pt x="43" y="40"/>
                      <a:pt x="42" y="21"/>
                      <a:pt x="42" y="19"/>
                    </a:cubicBezTo>
                    <a:close/>
                    <a:moveTo>
                      <a:pt x="15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6" y="20"/>
                      <a:pt x="16" y="21"/>
                    </a:cubicBezTo>
                    <a:cubicBezTo>
                      <a:pt x="16" y="21"/>
                      <a:pt x="15" y="22"/>
                      <a:pt x="1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7" name="Freeform 229"/>
              <p:cNvSpPr/>
              <p:nvPr/>
            </p:nvSpPr>
            <p:spPr bwMode="auto">
              <a:xfrm>
                <a:off x="1881" y="2029"/>
                <a:ext cx="80" cy="32"/>
              </a:xfrm>
              <a:custGeom>
                <a:avLst/>
                <a:gdLst>
                  <a:gd name="T0" fmla="*/ 3 w 55"/>
                  <a:gd name="T1" fmla="*/ 1 h 22"/>
                  <a:gd name="T2" fmla="*/ 2 w 55"/>
                  <a:gd name="T3" fmla="*/ 21 h 22"/>
                  <a:gd name="T4" fmla="*/ 18 w 55"/>
                  <a:gd name="T5" fmla="*/ 22 h 22"/>
                  <a:gd name="T6" fmla="*/ 24 w 55"/>
                  <a:gd name="T7" fmla="*/ 17 h 22"/>
                  <a:gd name="T8" fmla="*/ 30 w 55"/>
                  <a:gd name="T9" fmla="*/ 22 h 22"/>
                  <a:gd name="T10" fmla="*/ 54 w 55"/>
                  <a:gd name="T11" fmla="*/ 21 h 22"/>
                  <a:gd name="T12" fmla="*/ 55 w 55"/>
                  <a:gd name="T13" fmla="*/ 2 h 22"/>
                  <a:gd name="T14" fmla="*/ 3 w 55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2">
                    <a:moveTo>
                      <a:pt x="3" y="1"/>
                    </a:moveTo>
                    <a:cubicBezTo>
                      <a:pt x="2" y="2"/>
                      <a:pt x="0" y="20"/>
                      <a:pt x="2" y="21"/>
                    </a:cubicBezTo>
                    <a:cubicBezTo>
                      <a:pt x="3" y="22"/>
                      <a:pt x="10" y="22"/>
                      <a:pt x="18" y="22"/>
                    </a:cubicBezTo>
                    <a:cubicBezTo>
                      <a:pt x="19" y="19"/>
                      <a:pt x="21" y="17"/>
                      <a:pt x="24" y="17"/>
                    </a:cubicBezTo>
                    <a:cubicBezTo>
                      <a:pt x="27" y="17"/>
                      <a:pt x="29" y="19"/>
                      <a:pt x="30" y="22"/>
                    </a:cubicBezTo>
                    <a:cubicBezTo>
                      <a:pt x="42" y="22"/>
                      <a:pt x="54" y="22"/>
                      <a:pt x="54" y="21"/>
                    </a:cubicBezTo>
                    <a:cubicBezTo>
                      <a:pt x="54" y="21"/>
                      <a:pt x="55" y="2"/>
                      <a:pt x="55" y="2"/>
                    </a:cubicBezTo>
                    <a:cubicBezTo>
                      <a:pt x="55" y="1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8" name="Freeform 230"/>
              <p:cNvSpPr>
                <a:spLocks noEditPoints="1"/>
              </p:cNvSpPr>
              <p:nvPr/>
            </p:nvSpPr>
            <p:spPr bwMode="auto">
              <a:xfrm>
                <a:off x="1908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9" name="Freeform 231"/>
              <p:cNvSpPr>
                <a:spLocks noEditPoints="1"/>
              </p:cNvSpPr>
              <p:nvPr/>
            </p:nvSpPr>
            <p:spPr bwMode="auto">
              <a:xfrm>
                <a:off x="1985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0" name="Rectangle 232"/>
              <p:cNvSpPr>
                <a:spLocks noChangeArrowheads="1"/>
              </p:cNvSpPr>
              <p:nvPr/>
            </p:nvSpPr>
            <p:spPr bwMode="auto">
              <a:xfrm>
                <a:off x="1366" y="2537"/>
                <a:ext cx="2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1" name="Rectangle 233"/>
              <p:cNvSpPr>
                <a:spLocks noChangeArrowheads="1"/>
              </p:cNvSpPr>
              <p:nvPr/>
            </p:nvSpPr>
            <p:spPr bwMode="auto">
              <a:xfrm>
                <a:off x="1383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2" name="Rectangle 234"/>
              <p:cNvSpPr>
                <a:spLocks noChangeArrowheads="1"/>
              </p:cNvSpPr>
              <p:nvPr/>
            </p:nvSpPr>
            <p:spPr bwMode="auto">
              <a:xfrm>
                <a:off x="1415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3" name="Rectangle 235"/>
              <p:cNvSpPr>
                <a:spLocks noChangeArrowheads="1"/>
              </p:cNvSpPr>
              <p:nvPr/>
            </p:nvSpPr>
            <p:spPr bwMode="auto">
              <a:xfrm>
                <a:off x="1459" y="2502"/>
                <a:ext cx="20" cy="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4" name="Rectangle 236"/>
              <p:cNvSpPr>
                <a:spLocks noChangeArrowheads="1"/>
              </p:cNvSpPr>
              <p:nvPr/>
            </p:nvSpPr>
            <p:spPr bwMode="auto">
              <a:xfrm>
                <a:off x="1491" y="2521"/>
                <a:ext cx="2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5" name="Rectangle 237"/>
              <p:cNvSpPr>
                <a:spLocks noChangeArrowheads="1"/>
              </p:cNvSpPr>
              <p:nvPr/>
            </p:nvSpPr>
            <p:spPr bwMode="auto">
              <a:xfrm>
                <a:off x="1892" y="1612"/>
                <a:ext cx="18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6" name="Rectangle 238"/>
              <p:cNvSpPr>
                <a:spLocks noChangeArrowheads="1"/>
              </p:cNvSpPr>
              <p:nvPr/>
            </p:nvSpPr>
            <p:spPr bwMode="auto">
              <a:xfrm>
                <a:off x="1905" y="1554"/>
                <a:ext cx="1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7" name="Rectangle 239"/>
              <p:cNvSpPr>
                <a:spLocks noChangeArrowheads="1"/>
              </p:cNvSpPr>
              <p:nvPr/>
            </p:nvSpPr>
            <p:spPr bwMode="auto">
              <a:xfrm>
                <a:off x="1931" y="1554"/>
                <a:ext cx="18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8" name="Rectangle 240"/>
              <p:cNvSpPr>
                <a:spLocks noChangeArrowheads="1"/>
              </p:cNvSpPr>
              <p:nvPr/>
            </p:nvSpPr>
            <p:spPr bwMode="auto">
              <a:xfrm>
                <a:off x="1966" y="1583"/>
                <a:ext cx="16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9" name="Rectangle 241"/>
              <p:cNvSpPr>
                <a:spLocks noChangeArrowheads="1"/>
              </p:cNvSpPr>
              <p:nvPr/>
            </p:nvSpPr>
            <p:spPr bwMode="auto">
              <a:xfrm>
                <a:off x="1990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0" name="Rectangle 242"/>
              <p:cNvSpPr>
                <a:spLocks noChangeArrowheads="1"/>
              </p:cNvSpPr>
              <p:nvPr/>
            </p:nvSpPr>
            <p:spPr bwMode="auto">
              <a:xfrm>
                <a:off x="2011" y="1583"/>
                <a:ext cx="18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1" name="Rectangle 243"/>
              <p:cNvSpPr>
                <a:spLocks noChangeArrowheads="1"/>
              </p:cNvSpPr>
              <p:nvPr/>
            </p:nvSpPr>
            <p:spPr bwMode="auto">
              <a:xfrm>
                <a:off x="2035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2" name="Rectangle 244"/>
              <p:cNvSpPr>
                <a:spLocks noChangeArrowheads="1"/>
              </p:cNvSpPr>
              <p:nvPr/>
            </p:nvSpPr>
            <p:spPr bwMode="auto">
              <a:xfrm>
                <a:off x="2074" y="1343"/>
                <a:ext cx="86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3" name="Rectangle 245"/>
              <p:cNvSpPr>
                <a:spLocks noChangeArrowheads="1"/>
              </p:cNvSpPr>
              <p:nvPr/>
            </p:nvSpPr>
            <p:spPr bwMode="auto">
              <a:xfrm>
                <a:off x="2081" y="1315"/>
                <a:ext cx="8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4" name="Rectangle 246"/>
              <p:cNvSpPr>
                <a:spLocks noChangeArrowheads="1"/>
              </p:cNvSpPr>
              <p:nvPr/>
            </p:nvSpPr>
            <p:spPr bwMode="auto">
              <a:xfrm>
                <a:off x="2093" y="1315"/>
                <a:ext cx="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5" name="Rectangle 247"/>
              <p:cNvSpPr>
                <a:spLocks noChangeArrowheads="1"/>
              </p:cNvSpPr>
              <p:nvPr/>
            </p:nvSpPr>
            <p:spPr bwMode="auto">
              <a:xfrm>
                <a:off x="2109" y="1330"/>
                <a:ext cx="9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6" name="Rectangle 248"/>
              <p:cNvSpPr>
                <a:spLocks noChangeArrowheads="1"/>
              </p:cNvSpPr>
              <p:nvPr/>
            </p:nvSpPr>
            <p:spPr bwMode="auto">
              <a:xfrm>
                <a:off x="212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7" name="Rectangle 249"/>
              <p:cNvSpPr>
                <a:spLocks noChangeArrowheads="1"/>
              </p:cNvSpPr>
              <p:nvPr/>
            </p:nvSpPr>
            <p:spPr bwMode="auto">
              <a:xfrm>
                <a:off x="2131" y="1330"/>
                <a:ext cx="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8" name="Rectangle 250"/>
              <p:cNvSpPr>
                <a:spLocks noChangeArrowheads="1"/>
              </p:cNvSpPr>
              <p:nvPr/>
            </p:nvSpPr>
            <p:spPr bwMode="auto">
              <a:xfrm>
                <a:off x="214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9" name="Rectangle 251"/>
              <p:cNvSpPr>
                <a:spLocks noChangeArrowheads="1"/>
              </p:cNvSpPr>
              <p:nvPr/>
            </p:nvSpPr>
            <p:spPr bwMode="auto">
              <a:xfrm>
                <a:off x="2333" y="1964"/>
                <a:ext cx="209" cy="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0" name="Rectangle 252"/>
              <p:cNvSpPr>
                <a:spLocks noChangeArrowheads="1"/>
              </p:cNvSpPr>
              <p:nvPr/>
            </p:nvSpPr>
            <p:spPr bwMode="auto">
              <a:xfrm>
                <a:off x="2349" y="1897"/>
                <a:ext cx="19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1" name="Rectangle 253"/>
              <p:cNvSpPr>
                <a:spLocks noChangeArrowheads="1"/>
              </p:cNvSpPr>
              <p:nvPr/>
            </p:nvSpPr>
            <p:spPr bwMode="auto">
              <a:xfrm>
                <a:off x="2378" y="1897"/>
                <a:ext cx="20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2" name="Rectangle 254"/>
              <p:cNvSpPr>
                <a:spLocks noChangeArrowheads="1"/>
              </p:cNvSpPr>
              <p:nvPr/>
            </p:nvSpPr>
            <p:spPr bwMode="auto">
              <a:xfrm>
                <a:off x="2419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3" name="Rectangle 255"/>
              <p:cNvSpPr>
                <a:spLocks noChangeArrowheads="1"/>
              </p:cNvSpPr>
              <p:nvPr/>
            </p:nvSpPr>
            <p:spPr bwMode="auto">
              <a:xfrm>
                <a:off x="2445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4" name="Rectangle 256"/>
              <p:cNvSpPr>
                <a:spLocks noChangeArrowheads="1"/>
              </p:cNvSpPr>
              <p:nvPr/>
            </p:nvSpPr>
            <p:spPr bwMode="auto">
              <a:xfrm>
                <a:off x="2471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5" name="Rectangle 257"/>
              <p:cNvSpPr>
                <a:spLocks noChangeArrowheads="1"/>
              </p:cNvSpPr>
              <p:nvPr/>
            </p:nvSpPr>
            <p:spPr bwMode="auto">
              <a:xfrm>
                <a:off x="2497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6" name="Freeform 258"/>
              <p:cNvSpPr/>
              <p:nvPr/>
            </p:nvSpPr>
            <p:spPr bwMode="auto">
              <a:xfrm>
                <a:off x="2144" y="684"/>
                <a:ext cx="96" cy="83"/>
              </a:xfrm>
              <a:custGeom>
                <a:avLst/>
                <a:gdLst>
                  <a:gd name="T0" fmla="*/ 0 w 96"/>
                  <a:gd name="T1" fmla="*/ 83 h 83"/>
                  <a:gd name="T2" fmla="*/ 48 w 96"/>
                  <a:gd name="T3" fmla="*/ 0 h 83"/>
                  <a:gd name="T4" fmla="*/ 96 w 96"/>
                  <a:gd name="T5" fmla="*/ 83 h 83"/>
                  <a:gd name="T6" fmla="*/ 0 w 96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83"/>
                    </a:moveTo>
                    <a:lnTo>
                      <a:pt x="48" y="0"/>
                    </a:lnTo>
                    <a:lnTo>
                      <a:pt x="96" y="8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7" name="Freeform 259"/>
              <p:cNvSpPr/>
              <p:nvPr/>
            </p:nvSpPr>
            <p:spPr bwMode="auto">
              <a:xfrm>
                <a:off x="2144" y="783"/>
                <a:ext cx="96" cy="83"/>
              </a:xfrm>
              <a:custGeom>
                <a:avLst/>
                <a:gdLst>
                  <a:gd name="T0" fmla="*/ 0 w 96"/>
                  <a:gd name="T1" fmla="*/ 0 h 83"/>
                  <a:gd name="T2" fmla="*/ 48 w 96"/>
                  <a:gd name="T3" fmla="*/ 83 h 83"/>
                  <a:gd name="T4" fmla="*/ 96 w 96"/>
                  <a:gd name="T5" fmla="*/ 0 h 83"/>
                  <a:gd name="T6" fmla="*/ 0 w 9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0"/>
                    </a:moveTo>
                    <a:lnTo>
                      <a:pt x="48" y="83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8" name="Freeform 260"/>
              <p:cNvSpPr>
                <a:spLocks noEditPoints="1"/>
              </p:cNvSpPr>
              <p:nvPr/>
            </p:nvSpPr>
            <p:spPr bwMode="auto">
              <a:xfrm>
                <a:off x="1725" y="1744"/>
                <a:ext cx="89" cy="87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51 h 60"/>
                  <a:gd name="T12" fmla="*/ 10 w 61"/>
                  <a:gd name="T13" fmla="*/ 30 h 60"/>
                  <a:gd name="T14" fmla="*/ 30 w 61"/>
                  <a:gd name="T15" fmla="*/ 9 h 60"/>
                  <a:gd name="T16" fmla="*/ 51 w 61"/>
                  <a:gd name="T17" fmla="*/ 30 h 60"/>
                  <a:gd name="T18" fmla="*/ 30 w 61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9"/>
                      <a:pt x="30" y="9"/>
                    </a:cubicBezTo>
                    <a:cubicBezTo>
                      <a:pt x="42" y="9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9" name="Rectangle 261"/>
              <p:cNvSpPr>
                <a:spLocks noChangeArrowheads="1"/>
              </p:cNvSpPr>
              <p:nvPr/>
            </p:nvSpPr>
            <p:spPr bwMode="auto">
              <a:xfrm>
                <a:off x="1760" y="1826"/>
                <a:ext cx="19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0" name="Rectangle 262"/>
              <p:cNvSpPr>
                <a:spLocks noChangeArrowheads="1"/>
              </p:cNvSpPr>
              <p:nvPr/>
            </p:nvSpPr>
            <p:spPr bwMode="auto">
              <a:xfrm>
                <a:off x="1760" y="1766"/>
                <a:ext cx="19" cy="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1" name="Freeform 263"/>
              <p:cNvSpPr/>
              <p:nvPr/>
            </p:nvSpPr>
            <p:spPr bwMode="auto">
              <a:xfrm>
                <a:off x="1697" y="1741"/>
                <a:ext cx="169" cy="112"/>
              </a:xfrm>
              <a:custGeom>
                <a:avLst/>
                <a:gdLst>
                  <a:gd name="T0" fmla="*/ 0 w 169"/>
                  <a:gd name="T1" fmla="*/ 0 h 112"/>
                  <a:gd name="T2" fmla="*/ 0 w 169"/>
                  <a:gd name="T3" fmla="*/ 112 h 112"/>
                  <a:gd name="T4" fmla="*/ 40 w 169"/>
                  <a:gd name="T5" fmla="*/ 112 h 112"/>
                  <a:gd name="T6" fmla="*/ 40 w 169"/>
                  <a:gd name="T7" fmla="*/ 96 h 112"/>
                  <a:gd name="T8" fmla="*/ 117 w 169"/>
                  <a:gd name="T9" fmla="*/ 96 h 112"/>
                  <a:gd name="T10" fmla="*/ 117 w 169"/>
                  <a:gd name="T11" fmla="*/ 112 h 112"/>
                  <a:gd name="T12" fmla="*/ 169 w 169"/>
                  <a:gd name="T13" fmla="*/ 112 h 112"/>
                  <a:gd name="T14" fmla="*/ 169 w 169"/>
                  <a:gd name="T15" fmla="*/ 0 h 112"/>
                  <a:gd name="T16" fmla="*/ 0 w 169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12">
                    <a:moveTo>
                      <a:pt x="0" y="0"/>
                    </a:moveTo>
                    <a:lnTo>
                      <a:pt x="0" y="112"/>
                    </a:lnTo>
                    <a:lnTo>
                      <a:pt x="40" y="112"/>
                    </a:lnTo>
                    <a:lnTo>
                      <a:pt x="40" y="96"/>
                    </a:lnTo>
                    <a:lnTo>
                      <a:pt x="117" y="96"/>
                    </a:lnTo>
                    <a:lnTo>
                      <a:pt x="117" y="112"/>
                    </a:lnTo>
                    <a:lnTo>
                      <a:pt x="169" y="112"/>
                    </a:lnTo>
                    <a:lnTo>
                      <a:pt x="16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2" name="Freeform 264"/>
              <p:cNvSpPr/>
              <p:nvPr/>
            </p:nvSpPr>
            <p:spPr bwMode="auto">
              <a:xfrm>
                <a:off x="720" y="1017"/>
                <a:ext cx="122" cy="135"/>
              </a:xfrm>
              <a:custGeom>
                <a:avLst/>
                <a:gdLst>
                  <a:gd name="T0" fmla="*/ 37 w 84"/>
                  <a:gd name="T1" fmla="*/ 0 h 93"/>
                  <a:gd name="T2" fmla="*/ 0 w 84"/>
                  <a:gd name="T3" fmla="*/ 19 h 93"/>
                  <a:gd name="T4" fmla="*/ 27 w 84"/>
                  <a:gd name="T5" fmla="*/ 46 h 93"/>
                  <a:gd name="T6" fmla="*/ 0 w 84"/>
                  <a:gd name="T7" fmla="*/ 74 h 93"/>
                  <a:gd name="T8" fmla="*/ 37 w 84"/>
                  <a:gd name="T9" fmla="*/ 93 h 93"/>
                  <a:gd name="T10" fmla="*/ 84 w 84"/>
                  <a:gd name="T11" fmla="*/ 46 h 93"/>
                  <a:gd name="T12" fmla="*/ 37 w 84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3">
                    <a:moveTo>
                      <a:pt x="37" y="0"/>
                    </a:moveTo>
                    <a:cubicBezTo>
                      <a:pt x="22" y="0"/>
                      <a:pt x="8" y="7"/>
                      <a:pt x="0" y="19"/>
                    </a:cubicBezTo>
                    <a:cubicBezTo>
                      <a:pt x="15" y="19"/>
                      <a:pt x="27" y="31"/>
                      <a:pt x="27" y="46"/>
                    </a:cubicBezTo>
                    <a:cubicBezTo>
                      <a:pt x="27" y="61"/>
                      <a:pt x="15" y="74"/>
                      <a:pt x="0" y="74"/>
                    </a:cubicBezTo>
                    <a:cubicBezTo>
                      <a:pt x="8" y="85"/>
                      <a:pt x="22" y="93"/>
                      <a:pt x="37" y="93"/>
                    </a:cubicBezTo>
                    <a:cubicBezTo>
                      <a:pt x="63" y="93"/>
                      <a:pt x="84" y="72"/>
                      <a:pt x="84" y="46"/>
                    </a:cubicBezTo>
                    <a:cubicBezTo>
                      <a:pt x="84" y="21"/>
                      <a:pt x="63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3" name="Oval 265"/>
              <p:cNvSpPr>
                <a:spLocks noChangeArrowheads="1"/>
              </p:cNvSpPr>
              <p:nvPr/>
            </p:nvSpPr>
            <p:spPr bwMode="auto">
              <a:xfrm>
                <a:off x="680" y="1049"/>
                <a:ext cx="70" cy="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4" name="Rectangle 266"/>
              <p:cNvSpPr>
                <a:spLocks noChangeArrowheads="1"/>
              </p:cNvSpPr>
              <p:nvPr/>
            </p:nvSpPr>
            <p:spPr bwMode="auto">
              <a:xfrm>
                <a:off x="810" y="1064"/>
                <a:ext cx="94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5" name="Freeform 267"/>
              <p:cNvSpPr>
                <a:spLocks noEditPoints="1"/>
              </p:cNvSpPr>
              <p:nvPr/>
            </p:nvSpPr>
            <p:spPr bwMode="auto">
              <a:xfrm>
                <a:off x="787" y="917"/>
                <a:ext cx="83" cy="84"/>
              </a:xfrm>
              <a:custGeom>
                <a:avLst/>
                <a:gdLst>
                  <a:gd name="T0" fmla="*/ 29 w 57"/>
                  <a:gd name="T1" fmla="*/ 0 h 58"/>
                  <a:gd name="T2" fmla="*/ 0 w 57"/>
                  <a:gd name="T3" fmla="*/ 29 h 58"/>
                  <a:gd name="T4" fmla="*/ 29 w 57"/>
                  <a:gd name="T5" fmla="*/ 58 h 58"/>
                  <a:gd name="T6" fmla="*/ 57 w 57"/>
                  <a:gd name="T7" fmla="*/ 29 h 58"/>
                  <a:gd name="T8" fmla="*/ 29 w 57"/>
                  <a:gd name="T9" fmla="*/ 0 h 58"/>
                  <a:gd name="T10" fmla="*/ 29 w 57"/>
                  <a:gd name="T11" fmla="*/ 41 h 58"/>
                  <a:gd name="T12" fmla="*/ 17 w 57"/>
                  <a:gd name="T13" fmla="*/ 29 h 58"/>
                  <a:gd name="T14" fmla="*/ 29 w 57"/>
                  <a:gd name="T15" fmla="*/ 17 h 58"/>
                  <a:gd name="T16" fmla="*/ 40 w 57"/>
                  <a:gd name="T17" fmla="*/ 29 h 58"/>
                  <a:gd name="T18" fmla="*/ 29 w 57"/>
                  <a:gd name="T19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7" y="45"/>
                      <a:pt x="57" y="29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  <a:moveTo>
                      <a:pt x="29" y="41"/>
                    </a:moveTo>
                    <a:cubicBezTo>
                      <a:pt x="22" y="41"/>
                      <a:pt x="17" y="36"/>
                      <a:pt x="17" y="29"/>
                    </a:cubicBezTo>
                    <a:cubicBezTo>
                      <a:pt x="17" y="23"/>
                      <a:pt x="22" y="17"/>
                      <a:pt x="29" y="17"/>
                    </a:cubicBezTo>
                    <a:cubicBezTo>
                      <a:pt x="35" y="17"/>
                      <a:pt x="40" y="23"/>
                      <a:pt x="40" y="29"/>
                    </a:cubicBezTo>
                    <a:cubicBezTo>
                      <a:pt x="40" y="36"/>
                      <a:pt x="35" y="41"/>
                      <a:pt x="2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6" name="Freeform 268"/>
              <p:cNvSpPr>
                <a:spLocks noEditPoints="1"/>
              </p:cNvSpPr>
              <p:nvPr/>
            </p:nvSpPr>
            <p:spPr bwMode="auto">
              <a:xfrm>
                <a:off x="1984" y="1014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19 h 39"/>
                  <a:gd name="T4" fmla="*/ 20 w 39"/>
                  <a:gd name="T5" fmla="*/ 39 h 39"/>
                  <a:gd name="T6" fmla="*/ 39 w 39"/>
                  <a:gd name="T7" fmla="*/ 19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19 h 39"/>
                  <a:gd name="T14" fmla="*/ 20 w 39"/>
                  <a:gd name="T15" fmla="*/ 11 h 39"/>
                  <a:gd name="T16" fmla="*/ 28 w 39"/>
                  <a:gd name="T17" fmla="*/ 19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1" y="39"/>
                      <a:pt x="39" y="30"/>
                      <a:pt x="39" y="19"/>
                    </a:cubicBezTo>
                    <a:cubicBezTo>
                      <a:pt x="39" y="8"/>
                      <a:pt x="31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3"/>
                      <a:pt x="12" y="19"/>
                    </a:cubicBezTo>
                    <a:cubicBezTo>
                      <a:pt x="12" y="15"/>
                      <a:pt x="15" y="11"/>
                      <a:pt x="20" y="11"/>
                    </a:cubicBezTo>
                    <a:cubicBezTo>
                      <a:pt x="24" y="11"/>
                      <a:pt x="28" y="15"/>
                      <a:pt x="28" y="19"/>
                    </a:cubicBezTo>
                    <a:cubicBezTo>
                      <a:pt x="28" y="23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7" name="Freeform 269"/>
              <p:cNvSpPr>
                <a:spLocks noEditPoints="1"/>
              </p:cNvSpPr>
              <p:nvPr/>
            </p:nvSpPr>
            <p:spPr bwMode="auto">
              <a:xfrm>
                <a:off x="1822" y="605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7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30" y="39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7" y="15"/>
                      <a:pt x="27" y="20"/>
                    </a:cubicBezTo>
                    <a:cubicBezTo>
                      <a:pt x="27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8" name="Freeform 270"/>
              <p:cNvSpPr>
                <a:spLocks noEditPoints="1"/>
              </p:cNvSpPr>
              <p:nvPr/>
            </p:nvSpPr>
            <p:spPr bwMode="auto">
              <a:xfrm>
                <a:off x="2352" y="838"/>
                <a:ext cx="55" cy="57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19 h 39"/>
                  <a:gd name="T4" fmla="*/ 19 w 38"/>
                  <a:gd name="T5" fmla="*/ 39 h 39"/>
                  <a:gd name="T6" fmla="*/ 38 w 38"/>
                  <a:gd name="T7" fmla="*/ 19 h 39"/>
                  <a:gd name="T8" fmla="*/ 19 w 38"/>
                  <a:gd name="T9" fmla="*/ 0 h 39"/>
                  <a:gd name="T10" fmla="*/ 19 w 38"/>
                  <a:gd name="T11" fmla="*/ 27 h 39"/>
                  <a:gd name="T12" fmla="*/ 11 w 38"/>
                  <a:gd name="T13" fmla="*/ 19 h 39"/>
                  <a:gd name="T14" fmla="*/ 19 w 38"/>
                  <a:gd name="T15" fmla="*/ 12 h 39"/>
                  <a:gd name="T16" fmla="*/ 27 w 38"/>
                  <a:gd name="T17" fmla="*/ 19 h 39"/>
                  <a:gd name="T18" fmla="*/ 19 w 38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19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27"/>
                    </a:moveTo>
                    <a:cubicBezTo>
                      <a:pt x="15" y="27"/>
                      <a:pt x="11" y="24"/>
                      <a:pt x="11" y="19"/>
                    </a:cubicBezTo>
                    <a:cubicBezTo>
                      <a:pt x="11" y="15"/>
                      <a:pt x="15" y="12"/>
                      <a:pt x="19" y="12"/>
                    </a:cubicBezTo>
                    <a:cubicBezTo>
                      <a:pt x="23" y="12"/>
                      <a:pt x="27" y="15"/>
                      <a:pt x="27" y="19"/>
                    </a:cubicBezTo>
                    <a:cubicBezTo>
                      <a:pt x="27" y="24"/>
                      <a:pt x="23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9" name="Freeform 271"/>
              <p:cNvSpPr>
                <a:spLocks noEditPoints="1"/>
              </p:cNvSpPr>
              <p:nvPr/>
            </p:nvSpPr>
            <p:spPr bwMode="auto">
              <a:xfrm>
                <a:off x="586" y="1369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0" name="Freeform 272"/>
              <p:cNvSpPr>
                <a:spLocks noEditPoints="1"/>
              </p:cNvSpPr>
              <p:nvPr/>
            </p:nvSpPr>
            <p:spPr bwMode="auto">
              <a:xfrm>
                <a:off x="871" y="1126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1" name="Freeform 273"/>
              <p:cNvSpPr/>
              <p:nvPr/>
            </p:nvSpPr>
            <p:spPr bwMode="auto">
              <a:xfrm>
                <a:off x="1597" y="3079"/>
                <a:ext cx="113" cy="103"/>
              </a:xfrm>
              <a:custGeom>
                <a:avLst/>
                <a:gdLst>
                  <a:gd name="T0" fmla="*/ 78 w 78"/>
                  <a:gd name="T1" fmla="*/ 32 h 71"/>
                  <a:gd name="T2" fmla="*/ 62 w 78"/>
                  <a:gd name="T3" fmla="*/ 0 h 71"/>
                  <a:gd name="T4" fmla="*/ 39 w 78"/>
                  <a:gd name="T5" fmla="*/ 23 h 71"/>
                  <a:gd name="T6" fmla="*/ 16 w 78"/>
                  <a:gd name="T7" fmla="*/ 0 h 71"/>
                  <a:gd name="T8" fmla="*/ 0 w 78"/>
                  <a:gd name="T9" fmla="*/ 32 h 71"/>
                  <a:gd name="T10" fmla="*/ 39 w 78"/>
                  <a:gd name="T11" fmla="*/ 71 h 71"/>
                  <a:gd name="T12" fmla="*/ 78 w 78"/>
                  <a:gd name="T1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1">
                    <a:moveTo>
                      <a:pt x="78" y="32"/>
                    </a:moveTo>
                    <a:cubicBezTo>
                      <a:pt x="78" y="19"/>
                      <a:pt x="72" y="7"/>
                      <a:pt x="62" y="0"/>
                    </a:cubicBezTo>
                    <a:cubicBezTo>
                      <a:pt x="62" y="13"/>
                      <a:pt x="52" y="23"/>
                      <a:pt x="39" y="23"/>
                    </a:cubicBezTo>
                    <a:cubicBezTo>
                      <a:pt x="26" y="23"/>
                      <a:pt x="16" y="13"/>
                      <a:pt x="16" y="0"/>
                    </a:cubicBezTo>
                    <a:cubicBezTo>
                      <a:pt x="6" y="7"/>
                      <a:pt x="0" y="19"/>
                      <a:pt x="0" y="32"/>
                    </a:cubicBezTo>
                    <a:cubicBezTo>
                      <a:pt x="0" y="53"/>
                      <a:pt x="17" y="71"/>
                      <a:pt x="39" y="71"/>
                    </a:cubicBezTo>
                    <a:cubicBezTo>
                      <a:pt x="61" y="71"/>
                      <a:pt x="78" y="53"/>
                      <a:pt x="7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2" name="Oval 274"/>
              <p:cNvSpPr>
                <a:spLocks noChangeArrowheads="1"/>
              </p:cNvSpPr>
              <p:nvPr/>
            </p:nvSpPr>
            <p:spPr bwMode="auto">
              <a:xfrm>
                <a:off x="1624" y="3047"/>
                <a:ext cx="59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3" name="Rectangle 275"/>
              <p:cNvSpPr>
                <a:spLocks noChangeArrowheads="1"/>
              </p:cNvSpPr>
              <p:nvPr/>
            </p:nvSpPr>
            <p:spPr bwMode="auto">
              <a:xfrm>
                <a:off x="1636" y="3156"/>
                <a:ext cx="35" cy="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4" name="Freeform 276"/>
              <p:cNvSpPr>
                <a:spLocks noEditPoints="1"/>
              </p:cNvSpPr>
              <p:nvPr/>
            </p:nvSpPr>
            <p:spPr bwMode="auto">
              <a:xfrm>
                <a:off x="1882" y="1760"/>
                <a:ext cx="161" cy="221"/>
              </a:xfrm>
              <a:custGeom>
                <a:avLst/>
                <a:gdLst>
                  <a:gd name="T0" fmla="*/ 0 w 161"/>
                  <a:gd name="T1" fmla="*/ 0 h 221"/>
                  <a:gd name="T2" fmla="*/ 0 w 161"/>
                  <a:gd name="T3" fmla="*/ 221 h 221"/>
                  <a:gd name="T4" fmla="*/ 134 w 161"/>
                  <a:gd name="T5" fmla="*/ 221 h 221"/>
                  <a:gd name="T6" fmla="*/ 161 w 161"/>
                  <a:gd name="T7" fmla="*/ 192 h 221"/>
                  <a:gd name="T8" fmla="*/ 161 w 161"/>
                  <a:gd name="T9" fmla="*/ 0 h 221"/>
                  <a:gd name="T10" fmla="*/ 0 w 161"/>
                  <a:gd name="T11" fmla="*/ 0 h 221"/>
                  <a:gd name="T12" fmla="*/ 35 w 161"/>
                  <a:gd name="T13" fmla="*/ 195 h 221"/>
                  <a:gd name="T14" fmla="*/ 20 w 161"/>
                  <a:gd name="T15" fmla="*/ 195 h 221"/>
                  <a:gd name="T16" fmla="*/ 20 w 161"/>
                  <a:gd name="T17" fmla="*/ 167 h 221"/>
                  <a:gd name="T18" fmla="*/ 35 w 161"/>
                  <a:gd name="T19" fmla="*/ 167 h 221"/>
                  <a:gd name="T20" fmla="*/ 35 w 161"/>
                  <a:gd name="T21" fmla="*/ 195 h 221"/>
                  <a:gd name="T22" fmla="*/ 63 w 161"/>
                  <a:gd name="T23" fmla="*/ 195 h 221"/>
                  <a:gd name="T24" fmla="*/ 52 w 161"/>
                  <a:gd name="T25" fmla="*/ 195 h 221"/>
                  <a:gd name="T26" fmla="*/ 52 w 161"/>
                  <a:gd name="T27" fmla="*/ 172 h 221"/>
                  <a:gd name="T28" fmla="*/ 63 w 161"/>
                  <a:gd name="T29" fmla="*/ 172 h 221"/>
                  <a:gd name="T30" fmla="*/ 63 w 161"/>
                  <a:gd name="T31" fmla="*/ 195 h 221"/>
                  <a:gd name="T32" fmla="*/ 92 w 161"/>
                  <a:gd name="T33" fmla="*/ 195 h 221"/>
                  <a:gd name="T34" fmla="*/ 81 w 161"/>
                  <a:gd name="T35" fmla="*/ 195 h 221"/>
                  <a:gd name="T36" fmla="*/ 81 w 161"/>
                  <a:gd name="T37" fmla="*/ 172 h 221"/>
                  <a:gd name="T38" fmla="*/ 92 w 161"/>
                  <a:gd name="T39" fmla="*/ 172 h 221"/>
                  <a:gd name="T40" fmla="*/ 92 w 161"/>
                  <a:gd name="T41" fmla="*/ 195 h 221"/>
                  <a:gd name="T42" fmla="*/ 121 w 161"/>
                  <a:gd name="T43" fmla="*/ 195 h 221"/>
                  <a:gd name="T44" fmla="*/ 111 w 161"/>
                  <a:gd name="T45" fmla="*/ 195 h 221"/>
                  <a:gd name="T46" fmla="*/ 111 w 161"/>
                  <a:gd name="T47" fmla="*/ 172 h 221"/>
                  <a:gd name="T48" fmla="*/ 121 w 161"/>
                  <a:gd name="T49" fmla="*/ 172 h 221"/>
                  <a:gd name="T50" fmla="*/ 121 w 161"/>
                  <a:gd name="T51" fmla="*/ 195 h 221"/>
                  <a:gd name="T52" fmla="*/ 129 w 161"/>
                  <a:gd name="T53" fmla="*/ 54 h 221"/>
                  <a:gd name="T54" fmla="*/ 28 w 161"/>
                  <a:gd name="T55" fmla="*/ 54 h 221"/>
                  <a:gd name="T56" fmla="*/ 28 w 161"/>
                  <a:gd name="T57" fmla="*/ 28 h 221"/>
                  <a:gd name="T58" fmla="*/ 129 w 161"/>
                  <a:gd name="T59" fmla="*/ 28 h 221"/>
                  <a:gd name="T60" fmla="*/ 129 w 161"/>
                  <a:gd name="T61" fmla="*/ 5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1" h="221">
                    <a:moveTo>
                      <a:pt x="0" y="0"/>
                    </a:moveTo>
                    <a:lnTo>
                      <a:pt x="0" y="221"/>
                    </a:lnTo>
                    <a:lnTo>
                      <a:pt x="134" y="221"/>
                    </a:lnTo>
                    <a:lnTo>
                      <a:pt x="161" y="192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  <a:moveTo>
                      <a:pt x="35" y="195"/>
                    </a:moveTo>
                    <a:lnTo>
                      <a:pt x="20" y="195"/>
                    </a:lnTo>
                    <a:lnTo>
                      <a:pt x="20" y="167"/>
                    </a:lnTo>
                    <a:lnTo>
                      <a:pt x="35" y="167"/>
                    </a:lnTo>
                    <a:lnTo>
                      <a:pt x="35" y="195"/>
                    </a:lnTo>
                    <a:close/>
                    <a:moveTo>
                      <a:pt x="63" y="195"/>
                    </a:moveTo>
                    <a:lnTo>
                      <a:pt x="52" y="195"/>
                    </a:lnTo>
                    <a:lnTo>
                      <a:pt x="52" y="172"/>
                    </a:lnTo>
                    <a:lnTo>
                      <a:pt x="63" y="172"/>
                    </a:lnTo>
                    <a:lnTo>
                      <a:pt x="63" y="195"/>
                    </a:lnTo>
                    <a:close/>
                    <a:moveTo>
                      <a:pt x="92" y="195"/>
                    </a:moveTo>
                    <a:lnTo>
                      <a:pt x="81" y="195"/>
                    </a:lnTo>
                    <a:lnTo>
                      <a:pt x="81" y="172"/>
                    </a:lnTo>
                    <a:lnTo>
                      <a:pt x="92" y="172"/>
                    </a:lnTo>
                    <a:lnTo>
                      <a:pt x="92" y="195"/>
                    </a:lnTo>
                    <a:close/>
                    <a:moveTo>
                      <a:pt x="121" y="195"/>
                    </a:moveTo>
                    <a:lnTo>
                      <a:pt x="111" y="195"/>
                    </a:lnTo>
                    <a:lnTo>
                      <a:pt x="111" y="172"/>
                    </a:lnTo>
                    <a:lnTo>
                      <a:pt x="121" y="172"/>
                    </a:lnTo>
                    <a:lnTo>
                      <a:pt x="121" y="195"/>
                    </a:lnTo>
                    <a:close/>
                    <a:moveTo>
                      <a:pt x="129" y="54"/>
                    </a:moveTo>
                    <a:lnTo>
                      <a:pt x="28" y="54"/>
                    </a:lnTo>
                    <a:lnTo>
                      <a:pt x="28" y="28"/>
                    </a:lnTo>
                    <a:lnTo>
                      <a:pt x="129" y="28"/>
                    </a:lnTo>
                    <a:lnTo>
                      <a:pt x="12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5" name="Freeform 277"/>
              <p:cNvSpPr>
                <a:spLocks noEditPoints="1"/>
              </p:cNvSpPr>
              <p:nvPr/>
            </p:nvSpPr>
            <p:spPr bwMode="auto">
              <a:xfrm>
                <a:off x="2269" y="902"/>
                <a:ext cx="99" cy="137"/>
              </a:xfrm>
              <a:custGeom>
                <a:avLst/>
                <a:gdLst>
                  <a:gd name="T0" fmla="*/ 0 w 99"/>
                  <a:gd name="T1" fmla="*/ 0 h 137"/>
                  <a:gd name="T2" fmla="*/ 0 w 99"/>
                  <a:gd name="T3" fmla="*/ 137 h 137"/>
                  <a:gd name="T4" fmla="*/ 81 w 99"/>
                  <a:gd name="T5" fmla="*/ 137 h 137"/>
                  <a:gd name="T6" fmla="*/ 99 w 99"/>
                  <a:gd name="T7" fmla="*/ 118 h 137"/>
                  <a:gd name="T8" fmla="*/ 99 w 99"/>
                  <a:gd name="T9" fmla="*/ 2 h 137"/>
                  <a:gd name="T10" fmla="*/ 0 w 99"/>
                  <a:gd name="T11" fmla="*/ 0 h 137"/>
                  <a:gd name="T12" fmla="*/ 20 w 99"/>
                  <a:gd name="T13" fmla="*/ 119 h 137"/>
                  <a:gd name="T14" fmla="*/ 12 w 99"/>
                  <a:gd name="T15" fmla="*/ 119 h 137"/>
                  <a:gd name="T16" fmla="*/ 12 w 99"/>
                  <a:gd name="T17" fmla="*/ 103 h 137"/>
                  <a:gd name="T18" fmla="*/ 20 w 99"/>
                  <a:gd name="T19" fmla="*/ 103 h 137"/>
                  <a:gd name="T20" fmla="*/ 20 w 99"/>
                  <a:gd name="T21" fmla="*/ 119 h 137"/>
                  <a:gd name="T22" fmla="*/ 38 w 99"/>
                  <a:gd name="T23" fmla="*/ 119 h 137"/>
                  <a:gd name="T24" fmla="*/ 30 w 99"/>
                  <a:gd name="T25" fmla="*/ 119 h 137"/>
                  <a:gd name="T26" fmla="*/ 30 w 99"/>
                  <a:gd name="T27" fmla="*/ 106 h 137"/>
                  <a:gd name="T28" fmla="*/ 38 w 99"/>
                  <a:gd name="T29" fmla="*/ 106 h 137"/>
                  <a:gd name="T30" fmla="*/ 38 w 99"/>
                  <a:gd name="T31" fmla="*/ 119 h 137"/>
                  <a:gd name="T32" fmla="*/ 55 w 99"/>
                  <a:gd name="T33" fmla="*/ 119 h 137"/>
                  <a:gd name="T34" fmla="*/ 49 w 99"/>
                  <a:gd name="T35" fmla="*/ 119 h 137"/>
                  <a:gd name="T36" fmla="*/ 49 w 99"/>
                  <a:gd name="T37" fmla="*/ 106 h 137"/>
                  <a:gd name="T38" fmla="*/ 55 w 99"/>
                  <a:gd name="T39" fmla="*/ 106 h 137"/>
                  <a:gd name="T40" fmla="*/ 55 w 99"/>
                  <a:gd name="T41" fmla="*/ 119 h 137"/>
                  <a:gd name="T42" fmla="*/ 73 w 99"/>
                  <a:gd name="T43" fmla="*/ 119 h 137"/>
                  <a:gd name="T44" fmla="*/ 67 w 99"/>
                  <a:gd name="T45" fmla="*/ 119 h 137"/>
                  <a:gd name="T46" fmla="*/ 67 w 99"/>
                  <a:gd name="T47" fmla="*/ 106 h 137"/>
                  <a:gd name="T48" fmla="*/ 73 w 99"/>
                  <a:gd name="T49" fmla="*/ 106 h 137"/>
                  <a:gd name="T50" fmla="*/ 73 w 99"/>
                  <a:gd name="T51" fmla="*/ 119 h 137"/>
                  <a:gd name="T52" fmla="*/ 78 w 99"/>
                  <a:gd name="T53" fmla="*/ 34 h 137"/>
                  <a:gd name="T54" fmla="*/ 16 w 99"/>
                  <a:gd name="T55" fmla="*/ 34 h 137"/>
                  <a:gd name="T56" fmla="*/ 16 w 99"/>
                  <a:gd name="T57" fmla="*/ 18 h 137"/>
                  <a:gd name="T58" fmla="*/ 78 w 99"/>
                  <a:gd name="T59" fmla="*/ 18 h 137"/>
                  <a:gd name="T60" fmla="*/ 78 w 99"/>
                  <a:gd name="T61" fmla="*/ 3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1" y="137"/>
                    </a:lnTo>
                    <a:lnTo>
                      <a:pt x="99" y="118"/>
                    </a:lnTo>
                    <a:lnTo>
                      <a:pt x="99" y="2"/>
                    </a:lnTo>
                    <a:lnTo>
                      <a:pt x="0" y="0"/>
                    </a:lnTo>
                    <a:close/>
                    <a:moveTo>
                      <a:pt x="20" y="119"/>
                    </a:moveTo>
                    <a:lnTo>
                      <a:pt x="12" y="119"/>
                    </a:lnTo>
                    <a:lnTo>
                      <a:pt x="12" y="103"/>
                    </a:lnTo>
                    <a:lnTo>
                      <a:pt x="20" y="103"/>
                    </a:lnTo>
                    <a:lnTo>
                      <a:pt x="20" y="119"/>
                    </a:lnTo>
                    <a:close/>
                    <a:moveTo>
                      <a:pt x="38" y="119"/>
                    </a:moveTo>
                    <a:lnTo>
                      <a:pt x="30" y="119"/>
                    </a:lnTo>
                    <a:lnTo>
                      <a:pt x="30" y="106"/>
                    </a:lnTo>
                    <a:lnTo>
                      <a:pt x="38" y="106"/>
                    </a:lnTo>
                    <a:lnTo>
                      <a:pt x="38" y="119"/>
                    </a:lnTo>
                    <a:close/>
                    <a:moveTo>
                      <a:pt x="55" y="119"/>
                    </a:moveTo>
                    <a:lnTo>
                      <a:pt x="49" y="119"/>
                    </a:lnTo>
                    <a:lnTo>
                      <a:pt x="49" y="106"/>
                    </a:lnTo>
                    <a:lnTo>
                      <a:pt x="55" y="106"/>
                    </a:lnTo>
                    <a:lnTo>
                      <a:pt x="55" y="119"/>
                    </a:lnTo>
                    <a:close/>
                    <a:moveTo>
                      <a:pt x="73" y="119"/>
                    </a:moveTo>
                    <a:lnTo>
                      <a:pt x="67" y="119"/>
                    </a:lnTo>
                    <a:lnTo>
                      <a:pt x="67" y="106"/>
                    </a:lnTo>
                    <a:lnTo>
                      <a:pt x="73" y="106"/>
                    </a:lnTo>
                    <a:lnTo>
                      <a:pt x="73" y="119"/>
                    </a:lnTo>
                    <a:close/>
                    <a:moveTo>
                      <a:pt x="78" y="34"/>
                    </a:moveTo>
                    <a:lnTo>
                      <a:pt x="16" y="34"/>
                    </a:lnTo>
                    <a:lnTo>
                      <a:pt x="16" y="18"/>
                    </a:lnTo>
                    <a:lnTo>
                      <a:pt x="78" y="18"/>
                    </a:ln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6" name="Freeform 278"/>
              <p:cNvSpPr>
                <a:spLocks noEditPoints="1"/>
              </p:cNvSpPr>
              <p:nvPr/>
            </p:nvSpPr>
            <p:spPr bwMode="auto">
              <a:xfrm>
                <a:off x="1841" y="2317"/>
                <a:ext cx="214" cy="294"/>
              </a:xfrm>
              <a:custGeom>
                <a:avLst/>
                <a:gdLst>
                  <a:gd name="T0" fmla="*/ 0 w 214"/>
                  <a:gd name="T1" fmla="*/ 0 h 294"/>
                  <a:gd name="T2" fmla="*/ 0 w 214"/>
                  <a:gd name="T3" fmla="*/ 294 h 294"/>
                  <a:gd name="T4" fmla="*/ 176 w 214"/>
                  <a:gd name="T5" fmla="*/ 294 h 294"/>
                  <a:gd name="T6" fmla="*/ 214 w 214"/>
                  <a:gd name="T7" fmla="*/ 256 h 294"/>
                  <a:gd name="T8" fmla="*/ 214 w 214"/>
                  <a:gd name="T9" fmla="*/ 2 h 294"/>
                  <a:gd name="T10" fmla="*/ 0 w 214"/>
                  <a:gd name="T11" fmla="*/ 0 h 294"/>
                  <a:gd name="T12" fmla="*/ 47 w 214"/>
                  <a:gd name="T13" fmla="*/ 259 h 294"/>
                  <a:gd name="T14" fmla="*/ 26 w 214"/>
                  <a:gd name="T15" fmla="*/ 259 h 294"/>
                  <a:gd name="T16" fmla="*/ 26 w 214"/>
                  <a:gd name="T17" fmla="*/ 223 h 294"/>
                  <a:gd name="T18" fmla="*/ 47 w 214"/>
                  <a:gd name="T19" fmla="*/ 223 h 294"/>
                  <a:gd name="T20" fmla="*/ 47 w 214"/>
                  <a:gd name="T21" fmla="*/ 259 h 294"/>
                  <a:gd name="T22" fmla="*/ 83 w 214"/>
                  <a:gd name="T23" fmla="*/ 259 h 294"/>
                  <a:gd name="T24" fmla="*/ 69 w 214"/>
                  <a:gd name="T25" fmla="*/ 259 h 294"/>
                  <a:gd name="T26" fmla="*/ 69 w 214"/>
                  <a:gd name="T27" fmla="*/ 228 h 294"/>
                  <a:gd name="T28" fmla="*/ 83 w 214"/>
                  <a:gd name="T29" fmla="*/ 228 h 294"/>
                  <a:gd name="T30" fmla="*/ 83 w 214"/>
                  <a:gd name="T31" fmla="*/ 259 h 294"/>
                  <a:gd name="T32" fmla="*/ 121 w 214"/>
                  <a:gd name="T33" fmla="*/ 259 h 294"/>
                  <a:gd name="T34" fmla="*/ 108 w 214"/>
                  <a:gd name="T35" fmla="*/ 259 h 294"/>
                  <a:gd name="T36" fmla="*/ 108 w 214"/>
                  <a:gd name="T37" fmla="*/ 228 h 294"/>
                  <a:gd name="T38" fmla="*/ 121 w 214"/>
                  <a:gd name="T39" fmla="*/ 228 h 294"/>
                  <a:gd name="T40" fmla="*/ 121 w 214"/>
                  <a:gd name="T41" fmla="*/ 259 h 294"/>
                  <a:gd name="T42" fmla="*/ 160 w 214"/>
                  <a:gd name="T43" fmla="*/ 259 h 294"/>
                  <a:gd name="T44" fmla="*/ 146 w 214"/>
                  <a:gd name="T45" fmla="*/ 259 h 294"/>
                  <a:gd name="T46" fmla="*/ 146 w 214"/>
                  <a:gd name="T47" fmla="*/ 228 h 294"/>
                  <a:gd name="T48" fmla="*/ 160 w 214"/>
                  <a:gd name="T49" fmla="*/ 228 h 294"/>
                  <a:gd name="T50" fmla="*/ 160 w 214"/>
                  <a:gd name="T51" fmla="*/ 259 h 294"/>
                  <a:gd name="T52" fmla="*/ 172 w 214"/>
                  <a:gd name="T53" fmla="*/ 73 h 294"/>
                  <a:gd name="T54" fmla="*/ 37 w 214"/>
                  <a:gd name="T55" fmla="*/ 73 h 294"/>
                  <a:gd name="T56" fmla="*/ 37 w 214"/>
                  <a:gd name="T57" fmla="*/ 36 h 294"/>
                  <a:gd name="T58" fmla="*/ 172 w 214"/>
                  <a:gd name="T59" fmla="*/ 36 h 294"/>
                  <a:gd name="T60" fmla="*/ 172 w 214"/>
                  <a:gd name="T61" fmla="*/ 7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94">
                    <a:moveTo>
                      <a:pt x="0" y="0"/>
                    </a:moveTo>
                    <a:lnTo>
                      <a:pt x="0" y="294"/>
                    </a:lnTo>
                    <a:lnTo>
                      <a:pt x="176" y="294"/>
                    </a:lnTo>
                    <a:lnTo>
                      <a:pt x="214" y="256"/>
                    </a:lnTo>
                    <a:lnTo>
                      <a:pt x="214" y="2"/>
                    </a:lnTo>
                    <a:lnTo>
                      <a:pt x="0" y="0"/>
                    </a:lnTo>
                    <a:close/>
                    <a:moveTo>
                      <a:pt x="47" y="259"/>
                    </a:moveTo>
                    <a:lnTo>
                      <a:pt x="26" y="259"/>
                    </a:lnTo>
                    <a:lnTo>
                      <a:pt x="26" y="223"/>
                    </a:lnTo>
                    <a:lnTo>
                      <a:pt x="47" y="223"/>
                    </a:lnTo>
                    <a:lnTo>
                      <a:pt x="47" y="259"/>
                    </a:lnTo>
                    <a:close/>
                    <a:moveTo>
                      <a:pt x="83" y="259"/>
                    </a:moveTo>
                    <a:lnTo>
                      <a:pt x="69" y="259"/>
                    </a:lnTo>
                    <a:lnTo>
                      <a:pt x="69" y="228"/>
                    </a:lnTo>
                    <a:lnTo>
                      <a:pt x="83" y="228"/>
                    </a:lnTo>
                    <a:lnTo>
                      <a:pt x="83" y="259"/>
                    </a:lnTo>
                    <a:close/>
                    <a:moveTo>
                      <a:pt x="121" y="259"/>
                    </a:moveTo>
                    <a:lnTo>
                      <a:pt x="108" y="259"/>
                    </a:lnTo>
                    <a:lnTo>
                      <a:pt x="108" y="228"/>
                    </a:lnTo>
                    <a:lnTo>
                      <a:pt x="121" y="228"/>
                    </a:lnTo>
                    <a:lnTo>
                      <a:pt x="121" y="259"/>
                    </a:lnTo>
                    <a:close/>
                    <a:moveTo>
                      <a:pt x="160" y="259"/>
                    </a:moveTo>
                    <a:lnTo>
                      <a:pt x="146" y="259"/>
                    </a:lnTo>
                    <a:lnTo>
                      <a:pt x="146" y="228"/>
                    </a:lnTo>
                    <a:lnTo>
                      <a:pt x="160" y="228"/>
                    </a:lnTo>
                    <a:lnTo>
                      <a:pt x="160" y="259"/>
                    </a:lnTo>
                    <a:close/>
                    <a:moveTo>
                      <a:pt x="172" y="73"/>
                    </a:moveTo>
                    <a:lnTo>
                      <a:pt x="37" y="73"/>
                    </a:lnTo>
                    <a:lnTo>
                      <a:pt x="37" y="36"/>
                    </a:lnTo>
                    <a:lnTo>
                      <a:pt x="172" y="36"/>
                    </a:lnTo>
                    <a:lnTo>
                      <a:pt x="172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7" name="Freeform 279"/>
              <p:cNvSpPr>
                <a:spLocks noEditPoints="1"/>
              </p:cNvSpPr>
              <p:nvPr/>
            </p:nvSpPr>
            <p:spPr bwMode="auto">
              <a:xfrm>
                <a:off x="1373" y="2367"/>
                <a:ext cx="55" cy="77"/>
              </a:xfrm>
              <a:custGeom>
                <a:avLst/>
                <a:gdLst>
                  <a:gd name="T0" fmla="*/ 0 w 55"/>
                  <a:gd name="T1" fmla="*/ 0 h 77"/>
                  <a:gd name="T2" fmla="*/ 0 w 55"/>
                  <a:gd name="T3" fmla="*/ 77 h 77"/>
                  <a:gd name="T4" fmla="*/ 45 w 55"/>
                  <a:gd name="T5" fmla="*/ 77 h 77"/>
                  <a:gd name="T6" fmla="*/ 55 w 55"/>
                  <a:gd name="T7" fmla="*/ 66 h 77"/>
                  <a:gd name="T8" fmla="*/ 55 w 55"/>
                  <a:gd name="T9" fmla="*/ 0 h 77"/>
                  <a:gd name="T10" fmla="*/ 0 w 55"/>
                  <a:gd name="T11" fmla="*/ 0 h 77"/>
                  <a:gd name="T12" fmla="*/ 11 w 55"/>
                  <a:gd name="T13" fmla="*/ 66 h 77"/>
                  <a:gd name="T14" fmla="*/ 6 w 55"/>
                  <a:gd name="T15" fmla="*/ 66 h 77"/>
                  <a:gd name="T16" fmla="*/ 6 w 55"/>
                  <a:gd name="T17" fmla="*/ 58 h 77"/>
                  <a:gd name="T18" fmla="*/ 11 w 55"/>
                  <a:gd name="T19" fmla="*/ 58 h 77"/>
                  <a:gd name="T20" fmla="*/ 11 w 55"/>
                  <a:gd name="T21" fmla="*/ 66 h 77"/>
                  <a:gd name="T22" fmla="*/ 20 w 55"/>
                  <a:gd name="T23" fmla="*/ 66 h 77"/>
                  <a:gd name="T24" fmla="*/ 17 w 55"/>
                  <a:gd name="T25" fmla="*/ 66 h 77"/>
                  <a:gd name="T26" fmla="*/ 17 w 55"/>
                  <a:gd name="T27" fmla="*/ 59 h 77"/>
                  <a:gd name="T28" fmla="*/ 20 w 55"/>
                  <a:gd name="T29" fmla="*/ 59 h 77"/>
                  <a:gd name="T30" fmla="*/ 20 w 55"/>
                  <a:gd name="T31" fmla="*/ 66 h 77"/>
                  <a:gd name="T32" fmla="*/ 30 w 55"/>
                  <a:gd name="T33" fmla="*/ 66 h 77"/>
                  <a:gd name="T34" fmla="*/ 27 w 55"/>
                  <a:gd name="T35" fmla="*/ 66 h 77"/>
                  <a:gd name="T36" fmla="*/ 27 w 55"/>
                  <a:gd name="T37" fmla="*/ 59 h 77"/>
                  <a:gd name="T38" fmla="*/ 30 w 55"/>
                  <a:gd name="T39" fmla="*/ 59 h 77"/>
                  <a:gd name="T40" fmla="*/ 30 w 55"/>
                  <a:gd name="T41" fmla="*/ 66 h 77"/>
                  <a:gd name="T42" fmla="*/ 41 w 55"/>
                  <a:gd name="T43" fmla="*/ 66 h 77"/>
                  <a:gd name="T44" fmla="*/ 38 w 55"/>
                  <a:gd name="T45" fmla="*/ 66 h 77"/>
                  <a:gd name="T46" fmla="*/ 38 w 55"/>
                  <a:gd name="T47" fmla="*/ 59 h 77"/>
                  <a:gd name="T48" fmla="*/ 41 w 55"/>
                  <a:gd name="T49" fmla="*/ 59 h 77"/>
                  <a:gd name="T50" fmla="*/ 41 w 55"/>
                  <a:gd name="T51" fmla="*/ 66 h 77"/>
                  <a:gd name="T52" fmla="*/ 43 w 55"/>
                  <a:gd name="T53" fmla="*/ 18 h 77"/>
                  <a:gd name="T54" fmla="*/ 9 w 55"/>
                  <a:gd name="T55" fmla="*/ 18 h 77"/>
                  <a:gd name="T56" fmla="*/ 9 w 55"/>
                  <a:gd name="T57" fmla="*/ 8 h 77"/>
                  <a:gd name="T58" fmla="*/ 43 w 55"/>
                  <a:gd name="T59" fmla="*/ 8 h 77"/>
                  <a:gd name="T60" fmla="*/ 43 w 55"/>
                  <a:gd name="T6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" h="77">
                    <a:moveTo>
                      <a:pt x="0" y="0"/>
                    </a:moveTo>
                    <a:lnTo>
                      <a:pt x="0" y="77"/>
                    </a:lnTo>
                    <a:lnTo>
                      <a:pt x="45" y="77"/>
                    </a:lnTo>
                    <a:lnTo>
                      <a:pt x="55" y="66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  <a:moveTo>
                      <a:pt x="11" y="66"/>
                    </a:moveTo>
                    <a:lnTo>
                      <a:pt x="6" y="66"/>
                    </a:lnTo>
                    <a:lnTo>
                      <a:pt x="6" y="58"/>
                    </a:lnTo>
                    <a:lnTo>
                      <a:pt x="11" y="58"/>
                    </a:lnTo>
                    <a:lnTo>
                      <a:pt x="11" y="66"/>
                    </a:lnTo>
                    <a:close/>
                    <a:moveTo>
                      <a:pt x="20" y="66"/>
                    </a:moveTo>
                    <a:lnTo>
                      <a:pt x="17" y="66"/>
                    </a:lnTo>
                    <a:lnTo>
                      <a:pt x="17" y="59"/>
                    </a:lnTo>
                    <a:lnTo>
                      <a:pt x="20" y="59"/>
                    </a:lnTo>
                    <a:lnTo>
                      <a:pt x="20" y="66"/>
                    </a:lnTo>
                    <a:close/>
                    <a:moveTo>
                      <a:pt x="30" y="66"/>
                    </a:moveTo>
                    <a:lnTo>
                      <a:pt x="27" y="66"/>
                    </a:lnTo>
                    <a:lnTo>
                      <a:pt x="27" y="59"/>
                    </a:lnTo>
                    <a:lnTo>
                      <a:pt x="30" y="59"/>
                    </a:lnTo>
                    <a:lnTo>
                      <a:pt x="30" y="66"/>
                    </a:lnTo>
                    <a:close/>
                    <a:moveTo>
                      <a:pt x="41" y="66"/>
                    </a:moveTo>
                    <a:lnTo>
                      <a:pt x="38" y="66"/>
                    </a:lnTo>
                    <a:lnTo>
                      <a:pt x="38" y="59"/>
                    </a:lnTo>
                    <a:lnTo>
                      <a:pt x="41" y="59"/>
                    </a:lnTo>
                    <a:lnTo>
                      <a:pt x="41" y="66"/>
                    </a:lnTo>
                    <a:close/>
                    <a:moveTo>
                      <a:pt x="43" y="18"/>
                    </a:moveTo>
                    <a:lnTo>
                      <a:pt x="9" y="18"/>
                    </a:lnTo>
                    <a:lnTo>
                      <a:pt x="9" y="8"/>
                    </a:lnTo>
                    <a:lnTo>
                      <a:pt x="43" y="8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8" name="Freeform 280"/>
              <p:cNvSpPr>
                <a:spLocks noEditPoints="1"/>
              </p:cNvSpPr>
              <p:nvPr/>
            </p:nvSpPr>
            <p:spPr bwMode="auto">
              <a:xfrm>
                <a:off x="1095" y="1959"/>
                <a:ext cx="125" cy="201"/>
              </a:xfrm>
              <a:custGeom>
                <a:avLst/>
                <a:gdLst>
                  <a:gd name="T0" fmla="*/ 62 w 86"/>
                  <a:gd name="T1" fmla="*/ 0 h 138"/>
                  <a:gd name="T2" fmla="*/ 24 w 86"/>
                  <a:gd name="T3" fmla="*/ 0 h 138"/>
                  <a:gd name="T4" fmla="*/ 0 w 86"/>
                  <a:gd name="T5" fmla="*/ 24 h 138"/>
                  <a:gd name="T6" fmla="*/ 0 w 86"/>
                  <a:gd name="T7" fmla="*/ 114 h 138"/>
                  <a:gd name="T8" fmla="*/ 24 w 86"/>
                  <a:gd name="T9" fmla="*/ 138 h 138"/>
                  <a:gd name="T10" fmla="*/ 62 w 86"/>
                  <a:gd name="T11" fmla="*/ 138 h 138"/>
                  <a:gd name="T12" fmla="*/ 86 w 86"/>
                  <a:gd name="T13" fmla="*/ 114 h 138"/>
                  <a:gd name="T14" fmla="*/ 86 w 86"/>
                  <a:gd name="T15" fmla="*/ 24 h 138"/>
                  <a:gd name="T16" fmla="*/ 62 w 86"/>
                  <a:gd name="T17" fmla="*/ 0 h 138"/>
                  <a:gd name="T18" fmla="*/ 15 w 86"/>
                  <a:gd name="T19" fmla="*/ 11 h 138"/>
                  <a:gd name="T20" fmla="*/ 70 w 86"/>
                  <a:gd name="T21" fmla="*/ 11 h 138"/>
                  <a:gd name="T22" fmla="*/ 70 w 86"/>
                  <a:gd name="T23" fmla="*/ 22 h 138"/>
                  <a:gd name="T24" fmla="*/ 15 w 86"/>
                  <a:gd name="T25" fmla="*/ 22 h 138"/>
                  <a:gd name="T26" fmla="*/ 15 w 86"/>
                  <a:gd name="T27" fmla="*/ 11 h 138"/>
                  <a:gd name="T28" fmla="*/ 23 w 86"/>
                  <a:gd name="T29" fmla="*/ 120 h 138"/>
                  <a:gd name="T30" fmla="*/ 13 w 86"/>
                  <a:gd name="T31" fmla="*/ 109 h 138"/>
                  <a:gd name="T32" fmla="*/ 23 w 86"/>
                  <a:gd name="T33" fmla="*/ 97 h 138"/>
                  <a:gd name="T34" fmla="*/ 34 w 86"/>
                  <a:gd name="T35" fmla="*/ 109 h 138"/>
                  <a:gd name="T36" fmla="*/ 23 w 86"/>
                  <a:gd name="T37" fmla="*/ 120 h 138"/>
                  <a:gd name="T38" fmla="*/ 62 w 86"/>
                  <a:gd name="T39" fmla="*/ 120 h 138"/>
                  <a:gd name="T40" fmla="*/ 52 w 86"/>
                  <a:gd name="T41" fmla="*/ 109 h 138"/>
                  <a:gd name="T42" fmla="*/ 62 w 86"/>
                  <a:gd name="T43" fmla="*/ 97 h 138"/>
                  <a:gd name="T44" fmla="*/ 73 w 86"/>
                  <a:gd name="T45" fmla="*/ 109 h 138"/>
                  <a:gd name="T46" fmla="*/ 62 w 86"/>
                  <a:gd name="T47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138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8"/>
                      <a:pt x="24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76" y="138"/>
                      <a:pt x="86" y="127"/>
                      <a:pt x="86" y="11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10"/>
                      <a:pt x="76" y="0"/>
                      <a:pt x="62" y="0"/>
                    </a:cubicBezTo>
                    <a:close/>
                    <a:moveTo>
                      <a:pt x="15" y="11"/>
                    </a:move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11"/>
                    </a:lnTo>
                    <a:close/>
                    <a:moveTo>
                      <a:pt x="23" y="120"/>
                    </a:moveTo>
                    <a:cubicBezTo>
                      <a:pt x="18" y="120"/>
                      <a:pt x="13" y="115"/>
                      <a:pt x="13" y="109"/>
                    </a:cubicBezTo>
                    <a:cubicBezTo>
                      <a:pt x="13" y="102"/>
                      <a:pt x="18" y="97"/>
                      <a:pt x="23" y="97"/>
                    </a:cubicBezTo>
                    <a:cubicBezTo>
                      <a:pt x="29" y="97"/>
                      <a:pt x="34" y="102"/>
                      <a:pt x="34" y="109"/>
                    </a:cubicBezTo>
                    <a:cubicBezTo>
                      <a:pt x="34" y="115"/>
                      <a:pt x="29" y="120"/>
                      <a:pt x="23" y="120"/>
                    </a:cubicBezTo>
                    <a:close/>
                    <a:moveTo>
                      <a:pt x="62" y="120"/>
                    </a:moveTo>
                    <a:cubicBezTo>
                      <a:pt x="56" y="120"/>
                      <a:pt x="52" y="115"/>
                      <a:pt x="52" y="109"/>
                    </a:cubicBezTo>
                    <a:cubicBezTo>
                      <a:pt x="52" y="102"/>
                      <a:pt x="56" y="97"/>
                      <a:pt x="62" y="97"/>
                    </a:cubicBezTo>
                    <a:cubicBezTo>
                      <a:pt x="68" y="97"/>
                      <a:pt x="73" y="102"/>
                      <a:pt x="73" y="109"/>
                    </a:cubicBezTo>
                    <a:cubicBezTo>
                      <a:pt x="73" y="115"/>
                      <a:pt x="68" y="120"/>
                      <a:pt x="62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9" name="Freeform 281"/>
              <p:cNvSpPr/>
              <p:nvPr/>
            </p:nvSpPr>
            <p:spPr bwMode="auto">
              <a:xfrm>
                <a:off x="1907" y="2660"/>
                <a:ext cx="67" cy="58"/>
              </a:xfrm>
              <a:custGeom>
                <a:avLst/>
                <a:gdLst>
                  <a:gd name="T0" fmla="*/ 0 w 67"/>
                  <a:gd name="T1" fmla="*/ 58 h 58"/>
                  <a:gd name="T2" fmla="*/ 33 w 67"/>
                  <a:gd name="T3" fmla="*/ 0 h 58"/>
                  <a:gd name="T4" fmla="*/ 67 w 67"/>
                  <a:gd name="T5" fmla="*/ 58 h 58"/>
                  <a:gd name="T6" fmla="*/ 0 w 67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58"/>
                    </a:moveTo>
                    <a:lnTo>
                      <a:pt x="33" y="0"/>
                    </a:lnTo>
                    <a:lnTo>
                      <a:pt x="67" y="58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0" name="Freeform 282"/>
              <p:cNvSpPr/>
              <p:nvPr/>
            </p:nvSpPr>
            <p:spPr bwMode="auto">
              <a:xfrm>
                <a:off x="1907" y="2729"/>
                <a:ext cx="67" cy="58"/>
              </a:xfrm>
              <a:custGeom>
                <a:avLst/>
                <a:gdLst>
                  <a:gd name="T0" fmla="*/ 0 w 67"/>
                  <a:gd name="T1" fmla="*/ 0 h 58"/>
                  <a:gd name="T2" fmla="*/ 33 w 67"/>
                  <a:gd name="T3" fmla="*/ 58 h 58"/>
                  <a:gd name="T4" fmla="*/ 67 w 67"/>
                  <a:gd name="T5" fmla="*/ 0 h 58"/>
                  <a:gd name="T6" fmla="*/ 0 w 67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0"/>
                    </a:moveTo>
                    <a:lnTo>
                      <a:pt x="33" y="58"/>
                    </a:lnTo>
                    <a:lnTo>
                      <a:pt x="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1" name="Freeform 283"/>
              <p:cNvSpPr/>
              <p:nvPr/>
            </p:nvSpPr>
            <p:spPr bwMode="auto">
              <a:xfrm>
                <a:off x="2233" y="2711"/>
                <a:ext cx="126" cy="22"/>
              </a:xfrm>
              <a:custGeom>
                <a:avLst/>
                <a:gdLst>
                  <a:gd name="T0" fmla="*/ 126 w 126"/>
                  <a:gd name="T1" fmla="*/ 21 h 22"/>
                  <a:gd name="T2" fmla="*/ 91 w 126"/>
                  <a:gd name="T3" fmla="*/ 0 h 22"/>
                  <a:gd name="T4" fmla="*/ 33 w 126"/>
                  <a:gd name="T5" fmla="*/ 0 h 22"/>
                  <a:gd name="T6" fmla="*/ 0 w 126"/>
                  <a:gd name="T7" fmla="*/ 21 h 22"/>
                  <a:gd name="T8" fmla="*/ 0 w 126"/>
                  <a:gd name="T9" fmla="*/ 22 h 22"/>
                  <a:gd name="T10" fmla="*/ 126 w 126"/>
                  <a:gd name="T11" fmla="*/ 22 h 22"/>
                  <a:gd name="T12" fmla="*/ 126 w 126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2">
                    <a:moveTo>
                      <a:pt x="126" y="21"/>
                    </a:moveTo>
                    <a:lnTo>
                      <a:pt x="91" y="0"/>
                    </a:lnTo>
                    <a:lnTo>
                      <a:pt x="33" y="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26" y="22"/>
                    </a:lnTo>
                    <a:lnTo>
                      <a:pt x="12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2" name="Rectangle 284"/>
              <p:cNvSpPr>
                <a:spLocks noChangeArrowheads="1"/>
              </p:cNvSpPr>
              <p:nvPr/>
            </p:nvSpPr>
            <p:spPr bwMode="auto">
              <a:xfrm>
                <a:off x="2233" y="2733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3" name="Rectangle 285"/>
              <p:cNvSpPr>
                <a:spLocks noChangeArrowheads="1"/>
              </p:cNvSpPr>
              <p:nvPr/>
            </p:nvSpPr>
            <p:spPr bwMode="auto">
              <a:xfrm>
                <a:off x="2282" y="2694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4" name="Freeform 286"/>
              <p:cNvSpPr>
                <a:spLocks noEditPoints="1"/>
              </p:cNvSpPr>
              <p:nvPr/>
            </p:nvSpPr>
            <p:spPr bwMode="auto">
              <a:xfrm>
                <a:off x="2218" y="2577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5" name="Rectangle 287"/>
              <p:cNvSpPr>
                <a:spLocks noChangeArrowheads="1"/>
              </p:cNvSpPr>
              <p:nvPr/>
            </p:nvSpPr>
            <p:spPr bwMode="auto">
              <a:xfrm>
                <a:off x="2343" y="2688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6" name="Freeform 288"/>
              <p:cNvSpPr/>
              <p:nvPr/>
            </p:nvSpPr>
            <p:spPr bwMode="auto">
              <a:xfrm>
                <a:off x="2225" y="2611"/>
                <a:ext cx="117" cy="51"/>
              </a:xfrm>
              <a:custGeom>
                <a:avLst/>
                <a:gdLst>
                  <a:gd name="T0" fmla="*/ 80 w 80"/>
                  <a:gd name="T1" fmla="*/ 0 h 35"/>
                  <a:gd name="T2" fmla="*/ 58 w 80"/>
                  <a:gd name="T3" fmla="*/ 0 h 35"/>
                  <a:gd name="T4" fmla="*/ 63 w 80"/>
                  <a:gd name="T5" fmla="*/ 7 h 35"/>
                  <a:gd name="T6" fmla="*/ 48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6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9 w 80"/>
                  <a:gd name="T21" fmla="*/ 15 h 35"/>
                  <a:gd name="T22" fmla="*/ 74 w 80"/>
                  <a:gd name="T23" fmla="*/ 22 h 35"/>
                  <a:gd name="T24" fmla="*/ 80 w 80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11"/>
                      <a:pt x="51" y="17"/>
                      <a:pt x="48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6" y="19"/>
                      <a:pt x="32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7" name="Freeform 289"/>
              <p:cNvSpPr/>
              <p:nvPr/>
            </p:nvSpPr>
            <p:spPr bwMode="auto">
              <a:xfrm>
                <a:off x="1406" y="3185"/>
                <a:ext cx="125" cy="22"/>
              </a:xfrm>
              <a:custGeom>
                <a:avLst/>
                <a:gdLst>
                  <a:gd name="T0" fmla="*/ 125 w 125"/>
                  <a:gd name="T1" fmla="*/ 22 h 22"/>
                  <a:gd name="T2" fmla="*/ 92 w 125"/>
                  <a:gd name="T3" fmla="*/ 0 h 22"/>
                  <a:gd name="T4" fmla="*/ 34 w 125"/>
                  <a:gd name="T5" fmla="*/ 0 h 22"/>
                  <a:gd name="T6" fmla="*/ 0 w 125"/>
                  <a:gd name="T7" fmla="*/ 22 h 22"/>
                  <a:gd name="T8" fmla="*/ 0 w 125"/>
                  <a:gd name="T9" fmla="*/ 22 h 22"/>
                  <a:gd name="T10" fmla="*/ 125 w 125"/>
                  <a:gd name="T11" fmla="*/ 22 h 22"/>
                  <a:gd name="T12" fmla="*/ 125 w 125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25" y="22"/>
                    </a:moveTo>
                    <a:lnTo>
                      <a:pt x="92" y="0"/>
                    </a:lnTo>
                    <a:lnTo>
                      <a:pt x="34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5" y="22"/>
                    </a:lnTo>
                    <a:lnTo>
                      <a:pt x="1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8" name="Rectangle 290"/>
              <p:cNvSpPr>
                <a:spLocks noChangeArrowheads="1"/>
              </p:cNvSpPr>
              <p:nvPr/>
            </p:nvSpPr>
            <p:spPr bwMode="auto">
              <a:xfrm>
                <a:off x="1406" y="3207"/>
                <a:ext cx="125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9" name="Rectangle 291"/>
              <p:cNvSpPr>
                <a:spLocks noChangeArrowheads="1"/>
              </p:cNvSpPr>
              <p:nvPr/>
            </p:nvSpPr>
            <p:spPr bwMode="auto">
              <a:xfrm>
                <a:off x="1456" y="3168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0" name="Freeform 292"/>
              <p:cNvSpPr>
                <a:spLocks noEditPoints="1"/>
              </p:cNvSpPr>
              <p:nvPr/>
            </p:nvSpPr>
            <p:spPr bwMode="auto">
              <a:xfrm>
                <a:off x="1392" y="3051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1" name="Rectangle 293"/>
              <p:cNvSpPr>
                <a:spLocks noChangeArrowheads="1"/>
              </p:cNvSpPr>
              <p:nvPr/>
            </p:nvSpPr>
            <p:spPr bwMode="auto">
              <a:xfrm>
                <a:off x="1517" y="3162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2" name="Freeform 294"/>
              <p:cNvSpPr/>
              <p:nvPr/>
            </p:nvSpPr>
            <p:spPr bwMode="auto">
              <a:xfrm>
                <a:off x="1399" y="3085"/>
                <a:ext cx="116" cy="51"/>
              </a:xfrm>
              <a:custGeom>
                <a:avLst/>
                <a:gdLst>
                  <a:gd name="T0" fmla="*/ 80 w 80"/>
                  <a:gd name="T1" fmla="*/ 1 h 35"/>
                  <a:gd name="T2" fmla="*/ 58 w 80"/>
                  <a:gd name="T3" fmla="*/ 0 h 35"/>
                  <a:gd name="T4" fmla="*/ 63 w 80"/>
                  <a:gd name="T5" fmla="*/ 8 h 35"/>
                  <a:gd name="T6" fmla="*/ 47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5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8 w 80"/>
                  <a:gd name="T21" fmla="*/ 15 h 35"/>
                  <a:gd name="T22" fmla="*/ 73 w 80"/>
                  <a:gd name="T23" fmla="*/ 22 h 35"/>
                  <a:gd name="T24" fmla="*/ 80 w 80"/>
                  <a:gd name="T2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11"/>
                      <a:pt x="51" y="17"/>
                      <a:pt x="47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26" y="19"/>
                      <a:pt x="32" y="14"/>
                    </a:cubicBezTo>
                    <a:cubicBezTo>
                      <a:pt x="35" y="19"/>
                      <a:pt x="46" y="33"/>
                      <a:pt x="46" y="33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8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3" name="Freeform 295"/>
              <p:cNvSpPr/>
              <p:nvPr/>
            </p:nvSpPr>
            <p:spPr bwMode="auto">
              <a:xfrm>
                <a:off x="1069" y="1871"/>
                <a:ext cx="126" cy="21"/>
              </a:xfrm>
              <a:custGeom>
                <a:avLst/>
                <a:gdLst>
                  <a:gd name="T0" fmla="*/ 126 w 126"/>
                  <a:gd name="T1" fmla="*/ 20 h 21"/>
                  <a:gd name="T2" fmla="*/ 93 w 126"/>
                  <a:gd name="T3" fmla="*/ 0 h 21"/>
                  <a:gd name="T4" fmla="*/ 35 w 126"/>
                  <a:gd name="T5" fmla="*/ 0 h 21"/>
                  <a:gd name="T6" fmla="*/ 0 w 126"/>
                  <a:gd name="T7" fmla="*/ 20 h 21"/>
                  <a:gd name="T8" fmla="*/ 0 w 126"/>
                  <a:gd name="T9" fmla="*/ 21 h 21"/>
                  <a:gd name="T10" fmla="*/ 126 w 126"/>
                  <a:gd name="T11" fmla="*/ 21 h 21"/>
                  <a:gd name="T12" fmla="*/ 126 w 1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1">
                    <a:moveTo>
                      <a:pt x="126" y="20"/>
                    </a:moveTo>
                    <a:lnTo>
                      <a:pt x="93" y="0"/>
                    </a:lnTo>
                    <a:lnTo>
                      <a:pt x="35" y="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26" y="21"/>
                    </a:lnTo>
                    <a:lnTo>
                      <a:pt x="12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4" name="Rectangle 296"/>
              <p:cNvSpPr>
                <a:spLocks noChangeArrowheads="1"/>
              </p:cNvSpPr>
              <p:nvPr/>
            </p:nvSpPr>
            <p:spPr bwMode="auto">
              <a:xfrm>
                <a:off x="1069" y="1892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5" name="Rectangle 297"/>
              <p:cNvSpPr>
                <a:spLocks noChangeArrowheads="1"/>
              </p:cNvSpPr>
              <p:nvPr/>
            </p:nvSpPr>
            <p:spPr bwMode="auto">
              <a:xfrm>
                <a:off x="1120" y="1852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6" name="Freeform 298"/>
              <p:cNvSpPr>
                <a:spLocks noEditPoints="1"/>
              </p:cNvSpPr>
              <p:nvPr/>
            </p:nvSpPr>
            <p:spPr bwMode="auto">
              <a:xfrm>
                <a:off x="1056" y="1737"/>
                <a:ext cx="154" cy="123"/>
              </a:xfrm>
              <a:custGeom>
                <a:avLst/>
                <a:gdLst>
                  <a:gd name="T0" fmla="*/ 0 w 154"/>
                  <a:gd name="T1" fmla="*/ 0 h 123"/>
                  <a:gd name="T2" fmla="*/ 0 w 154"/>
                  <a:gd name="T3" fmla="*/ 123 h 123"/>
                  <a:gd name="T4" fmla="*/ 154 w 154"/>
                  <a:gd name="T5" fmla="*/ 123 h 123"/>
                  <a:gd name="T6" fmla="*/ 154 w 154"/>
                  <a:gd name="T7" fmla="*/ 0 h 123"/>
                  <a:gd name="T8" fmla="*/ 0 w 154"/>
                  <a:gd name="T9" fmla="*/ 0 h 123"/>
                  <a:gd name="T10" fmla="*/ 138 w 154"/>
                  <a:gd name="T11" fmla="*/ 102 h 123"/>
                  <a:gd name="T12" fmla="*/ 16 w 154"/>
                  <a:gd name="T13" fmla="*/ 102 h 123"/>
                  <a:gd name="T14" fmla="*/ 16 w 154"/>
                  <a:gd name="T15" fmla="*/ 13 h 123"/>
                  <a:gd name="T16" fmla="*/ 138 w 154"/>
                  <a:gd name="T17" fmla="*/ 13 h 123"/>
                  <a:gd name="T18" fmla="*/ 138 w 154"/>
                  <a:gd name="T19" fmla="*/ 10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3">
                    <a:moveTo>
                      <a:pt x="0" y="0"/>
                    </a:moveTo>
                    <a:lnTo>
                      <a:pt x="0" y="123"/>
                    </a:lnTo>
                    <a:lnTo>
                      <a:pt x="154" y="123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2"/>
                    </a:moveTo>
                    <a:lnTo>
                      <a:pt x="16" y="102"/>
                    </a:lnTo>
                    <a:lnTo>
                      <a:pt x="16" y="13"/>
                    </a:lnTo>
                    <a:lnTo>
                      <a:pt x="138" y="13"/>
                    </a:lnTo>
                    <a:lnTo>
                      <a:pt x="138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7" name="Rectangle 299"/>
              <p:cNvSpPr>
                <a:spLocks noChangeArrowheads="1"/>
              </p:cNvSpPr>
              <p:nvPr/>
            </p:nvSpPr>
            <p:spPr bwMode="auto">
              <a:xfrm>
                <a:off x="1179" y="1847"/>
                <a:ext cx="1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8" name="Freeform 300"/>
              <p:cNvSpPr/>
              <p:nvPr/>
            </p:nvSpPr>
            <p:spPr bwMode="auto">
              <a:xfrm>
                <a:off x="1062" y="1770"/>
                <a:ext cx="117" cy="51"/>
              </a:xfrm>
              <a:custGeom>
                <a:avLst/>
                <a:gdLst>
                  <a:gd name="T0" fmla="*/ 81 w 81"/>
                  <a:gd name="T1" fmla="*/ 0 h 35"/>
                  <a:gd name="T2" fmla="*/ 58 w 81"/>
                  <a:gd name="T3" fmla="*/ 0 h 35"/>
                  <a:gd name="T4" fmla="*/ 64 w 81"/>
                  <a:gd name="T5" fmla="*/ 7 h 35"/>
                  <a:gd name="T6" fmla="*/ 48 w 81"/>
                  <a:gd name="T7" fmla="*/ 19 h 35"/>
                  <a:gd name="T8" fmla="*/ 34 w 81"/>
                  <a:gd name="T9" fmla="*/ 1 h 35"/>
                  <a:gd name="T10" fmla="*/ 31 w 81"/>
                  <a:gd name="T11" fmla="*/ 4 h 35"/>
                  <a:gd name="T12" fmla="*/ 0 w 81"/>
                  <a:gd name="T13" fmla="*/ 28 h 35"/>
                  <a:gd name="T14" fmla="*/ 6 w 81"/>
                  <a:gd name="T15" fmla="*/ 35 h 35"/>
                  <a:gd name="T16" fmla="*/ 33 w 81"/>
                  <a:gd name="T17" fmla="*/ 14 h 35"/>
                  <a:gd name="T18" fmla="*/ 46 w 81"/>
                  <a:gd name="T19" fmla="*/ 33 h 35"/>
                  <a:gd name="T20" fmla="*/ 69 w 81"/>
                  <a:gd name="T21" fmla="*/ 15 h 35"/>
                  <a:gd name="T22" fmla="*/ 74 w 81"/>
                  <a:gd name="T23" fmla="*/ 21 h 35"/>
                  <a:gd name="T24" fmla="*/ 81 w 8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81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1"/>
                      <a:pt x="52" y="17"/>
                      <a:pt x="48" y="19"/>
                    </a:cubicBezTo>
                    <a:cubicBezTo>
                      <a:pt x="45" y="14"/>
                      <a:pt x="34" y="1"/>
                      <a:pt x="34" y="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7" y="18"/>
                      <a:pt x="33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1"/>
                      <a:pt x="74" y="21"/>
                      <a:pt x="74" y="21"/>
                    </a:cubicBez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9" name="Freeform 301"/>
              <p:cNvSpPr>
                <a:spLocks noEditPoints="1"/>
              </p:cNvSpPr>
              <p:nvPr/>
            </p:nvSpPr>
            <p:spPr bwMode="auto">
              <a:xfrm>
                <a:off x="2582" y="1920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0" name="Freeform 302"/>
              <p:cNvSpPr/>
              <p:nvPr/>
            </p:nvSpPr>
            <p:spPr bwMode="auto">
              <a:xfrm>
                <a:off x="2614" y="1959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5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1" name="Rectangle 303"/>
              <p:cNvSpPr>
                <a:spLocks noChangeArrowheads="1"/>
              </p:cNvSpPr>
              <p:nvPr/>
            </p:nvSpPr>
            <p:spPr bwMode="auto">
              <a:xfrm>
                <a:off x="2681" y="1990"/>
                <a:ext cx="2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2" name="Freeform 304"/>
              <p:cNvSpPr>
                <a:spLocks noEditPoints="1"/>
              </p:cNvSpPr>
              <p:nvPr/>
            </p:nvSpPr>
            <p:spPr bwMode="auto">
              <a:xfrm>
                <a:off x="2000" y="1693"/>
                <a:ext cx="48" cy="47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9 h 32"/>
                  <a:gd name="T12" fmla="*/ 4 w 33"/>
                  <a:gd name="T13" fmla="*/ 16 h 32"/>
                  <a:gd name="T14" fmla="*/ 17 w 33"/>
                  <a:gd name="T15" fmla="*/ 3 h 32"/>
                  <a:gd name="T16" fmla="*/ 30 w 33"/>
                  <a:gd name="T17" fmla="*/ 16 h 32"/>
                  <a:gd name="T18" fmla="*/ 17 w 33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9"/>
                    </a:moveTo>
                    <a:cubicBezTo>
                      <a:pt x="10" y="29"/>
                      <a:pt x="4" y="23"/>
                      <a:pt x="4" y="16"/>
                    </a:cubicBezTo>
                    <a:cubicBezTo>
                      <a:pt x="4" y="9"/>
                      <a:pt x="10" y="3"/>
                      <a:pt x="17" y="3"/>
                    </a:cubicBezTo>
                    <a:cubicBezTo>
                      <a:pt x="24" y="3"/>
                      <a:pt x="30" y="9"/>
                      <a:pt x="30" y="16"/>
                    </a:cubicBezTo>
                    <a:cubicBezTo>
                      <a:pt x="30" y="23"/>
                      <a:pt x="24" y="29"/>
                      <a:pt x="1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3" name="Freeform 305"/>
              <p:cNvSpPr/>
              <p:nvPr/>
            </p:nvSpPr>
            <p:spPr bwMode="auto">
              <a:xfrm>
                <a:off x="2010" y="1705"/>
                <a:ext cx="22" cy="23"/>
              </a:xfrm>
              <a:custGeom>
                <a:avLst/>
                <a:gdLst>
                  <a:gd name="T0" fmla="*/ 7 w 15"/>
                  <a:gd name="T1" fmla="*/ 0 h 16"/>
                  <a:gd name="T2" fmla="*/ 0 w 15"/>
                  <a:gd name="T3" fmla="*/ 3 h 16"/>
                  <a:gd name="T4" fmla="*/ 3 w 15"/>
                  <a:gd name="T5" fmla="*/ 2 h 16"/>
                  <a:gd name="T6" fmla="*/ 9 w 15"/>
                  <a:gd name="T7" fmla="*/ 8 h 16"/>
                  <a:gd name="T8" fmla="*/ 3 w 15"/>
                  <a:gd name="T9" fmla="*/ 14 h 16"/>
                  <a:gd name="T10" fmla="*/ 1 w 15"/>
                  <a:gd name="T11" fmla="*/ 14 h 16"/>
                  <a:gd name="T12" fmla="*/ 7 w 15"/>
                  <a:gd name="T13" fmla="*/ 16 h 16"/>
                  <a:gd name="T14" fmla="*/ 15 w 15"/>
                  <a:gd name="T15" fmla="*/ 8 h 16"/>
                  <a:gd name="T16" fmla="*/ 7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7" y="2"/>
                      <a:pt x="9" y="5"/>
                      <a:pt x="9" y="8"/>
                    </a:cubicBezTo>
                    <a:cubicBezTo>
                      <a:pt x="9" y="12"/>
                      <a:pt x="7" y="14"/>
                      <a:pt x="3" y="14"/>
                    </a:cubicBezTo>
                    <a:cubicBezTo>
                      <a:pt x="3" y="14"/>
                      <a:pt x="2" y="14"/>
                      <a:pt x="1" y="14"/>
                    </a:cubicBezTo>
                    <a:cubicBezTo>
                      <a:pt x="3" y="15"/>
                      <a:pt x="5" y="16"/>
                      <a:pt x="7" y="16"/>
                    </a:cubicBezTo>
                    <a:cubicBezTo>
                      <a:pt x="11" y="16"/>
                      <a:pt x="15" y="13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4" name="Rectangle 306"/>
              <p:cNvSpPr>
                <a:spLocks noChangeArrowheads="1"/>
              </p:cNvSpPr>
              <p:nvPr/>
            </p:nvSpPr>
            <p:spPr bwMode="auto">
              <a:xfrm>
                <a:off x="2032" y="1715"/>
                <a:ext cx="7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5" name="Freeform 307"/>
              <p:cNvSpPr>
                <a:spLocks noEditPoints="1"/>
              </p:cNvSpPr>
              <p:nvPr/>
            </p:nvSpPr>
            <p:spPr bwMode="auto">
              <a:xfrm>
                <a:off x="2366" y="1289"/>
                <a:ext cx="63" cy="62"/>
              </a:xfrm>
              <a:custGeom>
                <a:avLst/>
                <a:gdLst>
                  <a:gd name="T0" fmla="*/ 22 w 43"/>
                  <a:gd name="T1" fmla="*/ 0 h 43"/>
                  <a:gd name="T2" fmla="*/ 0 w 43"/>
                  <a:gd name="T3" fmla="*/ 21 h 43"/>
                  <a:gd name="T4" fmla="*/ 22 w 43"/>
                  <a:gd name="T5" fmla="*/ 43 h 43"/>
                  <a:gd name="T6" fmla="*/ 43 w 43"/>
                  <a:gd name="T7" fmla="*/ 21 h 43"/>
                  <a:gd name="T8" fmla="*/ 22 w 43"/>
                  <a:gd name="T9" fmla="*/ 0 h 43"/>
                  <a:gd name="T10" fmla="*/ 22 w 43"/>
                  <a:gd name="T11" fmla="*/ 38 h 43"/>
                  <a:gd name="T12" fmla="*/ 4 w 43"/>
                  <a:gd name="T13" fmla="*/ 21 h 43"/>
                  <a:gd name="T14" fmla="*/ 22 w 43"/>
                  <a:gd name="T15" fmla="*/ 4 h 43"/>
                  <a:gd name="T16" fmla="*/ 39 w 43"/>
                  <a:gd name="T17" fmla="*/ 21 h 43"/>
                  <a:gd name="T18" fmla="*/ 22 w 43"/>
                  <a:gd name="T1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9"/>
                      <a:pt x="34" y="0"/>
                      <a:pt x="22" y="0"/>
                    </a:cubicBezTo>
                    <a:close/>
                    <a:moveTo>
                      <a:pt x="22" y="38"/>
                    </a:moveTo>
                    <a:cubicBezTo>
                      <a:pt x="12" y="38"/>
                      <a:pt x="4" y="31"/>
                      <a:pt x="4" y="21"/>
                    </a:cubicBezTo>
                    <a:cubicBezTo>
                      <a:pt x="4" y="12"/>
                      <a:pt x="12" y="4"/>
                      <a:pt x="22" y="4"/>
                    </a:cubicBezTo>
                    <a:cubicBezTo>
                      <a:pt x="31" y="4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6" name="Freeform 308"/>
              <p:cNvSpPr/>
              <p:nvPr/>
            </p:nvSpPr>
            <p:spPr bwMode="auto">
              <a:xfrm>
                <a:off x="2379" y="1303"/>
                <a:ext cx="28" cy="32"/>
              </a:xfrm>
              <a:custGeom>
                <a:avLst/>
                <a:gdLst>
                  <a:gd name="T0" fmla="*/ 8 w 19"/>
                  <a:gd name="T1" fmla="*/ 0 h 22"/>
                  <a:gd name="T2" fmla="*/ 0 w 19"/>
                  <a:gd name="T3" fmla="*/ 5 h 22"/>
                  <a:gd name="T4" fmla="*/ 4 w 19"/>
                  <a:gd name="T5" fmla="*/ 4 h 22"/>
                  <a:gd name="T6" fmla="*/ 12 w 19"/>
                  <a:gd name="T7" fmla="*/ 12 h 22"/>
                  <a:gd name="T8" fmla="*/ 4 w 19"/>
                  <a:gd name="T9" fmla="*/ 20 h 22"/>
                  <a:gd name="T10" fmla="*/ 1 w 19"/>
                  <a:gd name="T11" fmla="*/ 19 h 22"/>
                  <a:gd name="T12" fmla="*/ 8 w 19"/>
                  <a:gd name="T13" fmla="*/ 22 h 22"/>
                  <a:gd name="T14" fmla="*/ 19 w 19"/>
                  <a:gd name="T15" fmla="*/ 11 h 22"/>
                  <a:gd name="T16" fmla="*/ 8 w 19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2">
                    <a:moveTo>
                      <a:pt x="8" y="0"/>
                    </a:moveTo>
                    <a:cubicBezTo>
                      <a:pt x="5" y="0"/>
                      <a:pt x="2" y="2"/>
                      <a:pt x="0" y="5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9" y="4"/>
                      <a:pt x="12" y="7"/>
                      <a:pt x="12" y="12"/>
                    </a:cubicBezTo>
                    <a:cubicBezTo>
                      <a:pt x="12" y="16"/>
                      <a:pt x="9" y="20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3" y="21"/>
                      <a:pt x="6" y="22"/>
                      <a:pt x="8" y="22"/>
                    </a:cubicBezTo>
                    <a:cubicBezTo>
                      <a:pt x="14" y="22"/>
                      <a:pt x="19" y="17"/>
                      <a:pt x="19" y="11"/>
                    </a:cubicBezTo>
                    <a:cubicBezTo>
                      <a:pt x="19" y="5"/>
                      <a:pt x="1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7" name="Rectangle 309"/>
              <p:cNvSpPr>
                <a:spLocks noChangeArrowheads="1"/>
              </p:cNvSpPr>
              <p:nvPr/>
            </p:nvSpPr>
            <p:spPr bwMode="auto">
              <a:xfrm>
                <a:off x="2407" y="1317"/>
                <a:ext cx="10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8" name="Freeform 310"/>
              <p:cNvSpPr>
                <a:spLocks noEditPoints="1"/>
              </p:cNvSpPr>
              <p:nvPr/>
            </p:nvSpPr>
            <p:spPr bwMode="auto">
              <a:xfrm>
                <a:off x="2080" y="2304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5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5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9" name="Freeform 311"/>
              <p:cNvSpPr/>
              <p:nvPr/>
            </p:nvSpPr>
            <p:spPr bwMode="auto">
              <a:xfrm>
                <a:off x="2110" y="2342"/>
                <a:ext cx="69" cy="77"/>
              </a:xfrm>
              <a:custGeom>
                <a:avLst/>
                <a:gdLst>
                  <a:gd name="T0" fmla="*/ 21 w 47"/>
                  <a:gd name="T1" fmla="*/ 0 h 53"/>
                  <a:gd name="T2" fmla="*/ 0 w 47"/>
                  <a:gd name="T3" fmla="*/ 10 h 53"/>
                  <a:gd name="T4" fmla="*/ 10 w 47"/>
                  <a:gd name="T5" fmla="*/ 8 h 53"/>
                  <a:gd name="T6" fmla="*/ 30 w 47"/>
                  <a:gd name="T7" fmla="*/ 27 h 53"/>
                  <a:gd name="T8" fmla="*/ 10 w 47"/>
                  <a:gd name="T9" fmla="*/ 47 h 53"/>
                  <a:gd name="T10" fmla="*/ 3 w 47"/>
                  <a:gd name="T11" fmla="*/ 45 h 53"/>
                  <a:gd name="T12" fmla="*/ 21 w 47"/>
                  <a:gd name="T13" fmla="*/ 53 h 53"/>
                  <a:gd name="T14" fmla="*/ 47 w 47"/>
                  <a:gd name="T15" fmla="*/ 27 h 53"/>
                  <a:gd name="T16" fmla="*/ 21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21" y="0"/>
                    </a:moveTo>
                    <a:cubicBezTo>
                      <a:pt x="13" y="0"/>
                      <a:pt x="5" y="4"/>
                      <a:pt x="0" y="10"/>
                    </a:cubicBezTo>
                    <a:cubicBezTo>
                      <a:pt x="3" y="9"/>
                      <a:pt x="7" y="8"/>
                      <a:pt x="10" y="8"/>
                    </a:cubicBezTo>
                    <a:cubicBezTo>
                      <a:pt x="21" y="8"/>
                      <a:pt x="30" y="17"/>
                      <a:pt x="30" y="27"/>
                    </a:cubicBezTo>
                    <a:cubicBezTo>
                      <a:pt x="30" y="38"/>
                      <a:pt x="21" y="47"/>
                      <a:pt x="10" y="47"/>
                    </a:cubicBezTo>
                    <a:cubicBezTo>
                      <a:pt x="8" y="47"/>
                      <a:pt x="5" y="46"/>
                      <a:pt x="3" y="45"/>
                    </a:cubicBezTo>
                    <a:cubicBezTo>
                      <a:pt x="8" y="50"/>
                      <a:pt x="14" y="53"/>
                      <a:pt x="21" y="53"/>
                    </a:cubicBezTo>
                    <a:cubicBezTo>
                      <a:pt x="35" y="53"/>
                      <a:pt x="47" y="41"/>
                      <a:pt x="47" y="27"/>
                    </a:cubicBezTo>
                    <a:cubicBezTo>
                      <a:pt x="47" y="12"/>
                      <a:pt x="35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0" name="Rectangle 312"/>
              <p:cNvSpPr>
                <a:spLocks noChangeArrowheads="1"/>
              </p:cNvSpPr>
              <p:nvPr/>
            </p:nvSpPr>
            <p:spPr bwMode="auto">
              <a:xfrm>
                <a:off x="2179" y="2374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1" name="Freeform 313"/>
              <p:cNvSpPr>
                <a:spLocks noEditPoints="1"/>
              </p:cNvSpPr>
              <p:nvPr/>
            </p:nvSpPr>
            <p:spPr bwMode="auto">
              <a:xfrm>
                <a:off x="1610" y="1891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2" name="Freeform 314"/>
              <p:cNvSpPr/>
              <p:nvPr/>
            </p:nvSpPr>
            <p:spPr bwMode="auto">
              <a:xfrm>
                <a:off x="1642" y="1930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4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3" name="Rectangle 315"/>
              <p:cNvSpPr>
                <a:spLocks noChangeArrowheads="1"/>
              </p:cNvSpPr>
              <p:nvPr/>
            </p:nvSpPr>
            <p:spPr bwMode="auto">
              <a:xfrm>
                <a:off x="1709" y="1961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4" name="Oval 316"/>
              <p:cNvSpPr>
                <a:spLocks noChangeArrowheads="1"/>
              </p:cNvSpPr>
              <p:nvPr/>
            </p:nvSpPr>
            <p:spPr bwMode="auto">
              <a:xfrm>
                <a:off x="1499" y="2256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5" name="Freeform 317"/>
              <p:cNvSpPr/>
              <p:nvPr/>
            </p:nvSpPr>
            <p:spPr bwMode="auto">
              <a:xfrm>
                <a:off x="1464" y="2323"/>
                <a:ext cx="123" cy="281"/>
              </a:xfrm>
              <a:custGeom>
                <a:avLst/>
                <a:gdLst>
                  <a:gd name="T0" fmla="*/ 42 w 84"/>
                  <a:gd name="T1" fmla="*/ 108 h 193"/>
                  <a:gd name="T2" fmla="*/ 50 w 84"/>
                  <a:gd name="T3" fmla="*/ 193 h 193"/>
                  <a:gd name="T4" fmla="*/ 65 w 84"/>
                  <a:gd name="T5" fmla="*/ 193 h 193"/>
                  <a:gd name="T6" fmla="*/ 65 w 84"/>
                  <a:gd name="T7" fmla="*/ 93 h 193"/>
                  <a:gd name="T8" fmla="*/ 77 w 84"/>
                  <a:gd name="T9" fmla="*/ 93 h 193"/>
                  <a:gd name="T10" fmla="*/ 81 w 84"/>
                  <a:gd name="T11" fmla="*/ 35 h 193"/>
                  <a:gd name="T12" fmla="*/ 65 w 84"/>
                  <a:gd name="T13" fmla="*/ 2 h 193"/>
                  <a:gd name="T14" fmla="*/ 54 w 84"/>
                  <a:gd name="T15" fmla="*/ 0 h 193"/>
                  <a:gd name="T16" fmla="*/ 42 w 84"/>
                  <a:gd name="T17" fmla="*/ 0 h 193"/>
                  <a:gd name="T18" fmla="*/ 30 w 84"/>
                  <a:gd name="T19" fmla="*/ 0 h 193"/>
                  <a:gd name="T20" fmla="*/ 19 w 84"/>
                  <a:gd name="T21" fmla="*/ 2 h 193"/>
                  <a:gd name="T22" fmla="*/ 3 w 84"/>
                  <a:gd name="T23" fmla="*/ 35 h 193"/>
                  <a:gd name="T24" fmla="*/ 7 w 84"/>
                  <a:gd name="T25" fmla="*/ 93 h 193"/>
                  <a:gd name="T26" fmla="*/ 19 w 84"/>
                  <a:gd name="T27" fmla="*/ 93 h 193"/>
                  <a:gd name="T28" fmla="*/ 19 w 84"/>
                  <a:gd name="T29" fmla="*/ 193 h 193"/>
                  <a:gd name="T30" fmla="*/ 34 w 84"/>
                  <a:gd name="T31" fmla="*/ 193 h 193"/>
                  <a:gd name="T32" fmla="*/ 42 w 84"/>
                  <a:gd name="T33" fmla="*/ 10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3">
                    <a:moveTo>
                      <a:pt x="42" y="108"/>
                    </a:moveTo>
                    <a:cubicBezTo>
                      <a:pt x="50" y="193"/>
                      <a:pt x="50" y="193"/>
                      <a:pt x="50" y="193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34" y="193"/>
                      <a:pt x="34" y="193"/>
                      <a:pt x="34" y="193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6" name="Oval 318"/>
              <p:cNvSpPr>
                <a:spLocks noChangeArrowheads="1"/>
              </p:cNvSpPr>
              <p:nvPr/>
            </p:nvSpPr>
            <p:spPr bwMode="auto">
              <a:xfrm>
                <a:off x="1024" y="3065"/>
                <a:ext cx="52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7" name="Freeform 319"/>
              <p:cNvSpPr/>
              <p:nvPr/>
            </p:nvSpPr>
            <p:spPr bwMode="auto">
              <a:xfrm>
                <a:off x="989" y="3130"/>
                <a:ext cx="122" cy="282"/>
              </a:xfrm>
              <a:custGeom>
                <a:avLst/>
                <a:gdLst>
                  <a:gd name="T0" fmla="*/ 42 w 84"/>
                  <a:gd name="T1" fmla="*/ 108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8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8" name="Rectangle 320"/>
              <p:cNvSpPr>
                <a:spLocks noChangeArrowheads="1"/>
              </p:cNvSpPr>
              <p:nvPr/>
            </p:nvSpPr>
            <p:spPr bwMode="auto">
              <a:xfrm>
                <a:off x="1761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9" name="Rectangle 321"/>
              <p:cNvSpPr>
                <a:spLocks noChangeArrowheads="1"/>
              </p:cNvSpPr>
              <p:nvPr/>
            </p:nvSpPr>
            <p:spPr bwMode="auto">
              <a:xfrm>
                <a:off x="1738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0" name="Freeform 322"/>
              <p:cNvSpPr/>
              <p:nvPr/>
            </p:nvSpPr>
            <p:spPr bwMode="auto">
              <a:xfrm>
                <a:off x="1713" y="2081"/>
                <a:ext cx="80" cy="162"/>
              </a:xfrm>
              <a:custGeom>
                <a:avLst/>
                <a:gdLst>
                  <a:gd name="T0" fmla="*/ 55 w 55"/>
                  <a:gd name="T1" fmla="*/ 80 h 111"/>
                  <a:gd name="T2" fmla="*/ 51 w 55"/>
                  <a:gd name="T3" fmla="*/ 96 h 111"/>
                  <a:gd name="T4" fmla="*/ 27 w 55"/>
                  <a:gd name="T5" fmla="*/ 111 h 111"/>
                  <a:gd name="T6" fmla="*/ 0 w 55"/>
                  <a:gd name="T7" fmla="*/ 79 h 111"/>
                  <a:gd name="T8" fmla="*/ 6 w 55"/>
                  <a:gd name="T9" fmla="*/ 59 h 111"/>
                  <a:gd name="T10" fmla="*/ 25 w 55"/>
                  <a:gd name="T11" fmla="*/ 47 h 111"/>
                  <a:gd name="T12" fmla="*/ 39 w 55"/>
                  <a:gd name="T13" fmla="*/ 41 h 111"/>
                  <a:gd name="T14" fmla="*/ 43 w 55"/>
                  <a:gd name="T15" fmla="*/ 30 h 111"/>
                  <a:gd name="T16" fmla="*/ 28 w 55"/>
                  <a:gd name="T17" fmla="*/ 12 h 111"/>
                  <a:gd name="T18" fmla="*/ 15 w 55"/>
                  <a:gd name="T19" fmla="*/ 20 h 111"/>
                  <a:gd name="T20" fmla="*/ 12 w 55"/>
                  <a:gd name="T21" fmla="*/ 30 h 111"/>
                  <a:gd name="T22" fmla="*/ 3 w 55"/>
                  <a:gd name="T23" fmla="*/ 28 h 111"/>
                  <a:gd name="T24" fmla="*/ 9 w 55"/>
                  <a:gd name="T25" fmla="*/ 10 h 111"/>
                  <a:gd name="T26" fmla="*/ 28 w 55"/>
                  <a:gd name="T27" fmla="*/ 0 h 111"/>
                  <a:gd name="T28" fmla="*/ 47 w 55"/>
                  <a:gd name="T29" fmla="*/ 10 h 111"/>
                  <a:gd name="T30" fmla="*/ 52 w 55"/>
                  <a:gd name="T31" fmla="*/ 30 h 111"/>
                  <a:gd name="T32" fmla="*/ 46 w 55"/>
                  <a:gd name="T33" fmla="*/ 50 h 111"/>
                  <a:gd name="T34" fmla="*/ 28 w 55"/>
                  <a:gd name="T35" fmla="*/ 60 h 111"/>
                  <a:gd name="T36" fmla="*/ 13 w 55"/>
                  <a:gd name="T37" fmla="*/ 68 h 111"/>
                  <a:gd name="T38" fmla="*/ 10 w 55"/>
                  <a:gd name="T39" fmla="*/ 80 h 111"/>
                  <a:gd name="T40" fmla="*/ 27 w 55"/>
                  <a:gd name="T41" fmla="*/ 99 h 111"/>
                  <a:gd name="T42" fmla="*/ 41 w 55"/>
                  <a:gd name="T43" fmla="*/ 92 h 111"/>
                  <a:gd name="T44" fmla="*/ 45 w 55"/>
                  <a:gd name="T45" fmla="*/ 77 h 111"/>
                  <a:gd name="T46" fmla="*/ 55 w 55"/>
                  <a:gd name="T47" fmla="*/ 8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111">
                    <a:moveTo>
                      <a:pt x="55" y="80"/>
                    </a:moveTo>
                    <a:cubicBezTo>
                      <a:pt x="54" y="88"/>
                      <a:pt x="53" y="92"/>
                      <a:pt x="51" y="96"/>
                    </a:cubicBezTo>
                    <a:cubicBezTo>
                      <a:pt x="47" y="106"/>
                      <a:pt x="38" y="111"/>
                      <a:pt x="27" y="111"/>
                    </a:cubicBezTo>
                    <a:cubicBezTo>
                      <a:pt x="11" y="111"/>
                      <a:pt x="0" y="99"/>
                      <a:pt x="0" y="79"/>
                    </a:cubicBezTo>
                    <a:cubicBezTo>
                      <a:pt x="0" y="71"/>
                      <a:pt x="2" y="64"/>
                      <a:pt x="6" y="59"/>
                    </a:cubicBezTo>
                    <a:cubicBezTo>
                      <a:pt x="10" y="54"/>
                      <a:pt x="14" y="52"/>
                      <a:pt x="25" y="47"/>
                    </a:cubicBezTo>
                    <a:cubicBezTo>
                      <a:pt x="33" y="45"/>
                      <a:pt x="36" y="43"/>
                      <a:pt x="39" y="41"/>
                    </a:cubicBezTo>
                    <a:cubicBezTo>
                      <a:pt x="42" y="38"/>
                      <a:pt x="43" y="34"/>
                      <a:pt x="43" y="30"/>
                    </a:cubicBezTo>
                    <a:cubicBezTo>
                      <a:pt x="43" y="19"/>
                      <a:pt x="37" y="12"/>
                      <a:pt x="28" y="12"/>
                    </a:cubicBezTo>
                    <a:cubicBezTo>
                      <a:pt x="22" y="12"/>
                      <a:pt x="18" y="15"/>
                      <a:pt x="15" y="20"/>
                    </a:cubicBezTo>
                    <a:cubicBezTo>
                      <a:pt x="14" y="22"/>
                      <a:pt x="13" y="25"/>
                      <a:pt x="12" y="3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9"/>
                      <a:pt x="6" y="14"/>
                      <a:pt x="9" y="10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36" y="0"/>
                      <a:pt x="43" y="4"/>
                      <a:pt x="47" y="10"/>
                    </a:cubicBezTo>
                    <a:cubicBezTo>
                      <a:pt x="50" y="16"/>
                      <a:pt x="52" y="22"/>
                      <a:pt x="52" y="30"/>
                    </a:cubicBezTo>
                    <a:cubicBezTo>
                      <a:pt x="52" y="38"/>
                      <a:pt x="50" y="45"/>
                      <a:pt x="46" y="50"/>
                    </a:cubicBezTo>
                    <a:cubicBezTo>
                      <a:pt x="42" y="55"/>
                      <a:pt x="37" y="57"/>
                      <a:pt x="28" y="60"/>
                    </a:cubicBezTo>
                    <a:cubicBezTo>
                      <a:pt x="19" y="63"/>
                      <a:pt x="16" y="65"/>
                      <a:pt x="13" y="68"/>
                    </a:cubicBezTo>
                    <a:cubicBezTo>
                      <a:pt x="11" y="70"/>
                      <a:pt x="10" y="74"/>
                      <a:pt x="10" y="80"/>
                    </a:cubicBezTo>
                    <a:cubicBezTo>
                      <a:pt x="10" y="91"/>
                      <a:pt x="16" y="99"/>
                      <a:pt x="27" y="99"/>
                    </a:cubicBezTo>
                    <a:cubicBezTo>
                      <a:pt x="33" y="99"/>
                      <a:pt x="38" y="96"/>
                      <a:pt x="41" y="92"/>
                    </a:cubicBezTo>
                    <a:cubicBezTo>
                      <a:pt x="43" y="88"/>
                      <a:pt x="44" y="85"/>
                      <a:pt x="45" y="77"/>
                    </a:cubicBezTo>
                    <a:lnTo>
                      <a:pt x="5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1" name="Rectangle 323"/>
              <p:cNvSpPr>
                <a:spLocks noChangeArrowheads="1"/>
              </p:cNvSpPr>
              <p:nvPr/>
            </p:nvSpPr>
            <p:spPr bwMode="auto">
              <a:xfrm>
                <a:off x="1214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2" name="Rectangle 324"/>
              <p:cNvSpPr>
                <a:spLocks noChangeArrowheads="1"/>
              </p:cNvSpPr>
              <p:nvPr/>
            </p:nvSpPr>
            <p:spPr bwMode="auto">
              <a:xfrm>
                <a:off x="1188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3" name="Freeform 325"/>
              <p:cNvSpPr/>
              <p:nvPr/>
            </p:nvSpPr>
            <p:spPr bwMode="auto">
              <a:xfrm>
                <a:off x="1160" y="664"/>
                <a:ext cx="91" cy="181"/>
              </a:xfrm>
              <a:custGeom>
                <a:avLst/>
                <a:gdLst>
                  <a:gd name="T0" fmla="*/ 62 w 62"/>
                  <a:gd name="T1" fmla="*/ 90 h 125"/>
                  <a:gd name="T2" fmla="*/ 58 w 62"/>
                  <a:gd name="T3" fmla="*/ 108 h 125"/>
                  <a:gd name="T4" fmla="*/ 30 w 62"/>
                  <a:gd name="T5" fmla="*/ 125 h 125"/>
                  <a:gd name="T6" fmla="*/ 0 w 62"/>
                  <a:gd name="T7" fmla="*/ 89 h 125"/>
                  <a:gd name="T8" fmla="*/ 7 w 62"/>
                  <a:gd name="T9" fmla="*/ 66 h 125"/>
                  <a:gd name="T10" fmla="*/ 28 w 62"/>
                  <a:gd name="T11" fmla="*/ 53 h 125"/>
                  <a:gd name="T12" fmla="*/ 44 w 62"/>
                  <a:gd name="T13" fmla="*/ 46 h 125"/>
                  <a:gd name="T14" fmla="*/ 48 w 62"/>
                  <a:gd name="T15" fmla="*/ 33 h 125"/>
                  <a:gd name="T16" fmla="*/ 31 w 62"/>
                  <a:gd name="T17" fmla="*/ 13 h 125"/>
                  <a:gd name="T18" fmla="*/ 17 w 62"/>
                  <a:gd name="T19" fmla="*/ 22 h 125"/>
                  <a:gd name="T20" fmla="*/ 13 w 62"/>
                  <a:gd name="T21" fmla="*/ 34 h 125"/>
                  <a:gd name="T22" fmla="*/ 3 w 62"/>
                  <a:gd name="T23" fmla="*/ 31 h 125"/>
                  <a:gd name="T24" fmla="*/ 10 w 62"/>
                  <a:gd name="T25" fmla="*/ 10 h 125"/>
                  <a:gd name="T26" fmla="*/ 31 w 62"/>
                  <a:gd name="T27" fmla="*/ 0 h 125"/>
                  <a:gd name="T28" fmla="*/ 53 w 62"/>
                  <a:gd name="T29" fmla="*/ 11 h 125"/>
                  <a:gd name="T30" fmla="*/ 59 w 62"/>
                  <a:gd name="T31" fmla="*/ 33 h 125"/>
                  <a:gd name="T32" fmla="*/ 51 w 62"/>
                  <a:gd name="T33" fmla="*/ 56 h 125"/>
                  <a:gd name="T34" fmla="*/ 31 w 62"/>
                  <a:gd name="T35" fmla="*/ 68 h 125"/>
                  <a:gd name="T36" fmla="*/ 15 w 62"/>
                  <a:gd name="T37" fmla="*/ 76 h 125"/>
                  <a:gd name="T38" fmla="*/ 11 w 62"/>
                  <a:gd name="T39" fmla="*/ 90 h 125"/>
                  <a:gd name="T40" fmla="*/ 30 w 62"/>
                  <a:gd name="T41" fmla="*/ 111 h 125"/>
                  <a:gd name="T42" fmla="*/ 46 w 62"/>
                  <a:gd name="T43" fmla="*/ 103 h 125"/>
                  <a:gd name="T44" fmla="*/ 51 w 62"/>
                  <a:gd name="T45" fmla="*/ 87 h 125"/>
                  <a:gd name="T46" fmla="*/ 62 w 62"/>
                  <a:gd name="T47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5">
                    <a:moveTo>
                      <a:pt x="62" y="90"/>
                    </a:moveTo>
                    <a:cubicBezTo>
                      <a:pt x="61" y="99"/>
                      <a:pt x="60" y="103"/>
                      <a:pt x="58" y="108"/>
                    </a:cubicBezTo>
                    <a:cubicBezTo>
                      <a:pt x="53" y="119"/>
                      <a:pt x="43" y="125"/>
                      <a:pt x="30" y="125"/>
                    </a:cubicBezTo>
                    <a:cubicBezTo>
                      <a:pt x="12" y="125"/>
                      <a:pt x="0" y="111"/>
                      <a:pt x="0" y="89"/>
                    </a:cubicBezTo>
                    <a:cubicBezTo>
                      <a:pt x="0" y="80"/>
                      <a:pt x="2" y="72"/>
                      <a:pt x="7" y="66"/>
                    </a:cubicBezTo>
                    <a:cubicBezTo>
                      <a:pt x="11" y="61"/>
                      <a:pt x="15" y="58"/>
                      <a:pt x="28" y="53"/>
                    </a:cubicBezTo>
                    <a:cubicBezTo>
                      <a:pt x="37" y="50"/>
                      <a:pt x="41" y="49"/>
                      <a:pt x="44" y="46"/>
                    </a:cubicBezTo>
                    <a:cubicBezTo>
                      <a:pt x="47" y="43"/>
                      <a:pt x="48" y="39"/>
                      <a:pt x="48" y="33"/>
                    </a:cubicBezTo>
                    <a:cubicBezTo>
                      <a:pt x="48" y="22"/>
                      <a:pt x="41" y="13"/>
                      <a:pt x="31" y="13"/>
                    </a:cubicBezTo>
                    <a:cubicBezTo>
                      <a:pt x="25" y="13"/>
                      <a:pt x="20" y="16"/>
                      <a:pt x="17" y="22"/>
                    </a:cubicBezTo>
                    <a:cubicBezTo>
                      <a:pt x="15" y="25"/>
                      <a:pt x="14" y="28"/>
                      <a:pt x="13" y="3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0"/>
                      <a:pt x="6" y="15"/>
                      <a:pt x="10" y="10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41" y="0"/>
                      <a:pt x="48" y="4"/>
                      <a:pt x="53" y="11"/>
                    </a:cubicBezTo>
                    <a:cubicBezTo>
                      <a:pt x="57" y="17"/>
                      <a:pt x="59" y="25"/>
                      <a:pt x="59" y="33"/>
                    </a:cubicBezTo>
                    <a:cubicBezTo>
                      <a:pt x="59" y="43"/>
                      <a:pt x="56" y="51"/>
                      <a:pt x="51" y="56"/>
                    </a:cubicBezTo>
                    <a:cubicBezTo>
                      <a:pt x="47" y="61"/>
                      <a:pt x="42" y="64"/>
                      <a:pt x="31" y="68"/>
                    </a:cubicBezTo>
                    <a:cubicBezTo>
                      <a:pt x="21" y="71"/>
                      <a:pt x="18" y="73"/>
                      <a:pt x="15" y="76"/>
                    </a:cubicBezTo>
                    <a:cubicBezTo>
                      <a:pt x="12" y="79"/>
                      <a:pt x="11" y="84"/>
                      <a:pt x="11" y="90"/>
                    </a:cubicBezTo>
                    <a:cubicBezTo>
                      <a:pt x="11" y="103"/>
                      <a:pt x="18" y="111"/>
                      <a:pt x="30" y="111"/>
                    </a:cubicBezTo>
                    <a:cubicBezTo>
                      <a:pt x="37" y="111"/>
                      <a:pt x="43" y="109"/>
                      <a:pt x="46" y="103"/>
                    </a:cubicBezTo>
                    <a:cubicBezTo>
                      <a:pt x="49" y="99"/>
                      <a:pt x="50" y="95"/>
                      <a:pt x="51" y="87"/>
                    </a:cubicBezTo>
                    <a:lnTo>
                      <a:pt x="62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4" name="Rectangle 326"/>
              <p:cNvSpPr>
                <a:spLocks noChangeArrowheads="1"/>
              </p:cNvSpPr>
              <p:nvPr/>
            </p:nvSpPr>
            <p:spPr bwMode="auto">
              <a:xfrm>
                <a:off x="2443" y="888"/>
                <a:ext cx="11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5" name="Rectangle 327"/>
              <p:cNvSpPr>
                <a:spLocks noChangeArrowheads="1"/>
              </p:cNvSpPr>
              <p:nvPr/>
            </p:nvSpPr>
            <p:spPr bwMode="auto">
              <a:xfrm>
                <a:off x="2417" y="888"/>
                <a:ext cx="10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6" name="Freeform 328"/>
              <p:cNvSpPr/>
              <p:nvPr/>
            </p:nvSpPr>
            <p:spPr bwMode="auto">
              <a:xfrm>
                <a:off x="2390" y="906"/>
                <a:ext cx="90" cy="184"/>
              </a:xfrm>
              <a:custGeom>
                <a:avLst/>
                <a:gdLst>
                  <a:gd name="T0" fmla="*/ 62 w 62"/>
                  <a:gd name="T1" fmla="*/ 91 h 126"/>
                  <a:gd name="T2" fmla="*/ 58 w 62"/>
                  <a:gd name="T3" fmla="*/ 109 h 126"/>
                  <a:gd name="T4" fmla="*/ 31 w 62"/>
                  <a:gd name="T5" fmla="*/ 126 h 126"/>
                  <a:gd name="T6" fmla="*/ 0 w 62"/>
                  <a:gd name="T7" fmla="*/ 90 h 126"/>
                  <a:gd name="T8" fmla="*/ 7 w 62"/>
                  <a:gd name="T9" fmla="*/ 67 h 126"/>
                  <a:gd name="T10" fmla="*/ 28 w 62"/>
                  <a:gd name="T11" fmla="*/ 54 h 126"/>
                  <a:gd name="T12" fmla="*/ 44 w 62"/>
                  <a:gd name="T13" fmla="*/ 46 h 126"/>
                  <a:gd name="T14" fmla="*/ 48 w 62"/>
                  <a:gd name="T15" fmla="*/ 34 h 126"/>
                  <a:gd name="T16" fmla="*/ 31 w 62"/>
                  <a:gd name="T17" fmla="*/ 14 h 126"/>
                  <a:gd name="T18" fmla="*/ 17 w 62"/>
                  <a:gd name="T19" fmla="*/ 23 h 126"/>
                  <a:gd name="T20" fmla="*/ 13 w 62"/>
                  <a:gd name="T21" fmla="*/ 34 h 126"/>
                  <a:gd name="T22" fmla="*/ 3 w 62"/>
                  <a:gd name="T23" fmla="*/ 32 h 126"/>
                  <a:gd name="T24" fmla="*/ 10 w 62"/>
                  <a:gd name="T25" fmla="*/ 11 h 126"/>
                  <a:gd name="T26" fmla="*/ 31 w 62"/>
                  <a:gd name="T27" fmla="*/ 0 h 126"/>
                  <a:gd name="T28" fmla="*/ 53 w 62"/>
                  <a:gd name="T29" fmla="*/ 12 h 126"/>
                  <a:gd name="T30" fmla="*/ 59 w 62"/>
                  <a:gd name="T31" fmla="*/ 34 h 126"/>
                  <a:gd name="T32" fmla="*/ 51 w 62"/>
                  <a:gd name="T33" fmla="*/ 57 h 126"/>
                  <a:gd name="T34" fmla="*/ 31 w 62"/>
                  <a:gd name="T35" fmla="*/ 69 h 126"/>
                  <a:gd name="T36" fmla="*/ 15 w 62"/>
                  <a:gd name="T37" fmla="*/ 77 h 126"/>
                  <a:gd name="T38" fmla="*/ 11 w 62"/>
                  <a:gd name="T39" fmla="*/ 91 h 126"/>
                  <a:gd name="T40" fmla="*/ 30 w 62"/>
                  <a:gd name="T41" fmla="*/ 112 h 126"/>
                  <a:gd name="T42" fmla="*/ 46 w 62"/>
                  <a:gd name="T43" fmla="*/ 104 h 126"/>
                  <a:gd name="T44" fmla="*/ 51 w 62"/>
                  <a:gd name="T45" fmla="*/ 88 h 126"/>
                  <a:gd name="T46" fmla="*/ 62 w 62"/>
                  <a:gd name="T47" fmla="*/ 9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62" y="91"/>
                    </a:moveTo>
                    <a:cubicBezTo>
                      <a:pt x="61" y="100"/>
                      <a:pt x="60" y="104"/>
                      <a:pt x="58" y="109"/>
                    </a:cubicBezTo>
                    <a:cubicBezTo>
                      <a:pt x="53" y="120"/>
                      <a:pt x="43" y="126"/>
                      <a:pt x="31" y="126"/>
                    </a:cubicBezTo>
                    <a:cubicBezTo>
                      <a:pt x="12" y="126"/>
                      <a:pt x="0" y="112"/>
                      <a:pt x="0" y="90"/>
                    </a:cubicBezTo>
                    <a:cubicBezTo>
                      <a:pt x="0" y="81"/>
                      <a:pt x="2" y="72"/>
                      <a:pt x="7" y="67"/>
                    </a:cubicBezTo>
                    <a:cubicBezTo>
                      <a:pt x="11" y="62"/>
                      <a:pt x="15" y="59"/>
                      <a:pt x="28" y="54"/>
                    </a:cubicBezTo>
                    <a:cubicBezTo>
                      <a:pt x="37" y="51"/>
                      <a:pt x="41" y="49"/>
                      <a:pt x="44" y="46"/>
                    </a:cubicBezTo>
                    <a:cubicBezTo>
                      <a:pt x="47" y="44"/>
                      <a:pt x="48" y="39"/>
                      <a:pt x="48" y="34"/>
                    </a:cubicBezTo>
                    <a:cubicBezTo>
                      <a:pt x="48" y="22"/>
                      <a:pt x="41" y="14"/>
                      <a:pt x="31" y="14"/>
                    </a:cubicBezTo>
                    <a:cubicBezTo>
                      <a:pt x="25" y="14"/>
                      <a:pt x="20" y="17"/>
                      <a:pt x="17" y="23"/>
                    </a:cubicBezTo>
                    <a:cubicBezTo>
                      <a:pt x="15" y="26"/>
                      <a:pt x="14" y="28"/>
                      <a:pt x="13" y="34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21"/>
                      <a:pt x="6" y="16"/>
                      <a:pt x="10" y="11"/>
                    </a:cubicBezTo>
                    <a:cubicBezTo>
                      <a:pt x="15" y="4"/>
                      <a:pt x="22" y="0"/>
                      <a:pt x="31" y="0"/>
                    </a:cubicBezTo>
                    <a:cubicBezTo>
                      <a:pt x="41" y="0"/>
                      <a:pt x="48" y="5"/>
                      <a:pt x="53" y="12"/>
                    </a:cubicBezTo>
                    <a:cubicBezTo>
                      <a:pt x="57" y="18"/>
                      <a:pt x="59" y="26"/>
                      <a:pt x="59" y="34"/>
                    </a:cubicBezTo>
                    <a:cubicBezTo>
                      <a:pt x="59" y="44"/>
                      <a:pt x="56" y="52"/>
                      <a:pt x="51" y="57"/>
                    </a:cubicBezTo>
                    <a:cubicBezTo>
                      <a:pt x="47" y="62"/>
                      <a:pt x="42" y="65"/>
                      <a:pt x="31" y="69"/>
                    </a:cubicBezTo>
                    <a:cubicBezTo>
                      <a:pt x="21" y="72"/>
                      <a:pt x="18" y="73"/>
                      <a:pt x="15" y="77"/>
                    </a:cubicBezTo>
                    <a:cubicBezTo>
                      <a:pt x="12" y="80"/>
                      <a:pt x="11" y="84"/>
                      <a:pt x="11" y="91"/>
                    </a:cubicBezTo>
                    <a:cubicBezTo>
                      <a:pt x="11" y="104"/>
                      <a:pt x="18" y="112"/>
                      <a:pt x="30" y="112"/>
                    </a:cubicBezTo>
                    <a:cubicBezTo>
                      <a:pt x="37" y="112"/>
                      <a:pt x="43" y="109"/>
                      <a:pt x="46" y="104"/>
                    </a:cubicBezTo>
                    <a:cubicBezTo>
                      <a:pt x="49" y="100"/>
                      <a:pt x="50" y="96"/>
                      <a:pt x="51" y="88"/>
                    </a:cubicBezTo>
                    <a:lnTo>
                      <a:pt x="6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7" name="Rectangle 329"/>
              <p:cNvSpPr>
                <a:spLocks noChangeArrowheads="1"/>
              </p:cNvSpPr>
              <p:nvPr/>
            </p:nvSpPr>
            <p:spPr bwMode="auto">
              <a:xfrm>
                <a:off x="2065" y="1760"/>
                <a:ext cx="37" cy="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8" name="Freeform 330"/>
              <p:cNvSpPr/>
              <p:nvPr/>
            </p:nvSpPr>
            <p:spPr bwMode="auto">
              <a:xfrm>
                <a:off x="1908" y="732"/>
                <a:ext cx="42" cy="28"/>
              </a:xfrm>
              <a:custGeom>
                <a:avLst/>
                <a:gdLst>
                  <a:gd name="T0" fmla="*/ 25 w 29"/>
                  <a:gd name="T1" fmla="*/ 19 h 19"/>
                  <a:gd name="T2" fmla="*/ 25 w 29"/>
                  <a:gd name="T3" fmla="*/ 12 h 19"/>
                  <a:gd name="T4" fmla="*/ 28 w 29"/>
                  <a:gd name="T5" fmla="*/ 4 h 19"/>
                  <a:gd name="T6" fmla="*/ 21 w 29"/>
                  <a:gd name="T7" fmla="*/ 2 h 19"/>
                  <a:gd name="T8" fmla="*/ 14 w 29"/>
                  <a:gd name="T9" fmla="*/ 0 h 19"/>
                  <a:gd name="T10" fmla="*/ 12 w 29"/>
                  <a:gd name="T11" fmla="*/ 3 h 19"/>
                  <a:gd name="T12" fmla="*/ 11 w 29"/>
                  <a:gd name="T13" fmla="*/ 1 h 19"/>
                  <a:gd name="T14" fmla="*/ 8 w 29"/>
                  <a:gd name="T15" fmla="*/ 2 h 19"/>
                  <a:gd name="T16" fmla="*/ 1 w 29"/>
                  <a:gd name="T17" fmla="*/ 13 h 19"/>
                  <a:gd name="T18" fmla="*/ 1 w 29"/>
                  <a:gd name="T19" fmla="*/ 18 h 19"/>
                  <a:gd name="T20" fmla="*/ 7 w 29"/>
                  <a:gd name="T21" fmla="*/ 19 h 19"/>
                  <a:gd name="T22" fmla="*/ 25 w 29"/>
                  <a:gd name="T2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19">
                    <a:moveTo>
                      <a:pt x="25" y="19"/>
                    </a:moveTo>
                    <a:cubicBezTo>
                      <a:pt x="25" y="19"/>
                      <a:pt x="28" y="19"/>
                      <a:pt x="25" y="12"/>
                    </a:cubicBezTo>
                    <a:cubicBezTo>
                      <a:pt x="25" y="12"/>
                      <a:pt x="29" y="9"/>
                      <a:pt x="28" y="4"/>
                    </a:cubicBezTo>
                    <a:cubicBezTo>
                      <a:pt x="28" y="4"/>
                      <a:pt x="24" y="1"/>
                      <a:pt x="21" y="2"/>
                    </a:cubicBezTo>
                    <a:cubicBezTo>
                      <a:pt x="21" y="2"/>
                      <a:pt x="13" y="1"/>
                      <a:pt x="14" y="0"/>
                    </a:cubicBezTo>
                    <a:cubicBezTo>
                      <a:pt x="14" y="0"/>
                      <a:pt x="13" y="1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0"/>
                      <a:pt x="8" y="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7"/>
                      <a:pt x="1" y="18"/>
                    </a:cubicBezTo>
                    <a:cubicBezTo>
                      <a:pt x="1" y="18"/>
                      <a:pt x="3" y="19"/>
                      <a:pt x="7" y="19"/>
                    </a:cubicBezTo>
                    <a:cubicBezTo>
                      <a:pt x="25" y="19"/>
                      <a:pt x="25" y="19"/>
                      <a:pt x="2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9" name="Freeform 331"/>
              <p:cNvSpPr/>
              <p:nvPr/>
            </p:nvSpPr>
            <p:spPr bwMode="auto">
              <a:xfrm>
                <a:off x="1924" y="733"/>
                <a:ext cx="5" cy="22"/>
              </a:xfrm>
              <a:custGeom>
                <a:avLst/>
                <a:gdLst>
                  <a:gd name="T0" fmla="*/ 1 w 3"/>
                  <a:gd name="T1" fmla="*/ 13 h 15"/>
                  <a:gd name="T2" fmla="*/ 3 w 3"/>
                  <a:gd name="T3" fmla="*/ 0 h 15"/>
                  <a:gd name="T4" fmla="*/ 2 w 3"/>
                  <a:gd name="T5" fmla="*/ 15 h 15"/>
                  <a:gd name="T6" fmla="*/ 1 w 3"/>
                  <a:gd name="T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1" y="13"/>
                    </a:moveTo>
                    <a:cubicBezTo>
                      <a:pt x="1" y="13"/>
                      <a:pt x="0" y="2"/>
                      <a:pt x="3" y="0"/>
                    </a:cubicBezTo>
                    <a:cubicBezTo>
                      <a:pt x="3" y="0"/>
                      <a:pt x="2" y="12"/>
                      <a:pt x="2" y="15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0" name="Freeform 332"/>
              <p:cNvSpPr/>
              <p:nvPr/>
            </p:nvSpPr>
            <p:spPr bwMode="auto">
              <a:xfrm>
                <a:off x="1946" y="73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1" name="Freeform 333"/>
              <p:cNvSpPr>
                <a:spLocks noEditPoints="1"/>
              </p:cNvSpPr>
              <p:nvPr/>
            </p:nvSpPr>
            <p:spPr bwMode="auto">
              <a:xfrm>
                <a:off x="1934" y="738"/>
                <a:ext cx="15" cy="22"/>
              </a:xfrm>
              <a:custGeom>
                <a:avLst/>
                <a:gdLst>
                  <a:gd name="T0" fmla="*/ 6 w 10"/>
                  <a:gd name="T1" fmla="*/ 8 h 15"/>
                  <a:gd name="T2" fmla="*/ 5 w 10"/>
                  <a:gd name="T3" fmla="*/ 12 h 15"/>
                  <a:gd name="T4" fmla="*/ 7 w 10"/>
                  <a:gd name="T5" fmla="*/ 15 h 15"/>
                  <a:gd name="T6" fmla="*/ 6 w 10"/>
                  <a:gd name="T7" fmla="*/ 8 h 15"/>
                  <a:gd name="T8" fmla="*/ 9 w 10"/>
                  <a:gd name="T9" fmla="*/ 0 h 15"/>
                  <a:gd name="T10" fmla="*/ 7 w 10"/>
                  <a:gd name="T11" fmla="*/ 6 h 15"/>
                  <a:gd name="T12" fmla="*/ 0 w 10"/>
                  <a:gd name="T13" fmla="*/ 10 h 15"/>
                  <a:gd name="T14" fmla="*/ 1 w 10"/>
                  <a:gd name="T15" fmla="*/ 10 h 15"/>
                  <a:gd name="T16" fmla="*/ 2 w 10"/>
                  <a:gd name="T17" fmla="*/ 10 h 15"/>
                  <a:gd name="T18" fmla="*/ 6 w 10"/>
                  <a:gd name="T19" fmla="*/ 8 h 15"/>
                  <a:gd name="T20" fmla="*/ 6 w 10"/>
                  <a:gd name="T21" fmla="*/ 8 h 15"/>
                  <a:gd name="T22" fmla="*/ 9 w 10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5">
                    <a:moveTo>
                      <a:pt x="6" y="8"/>
                    </a:moveTo>
                    <a:cubicBezTo>
                      <a:pt x="6" y="8"/>
                      <a:pt x="10" y="12"/>
                      <a:pt x="5" y="12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10" y="13"/>
                      <a:pt x="6" y="8"/>
                      <a:pt x="6" y="8"/>
                    </a:cubicBezTo>
                    <a:moveTo>
                      <a:pt x="9" y="0"/>
                    </a:moveTo>
                    <a:cubicBezTo>
                      <a:pt x="9" y="2"/>
                      <a:pt x="7" y="6"/>
                      <a:pt x="7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0" y="4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2" name="Freeform 334"/>
              <p:cNvSpPr>
                <a:spLocks noEditPoints="1"/>
              </p:cNvSpPr>
              <p:nvPr/>
            </p:nvSpPr>
            <p:spPr bwMode="auto">
              <a:xfrm>
                <a:off x="1910" y="736"/>
                <a:ext cx="16" cy="19"/>
              </a:xfrm>
              <a:custGeom>
                <a:avLst/>
                <a:gdLst>
                  <a:gd name="T0" fmla="*/ 10 w 11"/>
                  <a:gd name="T1" fmla="*/ 4 h 13"/>
                  <a:gd name="T2" fmla="*/ 11 w 11"/>
                  <a:gd name="T3" fmla="*/ 2 h 13"/>
                  <a:gd name="T4" fmla="*/ 10 w 11"/>
                  <a:gd name="T5" fmla="*/ 4 h 13"/>
                  <a:gd name="T6" fmla="*/ 11 w 11"/>
                  <a:gd name="T7" fmla="*/ 11 h 13"/>
                  <a:gd name="T8" fmla="*/ 8 w 11"/>
                  <a:gd name="T9" fmla="*/ 12 h 13"/>
                  <a:gd name="T10" fmla="*/ 7 w 11"/>
                  <a:gd name="T11" fmla="*/ 10 h 13"/>
                  <a:gd name="T12" fmla="*/ 10 w 11"/>
                  <a:gd name="T13" fmla="*/ 4 h 13"/>
                  <a:gd name="T14" fmla="*/ 11 w 11"/>
                  <a:gd name="T15" fmla="*/ 0 h 13"/>
                  <a:gd name="T16" fmla="*/ 6 w 11"/>
                  <a:gd name="T17" fmla="*/ 8 h 13"/>
                  <a:gd name="T18" fmla="*/ 9 w 11"/>
                  <a:gd name="T19" fmla="*/ 13 h 13"/>
                  <a:gd name="T20" fmla="*/ 11 w 11"/>
                  <a:gd name="T21" fmla="*/ 11 h 13"/>
                  <a:gd name="T22" fmla="*/ 11 w 11"/>
                  <a:gd name="T23" fmla="*/ 0 h 13"/>
                  <a:gd name="T24" fmla="*/ 11 w 11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3">
                    <a:moveTo>
                      <a:pt x="10" y="4"/>
                    </a:moveTo>
                    <a:cubicBezTo>
                      <a:pt x="10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0" y="4"/>
                    </a:cubicBezTo>
                    <a:cubicBezTo>
                      <a:pt x="10" y="6"/>
                      <a:pt x="11" y="11"/>
                      <a:pt x="11" y="11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5" y="12"/>
                      <a:pt x="7" y="10"/>
                      <a:pt x="7" y="10"/>
                    </a:cubicBezTo>
                    <a:cubicBezTo>
                      <a:pt x="9" y="8"/>
                      <a:pt x="10" y="5"/>
                      <a:pt x="10" y="4"/>
                    </a:cubicBezTo>
                    <a:moveTo>
                      <a:pt x="11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11"/>
                      <a:pt x="5" y="12"/>
                      <a:pt x="9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0" y="7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3" name="Freeform 335"/>
              <p:cNvSpPr>
                <a:spLocks noEditPoints="1"/>
              </p:cNvSpPr>
              <p:nvPr/>
            </p:nvSpPr>
            <p:spPr bwMode="auto">
              <a:xfrm>
                <a:off x="1930" y="735"/>
                <a:ext cx="17" cy="17"/>
              </a:xfrm>
              <a:custGeom>
                <a:avLst/>
                <a:gdLst>
                  <a:gd name="T0" fmla="*/ 5 w 12"/>
                  <a:gd name="T1" fmla="*/ 4 h 12"/>
                  <a:gd name="T2" fmla="*/ 5 w 12"/>
                  <a:gd name="T3" fmla="*/ 2 h 12"/>
                  <a:gd name="T4" fmla="*/ 7 w 12"/>
                  <a:gd name="T5" fmla="*/ 2 h 12"/>
                  <a:gd name="T6" fmla="*/ 2 w 12"/>
                  <a:gd name="T7" fmla="*/ 11 h 12"/>
                  <a:gd name="T8" fmla="*/ 5 w 12"/>
                  <a:gd name="T9" fmla="*/ 4 h 12"/>
                  <a:gd name="T10" fmla="*/ 5 w 12"/>
                  <a:gd name="T11" fmla="*/ 4 h 12"/>
                  <a:gd name="T12" fmla="*/ 6 w 12"/>
                  <a:gd name="T13" fmla="*/ 0 h 12"/>
                  <a:gd name="T14" fmla="*/ 4 w 12"/>
                  <a:gd name="T15" fmla="*/ 1 h 12"/>
                  <a:gd name="T16" fmla="*/ 0 w 12"/>
                  <a:gd name="T17" fmla="*/ 12 h 12"/>
                  <a:gd name="T18" fmla="*/ 1 w 12"/>
                  <a:gd name="T19" fmla="*/ 12 h 12"/>
                  <a:gd name="T20" fmla="*/ 2 w 12"/>
                  <a:gd name="T21" fmla="*/ 12 h 12"/>
                  <a:gd name="T22" fmla="*/ 9 w 12"/>
                  <a:gd name="T23" fmla="*/ 4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4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12" y="3"/>
                      <a:pt x="2" y="11"/>
                      <a:pt x="2" y="11"/>
                    </a:cubicBezTo>
                    <a:cubicBezTo>
                      <a:pt x="8" y="5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6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1"/>
                      <a:pt x="1" y="8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4" name="Freeform 336"/>
              <p:cNvSpPr/>
              <p:nvPr/>
            </p:nvSpPr>
            <p:spPr bwMode="auto">
              <a:xfrm>
                <a:off x="1937" y="749"/>
                <a:ext cx="12" cy="6"/>
              </a:xfrm>
              <a:custGeom>
                <a:avLst/>
                <a:gdLst>
                  <a:gd name="T0" fmla="*/ 4 w 8"/>
                  <a:gd name="T1" fmla="*/ 0 h 4"/>
                  <a:gd name="T2" fmla="*/ 0 w 8"/>
                  <a:gd name="T3" fmla="*/ 2 h 4"/>
                  <a:gd name="T4" fmla="*/ 3 w 8"/>
                  <a:gd name="T5" fmla="*/ 4 h 4"/>
                  <a:gd name="T6" fmla="*/ 4 w 8"/>
                  <a:gd name="T7" fmla="*/ 0 h 4"/>
                  <a:gd name="T8" fmla="*/ 4 w 8"/>
                  <a:gd name="T9" fmla="*/ 0 h 4"/>
                  <a:gd name="T10" fmla="*/ 4 w 8"/>
                  <a:gd name="T11" fmla="*/ 0 h 4"/>
                  <a:gd name="T12" fmla="*/ 4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4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5" name="Freeform 337"/>
              <p:cNvSpPr/>
              <p:nvPr/>
            </p:nvSpPr>
            <p:spPr bwMode="auto">
              <a:xfrm>
                <a:off x="1870" y="749"/>
                <a:ext cx="115" cy="141"/>
              </a:xfrm>
              <a:custGeom>
                <a:avLst/>
                <a:gdLst>
                  <a:gd name="T0" fmla="*/ 34 w 79"/>
                  <a:gd name="T1" fmla="*/ 7 h 97"/>
                  <a:gd name="T2" fmla="*/ 18 w 79"/>
                  <a:gd name="T3" fmla="*/ 27 h 97"/>
                  <a:gd name="T4" fmla="*/ 17 w 79"/>
                  <a:gd name="T5" fmla="*/ 35 h 97"/>
                  <a:gd name="T6" fmla="*/ 18 w 79"/>
                  <a:gd name="T7" fmla="*/ 41 h 97"/>
                  <a:gd name="T8" fmla="*/ 16 w 79"/>
                  <a:gd name="T9" fmla="*/ 48 h 97"/>
                  <a:gd name="T10" fmla="*/ 16 w 79"/>
                  <a:gd name="T11" fmla="*/ 52 h 97"/>
                  <a:gd name="T12" fmla="*/ 16 w 79"/>
                  <a:gd name="T13" fmla="*/ 56 h 97"/>
                  <a:gd name="T14" fmla="*/ 16 w 79"/>
                  <a:gd name="T15" fmla="*/ 59 h 97"/>
                  <a:gd name="T16" fmla="*/ 16 w 79"/>
                  <a:gd name="T17" fmla="*/ 61 h 97"/>
                  <a:gd name="T18" fmla="*/ 15 w 79"/>
                  <a:gd name="T19" fmla="*/ 67 h 97"/>
                  <a:gd name="T20" fmla="*/ 12 w 79"/>
                  <a:gd name="T21" fmla="*/ 83 h 97"/>
                  <a:gd name="T22" fmla="*/ 11 w 79"/>
                  <a:gd name="T23" fmla="*/ 88 h 97"/>
                  <a:gd name="T24" fmla="*/ 5 w 79"/>
                  <a:gd name="T25" fmla="*/ 93 h 97"/>
                  <a:gd name="T26" fmla="*/ 24 w 79"/>
                  <a:gd name="T27" fmla="*/ 96 h 97"/>
                  <a:gd name="T28" fmla="*/ 55 w 79"/>
                  <a:gd name="T29" fmla="*/ 95 h 97"/>
                  <a:gd name="T30" fmla="*/ 68 w 79"/>
                  <a:gd name="T31" fmla="*/ 94 h 97"/>
                  <a:gd name="T32" fmla="*/ 77 w 79"/>
                  <a:gd name="T33" fmla="*/ 91 h 97"/>
                  <a:gd name="T34" fmla="*/ 77 w 79"/>
                  <a:gd name="T35" fmla="*/ 87 h 97"/>
                  <a:gd name="T36" fmla="*/ 72 w 79"/>
                  <a:gd name="T37" fmla="*/ 84 h 97"/>
                  <a:gd name="T38" fmla="*/ 67 w 79"/>
                  <a:gd name="T39" fmla="*/ 84 h 97"/>
                  <a:gd name="T40" fmla="*/ 67 w 79"/>
                  <a:gd name="T41" fmla="*/ 79 h 97"/>
                  <a:gd name="T42" fmla="*/ 65 w 79"/>
                  <a:gd name="T43" fmla="*/ 75 h 97"/>
                  <a:gd name="T44" fmla="*/ 66 w 79"/>
                  <a:gd name="T45" fmla="*/ 61 h 97"/>
                  <a:gd name="T46" fmla="*/ 66 w 79"/>
                  <a:gd name="T47" fmla="*/ 50 h 97"/>
                  <a:gd name="T48" fmla="*/ 66 w 79"/>
                  <a:gd name="T49" fmla="*/ 46 h 97"/>
                  <a:gd name="T50" fmla="*/ 66 w 79"/>
                  <a:gd name="T51" fmla="*/ 39 h 97"/>
                  <a:gd name="T52" fmla="*/ 66 w 79"/>
                  <a:gd name="T53" fmla="*/ 30 h 97"/>
                  <a:gd name="T54" fmla="*/ 60 w 79"/>
                  <a:gd name="T55" fmla="*/ 18 h 97"/>
                  <a:gd name="T56" fmla="*/ 45 w 79"/>
                  <a:gd name="T57" fmla="*/ 2 h 97"/>
                  <a:gd name="T58" fmla="*/ 34 w 79"/>
                  <a:gd name="T5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97">
                    <a:moveTo>
                      <a:pt x="34" y="7"/>
                    </a:moveTo>
                    <a:cubicBezTo>
                      <a:pt x="34" y="7"/>
                      <a:pt x="18" y="9"/>
                      <a:pt x="18" y="2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9"/>
                      <a:pt x="18" y="41"/>
                    </a:cubicBezTo>
                    <a:cubicBezTo>
                      <a:pt x="18" y="41"/>
                      <a:pt x="18" y="42"/>
                      <a:pt x="16" y="48"/>
                    </a:cubicBezTo>
                    <a:cubicBezTo>
                      <a:pt x="16" y="48"/>
                      <a:pt x="16" y="49"/>
                      <a:pt x="16" y="52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7"/>
                      <a:pt x="16" y="59"/>
                    </a:cubicBezTo>
                    <a:cubicBezTo>
                      <a:pt x="16" y="59"/>
                      <a:pt x="18" y="60"/>
                      <a:pt x="16" y="61"/>
                    </a:cubicBezTo>
                    <a:cubicBezTo>
                      <a:pt x="16" y="61"/>
                      <a:pt x="15" y="61"/>
                      <a:pt x="15" y="67"/>
                    </a:cubicBezTo>
                    <a:cubicBezTo>
                      <a:pt x="15" y="67"/>
                      <a:pt x="14" y="81"/>
                      <a:pt x="12" y="83"/>
                    </a:cubicBezTo>
                    <a:cubicBezTo>
                      <a:pt x="12" y="83"/>
                      <a:pt x="11" y="85"/>
                      <a:pt x="11" y="88"/>
                    </a:cubicBezTo>
                    <a:cubicBezTo>
                      <a:pt x="11" y="88"/>
                      <a:pt x="0" y="88"/>
                      <a:pt x="5" y="93"/>
                    </a:cubicBezTo>
                    <a:cubicBezTo>
                      <a:pt x="5" y="93"/>
                      <a:pt x="18" y="97"/>
                      <a:pt x="24" y="96"/>
                    </a:cubicBezTo>
                    <a:cubicBezTo>
                      <a:pt x="24" y="96"/>
                      <a:pt x="51" y="94"/>
                      <a:pt x="55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8" y="94"/>
                      <a:pt x="75" y="90"/>
                      <a:pt x="77" y="91"/>
                    </a:cubicBezTo>
                    <a:cubicBezTo>
                      <a:pt x="77" y="91"/>
                      <a:pt x="79" y="87"/>
                      <a:pt x="77" y="87"/>
                    </a:cubicBezTo>
                    <a:cubicBezTo>
                      <a:pt x="77" y="87"/>
                      <a:pt x="72" y="85"/>
                      <a:pt x="72" y="84"/>
                    </a:cubicBezTo>
                    <a:cubicBezTo>
                      <a:pt x="72" y="84"/>
                      <a:pt x="69" y="83"/>
                      <a:pt x="67" y="84"/>
                    </a:cubicBezTo>
                    <a:cubicBezTo>
                      <a:pt x="67" y="84"/>
                      <a:pt x="66" y="82"/>
                      <a:pt x="67" y="79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4" y="67"/>
                      <a:pt x="66" y="61"/>
                    </a:cubicBezTo>
                    <a:cubicBezTo>
                      <a:pt x="66" y="61"/>
                      <a:pt x="67" y="52"/>
                      <a:pt x="66" y="50"/>
                    </a:cubicBezTo>
                    <a:cubicBezTo>
                      <a:pt x="66" y="50"/>
                      <a:pt x="64" y="47"/>
                      <a:pt x="66" y="46"/>
                    </a:cubicBezTo>
                    <a:cubicBezTo>
                      <a:pt x="66" y="46"/>
                      <a:pt x="67" y="46"/>
                      <a:pt x="66" y="39"/>
                    </a:cubicBezTo>
                    <a:cubicBezTo>
                      <a:pt x="66" y="39"/>
                      <a:pt x="65" y="30"/>
                      <a:pt x="66" y="30"/>
                    </a:cubicBezTo>
                    <a:cubicBezTo>
                      <a:pt x="66" y="30"/>
                      <a:pt x="67" y="24"/>
                      <a:pt x="60" y="18"/>
                    </a:cubicBezTo>
                    <a:cubicBezTo>
                      <a:pt x="60" y="18"/>
                      <a:pt x="50" y="3"/>
                      <a:pt x="45" y="2"/>
                    </a:cubicBezTo>
                    <a:cubicBezTo>
                      <a:pt x="45" y="2"/>
                      <a:pt x="36" y="0"/>
                      <a:pt x="3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6" name="Freeform 338"/>
              <p:cNvSpPr/>
              <p:nvPr/>
            </p:nvSpPr>
            <p:spPr bwMode="auto">
              <a:xfrm>
                <a:off x="1898" y="760"/>
                <a:ext cx="20" cy="16"/>
              </a:xfrm>
              <a:custGeom>
                <a:avLst/>
                <a:gdLst>
                  <a:gd name="T0" fmla="*/ 14 w 14"/>
                  <a:gd name="T1" fmla="*/ 0 h 11"/>
                  <a:gd name="T2" fmla="*/ 14 w 14"/>
                  <a:gd name="T3" fmla="*/ 0 h 11"/>
                  <a:gd name="T4" fmla="*/ 5 w 14"/>
                  <a:gd name="T5" fmla="*/ 6 h 11"/>
                  <a:gd name="T6" fmla="*/ 2 w 14"/>
                  <a:gd name="T7" fmla="*/ 11 h 11"/>
                  <a:gd name="T8" fmla="*/ 14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2"/>
                      <a:pt x="5" y="6"/>
                      <a:pt x="5" y="6"/>
                    </a:cubicBezTo>
                    <a:cubicBezTo>
                      <a:pt x="0" y="11"/>
                      <a:pt x="2" y="11"/>
                      <a:pt x="2" y="11"/>
                    </a:cubicBezTo>
                    <a:cubicBezTo>
                      <a:pt x="6" y="1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7" name="Freeform 339"/>
              <p:cNvSpPr/>
              <p:nvPr/>
            </p:nvSpPr>
            <p:spPr bwMode="auto">
              <a:xfrm>
                <a:off x="1911" y="79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8" name="Freeform 340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9" name="Freeform 341"/>
              <p:cNvSpPr/>
              <p:nvPr/>
            </p:nvSpPr>
            <p:spPr bwMode="auto">
              <a:xfrm>
                <a:off x="1910" y="761"/>
                <a:ext cx="17" cy="19"/>
              </a:xfrm>
              <a:custGeom>
                <a:avLst/>
                <a:gdLst>
                  <a:gd name="T0" fmla="*/ 9 w 12"/>
                  <a:gd name="T1" fmla="*/ 0 h 13"/>
                  <a:gd name="T2" fmla="*/ 3 w 12"/>
                  <a:gd name="T3" fmla="*/ 8 h 13"/>
                  <a:gd name="T4" fmla="*/ 6 w 12"/>
                  <a:gd name="T5" fmla="*/ 8 h 13"/>
                  <a:gd name="T6" fmla="*/ 9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9" y="0"/>
                    </a:moveTo>
                    <a:cubicBezTo>
                      <a:pt x="9" y="0"/>
                      <a:pt x="12" y="13"/>
                      <a:pt x="3" y="8"/>
                    </a:cubicBezTo>
                    <a:cubicBezTo>
                      <a:pt x="3" y="8"/>
                      <a:pt x="0" y="5"/>
                      <a:pt x="6" y="8"/>
                    </a:cubicBezTo>
                    <a:cubicBezTo>
                      <a:pt x="6" y="8"/>
                      <a:pt x="10" y="9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0" name="Freeform 343"/>
              <p:cNvSpPr/>
              <p:nvPr/>
            </p:nvSpPr>
            <p:spPr bwMode="auto">
              <a:xfrm>
                <a:off x="1923" y="752"/>
                <a:ext cx="33" cy="15"/>
              </a:xfrm>
              <a:custGeom>
                <a:avLst/>
                <a:gdLst>
                  <a:gd name="T0" fmla="*/ 6 w 23"/>
                  <a:gd name="T1" fmla="*/ 0 h 10"/>
                  <a:gd name="T2" fmla="*/ 9 w 23"/>
                  <a:gd name="T3" fmla="*/ 7 h 10"/>
                  <a:gd name="T4" fmla="*/ 0 w 23"/>
                  <a:gd name="T5" fmla="*/ 5 h 10"/>
                  <a:gd name="T6" fmla="*/ 6 w 2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0">
                    <a:moveTo>
                      <a:pt x="6" y="0"/>
                    </a:moveTo>
                    <a:cubicBezTo>
                      <a:pt x="6" y="0"/>
                      <a:pt x="21" y="7"/>
                      <a:pt x="9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23" y="1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1" name="Freeform 344"/>
              <p:cNvSpPr/>
              <p:nvPr/>
            </p:nvSpPr>
            <p:spPr bwMode="auto">
              <a:xfrm>
                <a:off x="1933" y="738"/>
                <a:ext cx="14" cy="13"/>
              </a:xfrm>
              <a:custGeom>
                <a:avLst/>
                <a:gdLst>
                  <a:gd name="T0" fmla="*/ 3 w 10"/>
                  <a:gd name="T1" fmla="*/ 0 h 9"/>
                  <a:gd name="T2" fmla="*/ 3 w 10"/>
                  <a:gd name="T3" fmla="*/ 2 h 9"/>
                  <a:gd name="T4" fmla="*/ 3 w 10"/>
                  <a:gd name="T5" fmla="*/ 2 h 9"/>
                  <a:gd name="T6" fmla="*/ 0 w 10"/>
                  <a:gd name="T7" fmla="*/ 9 h 9"/>
                  <a:gd name="T8" fmla="*/ 5 w 10"/>
                  <a:gd name="T9" fmla="*/ 0 h 9"/>
                  <a:gd name="T10" fmla="*/ 3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3" y="0"/>
                    </a:moveTo>
                    <a:cubicBezTo>
                      <a:pt x="1" y="0"/>
                      <a:pt x="0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6" y="3"/>
                      <a:pt x="0" y="9"/>
                    </a:cubicBezTo>
                    <a:cubicBezTo>
                      <a:pt x="0" y="9"/>
                      <a:pt x="10" y="1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2" name="Freeform 345"/>
              <p:cNvSpPr>
                <a:spLocks noEditPoints="1"/>
              </p:cNvSpPr>
              <p:nvPr/>
            </p:nvSpPr>
            <p:spPr bwMode="auto">
              <a:xfrm>
                <a:off x="1917" y="739"/>
                <a:ext cx="9" cy="15"/>
              </a:xfrm>
              <a:custGeom>
                <a:avLst/>
                <a:gdLst>
                  <a:gd name="T0" fmla="*/ 5 w 6"/>
                  <a:gd name="T1" fmla="*/ 2 h 10"/>
                  <a:gd name="T2" fmla="*/ 2 w 6"/>
                  <a:gd name="T3" fmla="*/ 8 h 10"/>
                  <a:gd name="T4" fmla="*/ 3 w 6"/>
                  <a:gd name="T5" fmla="*/ 10 h 10"/>
                  <a:gd name="T6" fmla="*/ 6 w 6"/>
                  <a:gd name="T7" fmla="*/ 9 h 10"/>
                  <a:gd name="T8" fmla="*/ 5 w 6"/>
                  <a:gd name="T9" fmla="*/ 2 h 10"/>
                  <a:gd name="T10" fmla="*/ 6 w 6"/>
                  <a:gd name="T11" fmla="*/ 0 h 10"/>
                  <a:gd name="T12" fmla="*/ 5 w 6"/>
                  <a:gd name="T13" fmla="*/ 2 h 10"/>
                  <a:gd name="T14" fmla="*/ 6 w 6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0">
                    <a:moveTo>
                      <a:pt x="5" y="2"/>
                    </a:moveTo>
                    <a:cubicBezTo>
                      <a:pt x="5" y="3"/>
                      <a:pt x="4" y="6"/>
                      <a:pt x="2" y="8"/>
                    </a:cubicBezTo>
                    <a:cubicBezTo>
                      <a:pt x="2" y="8"/>
                      <a:pt x="0" y="10"/>
                      <a:pt x="3" y="10"/>
                    </a:cubicBezTo>
                    <a:cubicBezTo>
                      <a:pt x="3" y="10"/>
                      <a:pt x="4" y="10"/>
                      <a:pt x="6" y="9"/>
                    </a:cubicBezTo>
                    <a:cubicBezTo>
                      <a:pt x="6" y="9"/>
                      <a:pt x="5" y="4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5" y="1"/>
                      <a:pt x="5" y="2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3" name="Freeform 346"/>
              <p:cNvSpPr/>
              <p:nvPr/>
            </p:nvSpPr>
            <p:spPr bwMode="auto">
              <a:xfrm>
                <a:off x="1905" y="744"/>
                <a:ext cx="13" cy="13"/>
              </a:xfrm>
              <a:custGeom>
                <a:avLst/>
                <a:gdLst>
                  <a:gd name="T0" fmla="*/ 9 w 9"/>
                  <a:gd name="T1" fmla="*/ 0 h 9"/>
                  <a:gd name="T2" fmla="*/ 4 w 9"/>
                  <a:gd name="T3" fmla="*/ 8 h 9"/>
                  <a:gd name="T4" fmla="*/ 9 w 9"/>
                  <a:gd name="T5" fmla="*/ 8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3" y="4"/>
                      <a:pt x="4" y="8"/>
                    </a:cubicBezTo>
                    <a:cubicBezTo>
                      <a:pt x="4" y="8"/>
                      <a:pt x="4" y="8"/>
                      <a:pt x="9" y="8"/>
                    </a:cubicBezTo>
                    <a:cubicBezTo>
                      <a:pt x="9" y="8"/>
                      <a:pt x="0" y="9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4" name="Freeform 347"/>
              <p:cNvSpPr/>
              <p:nvPr/>
            </p:nvSpPr>
            <p:spPr bwMode="auto">
              <a:xfrm>
                <a:off x="1872" y="773"/>
                <a:ext cx="67" cy="113"/>
              </a:xfrm>
              <a:custGeom>
                <a:avLst/>
                <a:gdLst>
                  <a:gd name="T0" fmla="*/ 26 w 46"/>
                  <a:gd name="T1" fmla="*/ 0 h 78"/>
                  <a:gd name="T2" fmla="*/ 20 w 46"/>
                  <a:gd name="T3" fmla="*/ 10 h 78"/>
                  <a:gd name="T4" fmla="*/ 32 w 46"/>
                  <a:gd name="T5" fmla="*/ 18 h 78"/>
                  <a:gd name="T6" fmla="*/ 20 w 46"/>
                  <a:gd name="T7" fmla="*/ 20 h 78"/>
                  <a:gd name="T8" fmla="*/ 20 w 46"/>
                  <a:gd name="T9" fmla="*/ 26 h 78"/>
                  <a:gd name="T10" fmla="*/ 18 w 46"/>
                  <a:gd name="T11" fmla="*/ 43 h 78"/>
                  <a:gd name="T12" fmla="*/ 22 w 46"/>
                  <a:gd name="T13" fmla="*/ 47 h 78"/>
                  <a:gd name="T14" fmla="*/ 14 w 46"/>
                  <a:gd name="T15" fmla="*/ 70 h 78"/>
                  <a:gd name="T16" fmla="*/ 11 w 46"/>
                  <a:gd name="T17" fmla="*/ 73 h 78"/>
                  <a:gd name="T18" fmla="*/ 4 w 46"/>
                  <a:gd name="T19" fmla="*/ 76 h 78"/>
                  <a:gd name="T20" fmla="*/ 12 w 46"/>
                  <a:gd name="T21" fmla="*/ 72 h 78"/>
                  <a:gd name="T22" fmla="*/ 12 w 46"/>
                  <a:gd name="T23" fmla="*/ 68 h 78"/>
                  <a:gd name="T24" fmla="*/ 15 w 46"/>
                  <a:gd name="T25" fmla="*/ 46 h 78"/>
                  <a:gd name="T26" fmla="*/ 15 w 46"/>
                  <a:gd name="T27" fmla="*/ 42 h 78"/>
                  <a:gd name="T28" fmla="*/ 15 w 46"/>
                  <a:gd name="T29" fmla="*/ 32 h 78"/>
                  <a:gd name="T30" fmla="*/ 18 w 46"/>
                  <a:gd name="T31" fmla="*/ 25 h 78"/>
                  <a:gd name="T32" fmla="*/ 26 w 46"/>
                  <a:gd name="T3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78">
                    <a:moveTo>
                      <a:pt x="26" y="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2"/>
                      <a:pt x="32" y="18"/>
                    </a:cubicBezTo>
                    <a:cubicBezTo>
                      <a:pt x="32" y="18"/>
                      <a:pt x="36" y="21"/>
                      <a:pt x="20" y="20"/>
                    </a:cubicBezTo>
                    <a:cubicBezTo>
                      <a:pt x="20" y="20"/>
                      <a:pt x="18" y="21"/>
                      <a:pt x="20" y="26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46" y="49"/>
                      <a:pt x="22" y="47"/>
                    </a:cubicBezTo>
                    <a:cubicBezTo>
                      <a:pt x="22" y="47"/>
                      <a:pt x="20" y="43"/>
                      <a:pt x="14" y="70"/>
                    </a:cubicBezTo>
                    <a:cubicBezTo>
                      <a:pt x="14" y="70"/>
                      <a:pt x="30" y="78"/>
                      <a:pt x="11" y="73"/>
                    </a:cubicBezTo>
                    <a:cubicBezTo>
                      <a:pt x="11" y="73"/>
                      <a:pt x="5" y="75"/>
                      <a:pt x="4" y="76"/>
                    </a:cubicBezTo>
                    <a:cubicBezTo>
                      <a:pt x="4" y="76"/>
                      <a:pt x="0" y="74"/>
                      <a:pt x="12" y="72"/>
                    </a:cubicBezTo>
                    <a:cubicBezTo>
                      <a:pt x="12" y="72"/>
                      <a:pt x="10" y="71"/>
                      <a:pt x="12" y="68"/>
                    </a:cubicBezTo>
                    <a:cubicBezTo>
                      <a:pt x="12" y="68"/>
                      <a:pt x="15" y="47"/>
                      <a:pt x="15" y="46"/>
                    </a:cubicBezTo>
                    <a:cubicBezTo>
                      <a:pt x="15" y="46"/>
                      <a:pt x="21" y="46"/>
                      <a:pt x="15" y="42"/>
                    </a:cubicBezTo>
                    <a:cubicBezTo>
                      <a:pt x="15" y="42"/>
                      <a:pt x="17" y="34"/>
                      <a:pt x="15" y="3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3" y="15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5" name="Freeform 348"/>
              <p:cNvSpPr/>
              <p:nvPr/>
            </p:nvSpPr>
            <p:spPr bwMode="auto">
              <a:xfrm>
                <a:off x="1897" y="786"/>
                <a:ext cx="8" cy="27"/>
              </a:xfrm>
              <a:custGeom>
                <a:avLst/>
                <a:gdLst>
                  <a:gd name="T0" fmla="*/ 3 w 6"/>
                  <a:gd name="T1" fmla="*/ 7 h 19"/>
                  <a:gd name="T2" fmla="*/ 4 w 6"/>
                  <a:gd name="T3" fmla="*/ 7 h 19"/>
                  <a:gd name="T4" fmla="*/ 3 w 6"/>
                  <a:gd name="T5" fmla="*/ 3 h 19"/>
                  <a:gd name="T6" fmla="*/ 2 w 6"/>
                  <a:gd name="T7" fmla="*/ 3 h 19"/>
                  <a:gd name="T8" fmla="*/ 1 w 6"/>
                  <a:gd name="T9" fmla="*/ 6 h 19"/>
                  <a:gd name="T10" fmla="*/ 1 w 6"/>
                  <a:gd name="T11" fmla="*/ 10 h 19"/>
                  <a:gd name="T12" fmla="*/ 1 w 6"/>
                  <a:gd name="T13" fmla="*/ 15 h 19"/>
                  <a:gd name="T14" fmla="*/ 1 w 6"/>
                  <a:gd name="T15" fmla="*/ 13 h 19"/>
                  <a:gd name="T16" fmla="*/ 1 w 6"/>
                  <a:gd name="T17" fmla="*/ 14 h 19"/>
                  <a:gd name="T18" fmla="*/ 2 w 6"/>
                  <a:gd name="T19" fmla="*/ 18 h 19"/>
                  <a:gd name="T20" fmla="*/ 2 w 6"/>
                  <a:gd name="T21" fmla="*/ 17 h 19"/>
                  <a:gd name="T22" fmla="*/ 4 w 6"/>
                  <a:gd name="T23" fmla="*/ 12 h 19"/>
                  <a:gd name="T24" fmla="*/ 1 w 6"/>
                  <a:gd name="T25" fmla="*/ 7 h 19"/>
                  <a:gd name="T26" fmla="*/ 3 w 6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9">
                    <a:moveTo>
                      <a:pt x="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3"/>
                      <a:pt x="3" y="3"/>
                    </a:cubicBezTo>
                    <a:cubicBezTo>
                      <a:pt x="3" y="3"/>
                      <a:pt x="3" y="0"/>
                      <a:pt x="2" y="3"/>
                    </a:cubicBezTo>
                    <a:cubicBezTo>
                      <a:pt x="2" y="3"/>
                      <a:pt x="1" y="3"/>
                      <a:pt x="1" y="6"/>
                    </a:cubicBezTo>
                    <a:cubicBezTo>
                      <a:pt x="1" y="6"/>
                      <a:pt x="0" y="9"/>
                      <a:pt x="1" y="10"/>
                    </a:cubicBezTo>
                    <a:cubicBezTo>
                      <a:pt x="1" y="10"/>
                      <a:pt x="5" y="15"/>
                      <a:pt x="1" y="15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1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7"/>
                    </a:cubicBezTo>
                    <a:cubicBezTo>
                      <a:pt x="2" y="17"/>
                      <a:pt x="6" y="16"/>
                      <a:pt x="4" y="12"/>
                    </a:cubicBezTo>
                    <a:cubicBezTo>
                      <a:pt x="4" y="12"/>
                      <a:pt x="1" y="8"/>
                      <a:pt x="1" y="7"/>
                    </a:cubicBezTo>
                    <a:cubicBezTo>
                      <a:pt x="1" y="7"/>
                      <a:pt x="2" y="2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6" name="Freeform 349"/>
              <p:cNvSpPr/>
              <p:nvPr/>
            </p:nvSpPr>
            <p:spPr bwMode="auto">
              <a:xfrm>
                <a:off x="1905" y="790"/>
                <a:ext cx="6" cy="20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3 h 14"/>
                  <a:gd name="T4" fmla="*/ 2 w 4"/>
                  <a:gd name="T5" fmla="*/ 2 h 14"/>
                  <a:gd name="T6" fmla="*/ 1 w 4"/>
                  <a:gd name="T7" fmla="*/ 10 h 14"/>
                  <a:gd name="T8" fmla="*/ 1 w 4"/>
                  <a:gd name="T9" fmla="*/ 13 h 14"/>
                  <a:gd name="T10" fmla="*/ 1 w 4"/>
                  <a:gd name="T11" fmla="*/ 14 h 14"/>
                  <a:gd name="T12" fmla="*/ 3 w 4"/>
                  <a:gd name="T13" fmla="*/ 14 h 14"/>
                  <a:gd name="T14" fmla="*/ 4 w 4"/>
                  <a:gd name="T15" fmla="*/ 0 h 14"/>
                  <a:gd name="T16" fmla="*/ 3 w 4"/>
                  <a:gd name="T17" fmla="*/ 0 h 14"/>
                  <a:gd name="T18" fmla="*/ 0 w 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8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7" name="Freeform 350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8" name="Freeform 351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9" name="Freeform 352"/>
              <p:cNvSpPr>
                <a:spLocks noEditPoints="1"/>
              </p:cNvSpPr>
              <p:nvPr/>
            </p:nvSpPr>
            <p:spPr bwMode="auto">
              <a:xfrm>
                <a:off x="1911" y="790"/>
                <a:ext cx="13" cy="20"/>
              </a:xfrm>
              <a:custGeom>
                <a:avLst/>
                <a:gdLst>
                  <a:gd name="T0" fmla="*/ 5 w 9"/>
                  <a:gd name="T1" fmla="*/ 0 h 14"/>
                  <a:gd name="T2" fmla="*/ 1 w 9"/>
                  <a:gd name="T3" fmla="*/ 4 h 14"/>
                  <a:gd name="T4" fmla="*/ 0 w 9"/>
                  <a:gd name="T5" fmla="*/ 11 h 14"/>
                  <a:gd name="T6" fmla="*/ 3 w 9"/>
                  <a:gd name="T7" fmla="*/ 14 h 14"/>
                  <a:gd name="T8" fmla="*/ 5 w 9"/>
                  <a:gd name="T9" fmla="*/ 14 h 14"/>
                  <a:gd name="T10" fmla="*/ 8 w 9"/>
                  <a:gd name="T11" fmla="*/ 11 h 14"/>
                  <a:gd name="T12" fmla="*/ 9 w 9"/>
                  <a:gd name="T13" fmla="*/ 3 h 14"/>
                  <a:gd name="T14" fmla="*/ 5 w 9"/>
                  <a:gd name="T15" fmla="*/ 0 h 14"/>
                  <a:gd name="T16" fmla="*/ 5 w 9"/>
                  <a:gd name="T17" fmla="*/ 11 h 14"/>
                  <a:gd name="T18" fmla="*/ 3 w 9"/>
                  <a:gd name="T19" fmla="*/ 10 h 14"/>
                  <a:gd name="T20" fmla="*/ 4 w 9"/>
                  <a:gd name="T21" fmla="*/ 3 h 14"/>
                  <a:gd name="T22" fmla="*/ 6 w 9"/>
                  <a:gd name="T23" fmla="*/ 3 h 14"/>
                  <a:gd name="T24" fmla="*/ 5 w 9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cubicBezTo>
                      <a:pt x="1" y="0"/>
                      <a:pt x="1" y="4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3" y="14"/>
                      <a:pt x="3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8" y="11"/>
                      <a:pt x="8" y="11"/>
                    </a:cubicBezTo>
                    <a:cubicBezTo>
                      <a:pt x="8" y="9"/>
                      <a:pt x="9" y="3"/>
                      <a:pt x="9" y="3"/>
                    </a:cubicBezTo>
                    <a:cubicBezTo>
                      <a:pt x="9" y="0"/>
                      <a:pt x="5" y="0"/>
                      <a:pt x="5" y="0"/>
                    </a:cubicBezTo>
                    <a:moveTo>
                      <a:pt x="5" y="11"/>
                    </a:moveTo>
                    <a:cubicBezTo>
                      <a:pt x="5" y="11"/>
                      <a:pt x="3" y="14"/>
                      <a:pt x="3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0"/>
                      <a:pt x="6" y="3"/>
                    </a:cubicBezTo>
                    <a:cubicBezTo>
                      <a:pt x="6" y="3"/>
                      <a:pt x="5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0" name="Freeform 353"/>
              <p:cNvSpPr>
                <a:spLocks noEditPoints="1"/>
              </p:cNvSpPr>
              <p:nvPr/>
            </p:nvSpPr>
            <p:spPr bwMode="auto">
              <a:xfrm>
                <a:off x="1923" y="790"/>
                <a:ext cx="13" cy="22"/>
              </a:xfrm>
              <a:custGeom>
                <a:avLst/>
                <a:gdLst>
                  <a:gd name="T0" fmla="*/ 9 w 9"/>
                  <a:gd name="T1" fmla="*/ 2 h 15"/>
                  <a:gd name="T2" fmla="*/ 7 w 9"/>
                  <a:gd name="T3" fmla="*/ 0 h 15"/>
                  <a:gd name="T4" fmla="*/ 2 w 9"/>
                  <a:gd name="T5" fmla="*/ 4 h 15"/>
                  <a:gd name="T6" fmla="*/ 4 w 9"/>
                  <a:gd name="T7" fmla="*/ 14 h 15"/>
                  <a:gd name="T8" fmla="*/ 9 w 9"/>
                  <a:gd name="T9" fmla="*/ 10 h 15"/>
                  <a:gd name="T10" fmla="*/ 9 w 9"/>
                  <a:gd name="T11" fmla="*/ 2 h 15"/>
                  <a:gd name="T12" fmla="*/ 5 w 9"/>
                  <a:gd name="T13" fmla="*/ 12 h 15"/>
                  <a:gd name="T14" fmla="*/ 4 w 9"/>
                  <a:gd name="T15" fmla="*/ 6 h 15"/>
                  <a:gd name="T16" fmla="*/ 6 w 9"/>
                  <a:gd name="T17" fmla="*/ 1 h 15"/>
                  <a:gd name="T18" fmla="*/ 6 w 9"/>
                  <a:gd name="T19" fmla="*/ 5 h 15"/>
                  <a:gd name="T20" fmla="*/ 5 w 9"/>
                  <a:gd name="T2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5">
                    <a:moveTo>
                      <a:pt x="9" y="2"/>
                    </a:moveTo>
                    <a:cubicBezTo>
                      <a:pt x="9" y="2"/>
                      <a:pt x="9" y="0"/>
                      <a:pt x="7" y="0"/>
                    </a:cubicBezTo>
                    <a:cubicBezTo>
                      <a:pt x="7" y="0"/>
                      <a:pt x="2" y="0"/>
                      <a:pt x="2" y="4"/>
                    </a:cubicBezTo>
                    <a:cubicBezTo>
                      <a:pt x="2" y="4"/>
                      <a:pt x="0" y="15"/>
                      <a:pt x="4" y="14"/>
                    </a:cubicBezTo>
                    <a:cubicBezTo>
                      <a:pt x="4" y="14"/>
                      <a:pt x="9" y="15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5" y="12"/>
                    </a:moveTo>
                    <a:cubicBezTo>
                      <a:pt x="5" y="12"/>
                      <a:pt x="3" y="13"/>
                      <a:pt x="4" y="6"/>
                    </a:cubicBezTo>
                    <a:cubicBezTo>
                      <a:pt x="4" y="6"/>
                      <a:pt x="3" y="1"/>
                      <a:pt x="6" y="1"/>
                    </a:cubicBezTo>
                    <a:cubicBezTo>
                      <a:pt x="6" y="1"/>
                      <a:pt x="7" y="1"/>
                      <a:pt x="6" y="5"/>
                    </a:cubicBezTo>
                    <a:cubicBezTo>
                      <a:pt x="6" y="5"/>
                      <a:pt x="7" y="13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1" name="Freeform 354"/>
              <p:cNvSpPr>
                <a:spLocks noEditPoints="1"/>
              </p:cNvSpPr>
              <p:nvPr/>
            </p:nvSpPr>
            <p:spPr bwMode="auto">
              <a:xfrm>
                <a:off x="1940" y="789"/>
                <a:ext cx="12" cy="23"/>
              </a:xfrm>
              <a:custGeom>
                <a:avLst/>
                <a:gdLst>
                  <a:gd name="T0" fmla="*/ 6 w 8"/>
                  <a:gd name="T1" fmla="*/ 1 h 16"/>
                  <a:gd name="T2" fmla="*/ 2 w 8"/>
                  <a:gd name="T3" fmla="*/ 1 h 16"/>
                  <a:gd name="T4" fmla="*/ 0 w 8"/>
                  <a:gd name="T5" fmla="*/ 4 h 16"/>
                  <a:gd name="T6" fmla="*/ 0 w 8"/>
                  <a:gd name="T7" fmla="*/ 12 h 16"/>
                  <a:gd name="T8" fmla="*/ 2 w 8"/>
                  <a:gd name="T9" fmla="*/ 15 h 16"/>
                  <a:gd name="T10" fmla="*/ 6 w 8"/>
                  <a:gd name="T11" fmla="*/ 13 h 16"/>
                  <a:gd name="T12" fmla="*/ 6 w 8"/>
                  <a:gd name="T13" fmla="*/ 1 h 16"/>
                  <a:gd name="T14" fmla="*/ 3 w 8"/>
                  <a:gd name="T15" fmla="*/ 14 h 16"/>
                  <a:gd name="T16" fmla="*/ 2 w 8"/>
                  <a:gd name="T17" fmla="*/ 10 h 16"/>
                  <a:gd name="T18" fmla="*/ 2 w 8"/>
                  <a:gd name="T19" fmla="*/ 2 h 16"/>
                  <a:gd name="T20" fmla="*/ 5 w 8"/>
                  <a:gd name="T21" fmla="*/ 4 h 16"/>
                  <a:gd name="T22" fmla="*/ 3 w 8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6" y="1"/>
                      <a:pt x="4" y="0"/>
                      <a:pt x="2" y="1"/>
                    </a:cubicBezTo>
                    <a:cubicBezTo>
                      <a:pt x="2" y="1"/>
                      <a:pt x="0" y="0"/>
                      <a:pt x="0" y="4"/>
                    </a:cubicBezTo>
                    <a:cubicBezTo>
                      <a:pt x="0" y="4"/>
                      <a:pt x="1" y="8"/>
                      <a:pt x="0" y="12"/>
                    </a:cubicBezTo>
                    <a:cubicBezTo>
                      <a:pt x="0" y="12"/>
                      <a:pt x="0" y="16"/>
                      <a:pt x="2" y="15"/>
                    </a:cubicBezTo>
                    <a:cubicBezTo>
                      <a:pt x="2" y="15"/>
                      <a:pt x="6" y="16"/>
                      <a:pt x="6" y="13"/>
                    </a:cubicBezTo>
                    <a:cubicBezTo>
                      <a:pt x="6" y="13"/>
                      <a:pt x="8" y="2"/>
                      <a:pt x="6" y="1"/>
                    </a:cubicBezTo>
                    <a:moveTo>
                      <a:pt x="3" y="14"/>
                    </a:moveTo>
                    <a:cubicBezTo>
                      <a:pt x="3" y="14"/>
                      <a:pt x="1" y="13"/>
                      <a:pt x="2" y="10"/>
                    </a:cubicBezTo>
                    <a:cubicBezTo>
                      <a:pt x="2" y="10"/>
                      <a:pt x="2" y="3"/>
                      <a:pt x="2" y="2"/>
                    </a:cubicBezTo>
                    <a:cubicBezTo>
                      <a:pt x="2" y="2"/>
                      <a:pt x="4" y="1"/>
                      <a:pt x="5" y="4"/>
                    </a:cubicBezTo>
                    <a:cubicBezTo>
                      <a:pt x="5" y="4"/>
                      <a:pt x="6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2" name="Freeform 355"/>
              <p:cNvSpPr>
                <a:spLocks noEditPoints="1"/>
              </p:cNvSpPr>
              <p:nvPr/>
            </p:nvSpPr>
            <p:spPr bwMode="auto">
              <a:xfrm>
                <a:off x="1950" y="787"/>
                <a:ext cx="11" cy="25"/>
              </a:xfrm>
              <a:custGeom>
                <a:avLst/>
                <a:gdLst>
                  <a:gd name="T0" fmla="*/ 6 w 7"/>
                  <a:gd name="T1" fmla="*/ 3 h 17"/>
                  <a:gd name="T2" fmla="*/ 1 w 7"/>
                  <a:gd name="T3" fmla="*/ 3 h 17"/>
                  <a:gd name="T4" fmla="*/ 1 w 7"/>
                  <a:gd name="T5" fmla="*/ 13 h 17"/>
                  <a:gd name="T6" fmla="*/ 4 w 7"/>
                  <a:gd name="T7" fmla="*/ 17 h 17"/>
                  <a:gd name="T8" fmla="*/ 6 w 7"/>
                  <a:gd name="T9" fmla="*/ 12 h 17"/>
                  <a:gd name="T10" fmla="*/ 6 w 7"/>
                  <a:gd name="T11" fmla="*/ 3 h 17"/>
                  <a:gd name="T12" fmla="*/ 4 w 7"/>
                  <a:gd name="T13" fmla="*/ 15 h 17"/>
                  <a:gd name="T14" fmla="*/ 3 w 7"/>
                  <a:gd name="T15" fmla="*/ 9 h 17"/>
                  <a:gd name="T16" fmla="*/ 4 w 7"/>
                  <a:gd name="T17" fmla="*/ 3 h 17"/>
                  <a:gd name="T18" fmla="*/ 5 w 7"/>
                  <a:gd name="T19" fmla="*/ 7 h 17"/>
                  <a:gd name="T20" fmla="*/ 4 w 7"/>
                  <a:gd name="T2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7">
                    <a:moveTo>
                      <a:pt x="6" y="3"/>
                    </a:moveTo>
                    <a:cubicBezTo>
                      <a:pt x="2" y="0"/>
                      <a:pt x="1" y="3"/>
                      <a:pt x="1" y="3"/>
                    </a:cubicBezTo>
                    <a:cubicBezTo>
                      <a:pt x="2" y="4"/>
                      <a:pt x="1" y="13"/>
                      <a:pt x="1" y="13"/>
                    </a:cubicBezTo>
                    <a:cubicBezTo>
                      <a:pt x="0" y="17"/>
                      <a:pt x="4" y="17"/>
                      <a:pt x="4" y="17"/>
                    </a:cubicBezTo>
                    <a:cubicBezTo>
                      <a:pt x="6" y="17"/>
                      <a:pt x="6" y="12"/>
                      <a:pt x="6" y="12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4" y="15"/>
                    </a:moveTo>
                    <a:cubicBezTo>
                      <a:pt x="4" y="15"/>
                      <a:pt x="2" y="15"/>
                      <a:pt x="3" y="9"/>
                    </a:cubicBezTo>
                    <a:cubicBezTo>
                      <a:pt x="3" y="9"/>
                      <a:pt x="2" y="3"/>
                      <a:pt x="4" y="3"/>
                    </a:cubicBezTo>
                    <a:cubicBezTo>
                      <a:pt x="4" y="3"/>
                      <a:pt x="5" y="3"/>
                      <a:pt x="5" y="7"/>
                    </a:cubicBezTo>
                    <a:cubicBezTo>
                      <a:pt x="5" y="7"/>
                      <a:pt x="6" y="15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3" name="Freeform 356"/>
              <p:cNvSpPr>
                <a:spLocks noEditPoints="1"/>
              </p:cNvSpPr>
              <p:nvPr/>
            </p:nvSpPr>
            <p:spPr bwMode="auto">
              <a:xfrm>
                <a:off x="1961" y="790"/>
                <a:ext cx="5" cy="25"/>
              </a:xfrm>
              <a:custGeom>
                <a:avLst/>
                <a:gdLst>
                  <a:gd name="T0" fmla="*/ 3 w 4"/>
                  <a:gd name="T1" fmla="*/ 5 h 17"/>
                  <a:gd name="T2" fmla="*/ 2 w 4"/>
                  <a:gd name="T3" fmla="*/ 1 h 17"/>
                  <a:gd name="T4" fmla="*/ 0 w 4"/>
                  <a:gd name="T5" fmla="*/ 3 h 17"/>
                  <a:gd name="T6" fmla="*/ 0 w 4"/>
                  <a:gd name="T7" fmla="*/ 13 h 17"/>
                  <a:gd name="T8" fmla="*/ 2 w 4"/>
                  <a:gd name="T9" fmla="*/ 15 h 17"/>
                  <a:gd name="T10" fmla="*/ 3 w 4"/>
                  <a:gd name="T11" fmla="*/ 10 h 17"/>
                  <a:gd name="T12" fmla="*/ 3 w 4"/>
                  <a:gd name="T13" fmla="*/ 5 h 17"/>
                  <a:gd name="T14" fmla="*/ 1 w 4"/>
                  <a:gd name="T15" fmla="*/ 14 h 17"/>
                  <a:gd name="T16" fmla="*/ 1 w 4"/>
                  <a:gd name="T17" fmla="*/ 7 h 17"/>
                  <a:gd name="T18" fmla="*/ 1 w 4"/>
                  <a:gd name="T19" fmla="*/ 3 h 17"/>
                  <a:gd name="T20" fmla="*/ 2 w 4"/>
                  <a:gd name="T21" fmla="*/ 4 h 17"/>
                  <a:gd name="T22" fmla="*/ 1 w 4"/>
                  <a:gd name="T2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7">
                    <a:moveTo>
                      <a:pt x="3" y="5"/>
                    </a:moveTo>
                    <a:cubicBezTo>
                      <a:pt x="3" y="5"/>
                      <a:pt x="3" y="1"/>
                      <a:pt x="2" y="1"/>
                    </a:cubicBezTo>
                    <a:cubicBezTo>
                      <a:pt x="2" y="1"/>
                      <a:pt x="0" y="0"/>
                      <a:pt x="0" y="3"/>
                    </a:cubicBezTo>
                    <a:cubicBezTo>
                      <a:pt x="0" y="3"/>
                      <a:pt x="0" y="6"/>
                      <a:pt x="0" y="13"/>
                    </a:cubicBezTo>
                    <a:cubicBezTo>
                      <a:pt x="0" y="13"/>
                      <a:pt x="0" y="17"/>
                      <a:pt x="2" y="15"/>
                    </a:cubicBezTo>
                    <a:cubicBezTo>
                      <a:pt x="2" y="15"/>
                      <a:pt x="4" y="14"/>
                      <a:pt x="3" y="10"/>
                    </a:cubicBezTo>
                    <a:cubicBezTo>
                      <a:pt x="3" y="10"/>
                      <a:pt x="3" y="5"/>
                      <a:pt x="3" y="5"/>
                    </a:cubicBezTo>
                    <a:moveTo>
                      <a:pt x="1" y="14"/>
                    </a:moveTo>
                    <a:cubicBezTo>
                      <a:pt x="1" y="14"/>
                      <a:pt x="0" y="13"/>
                      <a:pt x="1" y="7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1" y="3"/>
                      <a:pt x="2" y="2"/>
                      <a:pt x="2" y="4"/>
                    </a:cubicBezTo>
                    <a:cubicBezTo>
                      <a:pt x="2" y="4"/>
                      <a:pt x="2" y="14"/>
                      <a:pt x="1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4" name="Freeform 357"/>
              <p:cNvSpPr/>
              <p:nvPr/>
            </p:nvSpPr>
            <p:spPr bwMode="auto">
              <a:xfrm>
                <a:off x="1937" y="854"/>
                <a:ext cx="18" cy="22"/>
              </a:xfrm>
              <a:custGeom>
                <a:avLst/>
                <a:gdLst>
                  <a:gd name="T0" fmla="*/ 10 w 12"/>
                  <a:gd name="T1" fmla="*/ 6 h 15"/>
                  <a:gd name="T2" fmla="*/ 1 w 12"/>
                  <a:gd name="T3" fmla="*/ 5 h 15"/>
                  <a:gd name="T4" fmla="*/ 3 w 12"/>
                  <a:gd name="T5" fmla="*/ 15 h 15"/>
                  <a:gd name="T6" fmla="*/ 10 w 12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6"/>
                    </a:moveTo>
                    <a:cubicBezTo>
                      <a:pt x="12" y="0"/>
                      <a:pt x="5" y="3"/>
                      <a:pt x="1" y="5"/>
                    </a:cubicBezTo>
                    <a:cubicBezTo>
                      <a:pt x="0" y="8"/>
                      <a:pt x="2" y="13"/>
                      <a:pt x="3" y="15"/>
                    </a:cubicBezTo>
                    <a:cubicBezTo>
                      <a:pt x="5" y="11"/>
                      <a:pt x="9" y="10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5" name="Freeform 358"/>
              <p:cNvSpPr>
                <a:spLocks noEditPoints="1"/>
              </p:cNvSpPr>
              <p:nvPr/>
            </p:nvSpPr>
            <p:spPr bwMode="auto">
              <a:xfrm>
                <a:off x="1962" y="816"/>
                <a:ext cx="6" cy="57"/>
              </a:xfrm>
              <a:custGeom>
                <a:avLst/>
                <a:gdLst>
                  <a:gd name="T0" fmla="*/ 2 w 4"/>
                  <a:gd name="T1" fmla="*/ 31 h 39"/>
                  <a:gd name="T2" fmla="*/ 2 w 4"/>
                  <a:gd name="T3" fmla="*/ 36 h 39"/>
                  <a:gd name="T4" fmla="*/ 3 w 4"/>
                  <a:gd name="T5" fmla="*/ 39 h 39"/>
                  <a:gd name="T6" fmla="*/ 4 w 4"/>
                  <a:gd name="T7" fmla="*/ 39 h 39"/>
                  <a:gd name="T8" fmla="*/ 2 w 4"/>
                  <a:gd name="T9" fmla="*/ 31 h 39"/>
                  <a:gd name="T10" fmla="*/ 2 w 4"/>
                  <a:gd name="T11" fmla="*/ 31 h 39"/>
                  <a:gd name="T12" fmla="*/ 2 w 4"/>
                  <a:gd name="T13" fmla="*/ 31 h 39"/>
                  <a:gd name="T14" fmla="*/ 2 w 4"/>
                  <a:gd name="T15" fmla="*/ 0 h 39"/>
                  <a:gd name="T16" fmla="*/ 1 w 4"/>
                  <a:gd name="T17" fmla="*/ 2 h 39"/>
                  <a:gd name="T18" fmla="*/ 1 w 4"/>
                  <a:gd name="T19" fmla="*/ 1 h 39"/>
                  <a:gd name="T20" fmla="*/ 1 w 4"/>
                  <a:gd name="T21" fmla="*/ 15 h 39"/>
                  <a:gd name="T22" fmla="*/ 1 w 4"/>
                  <a:gd name="T23" fmla="*/ 24 h 39"/>
                  <a:gd name="T24" fmla="*/ 1 w 4"/>
                  <a:gd name="T25" fmla="*/ 16 h 39"/>
                  <a:gd name="T26" fmla="*/ 2 w 4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9">
                    <a:moveTo>
                      <a:pt x="2" y="31"/>
                    </a:moveTo>
                    <a:cubicBezTo>
                      <a:pt x="2" y="34"/>
                      <a:pt x="2" y="36"/>
                      <a:pt x="2" y="36"/>
                    </a:cubicBezTo>
                    <a:cubicBezTo>
                      <a:pt x="2" y="38"/>
                      <a:pt x="2" y="39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3" y="1"/>
                      <a:pt x="1" y="15"/>
                      <a:pt x="1" y="15"/>
                    </a:cubicBezTo>
                    <a:cubicBezTo>
                      <a:pt x="0" y="16"/>
                      <a:pt x="0" y="21"/>
                      <a:pt x="1" y="24"/>
                    </a:cubicBezTo>
                    <a:cubicBezTo>
                      <a:pt x="1" y="20"/>
                      <a:pt x="1" y="16"/>
                      <a:pt x="1" y="16"/>
                    </a:cubicBezTo>
                    <a:cubicBezTo>
                      <a:pt x="3" y="12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6" name="Freeform 359"/>
              <p:cNvSpPr/>
              <p:nvPr/>
            </p:nvSpPr>
            <p:spPr bwMode="auto">
              <a:xfrm>
                <a:off x="1975" y="8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7" name="Freeform 360"/>
              <p:cNvSpPr>
                <a:spLocks noEditPoints="1"/>
              </p:cNvSpPr>
              <p:nvPr/>
            </p:nvSpPr>
            <p:spPr bwMode="auto">
              <a:xfrm>
                <a:off x="1968" y="872"/>
                <a:ext cx="14" cy="7"/>
              </a:xfrm>
              <a:custGeom>
                <a:avLst/>
                <a:gdLst>
                  <a:gd name="T0" fmla="*/ 5 w 10"/>
                  <a:gd name="T1" fmla="*/ 0 h 5"/>
                  <a:gd name="T2" fmla="*/ 5 w 10"/>
                  <a:gd name="T3" fmla="*/ 0 h 5"/>
                  <a:gd name="T4" fmla="*/ 5 w 10"/>
                  <a:gd name="T5" fmla="*/ 1 h 5"/>
                  <a:gd name="T6" fmla="*/ 7 w 10"/>
                  <a:gd name="T7" fmla="*/ 2 h 5"/>
                  <a:gd name="T8" fmla="*/ 8 w 10"/>
                  <a:gd name="T9" fmla="*/ 3 h 5"/>
                  <a:gd name="T10" fmla="*/ 10 w 10"/>
                  <a:gd name="T11" fmla="*/ 4 h 5"/>
                  <a:gd name="T12" fmla="*/ 10 w 10"/>
                  <a:gd name="T13" fmla="*/ 5 h 5"/>
                  <a:gd name="T14" fmla="*/ 10 w 10"/>
                  <a:gd name="T15" fmla="*/ 5 h 5"/>
                  <a:gd name="T16" fmla="*/ 6 w 10"/>
                  <a:gd name="T17" fmla="*/ 1 h 5"/>
                  <a:gd name="T18" fmla="*/ 5 w 10"/>
                  <a:gd name="T19" fmla="*/ 0 h 5"/>
                  <a:gd name="T20" fmla="*/ 5 w 10"/>
                  <a:gd name="T21" fmla="*/ 0 h 5"/>
                  <a:gd name="T22" fmla="*/ 5 w 10"/>
                  <a:gd name="T23" fmla="*/ 0 h 5"/>
                  <a:gd name="T24" fmla="*/ 5 w 10"/>
                  <a:gd name="T25" fmla="*/ 0 h 5"/>
                  <a:gd name="T26" fmla="*/ 3 w 10"/>
                  <a:gd name="T27" fmla="*/ 0 h 5"/>
                  <a:gd name="T28" fmla="*/ 0 w 10"/>
                  <a:gd name="T29" fmla="*/ 1 h 5"/>
                  <a:gd name="T30" fmla="*/ 3 w 10"/>
                  <a:gd name="T31" fmla="*/ 0 h 5"/>
                  <a:gd name="T32" fmla="*/ 3 w 10"/>
                  <a:gd name="T33" fmla="*/ 0 h 5"/>
                  <a:gd name="T34" fmla="*/ 5 w 10"/>
                  <a:gd name="T35" fmla="*/ 0 h 5"/>
                  <a:gd name="T36" fmla="*/ 4 w 10"/>
                  <a:gd name="T37" fmla="*/ 0 h 5"/>
                  <a:gd name="T38" fmla="*/ 4 w 10"/>
                  <a:gd name="T39" fmla="*/ 0 h 5"/>
                  <a:gd name="T40" fmla="*/ 4 w 10"/>
                  <a:gd name="T41" fmla="*/ 0 h 5"/>
                  <a:gd name="T42" fmla="*/ 5 w 10"/>
                  <a:gd name="T43" fmla="*/ 0 h 5"/>
                  <a:gd name="T44" fmla="*/ 5 w 10"/>
                  <a:gd name="T45" fmla="*/ 0 h 5"/>
                  <a:gd name="T46" fmla="*/ 4 w 10"/>
                  <a:gd name="T47" fmla="*/ 0 h 5"/>
                  <a:gd name="T48" fmla="*/ 5 w 10"/>
                  <a:gd name="T49" fmla="*/ 0 h 5"/>
                  <a:gd name="T50" fmla="*/ 5 w 10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2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8" name="Freeform 361"/>
              <p:cNvSpPr>
                <a:spLocks noEditPoints="1"/>
              </p:cNvSpPr>
              <p:nvPr/>
            </p:nvSpPr>
            <p:spPr bwMode="auto">
              <a:xfrm>
                <a:off x="1961" y="781"/>
                <a:ext cx="4" cy="16"/>
              </a:xfrm>
              <a:custGeom>
                <a:avLst/>
                <a:gdLst>
                  <a:gd name="T0" fmla="*/ 3 w 3"/>
                  <a:gd name="T1" fmla="*/ 11 h 11"/>
                  <a:gd name="T2" fmla="*/ 3 w 3"/>
                  <a:gd name="T3" fmla="*/ 11 h 11"/>
                  <a:gd name="T4" fmla="*/ 3 w 3"/>
                  <a:gd name="T5" fmla="*/ 11 h 11"/>
                  <a:gd name="T6" fmla="*/ 3 w 3"/>
                  <a:gd name="T7" fmla="*/ 11 h 11"/>
                  <a:gd name="T8" fmla="*/ 0 w 3"/>
                  <a:gd name="T9" fmla="*/ 0 h 11"/>
                  <a:gd name="T10" fmla="*/ 2 w 3"/>
                  <a:gd name="T11" fmla="*/ 8 h 11"/>
                  <a:gd name="T12" fmla="*/ 3 w 3"/>
                  <a:gd name="T13" fmla="*/ 10 h 11"/>
                  <a:gd name="T14" fmla="*/ 3 w 3"/>
                  <a:gd name="T15" fmla="*/ 6 h 11"/>
                  <a:gd name="T16" fmla="*/ 0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0" y="0"/>
                    </a:moveTo>
                    <a:cubicBezTo>
                      <a:pt x="1" y="3"/>
                      <a:pt x="2" y="5"/>
                      <a:pt x="2" y="8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8"/>
                      <a:pt x="3" y="6"/>
                      <a:pt x="3" y="6"/>
                    </a:cubicBezTo>
                    <a:cubicBezTo>
                      <a:pt x="3" y="4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9" name="Freeform 362"/>
              <p:cNvSpPr/>
              <p:nvPr/>
            </p:nvSpPr>
            <p:spPr bwMode="auto">
              <a:xfrm>
                <a:off x="1963" y="793"/>
                <a:ext cx="2" cy="4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1 w 1"/>
                  <a:gd name="T7" fmla="*/ 2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0" name="Freeform 363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1" name="Freeform 364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2" name="Freeform 365"/>
              <p:cNvSpPr/>
              <p:nvPr/>
            </p:nvSpPr>
            <p:spPr bwMode="auto">
              <a:xfrm>
                <a:off x="1870" y="880"/>
                <a:ext cx="121" cy="12"/>
              </a:xfrm>
              <a:custGeom>
                <a:avLst/>
                <a:gdLst>
                  <a:gd name="T0" fmla="*/ 78 w 83"/>
                  <a:gd name="T1" fmla="*/ 0 h 8"/>
                  <a:gd name="T2" fmla="*/ 77 w 83"/>
                  <a:gd name="T3" fmla="*/ 1 h 8"/>
                  <a:gd name="T4" fmla="*/ 77 w 83"/>
                  <a:gd name="T5" fmla="*/ 1 h 8"/>
                  <a:gd name="T6" fmla="*/ 68 w 83"/>
                  <a:gd name="T7" fmla="*/ 4 h 8"/>
                  <a:gd name="T8" fmla="*/ 55 w 83"/>
                  <a:gd name="T9" fmla="*/ 5 h 8"/>
                  <a:gd name="T10" fmla="*/ 50 w 83"/>
                  <a:gd name="T11" fmla="*/ 5 h 8"/>
                  <a:gd name="T12" fmla="*/ 24 w 83"/>
                  <a:gd name="T13" fmla="*/ 6 h 8"/>
                  <a:gd name="T14" fmla="*/ 21 w 83"/>
                  <a:gd name="T15" fmla="*/ 6 h 8"/>
                  <a:gd name="T16" fmla="*/ 5 w 83"/>
                  <a:gd name="T17" fmla="*/ 3 h 8"/>
                  <a:gd name="T18" fmla="*/ 4 w 83"/>
                  <a:gd name="T19" fmla="*/ 2 h 8"/>
                  <a:gd name="T20" fmla="*/ 4 w 83"/>
                  <a:gd name="T21" fmla="*/ 2 h 8"/>
                  <a:gd name="T22" fmla="*/ 7 w 83"/>
                  <a:gd name="T23" fmla="*/ 5 h 8"/>
                  <a:gd name="T24" fmla="*/ 21 w 83"/>
                  <a:gd name="T25" fmla="*/ 8 h 8"/>
                  <a:gd name="T26" fmla="*/ 25 w 83"/>
                  <a:gd name="T27" fmla="*/ 7 h 8"/>
                  <a:gd name="T28" fmla="*/ 56 w 83"/>
                  <a:gd name="T29" fmla="*/ 6 h 8"/>
                  <a:gd name="T30" fmla="*/ 71 w 83"/>
                  <a:gd name="T31" fmla="*/ 4 h 8"/>
                  <a:gd name="T32" fmla="*/ 80 w 83"/>
                  <a:gd name="T33" fmla="*/ 0 h 8"/>
                  <a:gd name="T34" fmla="*/ 78 w 83"/>
                  <a:gd name="T35" fmla="*/ 0 h 8"/>
                  <a:gd name="T36" fmla="*/ 78 w 83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8">
                    <a:moveTo>
                      <a:pt x="78" y="0"/>
                    </a:moveTo>
                    <a:cubicBezTo>
                      <a:pt x="78" y="0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4" y="1"/>
                      <a:pt x="68" y="4"/>
                      <a:pt x="68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2" y="5"/>
                      <a:pt x="50" y="5"/>
                    </a:cubicBezTo>
                    <a:cubicBezTo>
                      <a:pt x="41" y="5"/>
                      <a:pt x="24" y="6"/>
                      <a:pt x="24" y="6"/>
                    </a:cubicBezTo>
                    <a:cubicBezTo>
                      <a:pt x="23" y="6"/>
                      <a:pt x="22" y="6"/>
                      <a:pt x="21" y="6"/>
                    </a:cubicBezTo>
                    <a:cubicBezTo>
                      <a:pt x="15" y="6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0" y="2"/>
                      <a:pt x="7" y="5"/>
                    </a:cubicBezTo>
                    <a:cubicBezTo>
                      <a:pt x="7" y="5"/>
                      <a:pt x="14" y="8"/>
                      <a:pt x="21" y="8"/>
                    </a:cubicBezTo>
                    <a:cubicBezTo>
                      <a:pt x="22" y="8"/>
                      <a:pt x="24" y="7"/>
                      <a:pt x="25" y="7"/>
                    </a:cubicBezTo>
                    <a:cubicBezTo>
                      <a:pt x="25" y="7"/>
                      <a:pt x="52" y="6"/>
                      <a:pt x="56" y="6"/>
                    </a:cubicBezTo>
                    <a:cubicBezTo>
                      <a:pt x="56" y="6"/>
                      <a:pt x="66" y="6"/>
                      <a:pt x="71" y="4"/>
                    </a:cubicBezTo>
                    <a:cubicBezTo>
                      <a:pt x="71" y="4"/>
                      <a:pt x="83" y="0"/>
                      <a:pt x="80" y="0"/>
                    </a:cubicBezTo>
                    <a:cubicBezTo>
                      <a:pt x="79" y="0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3" name="Freeform 366"/>
              <p:cNvSpPr>
                <a:spLocks noEditPoints="1"/>
              </p:cNvSpPr>
              <p:nvPr/>
            </p:nvSpPr>
            <p:spPr bwMode="auto">
              <a:xfrm>
                <a:off x="1876" y="760"/>
                <a:ext cx="108" cy="129"/>
              </a:xfrm>
              <a:custGeom>
                <a:avLst/>
                <a:gdLst>
                  <a:gd name="T0" fmla="*/ 43 w 74"/>
                  <a:gd name="T1" fmla="*/ 69 h 89"/>
                  <a:gd name="T2" fmla="*/ 47 w 74"/>
                  <a:gd name="T3" fmla="*/ 34 h 89"/>
                  <a:gd name="T4" fmla="*/ 50 w 74"/>
                  <a:gd name="T5" fmla="*/ 33 h 89"/>
                  <a:gd name="T6" fmla="*/ 50 w 74"/>
                  <a:gd name="T7" fmla="*/ 35 h 89"/>
                  <a:gd name="T8" fmla="*/ 36 w 74"/>
                  <a:gd name="T9" fmla="*/ 68 h 89"/>
                  <a:gd name="T10" fmla="*/ 40 w 74"/>
                  <a:gd name="T11" fmla="*/ 79 h 89"/>
                  <a:gd name="T12" fmla="*/ 32 w 74"/>
                  <a:gd name="T13" fmla="*/ 82 h 89"/>
                  <a:gd name="T14" fmla="*/ 13 w 74"/>
                  <a:gd name="T15" fmla="*/ 88 h 89"/>
                  <a:gd name="T16" fmla="*/ 20 w 74"/>
                  <a:gd name="T17" fmla="*/ 89 h 89"/>
                  <a:gd name="T18" fmla="*/ 73 w 74"/>
                  <a:gd name="T19" fmla="*/ 84 h 89"/>
                  <a:gd name="T20" fmla="*/ 72 w 74"/>
                  <a:gd name="T21" fmla="*/ 83 h 89"/>
                  <a:gd name="T22" fmla="*/ 70 w 74"/>
                  <a:gd name="T23" fmla="*/ 79 h 89"/>
                  <a:gd name="T24" fmla="*/ 67 w 74"/>
                  <a:gd name="T25" fmla="*/ 77 h 89"/>
                  <a:gd name="T26" fmla="*/ 53 w 74"/>
                  <a:gd name="T27" fmla="*/ 84 h 89"/>
                  <a:gd name="T28" fmla="*/ 45 w 74"/>
                  <a:gd name="T29" fmla="*/ 80 h 89"/>
                  <a:gd name="T30" fmla="*/ 42 w 74"/>
                  <a:gd name="T31" fmla="*/ 66 h 89"/>
                  <a:gd name="T32" fmla="*/ 46 w 74"/>
                  <a:gd name="T33" fmla="*/ 65 h 89"/>
                  <a:gd name="T34" fmla="*/ 52 w 74"/>
                  <a:gd name="T35" fmla="*/ 59 h 89"/>
                  <a:gd name="T36" fmla="*/ 57 w 74"/>
                  <a:gd name="T37" fmla="*/ 47 h 89"/>
                  <a:gd name="T38" fmla="*/ 58 w 74"/>
                  <a:gd name="T39" fmla="*/ 37 h 89"/>
                  <a:gd name="T40" fmla="*/ 57 w 74"/>
                  <a:gd name="T41" fmla="*/ 30 h 89"/>
                  <a:gd name="T42" fmla="*/ 55 w 74"/>
                  <a:gd name="T43" fmla="*/ 36 h 89"/>
                  <a:gd name="T44" fmla="*/ 54 w 74"/>
                  <a:gd name="T45" fmla="*/ 30 h 89"/>
                  <a:gd name="T46" fmla="*/ 56 w 74"/>
                  <a:gd name="T47" fmla="*/ 30 h 89"/>
                  <a:gd name="T48" fmla="*/ 39 w 74"/>
                  <a:gd name="T49" fmla="*/ 34 h 89"/>
                  <a:gd name="T50" fmla="*/ 43 w 74"/>
                  <a:gd name="T51" fmla="*/ 33 h 89"/>
                  <a:gd name="T52" fmla="*/ 43 w 74"/>
                  <a:gd name="T53" fmla="*/ 33 h 89"/>
                  <a:gd name="T54" fmla="*/ 46 w 74"/>
                  <a:gd name="T55" fmla="*/ 27 h 89"/>
                  <a:gd name="T56" fmla="*/ 44 w 74"/>
                  <a:gd name="T57" fmla="*/ 23 h 89"/>
                  <a:gd name="T58" fmla="*/ 44 w 74"/>
                  <a:gd name="T59" fmla="*/ 24 h 89"/>
                  <a:gd name="T60" fmla="*/ 55 w 74"/>
                  <a:gd name="T61" fmla="*/ 22 h 89"/>
                  <a:gd name="T62" fmla="*/ 55 w 74"/>
                  <a:gd name="T63" fmla="*/ 22 h 89"/>
                  <a:gd name="T64" fmla="*/ 48 w 74"/>
                  <a:gd name="T65" fmla="*/ 25 h 89"/>
                  <a:gd name="T66" fmla="*/ 24 w 74"/>
                  <a:gd name="T67" fmla="*/ 21 h 89"/>
                  <a:gd name="T68" fmla="*/ 53 w 74"/>
                  <a:gd name="T69" fmla="*/ 21 h 89"/>
                  <a:gd name="T70" fmla="*/ 51 w 74"/>
                  <a:gd name="T71" fmla="*/ 24 h 89"/>
                  <a:gd name="T72" fmla="*/ 53 w 74"/>
                  <a:gd name="T73" fmla="*/ 21 h 89"/>
                  <a:gd name="T74" fmla="*/ 48 w 74"/>
                  <a:gd name="T75" fmla="*/ 16 h 89"/>
                  <a:gd name="T76" fmla="*/ 31 w 74"/>
                  <a:gd name="T77" fmla="*/ 11 h 89"/>
                  <a:gd name="T78" fmla="*/ 32 w 74"/>
                  <a:gd name="T79" fmla="*/ 0 h 89"/>
                  <a:gd name="T80" fmla="*/ 18 w 74"/>
                  <a:gd name="T81" fmla="*/ 19 h 89"/>
                  <a:gd name="T82" fmla="*/ 21 w 74"/>
                  <a:gd name="T83" fmla="*/ 19 h 89"/>
                  <a:gd name="T84" fmla="*/ 25 w 74"/>
                  <a:gd name="T85" fmla="*/ 22 h 89"/>
                  <a:gd name="T86" fmla="*/ 29 w 74"/>
                  <a:gd name="T87" fmla="*/ 21 h 89"/>
                  <a:gd name="T88" fmla="*/ 47 w 74"/>
                  <a:gd name="T89" fmla="*/ 18 h 89"/>
                  <a:gd name="T90" fmla="*/ 48 w 74"/>
                  <a:gd name="T91" fmla="*/ 20 h 89"/>
                  <a:gd name="T92" fmla="*/ 46 w 74"/>
                  <a:gd name="T93" fmla="*/ 8 h 89"/>
                  <a:gd name="T94" fmla="*/ 43 w 74"/>
                  <a:gd name="T95" fmla="*/ 3 h 89"/>
                  <a:gd name="T96" fmla="*/ 32 w 74"/>
                  <a:gd name="T9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89">
                    <a:moveTo>
                      <a:pt x="43" y="69"/>
                    </a:move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69"/>
                      <a:pt x="43" y="69"/>
                      <a:pt x="43" y="69"/>
                    </a:cubicBezTo>
                    <a:moveTo>
                      <a:pt x="49" y="31"/>
                    </a:moveTo>
                    <a:cubicBezTo>
                      <a:pt x="48" y="31"/>
                      <a:pt x="47" y="31"/>
                      <a:pt x="46" y="32"/>
                    </a:cubicBezTo>
                    <a:cubicBezTo>
                      <a:pt x="46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8" y="34"/>
                      <a:pt x="49" y="32"/>
                      <a:pt x="49" y="31"/>
                    </a:cubicBezTo>
                    <a:moveTo>
                      <a:pt x="52" y="30"/>
                    </a:moveTo>
                    <a:cubicBezTo>
                      <a:pt x="52" y="30"/>
                      <a:pt x="51" y="30"/>
                      <a:pt x="51" y="30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4"/>
                      <a:pt x="50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0" y="35"/>
                    </a:cubicBezTo>
                    <a:cubicBezTo>
                      <a:pt x="50" y="35"/>
                      <a:pt x="48" y="36"/>
                      <a:pt x="45" y="40"/>
                    </a:cubicBezTo>
                    <a:cubicBezTo>
                      <a:pt x="43" y="41"/>
                      <a:pt x="25" y="48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47" y="55"/>
                      <a:pt x="36" y="68"/>
                    </a:cubicBezTo>
                    <a:cubicBezTo>
                      <a:pt x="36" y="68"/>
                      <a:pt x="24" y="80"/>
                      <a:pt x="33" y="80"/>
                    </a:cubicBezTo>
                    <a:cubicBezTo>
                      <a:pt x="34" y="80"/>
                      <a:pt x="36" y="80"/>
                      <a:pt x="39" y="79"/>
                    </a:cubicBezTo>
                    <a:cubicBezTo>
                      <a:pt x="39" y="79"/>
                      <a:pt x="39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36" y="82"/>
                      <a:pt x="33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0" y="82"/>
                      <a:pt x="23" y="83"/>
                      <a:pt x="21" y="87"/>
                    </a:cubicBezTo>
                    <a:cubicBezTo>
                      <a:pt x="21" y="87"/>
                      <a:pt x="20" y="89"/>
                      <a:pt x="16" y="89"/>
                    </a:cubicBezTo>
                    <a:cubicBezTo>
                      <a:pt x="16" y="89"/>
                      <a:pt x="14" y="89"/>
                      <a:pt x="13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6"/>
                    </a:cubicBezTo>
                    <a:cubicBezTo>
                      <a:pt x="1" y="86"/>
                      <a:pt x="11" y="89"/>
                      <a:pt x="17" y="89"/>
                    </a:cubicBezTo>
                    <a:cubicBezTo>
                      <a:pt x="18" y="89"/>
                      <a:pt x="19" y="89"/>
                      <a:pt x="20" y="89"/>
                    </a:cubicBezTo>
                    <a:cubicBezTo>
                      <a:pt x="20" y="89"/>
                      <a:pt x="37" y="88"/>
                      <a:pt x="46" y="88"/>
                    </a:cubicBezTo>
                    <a:cubicBezTo>
                      <a:pt x="48" y="88"/>
                      <a:pt x="50" y="88"/>
                      <a:pt x="51" y="88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70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2" y="83"/>
                      <a:pt x="72" y="83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8" y="81"/>
                      <a:pt x="64" y="85"/>
                      <a:pt x="64" y="85"/>
                    </a:cubicBezTo>
                    <a:cubicBezTo>
                      <a:pt x="63" y="84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8"/>
                      <a:pt x="66" y="78"/>
                      <a:pt x="64" y="79"/>
                    </a:cubicBezTo>
                    <a:cubicBezTo>
                      <a:pt x="59" y="84"/>
                      <a:pt x="56" y="85"/>
                      <a:pt x="54" y="85"/>
                    </a:cubicBezTo>
                    <a:cubicBezTo>
                      <a:pt x="53" y="85"/>
                      <a:pt x="53" y="84"/>
                      <a:pt x="53" y="84"/>
                    </a:cubicBezTo>
                    <a:cubicBezTo>
                      <a:pt x="55" y="80"/>
                      <a:pt x="63" y="78"/>
                      <a:pt x="63" y="78"/>
                    </a:cubicBezTo>
                    <a:cubicBezTo>
                      <a:pt x="63" y="78"/>
                      <a:pt x="59" y="78"/>
                      <a:pt x="55" y="78"/>
                    </a:cubicBezTo>
                    <a:cubicBezTo>
                      <a:pt x="51" y="78"/>
                      <a:pt x="47" y="78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4" y="78"/>
                      <a:pt x="42" y="73"/>
                      <a:pt x="43" y="70"/>
                    </a:cubicBezTo>
                    <a:cubicBezTo>
                      <a:pt x="42" y="70"/>
                      <a:pt x="42" y="70"/>
                      <a:pt x="41" y="70"/>
                    </a:cubicBezTo>
                    <a:cubicBezTo>
                      <a:pt x="41" y="68"/>
                      <a:pt x="41" y="67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5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8" y="63"/>
                      <a:pt x="50" y="62"/>
                      <a:pt x="52" y="62"/>
                    </a:cubicBezTo>
                    <a:cubicBezTo>
                      <a:pt x="54" y="62"/>
                      <a:pt x="56" y="62"/>
                      <a:pt x="57" y="64"/>
                    </a:cubicBezTo>
                    <a:cubicBezTo>
                      <a:pt x="57" y="64"/>
                      <a:pt x="56" y="59"/>
                      <a:pt x="52" y="59"/>
                    </a:cubicBezTo>
                    <a:cubicBezTo>
                      <a:pt x="51" y="59"/>
                      <a:pt x="51" y="59"/>
                      <a:pt x="50" y="59"/>
                    </a:cubicBezTo>
                    <a:cubicBezTo>
                      <a:pt x="50" y="59"/>
                      <a:pt x="40" y="58"/>
                      <a:pt x="55" y="55"/>
                    </a:cubicBezTo>
                    <a:cubicBezTo>
                      <a:pt x="55" y="55"/>
                      <a:pt x="62" y="54"/>
                      <a:pt x="54" y="54"/>
                    </a:cubicBezTo>
                    <a:cubicBezTo>
                      <a:pt x="54" y="54"/>
                      <a:pt x="47" y="51"/>
                      <a:pt x="57" y="47"/>
                    </a:cubicBezTo>
                    <a:cubicBezTo>
                      <a:pt x="57" y="47"/>
                      <a:pt x="65" y="42"/>
                      <a:pt x="55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53" y="42"/>
                      <a:pt x="53" y="42"/>
                      <a:pt x="52" y="42"/>
                    </a:cubicBezTo>
                    <a:cubicBezTo>
                      <a:pt x="49" y="42"/>
                      <a:pt x="42" y="41"/>
                      <a:pt x="58" y="37"/>
                    </a:cubicBezTo>
                    <a:cubicBezTo>
                      <a:pt x="58" y="37"/>
                      <a:pt x="58" y="37"/>
                      <a:pt x="59" y="36"/>
                    </a:cubicBezTo>
                    <a:cubicBezTo>
                      <a:pt x="58" y="36"/>
                      <a:pt x="58" y="34"/>
                      <a:pt x="58" y="34"/>
                    </a:cubicBezTo>
                    <a:cubicBezTo>
                      <a:pt x="58" y="33"/>
                      <a:pt x="58" y="32"/>
                      <a:pt x="58" y="31"/>
                    </a:cubicBezTo>
                    <a:cubicBezTo>
                      <a:pt x="58" y="31"/>
                      <a:pt x="57" y="30"/>
                      <a:pt x="57" y="30"/>
                    </a:cubicBezTo>
                    <a:cubicBezTo>
                      <a:pt x="57" y="30"/>
                      <a:pt x="57" y="31"/>
                      <a:pt x="57" y="31"/>
                    </a:cubicBezTo>
                    <a:cubicBezTo>
                      <a:pt x="57" y="31"/>
                      <a:pt x="57" y="36"/>
                      <a:pt x="56" y="36"/>
                    </a:cubicBezTo>
                    <a:cubicBezTo>
                      <a:pt x="56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1" y="35"/>
                      <a:pt x="52" y="32"/>
                    </a:cubicBezTo>
                    <a:cubicBezTo>
                      <a:pt x="52" y="32"/>
                      <a:pt x="52" y="31"/>
                      <a:pt x="52" y="30"/>
                    </a:cubicBezTo>
                    <a:moveTo>
                      <a:pt x="54" y="30"/>
                    </a:move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2"/>
                      <a:pt x="56" y="30"/>
                    </a:cubicBezTo>
                    <a:cubicBezTo>
                      <a:pt x="55" y="30"/>
                      <a:pt x="55" y="30"/>
                      <a:pt x="54" y="30"/>
                    </a:cubicBezTo>
                    <a:moveTo>
                      <a:pt x="44" y="29"/>
                    </a:moveTo>
                    <a:cubicBezTo>
                      <a:pt x="43" y="30"/>
                      <a:pt x="42" y="32"/>
                      <a:pt x="40" y="33"/>
                    </a:cubicBezTo>
                    <a:cubicBezTo>
                      <a:pt x="40" y="34"/>
                      <a:pt x="40" y="34"/>
                      <a:pt x="39" y="34"/>
                    </a:cubicBezTo>
                    <a:cubicBezTo>
                      <a:pt x="39" y="35"/>
                      <a:pt x="38" y="37"/>
                      <a:pt x="38" y="38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5"/>
                      <a:pt x="44" y="33"/>
                      <a:pt x="44" y="32"/>
                    </a:cubicBezTo>
                    <a:cubicBezTo>
                      <a:pt x="44" y="33"/>
                      <a:pt x="44" y="33"/>
                      <a:pt x="43" y="3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2"/>
                      <a:pt x="42" y="32"/>
                      <a:pt x="44" y="30"/>
                    </a:cubicBezTo>
                    <a:cubicBezTo>
                      <a:pt x="44" y="29"/>
                      <a:pt x="44" y="29"/>
                      <a:pt x="44" y="29"/>
                    </a:cubicBezTo>
                    <a:moveTo>
                      <a:pt x="49" y="25"/>
                    </a:moveTo>
                    <a:cubicBezTo>
                      <a:pt x="48" y="26"/>
                      <a:pt x="47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8" y="27"/>
                      <a:pt x="49" y="26"/>
                    </a:cubicBezTo>
                    <a:cubicBezTo>
                      <a:pt x="49" y="26"/>
                      <a:pt x="49" y="26"/>
                      <a:pt x="49" y="25"/>
                    </a:cubicBezTo>
                    <a:moveTo>
                      <a:pt x="44" y="23"/>
                    </a:moveTo>
                    <a:cubicBezTo>
                      <a:pt x="43" y="24"/>
                      <a:pt x="43" y="24"/>
                      <a:pt x="42" y="25"/>
                    </a:cubicBezTo>
                    <a:cubicBezTo>
                      <a:pt x="42" y="25"/>
                      <a:pt x="41" y="26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4" y="23"/>
                    </a:cubicBezTo>
                    <a:moveTo>
                      <a:pt x="55" y="22"/>
                    </a:move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5" y="23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moveTo>
                      <a:pt x="47" y="22"/>
                    </a:moveTo>
                    <a:cubicBezTo>
                      <a:pt x="47" y="22"/>
                      <a:pt x="46" y="22"/>
                      <a:pt x="46" y="22"/>
                    </a:cubicBezTo>
                    <a:cubicBezTo>
                      <a:pt x="46" y="23"/>
                      <a:pt x="46" y="24"/>
                      <a:pt x="46" y="26"/>
                    </a:cubicBezTo>
                    <a:cubicBezTo>
                      <a:pt x="47" y="25"/>
                      <a:pt x="47" y="25"/>
                      <a:pt x="48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8" y="22"/>
                      <a:pt x="47" y="22"/>
                    </a:cubicBezTo>
                    <a:moveTo>
                      <a:pt x="24" y="21"/>
                    </a:move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1"/>
                      <a:pt x="24" y="21"/>
                    </a:cubicBezTo>
                    <a:moveTo>
                      <a:pt x="53" y="21"/>
                    </a:moveTo>
                    <a:cubicBezTo>
                      <a:pt x="52" y="21"/>
                      <a:pt x="51" y="21"/>
                      <a:pt x="50" y="22"/>
                    </a:cubicBezTo>
                    <a:cubicBezTo>
                      <a:pt x="51" y="22"/>
                      <a:pt x="51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5"/>
                      <a:pt x="51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3" y="21"/>
                    </a:cubicBezTo>
                    <a:moveTo>
                      <a:pt x="31" y="11"/>
                    </a:moveTo>
                    <a:cubicBezTo>
                      <a:pt x="31" y="11"/>
                      <a:pt x="33" y="11"/>
                      <a:pt x="33" y="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45" y="16"/>
                      <a:pt x="48" y="16"/>
                    </a:cubicBezTo>
                    <a:cubicBezTo>
                      <a:pt x="50" y="16"/>
                      <a:pt x="51" y="17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4" y="18"/>
                      <a:pt x="39" y="18"/>
                      <a:pt x="34" y="23"/>
                    </a:cubicBezTo>
                    <a:cubicBezTo>
                      <a:pt x="34" y="23"/>
                      <a:pt x="34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32" y="0"/>
                    </a:moveTo>
                    <a:cubicBezTo>
                      <a:pt x="32" y="0"/>
                      <a:pt x="35" y="11"/>
                      <a:pt x="30" y="11"/>
                    </a:cubicBezTo>
                    <a:cubicBezTo>
                      <a:pt x="29" y="11"/>
                      <a:pt x="27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2" y="10"/>
                      <a:pt x="18" y="19"/>
                    </a:cubicBezTo>
                    <a:cubicBezTo>
                      <a:pt x="18" y="19"/>
                      <a:pt x="20" y="20"/>
                      <a:pt x="22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3" y="19"/>
                      <a:pt x="21" y="19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19" y="19"/>
                      <a:pt x="23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6" y="22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2" y="22"/>
                      <a:pt x="33" y="23"/>
                    </a:cubicBezTo>
                    <a:cubicBezTo>
                      <a:pt x="33" y="24"/>
                      <a:pt x="34" y="24"/>
                      <a:pt x="34" y="24"/>
                    </a:cubicBezTo>
                    <a:cubicBezTo>
                      <a:pt x="35" y="22"/>
                      <a:pt x="37" y="21"/>
                      <a:pt x="38" y="21"/>
                    </a:cubicBezTo>
                    <a:cubicBezTo>
                      <a:pt x="41" y="20"/>
                      <a:pt x="44" y="18"/>
                      <a:pt x="47" y="18"/>
                    </a:cubicBezTo>
                    <a:cubicBezTo>
                      <a:pt x="47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9" y="18"/>
                    </a:cubicBezTo>
                    <a:cubicBezTo>
                      <a:pt x="49" y="18"/>
                      <a:pt x="49" y="18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50" y="19"/>
                      <a:pt x="53" y="17"/>
                    </a:cubicBezTo>
                    <a:cubicBezTo>
                      <a:pt x="53" y="17"/>
                      <a:pt x="49" y="17"/>
                      <a:pt x="50" y="15"/>
                    </a:cubicBezTo>
                    <a:cubicBezTo>
                      <a:pt x="50" y="15"/>
                      <a:pt x="40" y="7"/>
                      <a:pt x="45" y="7"/>
                    </a:cubicBezTo>
                    <a:cubicBezTo>
                      <a:pt x="45" y="7"/>
                      <a:pt x="46" y="7"/>
                      <a:pt x="46" y="8"/>
                    </a:cubicBezTo>
                    <a:cubicBezTo>
                      <a:pt x="46" y="8"/>
                      <a:pt x="54" y="8"/>
                      <a:pt x="58" y="15"/>
                    </a:cubicBezTo>
                    <a:cubicBezTo>
                      <a:pt x="58" y="14"/>
                      <a:pt x="58" y="13"/>
                      <a:pt x="58" y="12"/>
                    </a:cubicBezTo>
                    <a:cubicBezTo>
                      <a:pt x="58" y="12"/>
                      <a:pt x="50" y="4"/>
                      <a:pt x="47" y="1"/>
                    </a:cubicBezTo>
                    <a:cubicBezTo>
                      <a:pt x="46" y="1"/>
                      <a:pt x="46" y="3"/>
                      <a:pt x="43" y="3"/>
                    </a:cubicBezTo>
                    <a:cubicBezTo>
                      <a:pt x="42" y="3"/>
                      <a:pt x="40" y="3"/>
                      <a:pt x="38" y="2"/>
                    </a:cubicBezTo>
                    <a:cubicBezTo>
                      <a:pt x="38" y="2"/>
                      <a:pt x="36" y="1"/>
                      <a:pt x="33" y="1"/>
                    </a:cubicBezTo>
                    <a:cubicBezTo>
                      <a:pt x="33" y="1"/>
                      <a:pt x="33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4" name="Freeform 367"/>
              <p:cNvSpPr/>
              <p:nvPr/>
            </p:nvSpPr>
            <p:spPr bwMode="auto">
              <a:xfrm>
                <a:off x="1904" y="773"/>
                <a:ext cx="9" cy="19"/>
              </a:xfrm>
              <a:custGeom>
                <a:avLst/>
                <a:gdLst>
                  <a:gd name="T0" fmla="*/ 5 w 6"/>
                  <a:gd name="T1" fmla="*/ 0 h 13"/>
                  <a:gd name="T2" fmla="*/ 0 w 6"/>
                  <a:gd name="T3" fmla="*/ 10 h 13"/>
                  <a:gd name="T4" fmla="*/ 2 w 6"/>
                  <a:gd name="T5" fmla="*/ 10 h 13"/>
                  <a:gd name="T6" fmla="*/ 5 w 6"/>
                  <a:gd name="T7" fmla="*/ 12 h 13"/>
                  <a:gd name="T8" fmla="*/ 5 w 6"/>
                  <a:gd name="T9" fmla="*/ 12 h 13"/>
                  <a:gd name="T10" fmla="*/ 5 w 6"/>
                  <a:gd name="T11" fmla="*/ 12 h 13"/>
                  <a:gd name="T12" fmla="*/ 5 w 6"/>
                  <a:gd name="T13" fmla="*/ 13 h 13"/>
                  <a:gd name="T14" fmla="*/ 6 w 6"/>
                  <a:gd name="T15" fmla="*/ 13 h 13"/>
                  <a:gd name="T16" fmla="*/ 5 w 6"/>
                  <a:gd name="T17" fmla="*/ 0 h 13"/>
                  <a:gd name="T18" fmla="*/ 5 w 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4" y="0"/>
                      <a:pt x="0" y="10"/>
                      <a:pt x="0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5" name="Freeform 368"/>
              <p:cNvSpPr>
                <a:spLocks noEditPoints="1"/>
              </p:cNvSpPr>
              <p:nvPr/>
            </p:nvSpPr>
            <p:spPr bwMode="auto">
              <a:xfrm>
                <a:off x="1921" y="768"/>
                <a:ext cx="29" cy="25"/>
              </a:xfrm>
              <a:custGeom>
                <a:avLst/>
                <a:gdLst>
                  <a:gd name="T0" fmla="*/ 0 w 20"/>
                  <a:gd name="T1" fmla="*/ 5 h 17"/>
                  <a:gd name="T2" fmla="*/ 0 w 20"/>
                  <a:gd name="T3" fmla="*/ 5 h 17"/>
                  <a:gd name="T4" fmla="*/ 0 w 20"/>
                  <a:gd name="T5" fmla="*/ 5 h 17"/>
                  <a:gd name="T6" fmla="*/ 2 w 20"/>
                  <a:gd name="T7" fmla="*/ 0 h 17"/>
                  <a:gd name="T8" fmla="*/ 0 w 20"/>
                  <a:gd name="T9" fmla="*/ 5 h 17"/>
                  <a:gd name="T10" fmla="*/ 0 w 20"/>
                  <a:gd name="T11" fmla="*/ 5 h 17"/>
                  <a:gd name="T12" fmla="*/ 3 w 20"/>
                  <a:gd name="T13" fmla="*/ 17 h 17"/>
                  <a:gd name="T14" fmla="*/ 14 w 20"/>
                  <a:gd name="T15" fmla="*/ 12 h 17"/>
                  <a:gd name="T16" fmla="*/ 15 w 20"/>
                  <a:gd name="T17" fmla="*/ 12 h 17"/>
                  <a:gd name="T18" fmla="*/ 17 w 20"/>
                  <a:gd name="T19" fmla="*/ 10 h 17"/>
                  <a:gd name="T20" fmla="*/ 8 w 20"/>
                  <a:gd name="T21" fmla="*/ 11 h 17"/>
                  <a:gd name="T22" fmla="*/ 2 w 20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0"/>
                    </a:moveTo>
                    <a:cubicBezTo>
                      <a:pt x="2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17"/>
                      <a:pt x="3" y="17"/>
                    </a:cubicBezTo>
                    <a:cubicBezTo>
                      <a:pt x="8" y="12"/>
                      <a:pt x="13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4" y="10"/>
                      <a:pt x="8" y="11"/>
                      <a:pt x="8" y="1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6" name="Freeform 369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0 h 4"/>
                  <a:gd name="T16" fmla="*/ 1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7" name="Freeform 371"/>
              <p:cNvSpPr/>
              <p:nvPr/>
            </p:nvSpPr>
            <p:spPr bwMode="auto">
              <a:xfrm>
                <a:off x="1923" y="7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8" name="Freeform 372"/>
              <p:cNvSpPr/>
              <p:nvPr/>
            </p:nvSpPr>
            <p:spPr bwMode="auto">
              <a:xfrm>
                <a:off x="1908" y="790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9" name="Freeform 373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1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0" name="Freeform 374"/>
              <p:cNvSpPr/>
              <p:nvPr/>
            </p:nvSpPr>
            <p:spPr bwMode="auto">
              <a:xfrm>
                <a:off x="1914" y="790"/>
                <a:ext cx="10" cy="3"/>
              </a:xfrm>
              <a:custGeom>
                <a:avLst/>
                <a:gdLst>
                  <a:gd name="T0" fmla="*/ 3 w 7"/>
                  <a:gd name="T1" fmla="*/ 0 h 2"/>
                  <a:gd name="T2" fmla="*/ 3 w 7"/>
                  <a:gd name="T3" fmla="*/ 0 h 2"/>
                  <a:gd name="T4" fmla="*/ 2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3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1" name="Freeform 375"/>
              <p:cNvSpPr>
                <a:spLocks noEditPoints="1"/>
              </p:cNvSpPr>
              <p:nvPr/>
            </p:nvSpPr>
            <p:spPr bwMode="auto">
              <a:xfrm>
                <a:off x="1926" y="790"/>
                <a:ext cx="8" cy="19"/>
              </a:xfrm>
              <a:custGeom>
                <a:avLst/>
                <a:gdLst>
                  <a:gd name="T0" fmla="*/ 6 w 6"/>
                  <a:gd name="T1" fmla="*/ 12 h 13"/>
                  <a:gd name="T2" fmla="*/ 5 w 6"/>
                  <a:gd name="T3" fmla="*/ 13 h 13"/>
                  <a:gd name="T4" fmla="*/ 6 w 6"/>
                  <a:gd name="T5" fmla="*/ 12 h 13"/>
                  <a:gd name="T6" fmla="*/ 4 w 6"/>
                  <a:gd name="T7" fmla="*/ 0 h 13"/>
                  <a:gd name="T8" fmla="*/ 0 w 6"/>
                  <a:gd name="T9" fmla="*/ 3 h 13"/>
                  <a:gd name="T10" fmla="*/ 0 w 6"/>
                  <a:gd name="T11" fmla="*/ 3 h 13"/>
                  <a:gd name="T12" fmla="*/ 4 w 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5" y="13"/>
                    </a:cubicBezTo>
                    <a:cubicBezTo>
                      <a:pt x="6" y="13"/>
                      <a:pt x="6" y="13"/>
                      <a:pt x="6" y="12"/>
                    </a:cubicBezTo>
                    <a:moveTo>
                      <a:pt x="4" y="0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2" name="Freeform 376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21"/>
              </a:xfrm>
              <a:custGeom>
                <a:avLst/>
                <a:gdLst>
                  <a:gd name="T0" fmla="*/ 7 w 7"/>
                  <a:gd name="T1" fmla="*/ 10 h 15"/>
                  <a:gd name="T2" fmla="*/ 5 w 7"/>
                  <a:gd name="T3" fmla="*/ 11 h 15"/>
                  <a:gd name="T4" fmla="*/ 3 w 7"/>
                  <a:gd name="T5" fmla="*/ 14 h 15"/>
                  <a:gd name="T6" fmla="*/ 3 w 7"/>
                  <a:gd name="T7" fmla="*/ 14 h 15"/>
                  <a:gd name="T8" fmla="*/ 2 w 7"/>
                  <a:gd name="T9" fmla="*/ 12 h 15"/>
                  <a:gd name="T10" fmla="*/ 0 w 7"/>
                  <a:gd name="T11" fmla="*/ 12 h 15"/>
                  <a:gd name="T12" fmla="*/ 2 w 7"/>
                  <a:gd name="T13" fmla="*/ 15 h 15"/>
                  <a:gd name="T14" fmla="*/ 6 w 7"/>
                  <a:gd name="T15" fmla="*/ 14 h 15"/>
                  <a:gd name="T16" fmla="*/ 6 w 7"/>
                  <a:gd name="T17" fmla="*/ 13 h 15"/>
                  <a:gd name="T18" fmla="*/ 7 w 7"/>
                  <a:gd name="T19" fmla="*/ 10 h 15"/>
                  <a:gd name="T20" fmla="*/ 2 w 7"/>
                  <a:gd name="T21" fmla="*/ 7 h 15"/>
                  <a:gd name="T22" fmla="*/ 0 w 7"/>
                  <a:gd name="T23" fmla="*/ 9 h 15"/>
                  <a:gd name="T24" fmla="*/ 0 w 7"/>
                  <a:gd name="T25" fmla="*/ 10 h 15"/>
                  <a:gd name="T26" fmla="*/ 2 w 7"/>
                  <a:gd name="T27" fmla="*/ 8 h 15"/>
                  <a:gd name="T28" fmla="*/ 2 w 7"/>
                  <a:gd name="T29" fmla="*/ 7 h 15"/>
                  <a:gd name="T30" fmla="*/ 7 w 7"/>
                  <a:gd name="T31" fmla="*/ 4 h 15"/>
                  <a:gd name="T32" fmla="*/ 5 w 7"/>
                  <a:gd name="T33" fmla="*/ 5 h 15"/>
                  <a:gd name="T34" fmla="*/ 5 w 7"/>
                  <a:gd name="T35" fmla="*/ 6 h 15"/>
                  <a:gd name="T36" fmla="*/ 7 w 7"/>
                  <a:gd name="T37" fmla="*/ 5 h 15"/>
                  <a:gd name="T38" fmla="*/ 7 w 7"/>
                  <a:gd name="T39" fmla="*/ 4 h 15"/>
                  <a:gd name="T40" fmla="*/ 3 w 7"/>
                  <a:gd name="T41" fmla="*/ 0 h 15"/>
                  <a:gd name="T42" fmla="*/ 0 w 7"/>
                  <a:gd name="T43" fmla="*/ 3 h 15"/>
                  <a:gd name="T44" fmla="*/ 0 w 7"/>
                  <a:gd name="T45" fmla="*/ 4 h 15"/>
                  <a:gd name="T46" fmla="*/ 0 w 7"/>
                  <a:gd name="T47" fmla="*/ 6 h 15"/>
                  <a:gd name="T48" fmla="*/ 2 w 7"/>
                  <a:gd name="T49" fmla="*/ 6 h 15"/>
                  <a:gd name="T50" fmla="*/ 2 w 7"/>
                  <a:gd name="T51" fmla="*/ 2 h 15"/>
                  <a:gd name="T52" fmla="*/ 3 w 7"/>
                  <a:gd name="T53" fmla="*/ 2 h 15"/>
                  <a:gd name="T54" fmla="*/ 5 w 7"/>
                  <a:gd name="T55" fmla="*/ 4 h 15"/>
                  <a:gd name="T56" fmla="*/ 5 w 7"/>
                  <a:gd name="T57" fmla="*/ 5 h 15"/>
                  <a:gd name="T58" fmla="*/ 7 w 7"/>
                  <a:gd name="T59" fmla="*/ 4 h 15"/>
                  <a:gd name="T60" fmla="*/ 6 w 7"/>
                  <a:gd name="T61" fmla="*/ 2 h 15"/>
                  <a:gd name="T62" fmla="*/ 6 w 7"/>
                  <a:gd name="T63" fmla="*/ 2 h 15"/>
                  <a:gd name="T64" fmla="*/ 4 w 7"/>
                  <a:gd name="T65" fmla="*/ 2 h 15"/>
                  <a:gd name="T66" fmla="*/ 4 w 7"/>
                  <a:gd name="T67" fmla="*/ 0 h 15"/>
                  <a:gd name="T68" fmla="*/ 3 w 7"/>
                  <a:gd name="T6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15">
                    <a:moveTo>
                      <a:pt x="7" y="10"/>
                    </a:moveTo>
                    <a:cubicBezTo>
                      <a:pt x="6" y="10"/>
                      <a:pt x="6" y="10"/>
                      <a:pt x="5" y="11"/>
                    </a:cubicBezTo>
                    <a:cubicBezTo>
                      <a:pt x="5" y="12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0"/>
                    </a:cubicBezTo>
                    <a:moveTo>
                      <a:pt x="2" y="7"/>
                    </a:moveTo>
                    <a:cubicBezTo>
                      <a:pt x="2" y="8"/>
                      <a:pt x="1" y="8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moveTo>
                      <a:pt x="7" y="4"/>
                    </a:moveTo>
                    <a:cubicBezTo>
                      <a:pt x="7" y="4"/>
                      <a:pt x="6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5" y="2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3" name="Freeform 377"/>
              <p:cNvSpPr>
                <a:spLocks noEditPoints="1"/>
              </p:cNvSpPr>
              <p:nvPr/>
            </p:nvSpPr>
            <p:spPr bwMode="auto">
              <a:xfrm>
                <a:off x="1950" y="790"/>
                <a:ext cx="9" cy="22"/>
              </a:xfrm>
              <a:custGeom>
                <a:avLst/>
                <a:gdLst>
                  <a:gd name="T0" fmla="*/ 3 w 6"/>
                  <a:gd name="T1" fmla="*/ 9 h 15"/>
                  <a:gd name="T2" fmla="*/ 1 w 6"/>
                  <a:gd name="T3" fmla="*/ 9 h 15"/>
                  <a:gd name="T4" fmla="*/ 1 w 6"/>
                  <a:gd name="T5" fmla="*/ 11 h 15"/>
                  <a:gd name="T6" fmla="*/ 4 w 6"/>
                  <a:gd name="T7" fmla="*/ 15 h 15"/>
                  <a:gd name="T8" fmla="*/ 4 w 6"/>
                  <a:gd name="T9" fmla="*/ 15 h 15"/>
                  <a:gd name="T10" fmla="*/ 5 w 6"/>
                  <a:gd name="T11" fmla="*/ 15 h 15"/>
                  <a:gd name="T12" fmla="*/ 6 w 6"/>
                  <a:gd name="T13" fmla="*/ 10 h 15"/>
                  <a:gd name="T14" fmla="*/ 6 w 6"/>
                  <a:gd name="T15" fmla="*/ 9 h 15"/>
                  <a:gd name="T16" fmla="*/ 5 w 6"/>
                  <a:gd name="T17" fmla="*/ 9 h 15"/>
                  <a:gd name="T18" fmla="*/ 4 w 6"/>
                  <a:gd name="T19" fmla="*/ 13 h 15"/>
                  <a:gd name="T20" fmla="*/ 4 w 6"/>
                  <a:gd name="T21" fmla="*/ 13 h 15"/>
                  <a:gd name="T22" fmla="*/ 4 w 6"/>
                  <a:gd name="T23" fmla="*/ 13 h 15"/>
                  <a:gd name="T24" fmla="*/ 3 w 6"/>
                  <a:gd name="T25" fmla="*/ 9 h 15"/>
                  <a:gd name="T26" fmla="*/ 2 w 6"/>
                  <a:gd name="T27" fmla="*/ 0 h 15"/>
                  <a:gd name="T28" fmla="*/ 2 w 6"/>
                  <a:gd name="T29" fmla="*/ 0 h 15"/>
                  <a:gd name="T30" fmla="*/ 1 w 6"/>
                  <a:gd name="T31" fmla="*/ 1 h 15"/>
                  <a:gd name="T32" fmla="*/ 1 w 6"/>
                  <a:gd name="T33" fmla="*/ 4 h 15"/>
                  <a:gd name="T34" fmla="*/ 3 w 6"/>
                  <a:gd name="T35" fmla="*/ 3 h 15"/>
                  <a:gd name="T36" fmla="*/ 4 w 6"/>
                  <a:gd name="T37" fmla="*/ 1 h 15"/>
                  <a:gd name="T38" fmla="*/ 4 w 6"/>
                  <a:gd name="T39" fmla="*/ 1 h 15"/>
                  <a:gd name="T40" fmla="*/ 4 w 6"/>
                  <a:gd name="T41" fmla="*/ 1 h 15"/>
                  <a:gd name="T42" fmla="*/ 4 w 6"/>
                  <a:gd name="T43" fmla="*/ 1 h 15"/>
                  <a:gd name="T44" fmla="*/ 2 w 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5">
                    <a:moveTo>
                      <a:pt x="3" y="9"/>
                    </a:move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6" y="15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11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3"/>
                      <a:pt x="3" y="9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4" name="Freeform 378"/>
              <p:cNvSpPr>
                <a:spLocks noEditPoints="1"/>
              </p:cNvSpPr>
              <p:nvPr/>
            </p:nvSpPr>
            <p:spPr bwMode="auto">
              <a:xfrm>
                <a:off x="1961" y="797"/>
                <a:ext cx="5" cy="19"/>
              </a:xfrm>
              <a:custGeom>
                <a:avLst/>
                <a:gdLst>
                  <a:gd name="T0" fmla="*/ 1 w 4"/>
                  <a:gd name="T1" fmla="*/ 5 h 13"/>
                  <a:gd name="T2" fmla="*/ 1 w 4"/>
                  <a:gd name="T3" fmla="*/ 9 h 13"/>
                  <a:gd name="T4" fmla="*/ 2 w 4"/>
                  <a:gd name="T5" fmla="*/ 6 h 13"/>
                  <a:gd name="T6" fmla="*/ 2 w 4"/>
                  <a:gd name="T7" fmla="*/ 7 h 13"/>
                  <a:gd name="T8" fmla="*/ 1 w 4"/>
                  <a:gd name="T9" fmla="*/ 7 h 13"/>
                  <a:gd name="T10" fmla="*/ 1 w 4"/>
                  <a:gd name="T11" fmla="*/ 5 h 13"/>
                  <a:gd name="T12" fmla="*/ 3 w 4"/>
                  <a:gd name="T13" fmla="*/ 0 h 13"/>
                  <a:gd name="T14" fmla="*/ 3 w 4"/>
                  <a:gd name="T15" fmla="*/ 5 h 13"/>
                  <a:gd name="T16" fmla="*/ 3 w 4"/>
                  <a:gd name="T17" fmla="*/ 5 h 13"/>
                  <a:gd name="T18" fmla="*/ 3 w 4"/>
                  <a:gd name="T19" fmla="*/ 8 h 13"/>
                  <a:gd name="T20" fmla="*/ 3 w 4"/>
                  <a:gd name="T21" fmla="*/ 13 h 13"/>
                  <a:gd name="T22" fmla="*/ 3 w 4"/>
                  <a:gd name="T23" fmla="*/ 13 h 13"/>
                  <a:gd name="T24" fmla="*/ 3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5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moveTo>
                      <a:pt x="3" y="0"/>
                    </a:moveTo>
                    <a:cubicBezTo>
                      <a:pt x="3" y="2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4" y="9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8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5" name="Freeform 379"/>
              <p:cNvSpPr>
                <a:spLocks noEditPoints="1"/>
              </p:cNvSpPr>
              <p:nvPr/>
            </p:nvSpPr>
            <p:spPr bwMode="auto">
              <a:xfrm>
                <a:off x="1939" y="851"/>
                <a:ext cx="29" cy="22"/>
              </a:xfrm>
              <a:custGeom>
                <a:avLst/>
                <a:gdLst>
                  <a:gd name="T0" fmla="*/ 20 w 20"/>
                  <a:gd name="T1" fmla="*/ 15 h 15"/>
                  <a:gd name="T2" fmla="*/ 20 w 20"/>
                  <a:gd name="T3" fmla="*/ 15 h 15"/>
                  <a:gd name="T4" fmla="*/ 20 w 20"/>
                  <a:gd name="T5" fmla="*/ 15 h 15"/>
                  <a:gd name="T6" fmla="*/ 20 w 20"/>
                  <a:gd name="T7" fmla="*/ 15 h 15"/>
                  <a:gd name="T8" fmla="*/ 20 w 20"/>
                  <a:gd name="T9" fmla="*/ 15 h 15"/>
                  <a:gd name="T10" fmla="*/ 9 w 20"/>
                  <a:gd name="T11" fmla="*/ 8 h 15"/>
                  <a:gd name="T12" fmla="*/ 9 w 20"/>
                  <a:gd name="T13" fmla="*/ 8 h 15"/>
                  <a:gd name="T14" fmla="*/ 9 w 20"/>
                  <a:gd name="T15" fmla="*/ 8 h 15"/>
                  <a:gd name="T16" fmla="*/ 9 w 20"/>
                  <a:gd name="T17" fmla="*/ 8 h 15"/>
                  <a:gd name="T18" fmla="*/ 9 w 20"/>
                  <a:gd name="T19" fmla="*/ 8 h 15"/>
                  <a:gd name="T20" fmla="*/ 9 w 20"/>
                  <a:gd name="T21" fmla="*/ 8 h 15"/>
                  <a:gd name="T22" fmla="*/ 0 w 20"/>
                  <a:gd name="T23" fmla="*/ 6 h 15"/>
                  <a:gd name="T24" fmla="*/ 0 w 20"/>
                  <a:gd name="T25" fmla="*/ 6 h 15"/>
                  <a:gd name="T26" fmla="*/ 0 w 20"/>
                  <a:gd name="T27" fmla="*/ 6 h 15"/>
                  <a:gd name="T28" fmla="*/ 5 w 20"/>
                  <a:gd name="T29" fmla="*/ 5 h 15"/>
                  <a:gd name="T30" fmla="*/ 0 w 20"/>
                  <a:gd name="T31" fmla="*/ 6 h 15"/>
                  <a:gd name="T32" fmla="*/ 5 w 20"/>
                  <a:gd name="T33" fmla="*/ 5 h 15"/>
                  <a:gd name="T34" fmla="*/ 5 w 20"/>
                  <a:gd name="T35" fmla="*/ 5 h 15"/>
                  <a:gd name="T36" fmla="*/ 5 w 20"/>
                  <a:gd name="T37" fmla="*/ 5 h 15"/>
                  <a:gd name="T38" fmla="*/ 5 w 20"/>
                  <a:gd name="T39" fmla="*/ 5 h 15"/>
                  <a:gd name="T40" fmla="*/ 7 w 20"/>
                  <a:gd name="T41" fmla="*/ 5 h 15"/>
                  <a:gd name="T42" fmla="*/ 9 w 20"/>
                  <a:gd name="T43" fmla="*/ 8 h 15"/>
                  <a:gd name="T44" fmla="*/ 7 w 20"/>
                  <a:gd name="T45" fmla="*/ 5 h 15"/>
                  <a:gd name="T46" fmla="*/ 7 w 20"/>
                  <a:gd name="T47" fmla="*/ 5 h 15"/>
                  <a:gd name="T48" fmla="*/ 7 w 20"/>
                  <a:gd name="T49" fmla="*/ 5 h 15"/>
                  <a:gd name="T50" fmla="*/ 7 w 20"/>
                  <a:gd name="T51" fmla="*/ 5 h 15"/>
                  <a:gd name="T52" fmla="*/ 7 w 20"/>
                  <a:gd name="T53" fmla="*/ 5 h 15"/>
                  <a:gd name="T54" fmla="*/ 17 w 20"/>
                  <a:gd name="T55" fmla="*/ 0 h 15"/>
                  <a:gd name="T56" fmla="*/ 18 w 20"/>
                  <a:gd name="T57" fmla="*/ 7 h 15"/>
                  <a:gd name="T58" fmla="*/ 18 w 20"/>
                  <a:gd name="T59" fmla="*/ 6 h 15"/>
                  <a:gd name="T60" fmla="*/ 18 w 20"/>
                  <a:gd name="T61" fmla="*/ 5 h 15"/>
                  <a:gd name="T62" fmla="*/ 18 w 20"/>
                  <a:gd name="T63" fmla="*/ 5 h 15"/>
                  <a:gd name="T64" fmla="*/ 17 w 20"/>
                  <a:gd name="T6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15"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5" y="5"/>
                    </a:moveTo>
                    <a:cubicBezTo>
                      <a:pt x="3" y="5"/>
                      <a:pt x="2" y="6"/>
                      <a:pt x="0" y="6"/>
                    </a:cubicBezTo>
                    <a:cubicBezTo>
                      <a:pt x="2" y="6"/>
                      <a:pt x="3" y="5"/>
                      <a:pt x="5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7" y="5"/>
                    </a:moveTo>
                    <a:cubicBezTo>
                      <a:pt x="9" y="5"/>
                      <a:pt x="10" y="5"/>
                      <a:pt x="9" y="8"/>
                    </a:cubicBezTo>
                    <a:cubicBezTo>
                      <a:pt x="10" y="5"/>
                      <a:pt x="9" y="5"/>
                      <a:pt x="7" y="5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17" y="0"/>
                    </a:moveTo>
                    <a:cubicBezTo>
                      <a:pt x="17" y="3"/>
                      <a:pt x="17" y="6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3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6" name="Freeform 380"/>
              <p:cNvSpPr/>
              <p:nvPr/>
            </p:nvSpPr>
            <p:spPr bwMode="auto">
              <a:xfrm>
                <a:off x="1961" y="805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3 h 5"/>
                  <a:gd name="T10" fmla="*/ 3 w 3"/>
                  <a:gd name="T11" fmla="*/ 3 h 5"/>
                  <a:gd name="T12" fmla="*/ 3 w 3"/>
                  <a:gd name="T13" fmla="*/ 0 h 5"/>
                  <a:gd name="T14" fmla="*/ 3 w 3"/>
                  <a:gd name="T15" fmla="*/ 0 h 5"/>
                  <a:gd name="T16" fmla="*/ 2 w 3"/>
                  <a:gd name="T17" fmla="*/ 1 h 5"/>
                  <a:gd name="T18" fmla="*/ 1 w 3"/>
                  <a:gd name="T19" fmla="*/ 4 h 5"/>
                  <a:gd name="T20" fmla="*/ 1 w 3"/>
                  <a:gd name="T21" fmla="*/ 0 h 5"/>
                  <a:gd name="T22" fmla="*/ 0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7" name="Freeform 381"/>
              <p:cNvSpPr/>
              <p:nvPr/>
            </p:nvSpPr>
            <p:spPr bwMode="auto">
              <a:xfrm>
                <a:off x="1937" y="858"/>
                <a:ext cx="16" cy="18"/>
              </a:xfrm>
              <a:custGeom>
                <a:avLst/>
                <a:gdLst>
                  <a:gd name="T0" fmla="*/ 8 w 11"/>
                  <a:gd name="T1" fmla="*/ 0 h 12"/>
                  <a:gd name="T2" fmla="*/ 8 w 11"/>
                  <a:gd name="T3" fmla="*/ 0 h 12"/>
                  <a:gd name="T4" fmla="*/ 6 w 11"/>
                  <a:gd name="T5" fmla="*/ 0 h 12"/>
                  <a:gd name="T6" fmla="*/ 6 w 11"/>
                  <a:gd name="T7" fmla="*/ 0 h 12"/>
                  <a:gd name="T8" fmla="*/ 6 w 11"/>
                  <a:gd name="T9" fmla="*/ 0 h 12"/>
                  <a:gd name="T10" fmla="*/ 1 w 11"/>
                  <a:gd name="T11" fmla="*/ 1 h 12"/>
                  <a:gd name="T12" fmla="*/ 1 w 11"/>
                  <a:gd name="T13" fmla="*/ 1 h 12"/>
                  <a:gd name="T14" fmla="*/ 1 w 11"/>
                  <a:gd name="T15" fmla="*/ 1 h 12"/>
                  <a:gd name="T16" fmla="*/ 1 w 11"/>
                  <a:gd name="T17" fmla="*/ 1 h 12"/>
                  <a:gd name="T18" fmla="*/ 1 w 11"/>
                  <a:gd name="T19" fmla="*/ 2 h 12"/>
                  <a:gd name="T20" fmla="*/ 1 w 11"/>
                  <a:gd name="T21" fmla="*/ 2 h 12"/>
                  <a:gd name="T22" fmla="*/ 1 w 11"/>
                  <a:gd name="T23" fmla="*/ 2 h 12"/>
                  <a:gd name="T24" fmla="*/ 3 w 11"/>
                  <a:gd name="T25" fmla="*/ 12 h 12"/>
                  <a:gd name="T26" fmla="*/ 3 w 11"/>
                  <a:gd name="T27" fmla="*/ 12 h 12"/>
                  <a:gd name="T28" fmla="*/ 10 w 11"/>
                  <a:gd name="T29" fmla="*/ 3 h 12"/>
                  <a:gd name="T30" fmla="*/ 10 w 11"/>
                  <a:gd name="T31" fmla="*/ 3 h 12"/>
                  <a:gd name="T32" fmla="*/ 10 w 11"/>
                  <a:gd name="T33" fmla="*/ 3 h 12"/>
                  <a:gd name="T34" fmla="*/ 10 w 11"/>
                  <a:gd name="T35" fmla="*/ 3 h 12"/>
                  <a:gd name="T36" fmla="*/ 10 w 11"/>
                  <a:gd name="T37" fmla="*/ 3 h 12"/>
                  <a:gd name="T38" fmla="*/ 10 w 11"/>
                  <a:gd name="T39" fmla="*/ 3 h 12"/>
                  <a:gd name="T40" fmla="*/ 8 w 11"/>
                  <a:gd name="T41" fmla="*/ 0 h 12"/>
                  <a:gd name="T42" fmla="*/ 8 w 11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5"/>
                      <a:pt x="2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9" y="7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8" name="Freeform 382"/>
              <p:cNvSpPr/>
              <p:nvPr/>
            </p:nvSpPr>
            <p:spPr bwMode="auto">
              <a:xfrm>
                <a:off x="1934" y="809"/>
                <a:ext cx="37" cy="67"/>
              </a:xfrm>
              <a:custGeom>
                <a:avLst/>
                <a:gdLst>
                  <a:gd name="T0" fmla="*/ 21 w 25"/>
                  <a:gd name="T1" fmla="*/ 0 h 46"/>
                  <a:gd name="T2" fmla="*/ 20 w 25"/>
                  <a:gd name="T3" fmla="*/ 2 h 46"/>
                  <a:gd name="T4" fmla="*/ 19 w 25"/>
                  <a:gd name="T5" fmla="*/ 2 h 46"/>
                  <a:gd name="T6" fmla="*/ 19 w 25"/>
                  <a:gd name="T7" fmla="*/ 2 h 46"/>
                  <a:gd name="T8" fmla="*/ 18 w 25"/>
                  <a:gd name="T9" fmla="*/ 3 h 46"/>
                  <a:gd name="T10" fmla="*/ 12 w 25"/>
                  <a:gd name="T11" fmla="*/ 8 h 46"/>
                  <a:gd name="T12" fmla="*/ 13 w 25"/>
                  <a:gd name="T13" fmla="*/ 8 h 46"/>
                  <a:gd name="T14" fmla="*/ 15 w 25"/>
                  <a:gd name="T15" fmla="*/ 8 h 46"/>
                  <a:gd name="T16" fmla="*/ 17 w 25"/>
                  <a:gd name="T17" fmla="*/ 13 h 46"/>
                  <a:gd name="T18" fmla="*/ 14 w 25"/>
                  <a:gd name="T19" fmla="*/ 20 h 46"/>
                  <a:gd name="T20" fmla="*/ 15 w 25"/>
                  <a:gd name="T21" fmla="*/ 21 h 46"/>
                  <a:gd name="T22" fmla="*/ 10 w 25"/>
                  <a:gd name="T23" fmla="*/ 25 h 46"/>
                  <a:gd name="T24" fmla="*/ 12 w 25"/>
                  <a:gd name="T25" fmla="*/ 25 h 46"/>
                  <a:gd name="T26" fmla="*/ 17 w 25"/>
                  <a:gd name="T27" fmla="*/ 30 h 46"/>
                  <a:gd name="T28" fmla="*/ 12 w 25"/>
                  <a:gd name="T29" fmla="*/ 28 h 46"/>
                  <a:gd name="T30" fmla="*/ 6 w 25"/>
                  <a:gd name="T31" fmla="*/ 31 h 46"/>
                  <a:gd name="T32" fmla="*/ 6 w 25"/>
                  <a:gd name="T33" fmla="*/ 31 h 46"/>
                  <a:gd name="T34" fmla="*/ 2 w 25"/>
                  <a:gd name="T35" fmla="*/ 32 h 46"/>
                  <a:gd name="T36" fmla="*/ 3 w 25"/>
                  <a:gd name="T37" fmla="*/ 32 h 46"/>
                  <a:gd name="T38" fmla="*/ 3 w 25"/>
                  <a:gd name="T39" fmla="*/ 32 h 46"/>
                  <a:gd name="T40" fmla="*/ 3 w 25"/>
                  <a:gd name="T41" fmla="*/ 36 h 46"/>
                  <a:gd name="T42" fmla="*/ 3 w 25"/>
                  <a:gd name="T43" fmla="*/ 35 h 46"/>
                  <a:gd name="T44" fmla="*/ 3 w 25"/>
                  <a:gd name="T45" fmla="*/ 35 h 46"/>
                  <a:gd name="T46" fmla="*/ 3 w 25"/>
                  <a:gd name="T47" fmla="*/ 35 h 46"/>
                  <a:gd name="T48" fmla="*/ 3 w 25"/>
                  <a:gd name="T49" fmla="*/ 35 h 46"/>
                  <a:gd name="T50" fmla="*/ 8 w 25"/>
                  <a:gd name="T51" fmla="*/ 34 h 46"/>
                  <a:gd name="T52" fmla="*/ 8 w 25"/>
                  <a:gd name="T53" fmla="*/ 34 h 46"/>
                  <a:gd name="T54" fmla="*/ 8 w 25"/>
                  <a:gd name="T55" fmla="*/ 34 h 46"/>
                  <a:gd name="T56" fmla="*/ 10 w 25"/>
                  <a:gd name="T57" fmla="*/ 34 h 46"/>
                  <a:gd name="T58" fmla="*/ 10 w 25"/>
                  <a:gd name="T59" fmla="*/ 34 h 46"/>
                  <a:gd name="T60" fmla="*/ 10 w 25"/>
                  <a:gd name="T61" fmla="*/ 34 h 46"/>
                  <a:gd name="T62" fmla="*/ 10 w 25"/>
                  <a:gd name="T63" fmla="*/ 34 h 46"/>
                  <a:gd name="T64" fmla="*/ 10 w 25"/>
                  <a:gd name="T65" fmla="*/ 34 h 46"/>
                  <a:gd name="T66" fmla="*/ 12 w 25"/>
                  <a:gd name="T67" fmla="*/ 37 h 46"/>
                  <a:gd name="T68" fmla="*/ 12 w 25"/>
                  <a:gd name="T69" fmla="*/ 37 h 46"/>
                  <a:gd name="T70" fmla="*/ 12 w 25"/>
                  <a:gd name="T71" fmla="*/ 37 h 46"/>
                  <a:gd name="T72" fmla="*/ 12 w 25"/>
                  <a:gd name="T73" fmla="*/ 37 h 46"/>
                  <a:gd name="T74" fmla="*/ 12 w 25"/>
                  <a:gd name="T75" fmla="*/ 37 h 46"/>
                  <a:gd name="T76" fmla="*/ 12 w 25"/>
                  <a:gd name="T77" fmla="*/ 37 h 46"/>
                  <a:gd name="T78" fmla="*/ 5 w 25"/>
                  <a:gd name="T79" fmla="*/ 46 h 46"/>
                  <a:gd name="T80" fmla="*/ 5 w 25"/>
                  <a:gd name="T81" fmla="*/ 46 h 46"/>
                  <a:gd name="T82" fmla="*/ 15 w 25"/>
                  <a:gd name="T83" fmla="*/ 44 h 46"/>
                  <a:gd name="T84" fmla="*/ 23 w 25"/>
                  <a:gd name="T85" fmla="*/ 44 h 46"/>
                  <a:gd name="T86" fmla="*/ 23 w 25"/>
                  <a:gd name="T87" fmla="*/ 44 h 46"/>
                  <a:gd name="T88" fmla="*/ 23 w 25"/>
                  <a:gd name="T89" fmla="*/ 44 h 46"/>
                  <a:gd name="T90" fmla="*/ 22 w 25"/>
                  <a:gd name="T91" fmla="*/ 44 h 46"/>
                  <a:gd name="T92" fmla="*/ 21 w 25"/>
                  <a:gd name="T93" fmla="*/ 41 h 46"/>
                  <a:gd name="T94" fmla="*/ 21 w 25"/>
                  <a:gd name="T95" fmla="*/ 36 h 46"/>
                  <a:gd name="T96" fmla="*/ 20 w 25"/>
                  <a:gd name="T97" fmla="*/ 29 h 46"/>
                  <a:gd name="T98" fmla="*/ 20 w 25"/>
                  <a:gd name="T99" fmla="*/ 20 h 46"/>
                  <a:gd name="T100" fmla="*/ 20 w 25"/>
                  <a:gd name="T101" fmla="*/ 6 h 46"/>
                  <a:gd name="T102" fmla="*/ 20 w 25"/>
                  <a:gd name="T103" fmla="*/ 7 h 46"/>
                  <a:gd name="T104" fmla="*/ 21 w 25"/>
                  <a:gd name="T105" fmla="*/ 5 h 46"/>
                  <a:gd name="T106" fmla="*/ 21 w 25"/>
                  <a:gd name="T107" fmla="*/ 5 h 46"/>
                  <a:gd name="T108" fmla="*/ 21 w 25"/>
                  <a:gd name="T10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" h="46">
                    <a:moveTo>
                      <a:pt x="21" y="0"/>
                    </a:moveTo>
                    <a:cubicBezTo>
                      <a:pt x="21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" y="7"/>
                      <a:pt x="9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25" y="8"/>
                      <a:pt x="17" y="13"/>
                      <a:pt x="17" y="13"/>
                    </a:cubicBezTo>
                    <a:cubicBezTo>
                      <a:pt x="7" y="17"/>
                      <a:pt x="14" y="20"/>
                      <a:pt x="14" y="20"/>
                    </a:cubicBezTo>
                    <a:cubicBezTo>
                      <a:pt x="22" y="20"/>
                      <a:pt x="15" y="21"/>
                      <a:pt x="15" y="21"/>
                    </a:cubicBezTo>
                    <a:cubicBezTo>
                      <a:pt x="0" y="24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6" y="25"/>
                      <a:pt x="17" y="30"/>
                      <a:pt x="17" y="30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0" y="28"/>
                      <a:pt x="8" y="2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3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4"/>
                      <a:pt x="3" y="36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5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3" y="34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41"/>
                      <a:pt x="7" y="42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44"/>
                      <a:pt x="11" y="44"/>
                      <a:pt x="15" y="44"/>
                    </a:cubicBezTo>
                    <a:cubicBezTo>
                      <a:pt x="19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2" y="44"/>
                      <a:pt x="22" y="44"/>
                    </a:cubicBezTo>
                    <a:cubicBezTo>
                      <a:pt x="21" y="44"/>
                      <a:pt x="21" y="43"/>
                      <a:pt x="21" y="41"/>
                    </a:cubicBezTo>
                    <a:cubicBezTo>
                      <a:pt x="21" y="41"/>
                      <a:pt x="21" y="39"/>
                      <a:pt x="21" y="36"/>
                    </a:cubicBezTo>
                    <a:cubicBezTo>
                      <a:pt x="20" y="35"/>
                      <a:pt x="20" y="32"/>
                      <a:pt x="20" y="29"/>
                    </a:cubicBezTo>
                    <a:cubicBezTo>
                      <a:pt x="19" y="26"/>
                      <a:pt x="19" y="21"/>
                      <a:pt x="20" y="20"/>
                    </a:cubicBezTo>
                    <a:cubicBezTo>
                      <a:pt x="20" y="20"/>
                      <a:pt x="22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7"/>
                      <a:pt x="20" y="6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9" name="Freeform 383"/>
              <p:cNvSpPr/>
              <p:nvPr/>
            </p:nvSpPr>
            <p:spPr bwMode="auto">
              <a:xfrm>
                <a:off x="1962" y="809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0" name="Freeform 384"/>
              <p:cNvSpPr>
                <a:spLocks noEditPoints="1"/>
              </p:cNvSpPr>
              <p:nvPr/>
            </p:nvSpPr>
            <p:spPr bwMode="auto">
              <a:xfrm>
                <a:off x="1939" y="858"/>
                <a:ext cx="13" cy="18"/>
              </a:xfrm>
              <a:custGeom>
                <a:avLst/>
                <a:gdLst>
                  <a:gd name="T0" fmla="*/ 9 w 9"/>
                  <a:gd name="T1" fmla="*/ 3 h 12"/>
                  <a:gd name="T2" fmla="*/ 9 w 9"/>
                  <a:gd name="T3" fmla="*/ 3 h 12"/>
                  <a:gd name="T4" fmla="*/ 2 w 9"/>
                  <a:gd name="T5" fmla="*/ 12 h 12"/>
                  <a:gd name="T6" fmla="*/ 2 w 9"/>
                  <a:gd name="T7" fmla="*/ 12 h 12"/>
                  <a:gd name="T8" fmla="*/ 9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3 h 12"/>
                  <a:gd name="T16" fmla="*/ 9 w 9"/>
                  <a:gd name="T17" fmla="*/ 3 h 12"/>
                  <a:gd name="T18" fmla="*/ 9 w 9"/>
                  <a:gd name="T19" fmla="*/ 3 h 12"/>
                  <a:gd name="T20" fmla="*/ 9 w 9"/>
                  <a:gd name="T21" fmla="*/ 3 h 12"/>
                  <a:gd name="T22" fmla="*/ 9 w 9"/>
                  <a:gd name="T23" fmla="*/ 3 h 12"/>
                  <a:gd name="T24" fmla="*/ 0 w 9"/>
                  <a:gd name="T25" fmla="*/ 1 h 12"/>
                  <a:gd name="T26" fmla="*/ 0 w 9"/>
                  <a:gd name="T27" fmla="*/ 1 h 12"/>
                  <a:gd name="T28" fmla="*/ 0 w 9"/>
                  <a:gd name="T29" fmla="*/ 1 h 12"/>
                  <a:gd name="T30" fmla="*/ 0 w 9"/>
                  <a:gd name="T31" fmla="*/ 1 h 12"/>
                  <a:gd name="T32" fmla="*/ 0 w 9"/>
                  <a:gd name="T33" fmla="*/ 1 h 12"/>
                  <a:gd name="T34" fmla="*/ 0 w 9"/>
                  <a:gd name="T35" fmla="*/ 1 h 12"/>
                  <a:gd name="T36" fmla="*/ 5 w 9"/>
                  <a:gd name="T37" fmla="*/ 0 h 12"/>
                  <a:gd name="T38" fmla="*/ 5 w 9"/>
                  <a:gd name="T39" fmla="*/ 0 h 12"/>
                  <a:gd name="T40" fmla="*/ 5 w 9"/>
                  <a:gd name="T41" fmla="*/ 0 h 12"/>
                  <a:gd name="T42" fmla="*/ 7 w 9"/>
                  <a:gd name="T43" fmla="*/ 0 h 12"/>
                  <a:gd name="T44" fmla="*/ 5 w 9"/>
                  <a:gd name="T45" fmla="*/ 0 h 12"/>
                  <a:gd name="T46" fmla="*/ 7 w 9"/>
                  <a:gd name="T47" fmla="*/ 0 h 12"/>
                  <a:gd name="T48" fmla="*/ 7 w 9"/>
                  <a:gd name="T49" fmla="*/ 0 h 12"/>
                  <a:gd name="T50" fmla="*/ 7 w 9"/>
                  <a:gd name="T51" fmla="*/ 0 h 12"/>
                  <a:gd name="T52" fmla="*/ 7 w 9"/>
                  <a:gd name="T53" fmla="*/ 0 h 12"/>
                  <a:gd name="T54" fmla="*/ 7 w 9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8" y="7"/>
                      <a:pt x="4" y="8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8"/>
                      <a:pt x="8" y="7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1" name="Freeform 385"/>
              <p:cNvSpPr>
                <a:spLocks noEditPoints="1"/>
              </p:cNvSpPr>
              <p:nvPr/>
            </p:nvSpPr>
            <p:spPr bwMode="auto">
              <a:xfrm>
                <a:off x="1971" y="872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2" name="Freeform 386"/>
              <p:cNvSpPr>
                <a:spLocks noEditPoints="1"/>
              </p:cNvSpPr>
              <p:nvPr/>
            </p:nvSpPr>
            <p:spPr bwMode="auto">
              <a:xfrm>
                <a:off x="1953" y="872"/>
                <a:ext cx="21" cy="11"/>
              </a:xfrm>
              <a:custGeom>
                <a:avLst/>
                <a:gdLst>
                  <a:gd name="T0" fmla="*/ 12 w 14"/>
                  <a:gd name="T1" fmla="*/ 2 h 8"/>
                  <a:gd name="T2" fmla="*/ 13 w 14"/>
                  <a:gd name="T3" fmla="*/ 1 h 8"/>
                  <a:gd name="T4" fmla="*/ 12 w 14"/>
                  <a:gd name="T5" fmla="*/ 2 h 8"/>
                  <a:gd name="T6" fmla="*/ 13 w 14"/>
                  <a:gd name="T7" fmla="*/ 0 h 8"/>
                  <a:gd name="T8" fmla="*/ 10 w 14"/>
                  <a:gd name="T9" fmla="*/ 1 h 8"/>
                  <a:gd name="T10" fmla="*/ 10 w 14"/>
                  <a:gd name="T11" fmla="*/ 1 h 8"/>
                  <a:gd name="T12" fmla="*/ 10 w 14"/>
                  <a:gd name="T13" fmla="*/ 1 h 8"/>
                  <a:gd name="T14" fmla="*/ 10 w 14"/>
                  <a:gd name="T15" fmla="*/ 1 h 8"/>
                  <a:gd name="T16" fmla="*/ 10 w 14"/>
                  <a:gd name="T17" fmla="*/ 1 h 8"/>
                  <a:gd name="T18" fmla="*/ 0 w 14"/>
                  <a:gd name="T19" fmla="*/ 7 h 8"/>
                  <a:gd name="T20" fmla="*/ 1 w 14"/>
                  <a:gd name="T21" fmla="*/ 8 h 8"/>
                  <a:gd name="T22" fmla="*/ 11 w 14"/>
                  <a:gd name="T23" fmla="*/ 2 h 8"/>
                  <a:gd name="T24" fmla="*/ 14 w 14"/>
                  <a:gd name="T25" fmla="*/ 0 h 8"/>
                  <a:gd name="T26" fmla="*/ 14 w 14"/>
                  <a:gd name="T27" fmla="*/ 0 h 8"/>
                  <a:gd name="T28" fmla="*/ 14 w 14"/>
                  <a:gd name="T29" fmla="*/ 0 h 8"/>
                  <a:gd name="T30" fmla="*/ 13 w 14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2" y="2"/>
                    </a:moveTo>
                    <a:cubicBezTo>
                      <a:pt x="12" y="2"/>
                      <a:pt x="13" y="1"/>
                      <a:pt x="13" y="1"/>
                    </a:cubicBezTo>
                    <a:cubicBezTo>
                      <a:pt x="12" y="1"/>
                      <a:pt x="12" y="2"/>
                      <a:pt x="12" y="2"/>
                    </a:cubicBezTo>
                    <a:moveTo>
                      <a:pt x="13" y="0"/>
                    </a:moveTo>
                    <a:cubicBezTo>
                      <a:pt x="13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2" y="3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6" y="7"/>
                      <a:pt x="11" y="2"/>
                    </a:cubicBezTo>
                    <a:cubicBezTo>
                      <a:pt x="13" y="1"/>
                      <a:pt x="13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3" name="Freeform 387"/>
              <p:cNvSpPr>
                <a:spLocks noEditPoints="1"/>
              </p:cNvSpPr>
              <p:nvPr/>
            </p:nvSpPr>
            <p:spPr bwMode="auto">
              <a:xfrm>
                <a:off x="1968" y="873"/>
                <a:ext cx="14" cy="10"/>
              </a:xfrm>
              <a:custGeom>
                <a:avLst/>
                <a:gdLst>
                  <a:gd name="T0" fmla="*/ 8 w 10"/>
                  <a:gd name="T1" fmla="*/ 2 h 7"/>
                  <a:gd name="T2" fmla="*/ 8 w 10"/>
                  <a:gd name="T3" fmla="*/ 5 h 7"/>
                  <a:gd name="T4" fmla="*/ 9 w 10"/>
                  <a:gd name="T5" fmla="*/ 5 h 7"/>
                  <a:gd name="T6" fmla="*/ 10 w 10"/>
                  <a:gd name="T7" fmla="*/ 4 h 7"/>
                  <a:gd name="T8" fmla="*/ 10 w 10"/>
                  <a:gd name="T9" fmla="*/ 3 h 7"/>
                  <a:gd name="T10" fmla="*/ 8 w 10"/>
                  <a:gd name="T11" fmla="*/ 2 h 7"/>
                  <a:gd name="T12" fmla="*/ 5 w 10"/>
                  <a:gd name="T13" fmla="*/ 0 h 7"/>
                  <a:gd name="T14" fmla="*/ 5 w 10"/>
                  <a:gd name="T15" fmla="*/ 0 h 7"/>
                  <a:gd name="T16" fmla="*/ 1 w 10"/>
                  <a:gd name="T17" fmla="*/ 7 h 7"/>
                  <a:gd name="T18" fmla="*/ 7 w 10"/>
                  <a:gd name="T19" fmla="*/ 1 h 7"/>
                  <a:gd name="T20" fmla="*/ 7 w 10"/>
                  <a:gd name="T21" fmla="*/ 1 h 7"/>
                  <a:gd name="T22" fmla="*/ 5 w 10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7">
                    <a:moveTo>
                      <a:pt x="8" y="2"/>
                    </a:moveTo>
                    <a:cubicBezTo>
                      <a:pt x="9" y="2"/>
                      <a:pt x="9" y="3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6"/>
                      <a:pt x="1" y="7"/>
                    </a:cubicBezTo>
                    <a:cubicBezTo>
                      <a:pt x="1" y="7"/>
                      <a:pt x="5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4" name="Freeform 388"/>
              <p:cNvSpPr>
                <a:spLocks noEditPoints="1"/>
              </p:cNvSpPr>
              <p:nvPr/>
            </p:nvSpPr>
            <p:spPr bwMode="auto">
              <a:xfrm>
                <a:off x="1934" y="770"/>
                <a:ext cx="29" cy="38"/>
              </a:xfrm>
              <a:custGeom>
                <a:avLst/>
                <a:gdLst>
                  <a:gd name="T0" fmla="*/ 4 w 20"/>
                  <a:gd name="T1" fmla="*/ 23 h 26"/>
                  <a:gd name="T2" fmla="*/ 3 w 20"/>
                  <a:gd name="T3" fmla="*/ 26 h 26"/>
                  <a:gd name="T4" fmla="*/ 3 w 20"/>
                  <a:gd name="T5" fmla="*/ 26 h 26"/>
                  <a:gd name="T6" fmla="*/ 3 w 20"/>
                  <a:gd name="T7" fmla="*/ 26 h 26"/>
                  <a:gd name="T8" fmla="*/ 4 w 20"/>
                  <a:gd name="T9" fmla="*/ 25 h 26"/>
                  <a:gd name="T10" fmla="*/ 4 w 20"/>
                  <a:gd name="T11" fmla="*/ 25 h 26"/>
                  <a:gd name="T12" fmla="*/ 4 w 20"/>
                  <a:gd name="T13" fmla="*/ 23 h 26"/>
                  <a:gd name="T14" fmla="*/ 9 w 20"/>
                  <a:gd name="T15" fmla="*/ 19 h 26"/>
                  <a:gd name="T16" fmla="*/ 6 w 20"/>
                  <a:gd name="T17" fmla="*/ 21 h 26"/>
                  <a:gd name="T18" fmla="*/ 6 w 20"/>
                  <a:gd name="T19" fmla="*/ 23 h 26"/>
                  <a:gd name="T20" fmla="*/ 6 w 20"/>
                  <a:gd name="T21" fmla="*/ 25 h 26"/>
                  <a:gd name="T22" fmla="*/ 9 w 20"/>
                  <a:gd name="T23" fmla="*/ 24 h 26"/>
                  <a:gd name="T24" fmla="*/ 9 w 20"/>
                  <a:gd name="T25" fmla="*/ 19 h 26"/>
                  <a:gd name="T26" fmla="*/ 12 w 20"/>
                  <a:gd name="T27" fmla="*/ 18 h 26"/>
                  <a:gd name="T28" fmla="*/ 11 w 20"/>
                  <a:gd name="T29" fmla="*/ 18 h 26"/>
                  <a:gd name="T30" fmla="*/ 11 w 20"/>
                  <a:gd name="T31" fmla="*/ 23 h 26"/>
                  <a:gd name="T32" fmla="*/ 12 w 20"/>
                  <a:gd name="T33" fmla="*/ 23 h 26"/>
                  <a:gd name="T34" fmla="*/ 12 w 20"/>
                  <a:gd name="T35" fmla="*/ 18 h 26"/>
                  <a:gd name="T36" fmla="*/ 15 w 20"/>
                  <a:gd name="T37" fmla="*/ 15 h 26"/>
                  <a:gd name="T38" fmla="*/ 14 w 20"/>
                  <a:gd name="T39" fmla="*/ 17 h 26"/>
                  <a:gd name="T40" fmla="*/ 14 w 20"/>
                  <a:gd name="T41" fmla="*/ 17 h 26"/>
                  <a:gd name="T42" fmla="*/ 14 w 20"/>
                  <a:gd name="T43" fmla="*/ 21 h 26"/>
                  <a:gd name="T44" fmla="*/ 14 w 20"/>
                  <a:gd name="T45" fmla="*/ 23 h 26"/>
                  <a:gd name="T46" fmla="*/ 14 w 20"/>
                  <a:gd name="T47" fmla="*/ 23 h 26"/>
                  <a:gd name="T48" fmla="*/ 16 w 20"/>
                  <a:gd name="T49" fmla="*/ 23 h 26"/>
                  <a:gd name="T50" fmla="*/ 16 w 20"/>
                  <a:gd name="T51" fmla="*/ 19 h 26"/>
                  <a:gd name="T52" fmla="*/ 15 w 20"/>
                  <a:gd name="T53" fmla="*/ 15 h 26"/>
                  <a:gd name="T54" fmla="*/ 5 w 20"/>
                  <a:gd name="T55" fmla="*/ 0 h 26"/>
                  <a:gd name="T56" fmla="*/ 10 w 20"/>
                  <a:gd name="T57" fmla="*/ 8 h 26"/>
                  <a:gd name="T58" fmla="*/ 13 w 20"/>
                  <a:gd name="T59" fmla="*/ 10 h 26"/>
                  <a:gd name="T60" fmla="*/ 8 w 20"/>
                  <a:gd name="T61" fmla="*/ 13 h 26"/>
                  <a:gd name="T62" fmla="*/ 10 w 20"/>
                  <a:gd name="T63" fmla="*/ 14 h 26"/>
                  <a:gd name="T64" fmla="*/ 10 w 20"/>
                  <a:gd name="T65" fmla="*/ 15 h 26"/>
                  <a:gd name="T66" fmla="*/ 13 w 20"/>
                  <a:gd name="T67" fmla="*/ 14 h 26"/>
                  <a:gd name="T68" fmla="*/ 14 w 20"/>
                  <a:gd name="T69" fmla="*/ 14 h 26"/>
                  <a:gd name="T70" fmla="*/ 17 w 20"/>
                  <a:gd name="T71" fmla="*/ 15 h 26"/>
                  <a:gd name="T72" fmla="*/ 17 w 20"/>
                  <a:gd name="T73" fmla="*/ 23 h 26"/>
                  <a:gd name="T74" fmla="*/ 18 w 20"/>
                  <a:gd name="T75" fmla="*/ 24 h 26"/>
                  <a:gd name="T76" fmla="*/ 18 w 20"/>
                  <a:gd name="T77" fmla="*/ 17 h 26"/>
                  <a:gd name="T78" fmla="*/ 19 w 20"/>
                  <a:gd name="T79" fmla="*/ 15 h 26"/>
                  <a:gd name="T80" fmla="*/ 20 w 20"/>
                  <a:gd name="T81" fmla="*/ 15 h 26"/>
                  <a:gd name="T82" fmla="*/ 20 w 20"/>
                  <a:gd name="T83" fmla="*/ 15 h 26"/>
                  <a:gd name="T84" fmla="*/ 20 w 20"/>
                  <a:gd name="T85" fmla="*/ 16 h 26"/>
                  <a:gd name="T86" fmla="*/ 18 w 20"/>
                  <a:gd name="T87" fmla="*/ 8 h 26"/>
                  <a:gd name="T88" fmla="*/ 6 w 20"/>
                  <a:gd name="T89" fmla="*/ 1 h 26"/>
                  <a:gd name="T90" fmla="*/ 5 w 20"/>
                  <a:gd name="T9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26">
                    <a:moveTo>
                      <a:pt x="4" y="23"/>
                    </a:move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3"/>
                      <a:pt x="4" y="23"/>
                    </a:cubicBezTo>
                    <a:moveTo>
                      <a:pt x="9" y="19"/>
                    </a:moveTo>
                    <a:cubicBezTo>
                      <a:pt x="8" y="20"/>
                      <a:pt x="7" y="21"/>
                      <a:pt x="6" y="21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9" y="22"/>
                      <a:pt x="9" y="21"/>
                      <a:pt x="9" y="19"/>
                    </a:cubicBezTo>
                    <a:moveTo>
                      <a:pt x="12" y="18"/>
                    </a:moveTo>
                    <a:cubicBezTo>
                      <a:pt x="12" y="18"/>
                      <a:pt x="12" y="18"/>
                      <a:pt x="11" y="18"/>
                    </a:cubicBezTo>
                    <a:cubicBezTo>
                      <a:pt x="11" y="20"/>
                      <a:pt x="11" y="22"/>
                      <a:pt x="11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2" y="21"/>
                      <a:pt x="12" y="19"/>
                      <a:pt x="12" y="18"/>
                    </a:cubicBezTo>
                    <a:moveTo>
                      <a:pt x="15" y="15"/>
                    </a:moveTo>
                    <a:cubicBezTo>
                      <a:pt x="15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6" y="21"/>
                      <a:pt x="16" y="19"/>
                      <a:pt x="16" y="19"/>
                    </a:cubicBezTo>
                    <a:cubicBezTo>
                      <a:pt x="16" y="16"/>
                      <a:pt x="15" y="15"/>
                      <a:pt x="15" y="15"/>
                    </a:cubicBezTo>
                    <a:moveTo>
                      <a:pt x="5" y="0"/>
                    </a:moveTo>
                    <a:cubicBezTo>
                      <a:pt x="0" y="0"/>
                      <a:pt x="10" y="8"/>
                      <a:pt x="10" y="8"/>
                    </a:cubicBezTo>
                    <a:cubicBezTo>
                      <a:pt x="9" y="10"/>
                      <a:pt x="13" y="10"/>
                      <a:pt x="13" y="10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9" y="14"/>
                      <a:pt x="10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5" y="14"/>
                      <a:pt x="16" y="14"/>
                      <a:pt x="17" y="15"/>
                    </a:cubicBezTo>
                    <a:cubicBezTo>
                      <a:pt x="17" y="15"/>
                      <a:pt x="18" y="15"/>
                      <a:pt x="17" y="23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8" y="19"/>
                      <a:pt x="18" y="17"/>
                      <a:pt x="18" y="17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ubicBezTo>
                      <a:pt x="20" y="13"/>
                      <a:pt x="19" y="11"/>
                      <a:pt x="18" y="8"/>
                    </a:cubicBezTo>
                    <a:cubicBezTo>
                      <a:pt x="14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5" name="Freeform 389"/>
              <p:cNvSpPr/>
              <p:nvPr/>
            </p:nvSpPr>
            <p:spPr bwMode="auto">
              <a:xfrm>
                <a:off x="1939" y="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6" name="Freeform 390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17"/>
              </a:xfrm>
              <a:custGeom>
                <a:avLst/>
                <a:gdLst>
                  <a:gd name="T0" fmla="*/ 2 w 7"/>
                  <a:gd name="T1" fmla="*/ 8 h 12"/>
                  <a:gd name="T2" fmla="*/ 0 w 7"/>
                  <a:gd name="T3" fmla="*/ 10 h 12"/>
                  <a:gd name="T4" fmla="*/ 0 w 7"/>
                  <a:gd name="T5" fmla="*/ 12 h 12"/>
                  <a:gd name="T6" fmla="*/ 0 w 7"/>
                  <a:gd name="T7" fmla="*/ 12 h 12"/>
                  <a:gd name="T8" fmla="*/ 2 w 7"/>
                  <a:gd name="T9" fmla="*/ 12 h 12"/>
                  <a:gd name="T10" fmla="*/ 2 w 7"/>
                  <a:gd name="T11" fmla="*/ 10 h 12"/>
                  <a:gd name="T12" fmla="*/ 2 w 7"/>
                  <a:gd name="T13" fmla="*/ 8 h 12"/>
                  <a:gd name="T14" fmla="*/ 7 w 7"/>
                  <a:gd name="T15" fmla="*/ 5 h 12"/>
                  <a:gd name="T16" fmla="*/ 5 w 7"/>
                  <a:gd name="T17" fmla="*/ 6 h 12"/>
                  <a:gd name="T18" fmla="*/ 5 w 7"/>
                  <a:gd name="T19" fmla="*/ 11 h 12"/>
                  <a:gd name="T20" fmla="*/ 7 w 7"/>
                  <a:gd name="T21" fmla="*/ 10 h 12"/>
                  <a:gd name="T22" fmla="*/ 7 w 7"/>
                  <a:gd name="T23" fmla="*/ 5 h 12"/>
                  <a:gd name="T24" fmla="*/ 4 w 7"/>
                  <a:gd name="T25" fmla="*/ 0 h 12"/>
                  <a:gd name="T26" fmla="*/ 4 w 7"/>
                  <a:gd name="T27" fmla="*/ 2 h 12"/>
                  <a:gd name="T28" fmla="*/ 6 w 7"/>
                  <a:gd name="T29" fmla="*/ 2 h 12"/>
                  <a:gd name="T30" fmla="*/ 6 w 7"/>
                  <a:gd name="T31" fmla="*/ 2 h 12"/>
                  <a:gd name="T32" fmla="*/ 6 w 7"/>
                  <a:gd name="T33" fmla="*/ 1 h 12"/>
                  <a:gd name="T34" fmla="*/ 4 w 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2" y="8"/>
                    </a:moveTo>
                    <a:cubicBezTo>
                      <a:pt x="2" y="9"/>
                      <a:pt x="1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8"/>
                    </a:cubicBezTo>
                    <a:moveTo>
                      <a:pt x="7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9"/>
                      <a:pt x="7" y="7"/>
                      <a:pt x="7" y="5"/>
                    </a:cubicBezTo>
                    <a:moveTo>
                      <a:pt x="4" y="0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7" name="Freeform 391"/>
              <p:cNvSpPr>
                <a:spLocks noEditPoints="1"/>
              </p:cNvSpPr>
              <p:nvPr/>
            </p:nvSpPr>
            <p:spPr bwMode="auto">
              <a:xfrm>
                <a:off x="1952" y="790"/>
                <a:ext cx="9" cy="13"/>
              </a:xfrm>
              <a:custGeom>
                <a:avLst/>
                <a:gdLst>
                  <a:gd name="T0" fmla="*/ 2 w 6"/>
                  <a:gd name="T1" fmla="*/ 3 h 9"/>
                  <a:gd name="T2" fmla="*/ 0 w 6"/>
                  <a:gd name="T3" fmla="*/ 4 h 9"/>
                  <a:gd name="T4" fmla="*/ 0 w 6"/>
                  <a:gd name="T5" fmla="*/ 9 h 9"/>
                  <a:gd name="T6" fmla="*/ 2 w 6"/>
                  <a:gd name="T7" fmla="*/ 9 h 9"/>
                  <a:gd name="T8" fmla="*/ 2 w 6"/>
                  <a:gd name="T9" fmla="*/ 7 h 9"/>
                  <a:gd name="T10" fmla="*/ 2 w 6"/>
                  <a:gd name="T11" fmla="*/ 3 h 9"/>
                  <a:gd name="T12" fmla="*/ 2 w 6"/>
                  <a:gd name="T13" fmla="*/ 0 h 9"/>
                  <a:gd name="T14" fmla="*/ 1 w 6"/>
                  <a:gd name="T15" fmla="*/ 0 h 9"/>
                  <a:gd name="T16" fmla="*/ 1 w 6"/>
                  <a:gd name="T17" fmla="*/ 0 h 9"/>
                  <a:gd name="T18" fmla="*/ 3 w 6"/>
                  <a:gd name="T19" fmla="*/ 1 h 9"/>
                  <a:gd name="T20" fmla="*/ 4 w 6"/>
                  <a:gd name="T21" fmla="*/ 5 h 9"/>
                  <a:gd name="T22" fmla="*/ 4 w 6"/>
                  <a:gd name="T23" fmla="*/ 9 h 9"/>
                  <a:gd name="T24" fmla="*/ 5 w 6"/>
                  <a:gd name="T25" fmla="*/ 9 h 9"/>
                  <a:gd name="T26" fmla="*/ 5 w 6"/>
                  <a:gd name="T27" fmla="*/ 1 h 9"/>
                  <a:gd name="T28" fmla="*/ 2 w 6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9">
                    <a:moveTo>
                      <a:pt x="2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7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5"/>
                      <a:pt x="2" y="3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5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8" name="Freeform 392"/>
              <p:cNvSpPr>
                <a:spLocks noEditPoints="1"/>
              </p:cNvSpPr>
              <p:nvPr/>
            </p:nvSpPr>
            <p:spPr bwMode="auto">
              <a:xfrm>
                <a:off x="1961" y="793"/>
                <a:ext cx="4" cy="15"/>
              </a:xfrm>
              <a:custGeom>
                <a:avLst/>
                <a:gdLst>
                  <a:gd name="T0" fmla="*/ 3 w 3"/>
                  <a:gd name="T1" fmla="*/ 3 h 10"/>
                  <a:gd name="T2" fmla="*/ 3 w 3"/>
                  <a:gd name="T3" fmla="*/ 8 h 10"/>
                  <a:gd name="T4" fmla="*/ 3 w 3"/>
                  <a:gd name="T5" fmla="*/ 3 h 10"/>
                  <a:gd name="T6" fmla="*/ 3 w 3"/>
                  <a:gd name="T7" fmla="*/ 3 h 10"/>
                  <a:gd name="T8" fmla="*/ 1 w 3"/>
                  <a:gd name="T9" fmla="*/ 0 h 10"/>
                  <a:gd name="T10" fmla="*/ 1 w 3"/>
                  <a:gd name="T11" fmla="*/ 1 h 10"/>
                  <a:gd name="T12" fmla="*/ 1 w 3"/>
                  <a:gd name="T13" fmla="*/ 5 h 10"/>
                  <a:gd name="T14" fmla="*/ 1 w 3"/>
                  <a:gd name="T15" fmla="*/ 8 h 10"/>
                  <a:gd name="T16" fmla="*/ 1 w 3"/>
                  <a:gd name="T17" fmla="*/ 10 h 10"/>
                  <a:gd name="T18" fmla="*/ 2 w 3"/>
                  <a:gd name="T19" fmla="*/ 10 h 10"/>
                  <a:gd name="T20" fmla="*/ 2 w 3"/>
                  <a:gd name="T21" fmla="*/ 9 h 10"/>
                  <a:gd name="T22" fmla="*/ 2 w 3"/>
                  <a:gd name="T23" fmla="*/ 2 h 10"/>
                  <a:gd name="T24" fmla="*/ 1 w 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0">
                    <a:moveTo>
                      <a:pt x="3" y="3"/>
                    </a:moveTo>
                    <a:cubicBezTo>
                      <a:pt x="3" y="4"/>
                      <a:pt x="3" y="7"/>
                      <a:pt x="3" y="8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5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6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9" name="Freeform 393"/>
              <p:cNvSpPr/>
              <p:nvPr/>
            </p:nvSpPr>
            <p:spPr bwMode="auto">
              <a:xfrm>
                <a:off x="1961" y="792"/>
                <a:ext cx="4" cy="14"/>
              </a:xfrm>
              <a:custGeom>
                <a:avLst/>
                <a:gdLst>
                  <a:gd name="T0" fmla="*/ 1 w 3"/>
                  <a:gd name="T1" fmla="*/ 0 h 10"/>
                  <a:gd name="T2" fmla="*/ 0 w 3"/>
                  <a:gd name="T3" fmla="*/ 2 h 10"/>
                  <a:gd name="T4" fmla="*/ 0 w 3"/>
                  <a:gd name="T5" fmla="*/ 9 h 10"/>
                  <a:gd name="T6" fmla="*/ 1 w 3"/>
                  <a:gd name="T7" fmla="*/ 9 h 10"/>
                  <a:gd name="T8" fmla="*/ 1 w 3"/>
                  <a:gd name="T9" fmla="*/ 6 h 10"/>
                  <a:gd name="T10" fmla="*/ 1 w 3"/>
                  <a:gd name="T11" fmla="*/ 2 h 10"/>
                  <a:gd name="T12" fmla="*/ 1 w 3"/>
                  <a:gd name="T13" fmla="*/ 1 h 10"/>
                  <a:gd name="T14" fmla="*/ 2 w 3"/>
                  <a:gd name="T15" fmla="*/ 3 h 10"/>
                  <a:gd name="T16" fmla="*/ 2 w 3"/>
                  <a:gd name="T17" fmla="*/ 10 h 10"/>
                  <a:gd name="T18" fmla="*/ 3 w 3"/>
                  <a:gd name="T19" fmla="*/ 9 h 10"/>
                  <a:gd name="T20" fmla="*/ 3 w 3"/>
                  <a:gd name="T21" fmla="*/ 4 h 10"/>
                  <a:gd name="T22" fmla="*/ 2 w 3"/>
                  <a:gd name="T23" fmla="*/ 1 h 10"/>
                  <a:gd name="T24" fmla="*/ 2 w 3"/>
                  <a:gd name="T25" fmla="*/ 0 h 10"/>
                  <a:gd name="T26" fmla="*/ 2 w 3"/>
                  <a:gd name="T27" fmla="*/ 0 h 10"/>
                  <a:gd name="T28" fmla="*/ 1 w 3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0">
                    <a:moveTo>
                      <a:pt x="1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2"/>
                      <a:pt x="0" y="4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7"/>
                      <a:pt x="2" y="10"/>
                    </a:cubicBezTo>
                    <a:cubicBezTo>
                      <a:pt x="2" y="10"/>
                      <a:pt x="2" y="10"/>
                      <a:pt x="3" y="9"/>
                    </a:cubicBezTo>
                    <a:cubicBezTo>
                      <a:pt x="3" y="8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0" name="Freeform 394"/>
              <p:cNvSpPr/>
              <p:nvPr/>
            </p:nvSpPr>
            <p:spPr bwMode="auto">
              <a:xfrm>
                <a:off x="1911" y="790"/>
                <a:ext cx="35" cy="66"/>
              </a:xfrm>
              <a:custGeom>
                <a:avLst/>
                <a:gdLst>
                  <a:gd name="T0" fmla="*/ 24 w 24"/>
                  <a:gd name="T1" fmla="*/ 30 h 45"/>
                  <a:gd name="T2" fmla="*/ 23 w 24"/>
                  <a:gd name="T3" fmla="*/ 34 h 45"/>
                  <a:gd name="T4" fmla="*/ 21 w 24"/>
                  <a:gd name="T5" fmla="*/ 37 h 45"/>
                  <a:gd name="T6" fmla="*/ 19 w 24"/>
                  <a:gd name="T7" fmla="*/ 39 h 45"/>
                  <a:gd name="T8" fmla="*/ 15 w 24"/>
                  <a:gd name="T9" fmla="*/ 40 h 45"/>
                  <a:gd name="T10" fmla="*/ 15 w 24"/>
                  <a:gd name="T11" fmla="*/ 43 h 45"/>
                  <a:gd name="T12" fmla="*/ 15 w 24"/>
                  <a:gd name="T13" fmla="*/ 45 h 45"/>
                  <a:gd name="T14" fmla="*/ 14 w 24"/>
                  <a:gd name="T15" fmla="*/ 45 h 45"/>
                  <a:gd name="T16" fmla="*/ 10 w 24"/>
                  <a:gd name="T17" fmla="*/ 45 h 45"/>
                  <a:gd name="T18" fmla="*/ 9 w 24"/>
                  <a:gd name="T19" fmla="*/ 45 h 45"/>
                  <a:gd name="T20" fmla="*/ 9 w 24"/>
                  <a:gd name="T21" fmla="*/ 43 h 45"/>
                  <a:gd name="T22" fmla="*/ 9 w 24"/>
                  <a:gd name="T23" fmla="*/ 41 h 45"/>
                  <a:gd name="T24" fmla="*/ 3 w 24"/>
                  <a:gd name="T25" fmla="*/ 40 h 45"/>
                  <a:gd name="T26" fmla="*/ 0 w 24"/>
                  <a:gd name="T27" fmla="*/ 39 h 45"/>
                  <a:gd name="T28" fmla="*/ 0 w 24"/>
                  <a:gd name="T29" fmla="*/ 38 h 45"/>
                  <a:gd name="T30" fmla="*/ 0 w 24"/>
                  <a:gd name="T31" fmla="*/ 36 h 45"/>
                  <a:gd name="T32" fmla="*/ 1 w 24"/>
                  <a:gd name="T33" fmla="*/ 34 h 45"/>
                  <a:gd name="T34" fmla="*/ 1 w 24"/>
                  <a:gd name="T35" fmla="*/ 33 h 45"/>
                  <a:gd name="T36" fmla="*/ 2 w 24"/>
                  <a:gd name="T37" fmla="*/ 33 h 45"/>
                  <a:gd name="T38" fmla="*/ 2 w 24"/>
                  <a:gd name="T39" fmla="*/ 34 h 45"/>
                  <a:gd name="T40" fmla="*/ 5 w 24"/>
                  <a:gd name="T41" fmla="*/ 34 h 45"/>
                  <a:gd name="T42" fmla="*/ 10 w 24"/>
                  <a:gd name="T43" fmla="*/ 35 h 45"/>
                  <a:gd name="T44" fmla="*/ 15 w 24"/>
                  <a:gd name="T45" fmla="*/ 34 h 45"/>
                  <a:gd name="T46" fmla="*/ 17 w 24"/>
                  <a:gd name="T47" fmla="*/ 31 h 45"/>
                  <a:gd name="T48" fmla="*/ 15 w 24"/>
                  <a:gd name="T49" fmla="*/ 27 h 45"/>
                  <a:gd name="T50" fmla="*/ 10 w 24"/>
                  <a:gd name="T51" fmla="*/ 25 h 45"/>
                  <a:gd name="T52" fmla="*/ 7 w 24"/>
                  <a:gd name="T53" fmla="*/ 23 h 45"/>
                  <a:gd name="T54" fmla="*/ 4 w 24"/>
                  <a:gd name="T55" fmla="*/ 21 h 45"/>
                  <a:gd name="T56" fmla="*/ 1 w 24"/>
                  <a:gd name="T57" fmla="*/ 18 h 45"/>
                  <a:gd name="T58" fmla="*/ 1 w 24"/>
                  <a:gd name="T59" fmla="*/ 14 h 45"/>
                  <a:gd name="T60" fmla="*/ 3 w 24"/>
                  <a:gd name="T61" fmla="*/ 8 h 45"/>
                  <a:gd name="T62" fmla="*/ 10 w 24"/>
                  <a:gd name="T63" fmla="*/ 5 h 45"/>
                  <a:gd name="T64" fmla="*/ 10 w 24"/>
                  <a:gd name="T65" fmla="*/ 2 h 45"/>
                  <a:gd name="T66" fmla="*/ 10 w 24"/>
                  <a:gd name="T67" fmla="*/ 0 h 45"/>
                  <a:gd name="T68" fmla="*/ 12 w 24"/>
                  <a:gd name="T69" fmla="*/ 0 h 45"/>
                  <a:gd name="T70" fmla="*/ 15 w 24"/>
                  <a:gd name="T71" fmla="*/ 0 h 45"/>
                  <a:gd name="T72" fmla="*/ 16 w 24"/>
                  <a:gd name="T73" fmla="*/ 0 h 45"/>
                  <a:gd name="T74" fmla="*/ 16 w 24"/>
                  <a:gd name="T75" fmla="*/ 2 h 45"/>
                  <a:gd name="T76" fmla="*/ 16 w 24"/>
                  <a:gd name="T77" fmla="*/ 4 h 45"/>
                  <a:gd name="T78" fmla="*/ 20 w 24"/>
                  <a:gd name="T79" fmla="*/ 5 h 45"/>
                  <a:gd name="T80" fmla="*/ 22 w 24"/>
                  <a:gd name="T81" fmla="*/ 5 h 45"/>
                  <a:gd name="T82" fmla="*/ 22 w 24"/>
                  <a:gd name="T83" fmla="*/ 6 h 45"/>
                  <a:gd name="T84" fmla="*/ 22 w 24"/>
                  <a:gd name="T85" fmla="*/ 8 h 45"/>
                  <a:gd name="T86" fmla="*/ 21 w 24"/>
                  <a:gd name="T87" fmla="*/ 10 h 45"/>
                  <a:gd name="T88" fmla="*/ 20 w 24"/>
                  <a:gd name="T89" fmla="*/ 11 h 45"/>
                  <a:gd name="T90" fmla="*/ 17 w 24"/>
                  <a:gd name="T91" fmla="*/ 10 h 45"/>
                  <a:gd name="T92" fmla="*/ 14 w 24"/>
                  <a:gd name="T93" fmla="*/ 10 h 45"/>
                  <a:gd name="T94" fmla="*/ 9 w 24"/>
                  <a:gd name="T95" fmla="*/ 11 h 45"/>
                  <a:gd name="T96" fmla="*/ 8 w 24"/>
                  <a:gd name="T97" fmla="*/ 14 h 45"/>
                  <a:gd name="T98" fmla="*/ 9 w 24"/>
                  <a:gd name="T99" fmla="*/ 17 h 45"/>
                  <a:gd name="T100" fmla="*/ 14 w 24"/>
                  <a:gd name="T101" fmla="*/ 19 h 45"/>
                  <a:gd name="T102" fmla="*/ 21 w 24"/>
                  <a:gd name="T103" fmla="*/ 24 h 45"/>
                  <a:gd name="T104" fmla="*/ 24 w 24"/>
                  <a:gd name="T105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45">
                    <a:moveTo>
                      <a:pt x="24" y="30"/>
                    </a:moveTo>
                    <a:cubicBezTo>
                      <a:pt x="24" y="32"/>
                      <a:pt x="24" y="33"/>
                      <a:pt x="23" y="34"/>
                    </a:cubicBezTo>
                    <a:cubicBezTo>
                      <a:pt x="23" y="36"/>
                      <a:pt x="22" y="37"/>
                      <a:pt x="21" y="37"/>
                    </a:cubicBezTo>
                    <a:cubicBezTo>
                      <a:pt x="21" y="38"/>
                      <a:pt x="20" y="39"/>
                      <a:pt x="19" y="39"/>
                    </a:cubicBezTo>
                    <a:cubicBezTo>
                      <a:pt x="18" y="40"/>
                      <a:pt x="16" y="40"/>
                      <a:pt x="15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5"/>
                    </a:cubicBezTo>
                    <a:cubicBezTo>
                      <a:pt x="15" y="45"/>
                      <a:pt x="14" y="45"/>
                      <a:pt x="14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6" y="41"/>
                      <a:pt x="4" y="40"/>
                      <a:pt x="3" y="40"/>
                    </a:cubicBezTo>
                    <a:cubicBezTo>
                      <a:pt x="2" y="40"/>
                      <a:pt x="1" y="39"/>
                      <a:pt x="0" y="39"/>
                    </a:cubicBezTo>
                    <a:cubicBezTo>
                      <a:pt x="0" y="39"/>
                      <a:pt x="0" y="38"/>
                      <a:pt x="0" y="38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4"/>
                      <a:pt x="4" y="34"/>
                      <a:pt x="5" y="34"/>
                    </a:cubicBezTo>
                    <a:cubicBezTo>
                      <a:pt x="6" y="35"/>
                      <a:pt x="8" y="35"/>
                      <a:pt x="10" y="35"/>
                    </a:cubicBezTo>
                    <a:cubicBezTo>
                      <a:pt x="12" y="35"/>
                      <a:pt x="13" y="35"/>
                      <a:pt x="15" y="34"/>
                    </a:cubicBezTo>
                    <a:cubicBezTo>
                      <a:pt x="16" y="33"/>
                      <a:pt x="17" y="32"/>
                      <a:pt x="17" y="31"/>
                    </a:cubicBezTo>
                    <a:cubicBezTo>
                      <a:pt x="17" y="29"/>
                      <a:pt x="16" y="28"/>
                      <a:pt x="15" y="27"/>
                    </a:cubicBezTo>
                    <a:cubicBezTo>
                      <a:pt x="14" y="27"/>
                      <a:pt x="13" y="26"/>
                      <a:pt x="10" y="25"/>
                    </a:cubicBezTo>
                    <a:cubicBezTo>
                      <a:pt x="9" y="24"/>
                      <a:pt x="8" y="24"/>
                      <a:pt x="7" y="23"/>
                    </a:cubicBezTo>
                    <a:cubicBezTo>
                      <a:pt x="6" y="22"/>
                      <a:pt x="5" y="22"/>
                      <a:pt x="4" y="21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2"/>
                      <a:pt x="1" y="10"/>
                      <a:pt x="3" y="8"/>
                    </a:cubicBezTo>
                    <a:cubicBezTo>
                      <a:pt x="4" y="6"/>
                      <a:pt x="7" y="5"/>
                      <a:pt x="10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19" y="5"/>
                      <a:pt x="20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12" y="10"/>
                      <a:pt x="10" y="10"/>
                      <a:pt x="9" y="11"/>
                    </a:cubicBezTo>
                    <a:cubicBezTo>
                      <a:pt x="8" y="12"/>
                      <a:pt x="8" y="12"/>
                      <a:pt x="8" y="14"/>
                    </a:cubicBezTo>
                    <a:cubicBezTo>
                      <a:pt x="8" y="15"/>
                      <a:pt x="8" y="16"/>
                      <a:pt x="9" y="17"/>
                    </a:cubicBezTo>
                    <a:cubicBezTo>
                      <a:pt x="10" y="17"/>
                      <a:pt x="12" y="18"/>
                      <a:pt x="14" y="19"/>
                    </a:cubicBezTo>
                    <a:cubicBezTo>
                      <a:pt x="17" y="20"/>
                      <a:pt x="20" y="22"/>
                      <a:pt x="21" y="24"/>
                    </a:cubicBezTo>
                    <a:cubicBezTo>
                      <a:pt x="23" y="26"/>
                      <a:pt x="24" y="28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1" name="Freeform 396"/>
              <p:cNvSpPr/>
              <p:nvPr/>
            </p:nvSpPr>
            <p:spPr bwMode="auto">
              <a:xfrm>
                <a:off x="865" y="1365"/>
                <a:ext cx="3" cy="17"/>
              </a:xfrm>
              <a:custGeom>
                <a:avLst/>
                <a:gdLst>
                  <a:gd name="T0" fmla="*/ 1 w 2"/>
                  <a:gd name="T1" fmla="*/ 10 h 12"/>
                  <a:gd name="T2" fmla="*/ 2 w 2"/>
                  <a:gd name="T3" fmla="*/ 0 h 12"/>
                  <a:gd name="T4" fmla="*/ 2 w 2"/>
                  <a:gd name="T5" fmla="*/ 12 h 12"/>
                  <a:gd name="T6" fmla="*/ 1 w 2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2">
                    <a:moveTo>
                      <a:pt x="1" y="10"/>
                    </a:moveTo>
                    <a:cubicBezTo>
                      <a:pt x="1" y="10"/>
                      <a:pt x="0" y="1"/>
                      <a:pt x="2" y="0"/>
                    </a:cubicBezTo>
                    <a:cubicBezTo>
                      <a:pt x="2" y="0"/>
                      <a:pt x="1" y="10"/>
                      <a:pt x="2" y="12"/>
                    </a:cubicBezTo>
                    <a:cubicBezTo>
                      <a:pt x="1" y="10"/>
                      <a:pt x="1" y="10"/>
                      <a:pt x="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2" name="Freeform 397"/>
              <p:cNvSpPr>
                <a:spLocks noEditPoints="1"/>
              </p:cNvSpPr>
              <p:nvPr/>
            </p:nvSpPr>
            <p:spPr bwMode="auto">
              <a:xfrm>
                <a:off x="874" y="1366"/>
                <a:ext cx="12" cy="20"/>
              </a:xfrm>
              <a:custGeom>
                <a:avLst/>
                <a:gdLst>
                  <a:gd name="T0" fmla="*/ 5 w 8"/>
                  <a:gd name="T1" fmla="*/ 8 h 14"/>
                  <a:gd name="T2" fmla="*/ 4 w 8"/>
                  <a:gd name="T3" fmla="*/ 11 h 14"/>
                  <a:gd name="T4" fmla="*/ 6 w 8"/>
                  <a:gd name="T5" fmla="*/ 14 h 14"/>
                  <a:gd name="T6" fmla="*/ 5 w 8"/>
                  <a:gd name="T7" fmla="*/ 8 h 14"/>
                  <a:gd name="T8" fmla="*/ 7 w 8"/>
                  <a:gd name="T9" fmla="*/ 1 h 14"/>
                  <a:gd name="T10" fmla="*/ 6 w 8"/>
                  <a:gd name="T11" fmla="*/ 6 h 14"/>
                  <a:gd name="T12" fmla="*/ 0 w 8"/>
                  <a:gd name="T13" fmla="*/ 9 h 14"/>
                  <a:gd name="T14" fmla="*/ 0 w 8"/>
                  <a:gd name="T15" fmla="*/ 9 h 14"/>
                  <a:gd name="T16" fmla="*/ 1 w 8"/>
                  <a:gd name="T17" fmla="*/ 10 h 14"/>
                  <a:gd name="T18" fmla="*/ 5 w 8"/>
                  <a:gd name="T19" fmla="*/ 8 h 14"/>
                  <a:gd name="T20" fmla="*/ 5 w 8"/>
                  <a:gd name="T21" fmla="*/ 8 h 14"/>
                  <a:gd name="T22" fmla="*/ 7 w 8"/>
                  <a:gd name="T23" fmla="*/ 1 h 14"/>
                  <a:gd name="T24" fmla="*/ 7 w 8"/>
                  <a:gd name="T25" fmla="*/ 0 h 14"/>
                  <a:gd name="T26" fmla="*/ 7 w 8"/>
                  <a:gd name="T27" fmla="*/ 1 h 14"/>
                  <a:gd name="T28" fmla="*/ 7 w 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4">
                    <a:moveTo>
                      <a:pt x="5" y="8"/>
                    </a:moveTo>
                    <a:cubicBezTo>
                      <a:pt x="5" y="8"/>
                      <a:pt x="8" y="11"/>
                      <a:pt x="4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8" y="12"/>
                      <a:pt x="5" y="8"/>
                      <a:pt x="5" y="8"/>
                    </a:cubicBezTo>
                    <a:moveTo>
                      <a:pt x="7" y="1"/>
                    </a:moveTo>
                    <a:cubicBezTo>
                      <a:pt x="7" y="3"/>
                      <a:pt x="6" y="6"/>
                      <a:pt x="6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5"/>
                      <a:pt x="8" y="2"/>
                      <a:pt x="7" y="1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3" name="Freeform 399"/>
              <p:cNvSpPr>
                <a:spLocks noEditPoints="1"/>
              </p:cNvSpPr>
              <p:nvPr/>
            </p:nvSpPr>
            <p:spPr bwMode="auto">
              <a:xfrm>
                <a:off x="870" y="1365"/>
                <a:ext cx="14" cy="14"/>
              </a:xfrm>
              <a:custGeom>
                <a:avLst/>
                <a:gdLst>
                  <a:gd name="T0" fmla="*/ 4 w 10"/>
                  <a:gd name="T1" fmla="*/ 4 h 10"/>
                  <a:gd name="T2" fmla="*/ 4 w 10"/>
                  <a:gd name="T3" fmla="*/ 2 h 10"/>
                  <a:gd name="T4" fmla="*/ 6 w 10"/>
                  <a:gd name="T5" fmla="*/ 2 h 10"/>
                  <a:gd name="T6" fmla="*/ 2 w 10"/>
                  <a:gd name="T7" fmla="*/ 10 h 10"/>
                  <a:gd name="T8" fmla="*/ 5 w 10"/>
                  <a:gd name="T9" fmla="*/ 4 h 10"/>
                  <a:gd name="T10" fmla="*/ 4 w 10"/>
                  <a:gd name="T11" fmla="*/ 4 h 10"/>
                  <a:gd name="T12" fmla="*/ 5 w 10"/>
                  <a:gd name="T13" fmla="*/ 0 h 10"/>
                  <a:gd name="T14" fmla="*/ 3 w 10"/>
                  <a:gd name="T15" fmla="*/ 1 h 10"/>
                  <a:gd name="T16" fmla="*/ 0 w 10"/>
                  <a:gd name="T17" fmla="*/ 10 h 10"/>
                  <a:gd name="T18" fmla="*/ 1 w 10"/>
                  <a:gd name="T19" fmla="*/ 10 h 10"/>
                  <a:gd name="T20" fmla="*/ 2 w 10"/>
                  <a:gd name="T21" fmla="*/ 10 h 10"/>
                  <a:gd name="T22" fmla="*/ 7 w 10"/>
                  <a:gd name="T23" fmla="*/ 4 h 10"/>
                  <a:gd name="T24" fmla="*/ 5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4" y="4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10" y="3"/>
                      <a:pt x="2" y="10"/>
                      <a:pt x="2" y="10"/>
                    </a:cubicBezTo>
                    <a:cubicBezTo>
                      <a:pt x="7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moveTo>
                      <a:pt x="5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2" y="1"/>
                      <a:pt x="1" y="7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4" name="Freeform 400"/>
              <p:cNvSpPr/>
              <p:nvPr/>
            </p:nvSpPr>
            <p:spPr bwMode="auto">
              <a:xfrm>
                <a:off x="875" y="1378"/>
                <a:ext cx="11" cy="4"/>
              </a:xfrm>
              <a:custGeom>
                <a:avLst/>
                <a:gdLst>
                  <a:gd name="T0" fmla="*/ 4 w 7"/>
                  <a:gd name="T1" fmla="*/ 0 h 3"/>
                  <a:gd name="T2" fmla="*/ 0 w 7"/>
                  <a:gd name="T3" fmla="*/ 2 h 3"/>
                  <a:gd name="T4" fmla="*/ 3 w 7"/>
                  <a:gd name="T5" fmla="*/ 3 h 3"/>
                  <a:gd name="T6" fmla="*/ 4 w 7"/>
                  <a:gd name="T7" fmla="*/ 0 h 3"/>
                  <a:gd name="T8" fmla="*/ 4 w 7"/>
                  <a:gd name="T9" fmla="*/ 0 h 3"/>
                  <a:gd name="T10" fmla="*/ 4 w 7"/>
                  <a:gd name="T11" fmla="*/ 0 h 3"/>
                  <a:gd name="T12" fmla="*/ 4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7" y="3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5" name="Freeform 401"/>
              <p:cNvSpPr/>
              <p:nvPr/>
            </p:nvSpPr>
            <p:spPr bwMode="auto">
              <a:xfrm>
                <a:off x="820" y="1378"/>
                <a:ext cx="96" cy="119"/>
              </a:xfrm>
              <a:custGeom>
                <a:avLst/>
                <a:gdLst>
                  <a:gd name="T0" fmla="*/ 28 w 66"/>
                  <a:gd name="T1" fmla="*/ 5 h 82"/>
                  <a:gd name="T2" fmla="*/ 14 w 66"/>
                  <a:gd name="T3" fmla="*/ 22 h 82"/>
                  <a:gd name="T4" fmla="*/ 14 w 66"/>
                  <a:gd name="T5" fmla="*/ 29 h 82"/>
                  <a:gd name="T6" fmla="*/ 15 w 66"/>
                  <a:gd name="T7" fmla="*/ 34 h 82"/>
                  <a:gd name="T8" fmla="*/ 13 w 66"/>
                  <a:gd name="T9" fmla="*/ 40 h 82"/>
                  <a:gd name="T10" fmla="*/ 13 w 66"/>
                  <a:gd name="T11" fmla="*/ 44 h 82"/>
                  <a:gd name="T12" fmla="*/ 13 w 66"/>
                  <a:gd name="T13" fmla="*/ 47 h 82"/>
                  <a:gd name="T14" fmla="*/ 13 w 66"/>
                  <a:gd name="T15" fmla="*/ 49 h 82"/>
                  <a:gd name="T16" fmla="*/ 13 w 66"/>
                  <a:gd name="T17" fmla="*/ 51 h 82"/>
                  <a:gd name="T18" fmla="*/ 12 w 66"/>
                  <a:gd name="T19" fmla="*/ 57 h 82"/>
                  <a:gd name="T20" fmla="*/ 10 w 66"/>
                  <a:gd name="T21" fmla="*/ 70 h 82"/>
                  <a:gd name="T22" fmla="*/ 9 w 66"/>
                  <a:gd name="T23" fmla="*/ 74 h 82"/>
                  <a:gd name="T24" fmla="*/ 3 w 66"/>
                  <a:gd name="T25" fmla="*/ 78 h 82"/>
                  <a:gd name="T26" fmla="*/ 20 w 66"/>
                  <a:gd name="T27" fmla="*/ 81 h 82"/>
                  <a:gd name="T28" fmla="*/ 46 w 66"/>
                  <a:gd name="T29" fmla="*/ 80 h 82"/>
                  <a:gd name="T30" fmla="*/ 57 w 66"/>
                  <a:gd name="T31" fmla="*/ 79 h 82"/>
                  <a:gd name="T32" fmla="*/ 65 w 66"/>
                  <a:gd name="T33" fmla="*/ 76 h 82"/>
                  <a:gd name="T34" fmla="*/ 64 w 66"/>
                  <a:gd name="T35" fmla="*/ 73 h 82"/>
                  <a:gd name="T36" fmla="*/ 60 w 66"/>
                  <a:gd name="T37" fmla="*/ 70 h 82"/>
                  <a:gd name="T38" fmla="*/ 56 w 66"/>
                  <a:gd name="T39" fmla="*/ 71 h 82"/>
                  <a:gd name="T40" fmla="*/ 56 w 66"/>
                  <a:gd name="T41" fmla="*/ 67 h 82"/>
                  <a:gd name="T42" fmla="*/ 54 w 66"/>
                  <a:gd name="T43" fmla="*/ 64 h 82"/>
                  <a:gd name="T44" fmla="*/ 55 w 66"/>
                  <a:gd name="T45" fmla="*/ 51 h 82"/>
                  <a:gd name="T46" fmla="*/ 55 w 66"/>
                  <a:gd name="T47" fmla="*/ 42 h 82"/>
                  <a:gd name="T48" fmla="*/ 55 w 66"/>
                  <a:gd name="T49" fmla="*/ 39 h 82"/>
                  <a:gd name="T50" fmla="*/ 55 w 66"/>
                  <a:gd name="T51" fmla="*/ 33 h 82"/>
                  <a:gd name="T52" fmla="*/ 56 w 66"/>
                  <a:gd name="T53" fmla="*/ 25 h 82"/>
                  <a:gd name="T54" fmla="*/ 50 w 66"/>
                  <a:gd name="T55" fmla="*/ 15 h 82"/>
                  <a:gd name="T56" fmla="*/ 37 w 66"/>
                  <a:gd name="T57" fmla="*/ 1 h 82"/>
                  <a:gd name="T58" fmla="*/ 28 w 66"/>
                  <a:gd name="T59" fmla="*/ 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82">
                    <a:moveTo>
                      <a:pt x="28" y="5"/>
                    </a:moveTo>
                    <a:cubicBezTo>
                      <a:pt x="28" y="5"/>
                      <a:pt x="15" y="7"/>
                      <a:pt x="14" y="22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3" y="33"/>
                      <a:pt x="15" y="34"/>
                    </a:cubicBezTo>
                    <a:cubicBezTo>
                      <a:pt x="15" y="34"/>
                      <a:pt x="15" y="35"/>
                      <a:pt x="13" y="40"/>
                    </a:cubicBezTo>
                    <a:cubicBezTo>
                      <a:pt x="13" y="40"/>
                      <a:pt x="13" y="41"/>
                      <a:pt x="13" y="44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8"/>
                      <a:pt x="13" y="49"/>
                    </a:cubicBezTo>
                    <a:cubicBezTo>
                      <a:pt x="13" y="49"/>
                      <a:pt x="14" y="50"/>
                      <a:pt x="13" y="51"/>
                    </a:cubicBezTo>
                    <a:cubicBezTo>
                      <a:pt x="13" y="51"/>
                      <a:pt x="12" y="51"/>
                      <a:pt x="12" y="57"/>
                    </a:cubicBezTo>
                    <a:cubicBezTo>
                      <a:pt x="12" y="57"/>
                      <a:pt x="11" y="68"/>
                      <a:pt x="10" y="70"/>
                    </a:cubicBezTo>
                    <a:cubicBezTo>
                      <a:pt x="10" y="70"/>
                      <a:pt x="8" y="71"/>
                      <a:pt x="9" y="74"/>
                    </a:cubicBezTo>
                    <a:cubicBezTo>
                      <a:pt x="9" y="74"/>
                      <a:pt x="0" y="74"/>
                      <a:pt x="3" y="78"/>
                    </a:cubicBezTo>
                    <a:cubicBezTo>
                      <a:pt x="3" y="78"/>
                      <a:pt x="14" y="82"/>
                      <a:pt x="20" y="81"/>
                    </a:cubicBezTo>
                    <a:cubicBezTo>
                      <a:pt x="20" y="81"/>
                      <a:pt x="43" y="80"/>
                      <a:pt x="46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63" y="76"/>
                      <a:pt x="65" y="76"/>
                    </a:cubicBezTo>
                    <a:cubicBezTo>
                      <a:pt x="65" y="76"/>
                      <a:pt x="66" y="74"/>
                      <a:pt x="64" y="73"/>
                    </a:cubicBezTo>
                    <a:cubicBezTo>
                      <a:pt x="64" y="73"/>
                      <a:pt x="60" y="71"/>
                      <a:pt x="60" y="70"/>
                    </a:cubicBezTo>
                    <a:cubicBezTo>
                      <a:pt x="60" y="70"/>
                      <a:pt x="58" y="70"/>
                      <a:pt x="56" y="71"/>
                    </a:cubicBezTo>
                    <a:cubicBezTo>
                      <a:pt x="56" y="71"/>
                      <a:pt x="55" y="69"/>
                      <a:pt x="56" y="6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56"/>
                      <a:pt x="55" y="51"/>
                    </a:cubicBezTo>
                    <a:cubicBezTo>
                      <a:pt x="55" y="51"/>
                      <a:pt x="56" y="44"/>
                      <a:pt x="55" y="42"/>
                    </a:cubicBezTo>
                    <a:cubicBezTo>
                      <a:pt x="55" y="42"/>
                      <a:pt x="54" y="40"/>
                      <a:pt x="55" y="39"/>
                    </a:cubicBezTo>
                    <a:cubicBezTo>
                      <a:pt x="55" y="39"/>
                      <a:pt x="56" y="38"/>
                      <a:pt x="55" y="33"/>
                    </a:cubicBezTo>
                    <a:cubicBezTo>
                      <a:pt x="55" y="33"/>
                      <a:pt x="55" y="25"/>
                      <a:pt x="56" y="25"/>
                    </a:cubicBezTo>
                    <a:cubicBezTo>
                      <a:pt x="56" y="25"/>
                      <a:pt x="56" y="20"/>
                      <a:pt x="50" y="15"/>
                    </a:cubicBezTo>
                    <a:cubicBezTo>
                      <a:pt x="50" y="15"/>
                      <a:pt x="41" y="2"/>
                      <a:pt x="37" y="1"/>
                    </a:cubicBezTo>
                    <a:cubicBezTo>
                      <a:pt x="37" y="1"/>
                      <a:pt x="30" y="0"/>
                      <a:pt x="2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6" name="Freeform 402"/>
              <p:cNvSpPr/>
              <p:nvPr/>
            </p:nvSpPr>
            <p:spPr bwMode="auto">
              <a:xfrm>
                <a:off x="842" y="1386"/>
                <a:ext cx="19" cy="13"/>
              </a:xfrm>
              <a:custGeom>
                <a:avLst/>
                <a:gdLst>
                  <a:gd name="T0" fmla="*/ 13 w 13"/>
                  <a:gd name="T1" fmla="*/ 0 h 9"/>
                  <a:gd name="T2" fmla="*/ 12 w 13"/>
                  <a:gd name="T3" fmla="*/ 0 h 9"/>
                  <a:gd name="T4" fmla="*/ 5 w 13"/>
                  <a:gd name="T5" fmla="*/ 4 h 9"/>
                  <a:gd name="T6" fmla="*/ 2 w 13"/>
                  <a:gd name="T7" fmla="*/ 9 h 9"/>
                  <a:gd name="T8" fmla="*/ 13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5" y="4"/>
                      <a:pt x="5" y="4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6" y="8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7" name="Freeform 403"/>
              <p:cNvSpPr/>
              <p:nvPr/>
            </p:nvSpPr>
            <p:spPr bwMode="auto">
              <a:xfrm>
                <a:off x="854" y="141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8" name="Freeform 404"/>
              <p:cNvSpPr/>
              <p:nvPr/>
            </p:nvSpPr>
            <p:spPr bwMode="auto">
              <a:xfrm>
                <a:off x="874" y="1468"/>
                <a:ext cx="3" cy="4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32" name="Freeform 408"/>
            <p:cNvSpPr/>
            <p:nvPr/>
          </p:nvSpPr>
          <p:spPr bwMode="auto">
            <a:xfrm>
              <a:off x="864" y="1379"/>
              <a:ext cx="27" cy="13"/>
            </a:xfrm>
            <a:custGeom>
              <a:avLst/>
              <a:gdLst>
                <a:gd name="T0" fmla="*/ 5 w 19"/>
                <a:gd name="T1" fmla="*/ 0 h 9"/>
                <a:gd name="T2" fmla="*/ 8 w 19"/>
                <a:gd name="T3" fmla="*/ 6 h 9"/>
                <a:gd name="T4" fmla="*/ 0 w 19"/>
                <a:gd name="T5" fmla="*/ 5 h 9"/>
                <a:gd name="T6" fmla="*/ 5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5" y="0"/>
                    <a:pt x="17" y="7"/>
                    <a:pt x="8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9" y="9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3" name="Freeform 409"/>
            <p:cNvSpPr/>
            <p:nvPr/>
          </p:nvSpPr>
          <p:spPr bwMode="auto">
            <a:xfrm>
              <a:off x="871" y="1367"/>
              <a:ext cx="13" cy="12"/>
            </a:xfrm>
            <a:custGeom>
              <a:avLst/>
              <a:gdLst>
                <a:gd name="T0" fmla="*/ 3 w 9"/>
                <a:gd name="T1" fmla="*/ 0 h 8"/>
                <a:gd name="T2" fmla="*/ 3 w 9"/>
                <a:gd name="T3" fmla="*/ 2 h 8"/>
                <a:gd name="T4" fmla="*/ 4 w 9"/>
                <a:gd name="T5" fmla="*/ 2 h 8"/>
                <a:gd name="T6" fmla="*/ 1 w 9"/>
                <a:gd name="T7" fmla="*/ 8 h 8"/>
                <a:gd name="T8" fmla="*/ 5 w 9"/>
                <a:gd name="T9" fmla="*/ 0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0" y="0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6" y="2"/>
                    <a:pt x="1" y="8"/>
                  </a:cubicBezTo>
                  <a:cubicBezTo>
                    <a:pt x="1" y="8"/>
                    <a:pt x="9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410"/>
            <p:cNvSpPr>
              <a:spLocks noEditPoints="1"/>
            </p:cNvSpPr>
            <p:nvPr/>
          </p:nvSpPr>
          <p:spPr bwMode="auto">
            <a:xfrm>
              <a:off x="859" y="1369"/>
              <a:ext cx="6" cy="12"/>
            </a:xfrm>
            <a:custGeom>
              <a:avLst/>
              <a:gdLst>
                <a:gd name="T0" fmla="*/ 4 w 4"/>
                <a:gd name="T1" fmla="*/ 1 h 8"/>
                <a:gd name="T2" fmla="*/ 1 w 4"/>
                <a:gd name="T3" fmla="*/ 6 h 8"/>
                <a:gd name="T4" fmla="*/ 2 w 4"/>
                <a:gd name="T5" fmla="*/ 8 h 8"/>
                <a:gd name="T6" fmla="*/ 4 w 4"/>
                <a:gd name="T7" fmla="*/ 8 h 8"/>
                <a:gd name="T8" fmla="*/ 4 w 4"/>
                <a:gd name="T9" fmla="*/ 1 h 8"/>
                <a:gd name="T10" fmla="*/ 4 w 4"/>
                <a:gd name="T11" fmla="*/ 0 h 8"/>
                <a:gd name="T12" fmla="*/ 4 w 4"/>
                <a:gd name="T13" fmla="*/ 1 h 8"/>
                <a:gd name="T14" fmla="*/ 4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3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5" name="Freeform 411"/>
            <p:cNvSpPr/>
            <p:nvPr/>
          </p:nvSpPr>
          <p:spPr bwMode="auto">
            <a:xfrm>
              <a:off x="848" y="1372"/>
              <a:ext cx="11" cy="11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7 h 8"/>
                <a:gd name="T4" fmla="*/ 8 w 8"/>
                <a:gd name="T5" fmla="*/ 7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3" y="4"/>
                    <a:pt x="4" y="7"/>
                  </a:cubicBezTo>
                  <a:cubicBezTo>
                    <a:pt x="4" y="7"/>
                    <a:pt x="4" y="7"/>
                    <a:pt x="8" y="7"/>
                  </a:cubicBezTo>
                  <a:cubicBezTo>
                    <a:pt x="8" y="7"/>
                    <a:pt x="0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412"/>
            <p:cNvSpPr/>
            <p:nvPr/>
          </p:nvSpPr>
          <p:spPr bwMode="auto">
            <a:xfrm>
              <a:off x="820" y="1397"/>
              <a:ext cx="57" cy="96"/>
            </a:xfrm>
            <a:custGeom>
              <a:avLst/>
              <a:gdLst>
                <a:gd name="T0" fmla="*/ 22 w 39"/>
                <a:gd name="T1" fmla="*/ 0 h 66"/>
                <a:gd name="T2" fmla="*/ 17 w 39"/>
                <a:gd name="T3" fmla="*/ 9 h 66"/>
                <a:gd name="T4" fmla="*/ 27 w 39"/>
                <a:gd name="T5" fmla="*/ 15 h 66"/>
                <a:gd name="T6" fmla="*/ 17 w 39"/>
                <a:gd name="T7" fmla="*/ 17 h 66"/>
                <a:gd name="T8" fmla="*/ 17 w 39"/>
                <a:gd name="T9" fmla="*/ 22 h 66"/>
                <a:gd name="T10" fmla="*/ 15 w 39"/>
                <a:gd name="T11" fmla="*/ 37 h 66"/>
                <a:gd name="T12" fmla="*/ 19 w 39"/>
                <a:gd name="T13" fmla="*/ 40 h 66"/>
                <a:gd name="T14" fmla="*/ 12 w 39"/>
                <a:gd name="T15" fmla="*/ 59 h 66"/>
                <a:gd name="T16" fmla="*/ 10 w 39"/>
                <a:gd name="T17" fmla="*/ 62 h 66"/>
                <a:gd name="T18" fmla="*/ 4 w 39"/>
                <a:gd name="T19" fmla="*/ 64 h 66"/>
                <a:gd name="T20" fmla="*/ 10 w 39"/>
                <a:gd name="T21" fmla="*/ 61 h 66"/>
                <a:gd name="T22" fmla="*/ 10 w 39"/>
                <a:gd name="T23" fmla="*/ 58 h 66"/>
                <a:gd name="T24" fmla="*/ 13 w 39"/>
                <a:gd name="T25" fmla="*/ 39 h 66"/>
                <a:gd name="T26" fmla="*/ 13 w 39"/>
                <a:gd name="T27" fmla="*/ 36 h 66"/>
                <a:gd name="T28" fmla="*/ 13 w 39"/>
                <a:gd name="T29" fmla="*/ 27 h 66"/>
                <a:gd name="T30" fmla="*/ 15 w 39"/>
                <a:gd name="T31" fmla="*/ 22 h 66"/>
                <a:gd name="T32" fmla="*/ 22 w 39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6">
                  <a:moveTo>
                    <a:pt x="22" y="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10"/>
                    <a:pt x="27" y="15"/>
                  </a:cubicBezTo>
                  <a:cubicBezTo>
                    <a:pt x="27" y="15"/>
                    <a:pt x="31" y="18"/>
                    <a:pt x="17" y="17"/>
                  </a:cubicBezTo>
                  <a:cubicBezTo>
                    <a:pt x="17" y="17"/>
                    <a:pt x="15" y="18"/>
                    <a:pt x="17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39" y="42"/>
                    <a:pt x="19" y="40"/>
                  </a:cubicBezTo>
                  <a:cubicBezTo>
                    <a:pt x="19" y="40"/>
                    <a:pt x="17" y="36"/>
                    <a:pt x="12" y="59"/>
                  </a:cubicBezTo>
                  <a:cubicBezTo>
                    <a:pt x="12" y="59"/>
                    <a:pt x="26" y="66"/>
                    <a:pt x="10" y="62"/>
                  </a:cubicBezTo>
                  <a:cubicBezTo>
                    <a:pt x="10" y="62"/>
                    <a:pt x="4" y="63"/>
                    <a:pt x="4" y="64"/>
                  </a:cubicBezTo>
                  <a:cubicBezTo>
                    <a:pt x="4" y="64"/>
                    <a:pt x="0" y="63"/>
                    <a:pt x="10" y="61"/>
                  </a:cubicBezTo>
                  <a:cubicBezTo>
                    <a:pt x="10" y="61"/>
                    <a:pt x="8" y="61"/>
                    <a:pt x="10" y="58"/>
                  </a:cubicBezTo>
                  <a:cubicBezTo>
                    <a:pt x="10" y="58"/>
                    <a:pt x="13" y="40"/>
                    <a:pt x="13" y="39"/>
                  </a:cubicBezTo>
                  <a:cubicBezTo>
                    <a:pt x="13" y="39"/>
                    <a:pt x="18" y="39"/>
                    <a:pt x="13" y="36"/>
                  </a:cubicBezTo>
                  <a:cubicBezTo>
                    <a:pt x="13" y="36"/>
                    <a:pt x="15" y="29"/>
                    <a:pt x="13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13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413"/>
            <p:cNvSpPr/>
            <p:nvPr/>
          </p:nvSpPr>
          <p:spPr bwMode="auto">
            <a:xfrm>
              <a:off x="842" y="1408"/>
              <a:ext cx="7" cy="23"/>
            </a:xfrm>
            <a:custGeom>
              <a:avLst/>
              <a:gdLst>
                <a:gd name="T0" fmla="*/ 2 w 5"/>
                <a:gd name="T1" fmla="*/ 5 h 16"/>
                <a:gd name="T2" fmla="*/ 3 w 5"/>
                <a:gd name="T3" fmla="*/ 5 h 16"/>
                <a:gd name="T4" fmla="*/ 2 w 5"/>
                <a:gd name="T5" fmla="*/ 2 h 16"/>
                <a:gd name="T6" fmla="*/ 1 w 5"/>
                <a:gd name="T7" fmla="*/ 2 h 16"/>
                <a:gd name="T8" fmla="*/ 0 w 5"/>
                <a:gd name="T9" fmla="*/ 5 h 16"/>
                <a:gd name="T10" fmla="*/ 1 w 5"/>
                <a:gd name="T11" fmla="*/ 9 h 16"/>
                <a:gd name="T12" fmla="*/ 1 w 5"/>
                <a:gd name="T13" fmla="*/ 13 h 16"/>
                <a:gd name="T14" fmla="*/ 0 w 5"/>
                <a:gd name="T15" fmla="*/ 11 h 16"/>
                <a:gd name="T16" fmla="*/ 0 w 5"/>
                <a:gd name="T17" fmla="*/ 12 h 16"/>
                <a:gd name="T18" fmla="*/ 1 w 5"/>
                <a:gd name="T19" fmla="*/ 15 h 16"/>
                <a:gd name="T20" fmla="*/ 1 w 5"/>
                <a:gd name="T21" fmla="*/ 14 h 16"/>
                <a:gd name="T22" fmla="*/ 3 w 5"/>
                <a:gd name="T23" fmla="*/ 10 h 16"/>
                <a:gd name="T24" fmla="*/ 1 w 5"/>
                <a:gd name="T25" fmla="*/ 5 h 16"/>
                <a:gd name="T26" fmla="*/ 2 w 5"/>
                <a:gd name="T2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6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8"/>
                    <a:pt x="1" y="9"/>
                  </a:cubicBezTo>
                  <a:cubicBezTo>
                    <a:pt x="1" y="9"/>
                    <a:pt x="4" y="12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6"/>
                    <a:pt x="1" y="14"/>
                  </a:cubicBezTo>
                  <a:cubicBezTo>
                    <a:pt x="1" y="14"/>
                    <a:pt x="5" y="13"/>
                    <a:pt x="3" y="10"/>
                  </a:cubicBezTo>
                  <a:cubicBezTo>
                    <a:pt x="3" y="10"/>
                    <a:pt x="0" y="6"/>
                    <a:pt x="1" y="5"/>
                  </a:cubicBezTo>
                  <a:cubicBezTo>
                    <a:pt x="1" y="5"/>
                    <a:pt x="2" y="1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414"/>
            <p:cNvSpPr/>
            <p:nvPr/>
          </p:nvSpPr>
          <p:spPr bwMode="auto">
            <a:xfrm>
              <a:off x="848" y="1411"/>
              <a:ext cx="6" cy="18"/>
            </a:xfrm>
            <a:custGeom>
              <a:avLst/>
              <a:gdLst>
                <a:gd name="T0" fmla="*/ 0 w 4"/>
                <a:gd name="T1" fmla="*/ 2 h 12"/>
                <a:gd name="T2" fmla="*/ 0 w 4"/>
                <a:gd name="T3" fmla="*/ 3 h 12"/>
                <a:gd name="T4" fmla="*/ 2 w 4"/>
                <a:gd name="T5" fmla="*/ 2 h 12"/>
                <a:gd name="T6" fmla="*/ 2 w 4"/>
                <a:gd name="T7" fmla="*/ 9 h 12"/>
                <a:gd name="T8" fmla="*/ 2 w 4"/>
                <a:gd name="T9" fmla="*/ 12 h 12"/>
                <a:gd name="T10" fmla="*/ 1 w 4"/>
                <a:gd name="T11" fmla="*/ 12 h 12"/>
                <a:gd name="T12" fmla="*/ 3 w 4"/>
                <a:gd name="T13" fmla="*/ 12 h 12"/>
                <a:gd name="T14" fmla="*/ 4 w 4"/>
                <a:gd name="T15" fmla="*/ 1 h 12"/>
                <a:gd name="T16" fmla="*/ 3 w 4"/>
                <a:gd name="T17" fmla="*/ 0 h 12"/>
                <a:gd name="T18" fmla="*/ 0 w 4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2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7"/>
                    <a:pt x="2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4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415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0" name="Freeform 416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1" name="Freeform 417"/>
            <p:cNvSpPr>
              <a:spLocks noEditPoints="1"/>
            </p:cNvSpPr>
            <p:nvPr/>
          </p:nvSpPr>
          <p:spPr bwMode="auto">
            <a:xfrm>
              <a:off x="854" y="1411"/>
              <a:ext cx="11" cy="18"/>
            </a:xfrm>
            <a:custGeom>
              <a:avLst/>
              <a:gdLst>
                <a:gd name="T0" fmla="*/ 4 w 8"/>
                <a:gd name="T1" fmla="*/ 1 h 12"/>
                <a:gd name="T2" fmla="*/ 1 w 8"/>
                <a:gd name="T3" fmla="*/ 4 h 12"/>
                <a:gd name="T4" fmla="*/ 0 w 8"/>
                <a:gd name="T5" fmla="*/ 9 h 12"/>
                <a:gd name="T6" fmla="*/ 2 w 8"/>
                <a:gd name="T7" fmla="*/ 12 h 12"/>
                <a:gd name="T8" fmla="*/ 4 w 8"/>
                <a:gd name="T9" fmla="*/ 12 h 12"/>
                <a:gd name="T10" fmla="*/ 7 w 8"/>
                <a:gd name="T11" fmla="*/ 9 h 12"/>
                <a:gd name="T12" fmla="*/ 7 w 8"/>
                <a:gd name="T13" fmla="*/ 3 h 12"/>
                <a:gd name="T14" fmla="*/ 4 w 8"/>
                <a:gd name="T15" fmla="*/ 1 h 12"/>
                <a:gd name="T16" fmla="*/ 5 w 8"/>
                <a:gd name="T17" fmla="*/ 10 h 12"/>
                <a:gd name="T18" fmla="*/ 2 w 8"/>
                <a:gd name="T19" fmla="*/ 9 h 12"/>
                <a:gd name="T20" fmla="*/ 3 w 8"/>
                <a:gd name="T21" fmla="*/ 3 h 12"/>
                <a:gd name="T22" fmla="*/ 5 w 8"/>
                <a:gd name="T23" fmla="*/ 3 h 12"/>
                <a:gd name="T24" fmla="*/ 5 w 8"/>
                <a:gd name="T2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4" y="1"/>
                  </a:moveTo>
                  <a:cubicBezTo>
                    <a:pt x="1" y="1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7" y="9"/>
                    <a:pt x="7" y="9"/>
                  </a:cubicBezTo>
                  <a:cubicBezTo>
                    <a:pt x="6" y="8"/>
                    <a:pt x="7" y="3"/>
                    <a:pt x="7" y="3"/>
                  </a:cubicBezTo>
                  <a:cubicBezTo>
                    <a:pt x="8" y="0"/>
                    <a:pt x="4" y="1"/>
                    <a:pt x="4" y="1"/>
                  </a:cubicBezTo>
                  <a:moveTo>
                    <a:pt x="5" y="10"/>
                  </a:moveTo>
                  <a:cubicBezTo>
                    <a:pt x="5" y="10"/>
                    <a:pt x="3" y="12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1"/>
                    <a:pt x="5" y="3"/>
                  </a:cubicBezTo>
                  <a:cubicBezTo>
                    <a:pt x="5" y="3"/>
                    <a:pt x="4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2" name="Freeform 418"/>
            <p:cNvSpPr>
              <a:spLocks noEditPoints="1"/>
            </p:cNvSpPr>
            <p:nvPr/>
          </p:nvSpPr>
          <p:spPr bwMode="auto">
            <a:xfrm>
              <a:off x="864" y="1411"/>
              <a:ext cx="10" cy="19"/>
            </a:xfrm>
            <a:custGeom>
              <a:avLst/>
              <a:gdLst>
                <a:gd name="T0" fmla="*/ 7 w 7"/>
                <a:gd name="T1" fmla="*/ 2 h 13"/>
                <a:gd name="T2" fmla="*/ 5 w 7"/>
                <a:gd name="T3" fmla="*/ 1 h 13"/>
                <a:gd name="T4" fmla="*/ 1 w 7"/>
                <a:gd name="T5" fmla="*/ 4 h 13"/>
                <a:gd name="T6" fmla="*/ 3 w 7"/>
                <a:gd name="T7" fmla="*/ 12 h 13"/>
                <a:gd name="T8" fmla="*/ 7 w 7"/>
                <a:gd name="T9" fmla="*/ 9 h 13"/>
                <a:gd name="T10" fmla="*/ 7 w 7"/>
                <a:gd name="T11" fmla="*/ 2 h 13"/>
                <a:gd name="T12" fmla="*/ 4 w 7"/>
                <a:gd name="T13" fmla="*/ 11 h 13"/>
                <a:gd name="T14" fmla="*/ 3 w 7"/>
                <a:gd name="T15" fmla="*/ 6 h 13"/>
                <a:gd name="T16" fmla="*/ 5 w 7"/>
                <a:gd name="T17" fmla="*/ 1 h 13"/>
                <a:gd name="T18" fmla="*/ 5 w 7"/>
                <a:gd name="T19" fmla="*/ 5 h 13"/>
                <a:gd name="T20" fmla="*/ 4 w 7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7" y="2"/>
                    <a:pt x="7" y="0"/>
                    <a:pt x="5" y="1"/>
                  </a:cubicBezTo>
                  <a:cubicBezTo>
                    <a:pt x="5" y="1"/>
                    <a:pt x="2" y="1"/>
                    <a:pt x="1" y="4"/>
                  </a:cubicBezTo>
                  <a:cubicBezTo>
                    <a:pt x="1" y="4"/>
                    <a:pt x="0" y="13"/>
                    <a:pt x="3" y="12"/>
                  </a:cubicBezTo>
                  <a:cubicBezTo>
                    <a:pt x="3" y="12"/>
                    <a:pt x="7" y="13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11"/>
                  </a:moveTo>
                  <a:cubicBezTo>
                    <a:pt x="4" y="11"/>
                    <a:pt x="2" y="12"/>
                    <a:pt x="3" y="6"/>
                  </a:cubicBezTo>
                  <a:cubicBezTo>
                    <a:pt x="3" y="6"/>
                    <a:pt x="2" y="1"/>
                    <a:pt x="5" y="1"/>
                  </a:cubicBezTo>
                  <a:cubicBezTo>
                    <a:pt x="5" y="1"/>
                    <a:pt x="5" y="1"/>
                    <a:pt x="5" y="5"/>
                  </a:cubicBezTo>
                  <a:cubicBezTo>
                    <a:pt x="5" y="5"/>
                    <a:pt x="6" y="11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3" name="Freeform 419"/>
            <p:cNvSpPr>
              <a:spLocks noEditPoints="1"/>
            </p:cNvSpPr>
            <p:nvPr/>
          </p:nvSpPr>
          <p:spPr bwMode="auto">
            <a:xfrm>
              <a:off x="878" y="1410"/>
              <a:ext cx="10" cy="20"/>
            </a:xfrm>
            <a:custGeom>
              <a:avLst/>
              <a:gdLst>
                <a:gd name="T0" fmla="*/ 5 w 7"/>
                <a:gd name="T1" fmla="*/ 2 h 14"/>
                <a:gd name="T2" fmla="*/ 2 w 7"/>
                <a:gd name="T3" fmla="*/ 1 h 14"/>
                <a:gd name="T4" fmla="*/ 0 w 7"/>
                <a:gd name="T5" fmla="*/ 4 h 14"/>
                <a:gd name="T6" fmla="*/ 0 w 7"/>
                <a:gd name="T7" fmla="*/ 11 h 14"/>
                <a:gd name="T8" fmla="*/ 2 w 7"/>
                <a:gd name="T9" fmla="*/ 13 h 14"/>
                <a:gd name="T10" fmla="*/ 5 w 7"/>
                <a:gd name="T11" fmla="*/ 11 h 14"/>
                <a:gd name="T12" fmla="*/ 5 w 7"/>
                <a:gd name="T13" fmla="*/ 2 h 14"/>
                <a:gd name="T14" fmla="*/ 2 w 7"/>
                <a:gd name="T15" fmla="*/ 12 h 14"/>
                <a:gd name="T16" fmla="*/ 2 w 7"/>
                <a:gd name="T17" fmla="*/ 9 h 14"/>
                <a:gd name="T18" fmla="*/ 2 w 7"/>
                <a:gd name="T19" fmla="*/ 3 h 14"/>
                <a:gd name="T20" fmla="*/ 4 w 7"/>
                <a:gd name="T21" fmla="*/ 4 h 14"/>
                <a:gd name="T22" fmla="*/ 2 w 7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4">
                  <a:moveTo>
                    <a:pt x="5" y="2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1"/>
                    <a:pt x="0" y="1"/>
                    <a:pt x="0" y="4"/>
                  </a:cubicBezTo>
                  <a:cubicBezTo>
                    <a:pt x="0" y="4"/>
                    <a:pt x="1" y="7"/>
                    <a:pt x="0" y="11"/>
                  </a:cubicBezTo>
                  <a:cubicBezTo>
                    <a:pt x="0" y="11"/>
                    <a:pt x="0" y="14"/>
                    <a:pt x="2" y="13"/>
                  </a:cubicBezTo>
                  <a:cubicBezTo>
                    <a:pt x="2" y="13"/>
                    <a:pt x="5" y="14"/>
                    <a:pt x="5" y="11"/>
                  </a:cubicBezTo>
                  <a:cubicBezTo>
                    <a:pt x="5" y="11"/>
                    <a:pt x="7" y="2"/>
                    <a:pt x="5" y="2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9"/>
                  </a:cubicBezTo>
                  <a:cubicBezTo>
                    <a:pt x="2" y="9"/>
                    <a:pt x="2" y="3"/>
                    <a:pt x="2" y="3"/>
                  </a:cubicBezTo>
                  <a:cubicBezTo>
                    <a:pt x="2" y="3"/>
                    <a:pt x="3" y="1"/>
                    <a:pt x="4" y="4"/>
                  </a:cubicBezTo>
                  <a:cubicBezTo>
                    <a:pt x="4" y="4"/>
                    <a:pt x="5" y="13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4" name="Freeform 420"/>
            <p:cNvSpPr>
              <a:spLocks noEditPoints="1"/>
            </p:cNvSpPr>
            <p:nvPr/>
          </p:nvSpPr>
          <p:spPr bwMode="auto">
            <a:xfrm>
              <a:off x="887" y="1410"/>
              <a:ext cx="7" cy="20"/>
            </a:xfrm>
            <a:custGeom>
              <a:avLst/>
              <a:gdLst>
                <a:gd name="T0" fmla="*/ 5 w 5"/>
                <a:gd name="T1" fmla="*/ 2 h 14"/>
                <a:gd name="T2" fmla="*/ 1 w 5"/>
                <a:gd name="T3" fmla="*/ 2 h 14"/>
                <a:gd name="T4" fmla="*/ 0 w 5"/>
                <a:gd name="T5" fmla="*/ 11 h 14"/>
                <a:gd name="T6" fmla="*/ 3 w 5"/>
                <a:gd name="T7" fmla="*/ 14 h 14"/>
                <a:gd name="T8" fmla="*/ 5 w 5"/>
                <a:gd name="T9" fmla="*/ 10 h 14"/>
                <a:gd name="T10" fmla="*/ 5 w 5"/>
                <a:gd name="T11" fmla="*/ 2 h 14"/>
                <a:gd name="T12" fmla="*/ 3 w 5"/>
                <a:gd name="T13" fmla="*/ 12 h 14"/>
                <a:gd name="T14" fmla="*/ 2 w 5"/>
                <a:gd name="T15" fmla="*/ 7 h 14"/>
                <a:gd name="T16" fmla="*/ 3 w 5"/>
                <a:gd name="T17" fmla="*/ 2 h 14"/>
                <a:gd name="T18" fmla="*/ 4 w 5"/>
                <a:gd name="T19" fmla="*/ 6 h 14"/>
                <a:gd name="T20" fmla="*/ 3 w 5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2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1" y="3"/>
                    <a:pt x="0" y="11"/>
                    <a:pt x="0" y="11"/>
                  </a:cubicBezTo>
                  <a:cubicBezTo>
                    <a:pt x="0" y="14"/>
                    <a:pt x="3" y="14"/>
                    <a:pt x="3" y="14"/>
                  </a:cubicBezTo>
                  <a:cubicBezTo>
                    <a:pt x="5" y="14"/>
                    <a:pt x="5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12"/>
                  </a:moveTo>
                  <a:cubicBezTo>
                    <a:pt x="3" y="12"/>
                    <a:pt x="2" y="12"/>
                    <a:pt x="2" y="7"/>
                  </a:cubicBezTo>
                  <a:cubicBezTo>
                    <a:pt x="2" y="7"/>
                    <a:pt x="2" y="2"/>
                    <a:pt x="3" y="2"/>
                  </a:cubicBezTo>
                  <a:cubicBezTo>
                    <a:pt x="3" y="2"/>
                    <a:pt x="4" y="2"/>
                    <a:pt x="4" y="6"/>
                  </a:cubicBezTo>
                  <a:cubicBezTo>
                    <a:pt x="4" y="6"/>
                    <a:pt x="5" y="13"/>
                    <a:pt x="3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5" name="Freeform 421"/>
            <p:cNvSpPr>
              <a:spLocks noEditPoints="1"/>
            </p:cNvSpPr>
            <p:nvPr/>
          </p:nvSpPr>
          <p:spPr bwMode="auto">
            <a:xfrm>
              <a:off x="894" y="1411"/>
              <a:ext cx="6" cy="22"/>
            </a:xfrm>
            <a:custGeom>
              <a:avLst/>
              <a:gdLst>
                <a:gd name="T0" fmla="*/ 3 w 4"/>
                <a:gd name="T1" fmla="*/ 4 h 15"/>
                <a:gd name="T2" fmla="*/ 2 w 4"/>
                <a:gd name="T3" fmla="*/ 1 h 15"/>
                <a:gd name="T4" fmla="*/ 1 w 4"/>
                <a:gd name="T5" fmla="*/ 3 h 15"/>
                <a:gd name="T6" fmla="*/ 0 w 4"/>
                <a:gd name="T7" fmla="*/ 11 h 15"/>
                <a:gd name="T8" fmla="*/ 3 w 4"/>
                <a:gd name="T9" fmla="*/ 13 h 15"/>
                <a:gd name="T10" fmla="*/ 3 w 4"/>
                <a:gd name="T11" fmla="*/ 9 h 15"/>
                <a:gd name="T12" fmla="*/ 3 w 4"/>
                <a:gd name="T13" fmla="*/ 4 h 15"/>
                <a:gd name="T14" fmla="*/ 2 w 4"/>
                <a:gd name="T15" fmla="*/ 12 h 15"/>
                <a:gd name="T16" fmla="*/ 2 w 4"/>
                <a:gd name="T17" fmla="*/ 6 h 15"/>
                <a:gd name="T18" fmla="*/ 2 w 4"/>
                <a:gd name="T19" fmla="*/ 3 h 15"/>
                <a:gd name="T20" fmla="*/ 3 w 4"/>
                <a:gd name="T21" fmla="*/ 4 h 15"/>
                <a:gd name="T22" fmla="*/ 2 w 4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3" y="4"/>
                  </a:moveTo>
                  <a:cubicBezTo>
                    <a:pt x="3" y="4"/>
                    <a:pt x="3" y="1"/>
                    <a:pt x="2" y="1"/>
                  </a:cubicBezTo>
                  <a:cubicBezTo>
                    <a:pt x="2" y="1"/>
                    <a:pt x="1" y="0"/>
                    <a:pt x="1" y="3"/>
                  </a:cubicBezTo>
                  <a:cubicBezTo>
                    <a:pt x="1" y="3"/>
                    <a:pt x="1" y="6"/>
                    <a:pt x="0" y="11"/>
                  </a:cubicBezTo>
                  <a:cubicBezTo>
                    <a:pt x="0" y="11"/>
                    <a:pt x="1" y="15"/>
                    <a:pt x="3" y="13"/>
                  </a:cubicBezTo>
                  <a:cubicBezTo>
                    <a:pt x="3" y="13"/>
                    <a:pt x="4" y="12"/>
                    <a:pt x="3" y="9"/>
                  </a:cubicBezTo>
                  <a:cubicBezTo>
                    <a:pt x="3" y="9"/>
                    <a:pt x="3" y="5"/>
                    <a:pt x="3" y="4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6"/>
                  </a:cubicBezTo>
                  <a:cubicBezTo>
                    <a:pt x="2" y="6"/>
                    <a:pt x="1" y="3"/>
                    <a:pt x="2" y="3"/>
                  </a:cubicBezTo>
                  <a:cubicBezTo>
                    <a:pt x="2" y="3"/>
                    <a:pt x="2" y="2"/>
                    <a:pt x="3" y="4"/>
                  </a:cubicBezTo>
                  <a:cubicBezTo>
                    <a:pt x="3" y="4"/>
                    <a:pt x="3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6" name="Freeform 422"/>
            <p:cNvSpPr/>
            <p:nvPr/>
          </p:nvSpPr>
          <p:spPr bwMode="auto">
            <a:xfrm>
              <a:off x="877" y="1466"/>
              <a:ext cx="14" cy="18"/>
            </a:xfrm>
            <a:custGeom>
              <a:avLst/>
              <a:gdLst>
                <a:gd name="T0" fmla="*/ 8 w 10"/>
                <a:gd name="T1" fmla="*/ 5 h 12"/>
                <a:gd name="T2" fmla="*/ 0 w 10"/>
                <a:gd name="T3" fmla="*/ 3 h 12"/>
                <a:gd name="T4" fmla="*/ 2 w 10"/>
                <a:gd name="T5" fmla="*/ 12 h 12"/>
                <a:gd name="T6" fmla="*/ 8 w 1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8" y="5"/>
                  </a:moveTo>
                  <a:cubicBezTo>
                    <a:pt x="10" y="0"/>
                    <a:pt x="3" y="3"/>
                    <a:pt x="0" y="3"/>
                  </a:cubicBezTo>
                  <a:cubicBezTo>
                    <a:pt x="0" y="7"/>
                    <a:pt x="1" y="11"/>
                    <a:pt x="2" y="12"/>
                  </a:cubicBezTo>
                  <a:cubicBezTo>
                    <a:pt x="3" y="9"/>
                    <a:pt x="7" y="8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7" name="Freeform 423"/>
            <p:cNvSpPr>
              <a:spLocks noEditPoints="1"/>
            </p:cNvSpPr>
            <p:nvPr/>
          </p:nvSpPr>
          <p:spPr bwMode="auto">
            <a:xfrm>
              <a:off x="897" y="1434"/>
              <a:ext cx="5" cy="48"/>
            </a:xfrm>
            <a:custGeom>
              <a:avLst/>
              <a:gdLst>
                <a:gd name="T0" fmla="*/ 1 w 3"/>
                <a:gd name="T1" fmla="*/ 26 h 33"/>
                <a:gd name="T2" fmla="*/ 2 w 3"/>
                <a:gd name="T3" fmla="*/ 30 h 33"/>
                <a:gd name="T4" fmla="*/ 2 w 3"/>
                <a:gd name="T5" fmla="*/ 33 h 33"/>
                <a:gd name="T6" fmla="*/ 3 w 3"/>
                <a:gd name="T7" fmla="*/ 33 h 33"/>
                <a:gd name="T8" fmla="*/ 1 w 3"/>
                <a:gd name="T9" fmla="*/ 26 h 33"/>
                <a:gd name="T10" fmla="*/ 1 w 3"/>
                <a:gd name="T11" fmla="*/ 26 h 33"/>
                <a:gd name="T12" fmla="*/ 1 w 3"/>
                <a:gd name="T13" fmla="*/ 26 h 33"/>
                <a:gd name="T14" fmla="*/ 1 w 3"/>
                <a:gd name="T15" fmla="*/ 0 h 33"/>
                <a:gd name="T16" fmla="*/ 0 w 3"/>
                <a:gd name="T17" fmla="*/ 1 h 33"/>
                <a:gd name="T18" fmla="*/ 1 w 3"/>
                <a:gd name="T19" fmla="*/ 1 h 33"/>
                <a:gd name="T20" fmla="*/ 1 w 3"/>
                <a:gd name="T21" fmla="*/ 12 h 33"/>
                <a:gd name="T22" fmla="*/ 0 w 3"/>
                <a:gd name="T23" fmla="*/ 20 h 33"/>
                <a:gd name="T24" fmla="*/ 1 w 3"/>
                <a:gd name="T25" fmla="*/ 13 h 33"/>
                <a:gd name="T26" fmla="*/ 1 w 3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3">
                  <a:moveTo>
                    <a:pt x="1" y="26"/>
                  </a:moveTo>
                  <a:cubicBezTo>
                    <a:pt x="1" y="28"/>
                    <a:pt x="2" y="30"/>
                    <a:pt x="2" y="30"/>
                  </a:cubicBezTo>
                  <a:cubicBezTo>
                    <a:pt x="1" y="32"/>
                    <a:pt x="1" y="33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12"/>
                    <a:pt x="1" y="12"/>
                  </a:cubicBezTo>
                  <a:cubicBezTo>
                    <a:pt x="0" y="13"/>
                    <a:pt x="0" y="17"/>
                    <a:pt x="0" y="20"/>
                  </a:cubicBezTo>
                  <a:cubicBezTo>
                    <a:pt x="0" y="17"/>
                    <a:pt x="1" y="13"/>
                    <a:pt x="1" y="13"/>
                  </a:cubicBezTo>
                  <a:cubicBezTo>
                    <a:pt x="2" y="9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8" name="Freeform 424"/>
            <p:cNvSpPr/>
            <p:nvPr/>
          </p:nvSpPr>
          <p:spPr bwMode="auto">
            <a:xfrm>
              <a:off x="907" y="147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9" name="Freeform 425"/>
            <p:cNvSpPr>
              <a:spLocks noEditPoints="1"/>
            </p:cNvSpPr>
            <p:nvPr/>
          </p:nvSpPr>
          <p:spPr bwMode="auto">
            <a:xfrm>
              <a:off x="902" y="1479"/>
              <a:ext cx="13" cy="8"/>
            </a:xfrm>
            <a:custGeom>
              <a:avLst/>
              <a:gdLst>
                <a:gd name="T0" fmla="*/ 4 w 9"/>
                <a:gd name="T1" fmla="*/ 1 h 5"/>
                <a:gd name="T2" fmla="*/ 4 w 9"/>
                <a:gd name="T3" fmla="*/ 1 h 5"/>
                <a:gd name="T4" fmla="*/ 4 w 9"/>
                <a:gd name="T5" fmla="*/ 1 h 5"/>
                <a:gd name="T6" fmla="*/ 6 w 9"/>
                <a:gd name="T7" fmla="*/ 3 h 5"/>
                <a:gd name="T8" fmla="*/ 7 w 9"/>
                <a:gd name="T9" fmla="*/ 3 h 5"/>
                <a:gd name="T10" fmla="*/ 8 w 9"/>
                <a:gd name="T11" fmla="*/ 4 h 5"/>
                <a:gd name="T12" fmla="*/ 9 w 9"/>
                <a:gd name="T13" fmla="*/ 5 h 5"/>
                <a:gd name="T14" fmla="*/ 9 w 9"/>
                <a:gd name="T15" fmla="*/ 5 h 5"/>
                <a:gd name="T16" fmla="*/ 5 w 9"/>
                <a:gd name="T17" fmla="*/ 2 h 5"/>
                <a:gd name="T18" fmla="*/ 4 w 9"/>
                <a:gd name="T19" fmla="*/ 1 h 5"/>
                <a:gd name="T20" fmla="*/ 4 w 9"/>
                <a:gd name="T21" fmla="*/ 1 h 5"/>
                <a:gd name="T22" fmla="*/ 4 w 9"/>
                <a:gd name="T23" fmla="*/ 1 h 5"/>
                <a:gd name="T24" fmla="*/ 4 w 9"/>
                <a:gd name="T25" fmla="*/ 1 h 5"/>
                <a:gd name="T26" fmla="*/ 2 w 9"/>
                <a:gd name="T27" fmla="*/ 1 h 5"/>
                <a:gd name="T28" fmla="*/ 0 w 9"/>
                <a:gd name="T29" fmla="*/ 2 h 5"/>
                <a:gd name="T30" fmla="*/ 3 w 9"/>
                <a:gd name="T31" fmla="*/ 1 h 5"/>
                <a:gd name="T32" fmla="*/ 2 w 9"/>
                <a:gd name="T33" fmla="*/ 1 h 5"/>
                <a:gd name="T34" fmla="*/ 4 w 9"/>
                <a:gd name="T35" fmla="*/ 0 h 5"/>
                <a:gd name="T36" fmla="*/ 4 w 9"/>
                <a:gd name="T37" fmla="*/ 1 h 5"/>
                <a:gd name="T38" fmla="*/ 3 w 9"/>
                <a:gd name="T39" fmla="*/ 1 h 5"/>
                <a:gd name="T40" fmla="*/ 4 w 9"/>
                <a:gd name="T41" fmla="*/ 1 h 5"/>
                <a:gd name="T42" fmla="*/ 4 w 9"/>
                <a:gd name="T43" fmla="*/ 1 h 5"/>
                <a:gd name="T44" fmla="*/ 4 w 9"/>
                <a:gd name="T45" fmla="*/ 1 h 5"/>
                <a:gd name="T46" fmla="*/ 4 w 9"/>
                <a:gd name="T47" fmla="*/ 1 h 5"/>
                <a:gd name="T48" fmla="*/ 4 w 9"/>
                <a:gd name="T49" fmla="*/ 0 h 5"/>
                <a:gd name="T50" fmla="*/ 4 w 9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0" name="Freeform 426"/>
            <p:cNvSpPr>
              <a:spLocks noEditPoints="1"/>
            </p:cNvSpPr>
            <p:nvPr/>
          </p:nvSpPr>
          <p:spPr bwMode="auto">
            <a:xfrm>
              <a:off x="896" y="1404"/>
              <a:ext cx="4" cy="14"/>
            </a:xfrm>
            <a:custGeom>
              <a:avLst/>
              <a:gdLst>
                <a:gd name="T0" fmla="*/ 2 w 3"/>
                <a:gd name="T1" fmla="*/ 9 h 10"/>
                <a:gd name="T2" fmla="*/ 2 w 3"/>
                <a:gd name="T3" fmla="*/ 9 h 10"/>
                <a:gd name="T4" fmla="*/ 2 w 3"/>
                <a:gd name="T5" fmla="*/ 10 h 10"/>
                <a:gd name="T6" fmla="*/ 2 w 3"/>
                <a:gd name="T7" fmla="*/ 9 h 10"/>
                <a:gd name="T8" fmla="*/ 0 w 3"/>
                <a:gd name="T9" fmla="*/ 0 h 10"/>
                <a:gd name="T10" fmla="*/ 2 w 3"/>
                <a:gd name="T11" fmla="*/ 7 h 10"/>
                <a:gd name="T12" fmla="*/ 2 w 3"/>
                <a:gd name="T13" fmla="*/ 9 h 10"/>
                <a:gd name="T14" fmla="*/ 3 w 3"/>
                <a:gd name="T15" fmla="*/ 6 h 10"/>
                <a:gd name="T16" fmla="*/ 0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" name="Freeform 427"/>
            <p:cNvSpPr/>
            <p:nvPr/>
          </p:nvSpPr>
          <p:spPr bwMode="auto">
            <a:xfrm>
              <a:off x="899" y="1414"/>
              <a:ext cx="0" cy="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2" name="Rectangle 428"/>
            <p:cNvSpPr>
              <a:spLocks noChangeArrowheads="1"/>
            </p:cNvSpPr>
            <p:nvPr/>
          </p:nvSpPr>
          <p:spPr bwMode="auto">
            <a:xfrm>
              <a:off x="881" y="138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3" name="Freeform 429"/>
            <p:cNvSpPr/>
            <p:nvPr/>
          </p:nvSpPr>
          <p:spPr bwMode="auto">
            <a:xfrm>
              <a:off x="881" y="13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4" name="Freeform 430"/>
            <p:cNvSpPr/>
            <p:nvPr/>
          </p:nvSpPr>
          <p:spPr bwMode="auto">
            <a:xfrm>
              <a:off x="820" y="1487"/>
              <a:ext cx="100" cy="10"/>
            </a:xfrm>
            <a:custGeom>
              <a:avLst/>
              <a:gdLst>
                <a:gd name="T0" fmla="*/ 65 w 69"/>
                <a:gd name="T1" fmla="*/ 0 h 7"/>
                <a:gd name="T2" fmla="*/ 65 w 69"/>
                <a:gd name="T3" fmla="*/ 1 h 7"/>
                <a:gd name="T4" fmla="*/ 65 w 69"/>
                <a:gd name="T5" fmla="*/ 1 h 7"/>
                <a:gd name="T6" fmla="*/ 57 w 69"/>
                <a:gd name="T7" fmla="*/ 4 h 7"/>
                <a:gd name="T8" fmla="*/ 46 w 69"/>
                <a:gd name="T9" fmla="*/ 5 h 7"/>
                <a:gd name="T10" fmla="*/ 42 w 69"/>
                <a:gd name="T11" fmla="*/ 5 h 7"/>
                <a:gd name="T12" fmla="*/ 20 w 69"/>
                <a:gd name="T13" fmla="*/ 6 h 7"/>
                <a:gd name="T14" fmla="*/ 17 w 69"/>
                <a:gd name="T15" fmla="*/ 6 h 7"/>
                <a:gd name="T16" fmla="*/ 3 w 69"/>
                <a:gd name="T17" fmla="*/ 3 h 7"/>
                <a:gd name="T18" fmla="*/ 3 w 69"/>
                <a:gd name="T19" fmla="*/ 2 h 7"/>
                <a:gd name="T20" fmla="*/ 2 w 69"/>
                <a:gd name="T21" fmla="*/ 2 h 7"/>
                <a:gd name="T22" fmla="*/ 5 w 69"/>
                <a:gd name="T23" fmla="*/ 5 h 7"/>
                <a:gd name="T24" fmla="*/ 17 w 69"/>
                <a:gd name="T25" fmla="*/ 7 h 7"/>
                <a:gd name="T26" fmla="*/ 21 w 69"/>
                <a:gd name="T27" fmla="*/ 7 h 7"/>
                <a:gd name="T28" fmla="*/ 46 w 69"/>
                <a:gd name="T29" fmla="*/ 6 h 7"/>
                <a:gd name="T30" fmla="*/ 59 w 69"/>
                <a:gd name="T31" fmla="*/ 4 h 7"/>
                <a:gd name="T32" fmla="*/ 67 w 69"/>
                <a:gd name="T33" fmla="*/ 1 h 7"/>
                <a:gd name="T34" fmla="*/ 65 w 69"/>
                <a:gd name="T35" fmla="*/ 1 h 7"/>
                <a:gd name="T36" fmla="*/ 65 w 69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2" y="1"/>
                    <a:pt x="57" y="4"/>
                    <a:pt x="57" y="4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34" y="5"/>
                    <a:pt x="20" y="6"/>
                    <a:pt x="20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2" y="6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5" y="5"/>
                  </a:cubicBezTo>
                  <a:cubicBezTo>
                    <a:pt x="5" y="5"/>
                    <a:pt x="11" y="7"/>
                    <a:pt x="17" y="7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21" y="7"/>
                    <a:pt x="43" y="6"/>
                    <a:pt x="46" y="6"/>
                  </a:cubicBezTo>
                  <a:cubicBezTo>
                    <a:pt x="46" y="6"/>
                    <a:pt x="55" y="6"/>
                    <a:pt x="59" y="4"/>
                  </a:cubicBezTo>
                  <a:cubicBezTo>
                    <a:pt x="59" y="4"/>
                    <a:pt x="69" y="1"/>
                    <a:pt x="67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431"/>
            <p:cNvSpPr>
              <a:spLocks noEditPoints="1"/>
            </p:cNvSpPr>
            <p:nvPr/>
          </p:nvSpPr>
          <p:spPr bwMode="auto">
            <a:xfrm>
              <a:off x="824" y="1386"/>
              <a:ext cx="91" cy="109"/>
            </a:xfrm>
            <a:custGeom>
              <a:avLst/>
              <a:gdLst>
                <a:gd name="T0" fmla="*/ 53 w 62"/>
                <a:gd name="T1" fmla="*/ 66 h 75"/>
                <a:gd name="T2" fmla="*/ 36 w 62"/>
                <a:gd name="T3" fmla="*/ 58 h 75"/>
                <a:gd name="T4" fmla="*/ 42 w 62"/>
                <a:gd name="T5" fmla="*/ 57 h 75"/>
                <a:gd name="T6" fmla="*/ 44 w 62"/>
                <a:gd name="T7" fmla="*/ 60 h 75"/>
                <a:gd name="T8" fmla="*/ 42 w 62"/>
                <a:gd name="T9" fmla="*/ 57 h 75"/>
                <a:gd name="T10" fmla="*/ 51 w 62"/>
                <a:gd name="T11" fmla="*/ 58 h 75"/>
                <a:gd name="T12" fmla="*/ 49 w 62"/>
                <a:gd name="T13" fmla="*/ 26 h 75"/>
                <a:gd name="T14" fmla="*/ 50 w 62"/>
                <a:gd name="T15" fmla="*/ 27 h 75"/>
                <a:gd name="T16" fmla="*/ 39 w 62"/>
                <a:gd name="T17" fmla="*/ 28 h 75"/>
                <a:gd name="T18" fmla="*/ 43 w 62"/>
                <a:gd name="T19" fmla="*/ 25 h 75"/>
                <a:gd name="T20" fmla="*/ 43 w 62"/>
                <a:gd name="T21" fmla="*/ 30 h 75"/>
                <a:gd name="T22" fmla="*/ 29 w 62"/>
                <a:gd name="T23" fmla="*/ 46 h 75"/>
                <a:gd name="T24" fmla="*/ 34 w 62"/>
                <a:gd name="T25" fmla="*/ 67 h 75"/>
                <a:gd name="T26" fmla="*/ 27 w 62"/>
                <a:gd name="T27" fmla="*/ 69 h 75"/>
                <a:gd name="T28" fmla="*/ 11 w 62"/>
                <a:gd name="T29" fmla="*/ 74 h 75"/>
                <a:gd name="T30" fmla="*/ 17 w 62"/>
                <a:gd name="T31" fmla="*/ 75 h 75"/>
                <a:gd name="T32" fmla="*/ 62 w 62"/>
                <a:gd name="T33" fmla="*/ 70 h 75"/>
                <a:gd name="T34" fmla="*/ 60 w 62"/>
                <a:gd name="T35" fmla="*/ 70 h 75"/>
                <a:gd name="T36" fmla="*/ 59 w 62"/>
                <a:gd name="T37" fmla="*/ 66 h 75"/>
                <a:gd name="T38" fmla="*/ 57 w 62"/>
                <a:gd name="T39" fmla="*/ 65 h 75"/>
                <a:gd name="T40" fmla="*/ 45 w 62"/>
                <a:gd name="T41" fmla="*/ 71 h 75"/>
                <a:gd name="T42" fmla="*/ 38 w 62"/>
                <a:gd name="T43" fmla="*/ 67 h 75"/>
                <a:gd name="T44" fmla="*/ 36 w 62"/>
                <a:gd name="T45" fmla="*/ 56 h 75"/>
                <a:gd name="T46" fmla="*/ 39 w 62"/>
                <a:gd name="T47" fmla="*/ 55 h 75"/>
                <a:gd name="T48" fmla="*/ 43 w 62"/>
                <a:gd name="T49" fmla="*/ 50 h 75"/>
                <a:gd name="T50" fmla="*/ 48 w 62"/>
                <a:gd name="T51" fmla="*/ 39 h 75"/>
                <a:gd name="T52" fmla="*/ 49 w 62"/>
                <a:gd name="T53" fmla="*/ 31 h 75"/>
                <a:gd name="T54" fmla="*/ 48 w 62"/>
                <a:gd name="T55" fmla="*/ 25 h 75"/>
                <a:gd name="T56" fmla="*/ 46 w 62"/>
                <a:gd name="T57" fmla="*/ 30 h 75"/>
                <a:gd name="T58" fmla="*/ 45 w 62"/>
                <a:gd name="T59" fmla="*/ 25 h 75"/>
                <a:gd name="T60" fmla="*/ 47 w 62"/>
                <a:gd name="T61" fmla="*/ 25 h 75"/>
                <a:gd name="T62" fmla="*/ 33 w 62"/>
                <a:gd name="T63" fmla="*/ 29 h 75"/>
                <a:gd name="T64" fmla="*/ 36 w 62"/>
                <a:gd name="T65" fmla="*/ 27 h 75"/>
                <a:gd name="T66" fmla="*/ 36 w 62"/>
                <a:gd name="T67" fmla="*/ 27 h 75"/>
                <a:gd name="T68" fmla="*/ 51 w 62"/>
                <a:gd name="T69" fmla="*/ 26 h 75"/>
                <a:gd name="T70" fmla="*/ 51 w 62"/>
                <a:gd name="T71" fmla="*/ 33 h 75"/>
                <a:gd name="T72" fmla="*/ 39 w 62"/>
                <a:gd name="T73" fmla="*/ 23 h 75"/>
                <a:gd name="T74" fmla="*/ 35 w 62"/>
                <a:gd name="T75" fmla="*/ 21 h 75"/>
                <a:gd name="T76" fmla="*/ 37 w 62"/>
                <a:gd name="T77" fmla="*/ 19 h 75"/>
                <a:gd name="T78" fmla="*/ 45 w 62"/>
                <a:gd name="T79" fmla="*/ 20 h 75"/>
                <a:gd name="T80" fmla="*/ 40 w 62"/>
                <a:gd name="T81" fmla="*/ 18 h 75"/>
                <a:gd name="T82" fmla="*/ 41 w 62"/>
                <a:gd name="T83" fmla="*/ 20 h 75"/>
                <a:gd name="T84" fmla="*/ 20 w 62"/>
                <a:gd name="T85" fmla="*/ 18 h 75"/>
                <a:gd name="T86" fmla="*/ 42 w 62"/>
                <a:gd name="T87" fmla="*/ 18 h 75"/>
                <a:gd name="T88" fmla="*/ 43 w 62"/>
                <a:gd name="T89" fmla="*/ 21 h 75"/>
                <a:gd name="T90" fmla="*/ 26 w 62"/>
                <a:gd name="T91" fmla="*/ 9 h 75"/>
                <a:gd name="T92" fmla="*/ 39 w 62"/>
                <a:gd name="T93" fmla="*/ 15 h 75"/>
                <a:gd name="T94" fmla="*/ 26 w 62"/>
                <a:gd name="T95" fmla="*/ 9 h 75"/>
                <a:gd name="T96" fmla="*/ 25 w 62"/>
                <a:gd name="T97" fmla="*/ 9 h 75"/>
                <a:gd name="T98" fmla="*/ 19 w 62"/>
                <a:gd name="T99" fmla="*/ 17 h 75"/>
                <a:gd name="T100" fmla="*/ 16 w 62"/>
                <a:gd name="T101" fmla="*/ 16 h 75"/>
                <a:gd name="T102" fmla="*/ 22 w 62"/>
                <a:gd name="T103" fmla="*/ 18 h 75"/>
                <a:gd name="T104" fmla="*/ 27 w 62"/>
                <a:gd name="T105" fmla="*/ 19 h 75"/>
                <a:gd name="T106" fmla="*/ 40 w 62"/>
                <a:gd name="T107" fmla="*/ 15 h 75"/>
                <a:gd name="T108" fmla="*/ 45 w 62"/>
                <a:gd name="T109" fmla="*/ 14 h 75"/>
                <a:gd name="T110" fmla="*/ 49 w 62"/>
                <a:gd name="T111" fmla="*/ 12 h 75"/>
                <a:gd name="T112" fmla="*/ 32 w 62"/>
                <a:gd name="T113" fmla="*/ 1 h 75"/>
                <a:gd name="T114" fmla="*/ 26 w 62"/>
                <a:gd name="T1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75"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moveTo>
                    <a:pt x="36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moveTo>
                    <a:pt x="41" y="57"/>
                  </a:moveTo>
                  <a:cubicBezTo>
                    <a:pt x="39" y="57"/>
                    <a:pt x="38" y="58"/>
                    <a:pt x="36" y="58"/>
                  </a:cubicBezTo>
                  <a:cubicBezTo>
                    <a:pt x="38" y="58"/>
                    <a:pt x="39" y="57"/>
                    <a:pt x="41" y="57"/>
                  </a:cubicBezTo>
                  <a:moveTo>
                    <a:pt x="42" y="57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2" y="57"/>
                  </a:cubicBezTo>
                  <a:moveTo>
                    <a:pt x="42" y="57"/>
                  </a:moveTo>
                  <a:cubicBezTo>
                    <a:pt x="44" y="57"/>
                    <a:pt x="45" y="57"/>
                    <a:pt x="44" y="60"/>
                  </a:cubicBezTo>
                  <a:cubicBezTo>
                    <a:pt x="45" y="57"/>
                    <a:pt x="44" y="57"/>
                    <a:pt x="42" y="57"/>
                  </a:cubicBezTo>
                  <a:moveTo>
                    <a:pt x="42" y="57"/>
                  </a:move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moveTo>
                    <a:pt x="50" y="53"/>
                  </a:moveTo>
                  <a:cubicBezTo>
                    <a:pt x="50" y="56"/>
                    <a:pt x="51" y="58"/>
                    <a:pt x="51" y="59"/>
                  </a:cubicBezTo>
                  <a:cubicBezTo>
                    <a:pt x="51" y="59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6"/>
                    <a:pt x="50" y="53"/>
                  </a:cubicBezTo>
                  <a:moveTo>
                    <a:pt x="49" y="26"/>
                  </a:moveTo>
                  <a:cubicBezTo>
                    <a:pt x="49" y="29"/>
                    <a:pt x="50" y="29"/>
                    <a:pt x="50" y="29"/>
                  </a:cubicBezTo>
                  <a:cubicBezTo>
                    <a:pt x="50" y="29"/>
                    <a:pt x="50" y="28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49" y="26"/>
                  </a:cubicBezTo>
                  <a:moveTo>
                    <a:pt x="41" y="25"/>
                  </a:moveTo>
                  <a:cubicBezTo>
                    <a:pt x="40" y="26"/>
                    <a:pt x="40" y="26"/>
                    <a:pt x="39" y="26"/>
                  </a:cubicBezTo>
                  <a:cubicBezTo>
                    <a:pt x="38" y="28"/>
                    <a:pt x="39" y="28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1" y="27"/>
                    <a:pt x="41" y="25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0" y="30"/>
                    <a:pt x="38" y="33"/>
                  </a:cubicBezTo>
                  <a:cubicBezTo>
                    <a:pt x="36" y="34"/>
                    <a:pt x="20" y="41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40" y="46"/>
                    <a:pt x="30" y="57"/>
                  </a:cubicBezTo>
                  <a:cubicBezTo>
                    <a:pt x="30" y="57"/>
                    <a:pt x="20" y="68"/>
                    <a:pt x="27" y="68"/>
                  </a:cubicBezTo>
                  <a:cubicBezTo>
                    <a:pt x="28" y="68"/>
                    <a:pt x="30" y="67"/>
                    <a:pt x="3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0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6" y="69"/>
                    <a:pt x="26" y="69"/>
                  </a:cubicBezTo>
                  <a:cubicBezTo>
                    <a:pt x="25" y="69"/>
                    <a:pt x="19" y="69"/>
                    <a:pt x="18" y="73"/>
                  </a:cubicBezTo>
                  <a:cubicBezTo>
                    <a:pt x="18" y="73"/>
                    <a:pt x="17" y="75"/>
                    <a:pt x="14" y="75"/>
                  </a:cubicBezTo>
                  <a:cubicBezTo>
                    <a:pt x="13" y="75"/>
                    <a:pt x="12" y="75"/>
                    <a:pt x="11" y="7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9" y="75"/>
                    <a:pt x="14" y="75"/>
                  </a:cubicBezTo>
                  <a:cubicBezTo>
                    <a:pt x="15" y="75"/>
                    <a:pt x="16" y="75"/>
                    <a:pt x="17" y="75"/>
                  </a:cubicBezTo>
                  <a:cubicBezTo>
                    <a:pt x="17" y="75"/>
                    <a:pt x="31" y="74"/>
                    <a:pt x="39" y="74"/>
                  </a:cubicBezTo>
                  <a:cubicBezTo>
                    <a:pt x="41" y="74"/>
                    <a:pt x="42" y="74"/>
                    <a:pt x="43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9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1" y="68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8"/>
                    <a:pt x="54" y="72"/>
                    <a:pt x="54" y="72"/>
                  </a:cubicBezTo>
                  <a:cubicBezTo>
                    <a:pt x="53" y="71"/>
                    <a:pt x="57" y="66"/>
                    <a:pt x="57" y="6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6" y="65"/>
                    <a:pt x="55" y="66"/>
                    <a:pt x="54" y="67"/>
                  </a:cubicBezTo>
                  <a:cubicBezTo>
                    <a:pt x="50" y="70"/>
                    <a:pt x="47" y="71"/>
                    <a:pt x="4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8"/>
                    <a:pt x="53" y="66"/>
                    <a:pt x="53" y="66"/>
                  </a:cubicBezTo>
                  <a:cubicBezTo>
                    <a:pt x="53" y="66"/>
                    <a:pt x="49" y="65"/>
                    <a:pt x="46" y="65"/>
                  </a:cubicBezTo>
                  <a:cubicBezTo>
                    <a:pt x="43" y="65"/>
                    <a:pt x="39" y="66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6"/>
                    <a:pt x="36" y="62"/>
                    <a:pt x="36" y="58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4" y="57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5"/>
                    <a:pt x="38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3"/>
                    <a:pt x="42" y="52"/>
                    <a:pt x="44" y="52"/>
                  </a:cubicBezTo>
                  <a:cubicBezTo>
                    <a:pt x="45" y="52"/>
                    <a:pt x="47" y="52"/>
                    <a:pt x="48" y="54"/>
                  </a:cubicBezTo>
                  <a:cubicBezTo>
                    <a:pt x="48" y="54"/>
                    <a:pt x="47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42" y="50"/>
                    <a:pt x="34" y="48"/>
                    <a:pt x="46" y="46"/>
                  </a:cubicBezTo>
                  <a:cubicBezTo>
                    <a:pt x="46" y="46"/>
                    <a:pt x="52" y="45"/>
                    <a:pt x="45" y="45"/>
                  </a:cubicBezTo>
                  <a:cubicBezTo>
                    <a:pt x="45" y="45"/>
                    <a:pt x="40" y="43"/>
                    <a:pt x="48" y="39"/>
                  </a:cubicBezTo>
                  <a:cubicBezTo>
                    <a:pt x="48" y="39"/>
                    <a:pt x="54" y="35"/>
                    <a:pt x="47" y="35"/>
                  </a:cubicBezTo>
                  <a:cubicBezTo>
                    <a:pt x="46" y="35"/>
                    <a:pt x="46" y="35"/>
                    <a:pt x="45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5"/>
                    <a:pt x="35" y="35"/>
                    <a:pt x="49" y="31"/>
                  </a:cubicBezTo>
                  <a:cubicBezTo>
                    <a:pt x="49" y="31"/>
                    <a:pt x="49" y="31"/>
                    <a:pt x="49" y="30"/>
                  </a:cubicBezTo>
                  <a:cubicBezTo>
                    <a:pt x="49" y="30"/>
                    <a:pt x="48" y="28"/>
                    <a:pt x="48" y="28"/>
                  </a:cubicBezTo>
                  <a:cubicBezTo>
                    <a:pt x="49" y="27"/>
                    <a:pt x="49" y="26"/>
                    <a:pt x="49" y="26"/>
                  </a:cubicBezTo>
                  <a:cubicBezTo>
                    <a:pt x="49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30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3" y="27"/>
                    <a:pt x="44" y="26"/>
                    <a:pt x="44" y="25"/>
                  </a:cubicBezTo>
                  <a:moveTo>
                    <a:pt x="45" y="25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5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7"/>
                    <a:pt x="47" y="25"/>
                  </a:cubicBezTo>
                  <a:cubicBezTo>
                    <a:pt x="47" y="25"/>
                    <a:pt x="46" y="25"/>
                    <a:pt x="45" y="25"/>
                  </a:cubicBezTo>
                  <a:moveTo>
                    <a:pt x="37" y="24"/>
                  </a:moveTo>
                  <a:cubicBezTo>
                    <a:pt x="36" y="25"/>
                    <a:pt x="35" y="26"/>
                    <a:pt x="34" y="27"/>
                  </a:cubicBezTo>
                  <a:cubicBezTo>
                    <a:pt x="34" y="28"/>
                    <a:pt x="33" y="28"/>
                    <a:pt x="33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6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51" y="22"/>
                  </a:moveTo>
                  <a:cubicBezTo>
                    <a:pt x="51" y="23"/>
                    <a:pt x="51" y="25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2" y="28"/>
                    <a:pt x="52" y="29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28"/>
                    <a:pt x="51" y="22"/>
                  </a:cubicBezTo>
                  <a:moveTo>
                    <a:pt x="41" y="21"/>
                  </a:moveTo>
                  <a:cubicBezTo>
                    <a:pt x="41" y="21"/>
                    <a:pt x="40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2"/>
                  </a:cubicBezTo>
                  <a:cubicBezTo>
                    <a:pt x="41" y="22"/>
                    <a:pt x="41" y="21"/>
                    <a:pt x="41" y="21"/>
                  </a:cubicBezTo>
                  <a:moveTo>
                    <a:pt x="37" y="19"/>
                  </a:moveTo>
                  <a:cubicBezTo>
                    <a:pt x="37" y="20"/>
                    <a:pt x="36" y="20"/>
                    <a:pt x="35" y="21"/>
                  </a:cubicBezTo>
                  <a:cubicBezTo>
                    <a:pt x="35" y="21"/>
                    <a:pt x="34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19"/>
                    <a:pt x="37" y="19"/>
                  </a:cubicBezTo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9"/>
                    <a:pt x="45" y="20"/>
                  </a:cubicBezTo>
                  <a:cubicBezTo>
                    <a:pt x="45" y="20"/>
                    <a:pt x="45" y="20"/>
                    <a:pt x="46" y="20"/>
                  </a:cubicBezTo>
                  <a:cubicBezTo>
                    <a:pt x="46" y="20"/>
                    <a:pt x="46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moveTo>
                    <a:pt x="40" y="18"/>
                  </a:moveTo>
                  <a:cubicBezTo>
                    <a:pt x="39" y="18"/>
                    <a:pt x="39" y="19"/>
                    <a:pt x="39" y="19"/>
                  </a:cubicBezTo>
                  <a:cubicBezTo>
                    <a:pt x="39" y="19"/>
                    <a:pt x="39" y="20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40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44" y="18"/>
                  </a:moveTo>
                  <a:cubicBezTo>
                    <a:pt x="44" y="18"/>
                    <a:pt x="43" y="18"/>
                    <a:pt x="42" y="18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21"/>
                    <a:pt x="44" y="21"/>
                    <a:pt x="44" y="20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moveTo>
                    <a:pt x="26" y="9"/>
                  </a:moveTo>
                  <a:cubicBezTo>
                    <a:pt x="26" y="9"/>
                    <a:pt x="28" y="9"/>
                    <a:pt x="28" y="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8" y="13"/>
                    <a:pt x="41" y="13"/>
                  </a:cubicBezTo>
                  <a:cubicBezTo>
                    <a:pt x="42" y="13"/>
                    <a:pt x="43" y="14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4"/>
                    <a:pt x="33" y="15"/>
                    <a:pt x="29" y="19"/>
                  </a:cubicBezTo>
                  <a:cubicBezTo>
                    <a:pt x="29" y="19"/>
                    <a:pt x="29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6" y="0"/>
                  </a:moveTo>
                  <a:cubicBezTo>
                    <a:pt x="26" y="0"/>
                    <a:pt x="29" y="9"/>
                    <a:pt x="25" y="9"/>
                  </a:cubicBezTo>
                  <a:cubicBezTo>
                    <a:pt x="24" y="9"/>
                    <a:pt x="23" y="8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18" y="8"/>
                    <a:pt x="15" y="16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19" y="15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6" y="16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7" y="18"/>
                    <a:pt x="27" y="19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18"/>
                    <a:pt x="31" y="18"/>
                    <a:pt x="32" y="18"/>
                  </a:cubicBezTo>
                  <a:cubicBezTo>
                    <a:pt x="34" y="16"/>
                    <a:pt x="37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1" y="15"/>
                    <a:pt x="42" y="15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2" y="15"/>
                    <a:pt x="45" y="14"/>
                  </a:cubicBezTo>
                  <a:cubicBezTo>
                    <a:pt x="45" y="14"/>
                    <a:pt x="41" y="14"/>
                    <a:pt x="42" y="12"/>
                  </a:cubicBezTo>
                  <a:cubicBezTo>
                    <a:pt x="42" y="12"/>
                    <a:pt x="34" y="6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5" y="6"/>
                    <a:pt x="49" y="12"/>
                  </a:cubicBezTo>
                  <a:cubicBezTo>
                    <a:pt x="49" y="12"/>
                    <a:pt x="49" y="11"/>
                    <a:pt x="48" y="10"/>
                  </a:cubicBezTo>
                  <a:cubicBezTo>
                    <a:pt x="48" y="10"/>
                    <a:pt x="42" y="3"/>
                    <a:pt x="39" y="0"/>
                  </a:cubicBezTo>
                  <a:cubicBezTo>
                    <a:pt x="39" y="1"/>
                    <a:pt x="38" y="2"/>
                    <a:pt x="36" y="2"/>
                  </a:cubicBezTo>
                  <a:cubicBezTo>
                    <a:pt x="35" y="2"/>
                    <a:pt x="34" y="2"/>
                    <a:pt x="32" y="1"/>
                  </a:cubicBezTo>
                  <a:cubicBezTo>
                    <a:pt x="32" y="1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432"/>
            <p:cNvSpPr/>
            <p:nvPr/>
          </p:nvSpPr>
          <p:spPr bwMode="auto">
            <a:xfrm>
              <a:off x="848" y="1397"/>
              <a:ext cx="7" cy="16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9 h 11"/>
                <a:gd name="T4" fmla="*/ 2 w 5"/>
                <a:gd name="T5" fmla="*/ 8 h 11"/>
                <a:gd name="T6" fmla="*/ 4 w 5"/>
                <a:gd name="T7" fmla="*/ 11 h 11"/>
                <a:gd name="T8" fmla="*/ 4 w 5"/>
                <a:gd name="T9" fmla="*/ 11 h 11"/>
                <a:gd name="T10" fmla="*/ 4 w 5"/>
                <a:gd name="T11" fmla="*/ 11 h 11"/>
                <a:gd name="T12" fmla="*/ 4 w 5"/>
                <a:gd name="T13" fmla="*/ 11 h 11"/>
                <a:gd name="T14" fmla="*/ 5 w 5"/>
                <a:gd name="T15" fmla="*/ 11 h 11"/>
                <a:gd name="T16" fmla="*/ 4 w 5"/>
                <a:gd name="T17" fmla="*/ 0 h 11"/>
                <a:gd name="T18" fmla="*/ 4 w 5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3" y="0"/>
                    <a:pt x="0" y="9"/>
                    <a:pt x="0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434"/>
            <p:cNvSpPr/>
            <p:nvPr/>
          </p:nvSpPr>
          <p:spPr bwMode="auto">
            <a:xfrm>
              <a:off x="874" y="1468"/>
              <a:ext cx="3" cy="4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0 h 3"/>
                <a:gd name="T16" fmla="*/ 2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8" name="Freeform 436"/>
            <p:cNvSpPr/>
            <p:nvPr/>
          </p:nvSpPr>
          <p:spPr bwMode="auto">
            <a:xfrm>
              <a:off x="864" y="1386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9" name="Freeform 437"/>
            <p:cNvSpPr/>
            <p:nvPr/>
          </p:nvSpPr>
          <p:spPr bwMode="auto">
            <a:xfrm>
              <a:off x="852" y="141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0" name="Freeform 438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" name="Freeform 439"/>
            <p:cNvSpPr/>
            <p:nvPr/>
          </p:nvSpPr>
          <p:spPr bwMode="auto">
            <a:xfrm>
              <a:off x="856" y="1413"/>
              <a:ext cx="8" cy="1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0 w 5"/>
                <a:gd name="T7" fmla="*/ 0 h 1"/>
                <a:gd name="T8" fmla="*/ 5 w 5"/>
                <a:gd name="T9" fmla="*/ 1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440"/>
            <p:cNvSpPr>
              <a:spLocks noEditPoints="1"/>
            </p:cNvSpPr>
            <p:nvPr/>
          </p:nvSpPr>
          <p:spPr bwMode="auto">
            <a:xfrm>
              <a:off x="867" y="1413"/>
              <a:ext cx="7" cy="16"/>
            </a:xfrm>
            <a:custGeom>
              <a:avLst/>
              <a:gdLst>
                <a:gd name="T0" fmla="*/ 5 w 5"/>
                <a:gd name="T1" fmla="*/ 9 h 11"/>
                <a:gd name="T2" fmla="*/ 4 w 5"/>
                <a:gd name="T3" fmla="*/ 11 h 11"/>
                <a:gd name="T4" fmla="*/ 5 w 5"/>
                <a:gd name="T5" fmla="*/ 9 h 11"/>
                <a:gd name="T6" fmla="*/ 3 w 5"/>
                <a:gd name="T7" fmla="*/ 0 h 11"/>
                <a:gd name="T8" fmla="*/ 0 w 5"/>
                <a:gd name="T9" fmla="*/ 2 h 11"/>
                <a:gd name="T10" fmla="*/ 0 w 5"/>
                <a:gd name="T11" fmla="*/ 2 h 11"/>
                <a:gd name="T12" fmla="*/ 3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9"/>
                  </a:moveTo>
                  <a:cubicBezTo>
                    <a:pt x="5" y="10"/>
                    <a:pt x="4" y="10"/>
                    <a:pt x="4" y="11"/>
                  </a:cubicBezTo>
                  <a:cubicBezTo>
                    <a:pt x="4" y="10"/>
                    <a:pt x="5" y="10"/>
                    <a:pt x="5" y="9"/>
                  </a:cubicBezTo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441"/>
            <p:cNvSpPr>
              <a:spLocks noEditPoints="1"/>
            </p:cNvSpPr>
            <p:nvPr/>
          </p:nvSpPr>
          <p:spPr bwMode="auto">
            <a:xfrm>
              <a:off x="878" y="1411"/>
              <a:ext cx="9" cy="19"/>
            </a:xfrm>
            <a:custGeom>
              <a:avLst/>
              <a:gdLst>
                <a:gd name="T0" fmla="*/ 6 w 6"/>
                <a:gd name="T1" fmla="*/ 8 h 13"/>
                <a:gd name="T2" fmla="*/ 4 w 6"/>
                <a:gd name="T3" fmla="*/ 8 h 13"/>
                <a:gd name="T4" fmla="*/ 3 w 6"/>
                <a:gd name="T5" fmla="*/ 11 h 13"/>
                <a:gd name="T6" fmla="*/ 2 w 6"/>
                <a:gd name="T7" fmla="*/ 11 h 13"/>
                <a:gd name="T8" fmla="*/ 2 w 6"/>
                <a:gd name="T9" fmla="*/ 9 h 13"/>
                <a:gd name="T10" fmla="*/ 0 w 6"/>
                <a:gd name="T11" fmla="*/ 10 h 13"/>
                <a:gd name="T12" fmla="*/ 2 w 6"/>
                <a:gd name="T13" fmla="*/ 13 h 13"/>
                <a:gd name="T14" fmla="*/ 5 w 6"/>
                <a:gd name="T15" fmla="*/ 11 h 13"/>
                <a:gd name="T16" fmla="*/ 5 w 6"/>
                <a:gd name="T17" fmla="*/ 10 h 13"/>
                <a:gd name="T18" fmla="*/ 6 w 6"/>
                <a:gd name="T19" fmla="*/ 8 h 13"/>
                <a:gd name="T20" fmla="*/ 2 w 6"/>
                <a:gd name="T21" fmla="*/ 6 h 13"/>
                <a:gd name="T22" fmla="*/ 0 w 6"/>
                <a:gd name="T23" fmla="*/ 7 h 13"/>
                <a:gd name="T24" fmla="*/ 0 w 6"/>
                <a:gd name="T25" fmla="*/ 8 h 13"/>
                <a:gd name="T26" fmla="*/ 2 w 6"/>
                <a:gd name="T27" fmla="*/ 6 h 13"/>
                <a:gd name="T28" fmla="*/ 2 w 6"/>
                <a:gd name="T29" fmla="*/ 6 h 13"/>
                <a:gd name="T30" fmla="*/ 6 w 6"/>
                <a:gd name="T31" fmla="*/ 3 h 13"/>
                <a:gd name="T32" fmla="*/ 4 w 6"/>
                <a:gd name="T33" fmla="*/ 4 h 13"/>
                <a:gd name="T34" fmla="*/ 4 w 6"/>
                <a:gd name="T35" fmla="*/ 5 h 13"/>
                <a:gd name="T36" fmla="*/ 6 w 6"/>
                <a:gd name="T37" fmla="*/ 4 h 13"/>
                <a:gd name="T38" fmla="*/ 6 w 6"/>
                <a:gd name="T39" fmla="*/ 3 h 13"/>
                <a:gd name="T40" fmla="*/ 3 w 6"/>
                <a:gd name="T41" fmla="*/ 0 h 13"/>
                <a:gd name="T42" fmla="*/ 0 w 6"/>
                <a:gd name="T43" fmla="*/ 2 h 13"/>
                <a:gd name="T44" fmla="*/ 0 w 6"/>
                <a:gd name="T45" fmla="*/ 3 h 13"/>
                <a:gd name="T46" fmla="*/ 0 w 6"/>
                <a:gd name="T47" fmla="*/ 5 h 13"/>
                <a:gd name="T48" fmla="*/ 2 w 6"/>
                <a:gd name="T49" fmla="*/ 4 h 13"/>
                <a:gd name="T50" fmla="*/ 2 w 6"/>
                <a:gd name="T51" fmla="*/ 2 h 13"/>
                <a:gd name="T52" fmla="*/ 3 w 6"/>
                <a:gd name="T53" fmla="*/ 1 h 13"/>
                <a:gd name="T54" fmla="*/ 4 w 6"/>
                <a:gd name="T55" fmla="*/ 3 h 13"/>
                <a:gd name="T56" fmla="*/ 4 w 6"/>
                <a:gd name="T57" fmla="*/ 3 h 13"/>
                <a:gd name="T58" fmla="*/ 6 w 6"/>
                <a:gd name="T59" fmla="*/ 3 h 13"/>
                <a:gd name="T60" fmla="*/ 5 w 6"/>
                <a:gd name="T61" fmla="*/ 1 h 13"/>
                <a:gd name="T62" fmla="*/ 5 w 6"/>
                <a:gd name="T63" fmla="*/ 1 h 13"/>
                <a:gd name="T64" fmla="*/ 4 w 6"/>
                <a:gd name="T65" fmla="*/ 1 h 13"/>
                <a:gd name="T66" fmla="*/ 3 w 6"/>
                <a:gd name="T67" fmla="*/ 0 h 13"/>
                <a:gd name="T68" fmla="*/ 3 w 6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3">
                  <a:moveTo>
                    <a:pt x="6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2" y="9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0" y="12"/>
                    <a:pt x="2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moveTo>
                    <a:pt x="2" y="6"/>
                  </a:moveTo>
                  <a:cubicBezTo>
                    <a:pt x="1" y="6"/>
                    <a:pt x="1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6" y="3"/>
                  </a:move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442"/>
            <p:cNvSpPr>
              <a:spLocks noEditPoints="1"/>
            </p:cNvSpPr>
            <p:nvPr/>
          </p:nvSpPr>
          <p:spPr bwMode="auto">
            <a:xfrm>
              <a:off x="887" y="1411"/>
              <a:ext cx="7" cy="19"/>
            </a:xfrm>
            <a:custGeom>
              <a:avLst/>
              <a:gdLst>
                <a:gd name="T0" fmla="*/ 2 w 5"/>
                <a:gd name="T1" fmla="*/ 8 h 13"/>
                <a:gd name="T2" fmla="*/ 1 w 5"/>
                <a:gd name="T3" fmla="*/ 8 h 13"/>
                <a:gd name="T4" fmla="*/ 0 w 5"/>
                <a:gd name="T5" fmla="*/ 10 h 13"/>
                <a:gd name="T6" fmla="*/ 3 w 5"/>
                <a:gd name="T7" fmla="*/ 13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9 h 13"/>
                <a:gd name="T14" fmla="*/ 5 w 5"/>
                <a:gd name="T15" fmla="*/ 8 h 13"/>
                <a:gd name="T16" fmla="*/ 4 w 5"/>
                <a:gd name="T17" fmla="*/ 8 h 13"/>
                <a:gd name="T18" fmla="*/ 3 w 5"/>
                <a:gd name="T19" fmla="*/ 11 h 13"/>
                <a:gd name="T20" fmla="*/ 3 w 5"/>
                <a:gd name="T21" fmla="*/ 11 h 13"/>
                <a:gd name="T22" fmla="*/ 3 w 5"/>
                <a:gd name="T23" fmla="*/ 11 h 13"/>
                <a:gd name="T24" fmla="*/ 2 w 5"/>
                <a:gd name="T25" fmla="*/ 8 h 13"/>
                <a:gd name="T26" fmla="*/ 2 w 5"/>
                <a:gd name="T27" fmla="*/ 0 h 13"/>
                <a:gd name="T28" fmla="*/ 1 w 5"/>
                <a:gd name="T29" fmla="*/ 1 h 13"/>
                <a:gd name="T30" fmla="*/ 1 w 5"/>
                <a:gd name="T31" fmla="*/ 1 h 13"/>
                <a:gd name="T32" fmla="*/ 1 w 5"/>
                <a:gd name="T33" fmla="*/ 3 h 13"/>
                <a:gd name="T34" fmla="*/ 2 w 5"/>
                <a:gd name="T35" fmla="*/ 3 h 13"/>
                <a:gd name="T36" fmla="*/ 3 w 5"/>
                <a:gd name="T37" fmla="*/ 1 h 13"/>
                <a:gd name="T38" fmla="*/ 3 w 5"/>
                <a:gd name="T39" fmla="*/ 1 h 13"/>
                <a:gd name="T40" fmla="*/ 3 w 5"/>
                <a:gd name="T41" fmla="*/ 1 h 13"/>
                <a:gd name="T42" fmla="*/ 3 w 5"/>
                <a:gd name="T43" fmla="*/ 1 h 13"/>
                <a:gd name="T44" fmla="*/ 2 w 5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3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443"/>
            <p:cNvSpPr/>
            <p:nvPr/>
          </p:nvSpPr>
          <p:spPr bwMode="auto">
            <a:xfrm>
              <a:off x="894" y="1424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2 h 4"/>
                <a:gd name="T8" fmla="*/ 3 w 3"/>
                <a:gd name="T9" fmla="*/ 2 h 4"/>
                <a:gd name="T10" fmla="*/ 3 w 3"/>
                <a:gd name="T11" fmla="*/ 2 h 4"/>
                <a:gd name="T12" fmla="*/ 3 w 3"/>
                <a:gd name="T13" fmla="*/ 0 h 4"/>
                <a:gd name="T14" fmla="*/ 3 w 3"/>
                <a:gd name="T15" fmla="*/ 0 h 4"/>
                <a:gd name="T16" fmla="*/ 2 w 3"/>
                <a:gd name="T17" fmla="*/ 1 h 4"/>
                <a:gd name="T18" fmla="*/ 2 w 3"/>
                <a:gd name="T19" fmla="*/ 3 h 4"/>
                <a:gd name="T20" fmla="*/ 1 w 3"/>
                <a:gd name="T21" fmla="*/ 0 h 4"/>
                <a:gd name="T22" fmla="*/ 1 w 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4"/>
                    <a:pt x="3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444"/>
            <p:cNvSpPr/>
            <p:nvPr/>
          </p:nvSpPr>
          <p:spPr bwMode="auto">
            <a:xfrm>
              <a:off x="877" y="1469"/>
              <a:ext cx="13" cy="15"/>
            </a:xfrm>
            <a:custGeom>
              <a:avLst/>
              <a:gdLst>
                <a:gd name="T0" fmla="*/ 6 w 9"/>
                <a:gd name="T1" fmla="*/ 0 h 10"/>
                <a:gd name="T2" fmla="*/ 6 w 9"/>
                <a:gd name="T3" fmla="*/ 0 h 10"/>
                <a:gd name="T4" fmla="*/ 6 w 9"/>
                <a:gd name="T5" fmla="*/ 0 h 10"/>
                <a:gd name="T6" fmla="*/ 5 w 9"/>
                <a:gd name="T7" fmla="*/ 0 h 10"/>
                <a:gd name="T8" fmla="*/ 5 w 9"/>
                <a:gd name="T9" fmla="*/ 0 h 10"/>
                <a:gd name="T10" fmla="*/ 0 w 9"/>
                <a:gd name="T11" fmla="*/ 1 h 10"/>
                <a:gd name="T12" fmla="*/ 0 w 9"/>
                <a:gd name="T13" fmla="*/ 1 h 10"/>
                <a:gd name="T14" fmla="*/ 0 w 9"/>
                <a:gd name="T15" fmla="*/ 1 h 10"/>
                <a:gd name="T16" fmla="*/ 0 w 9"/>
                <a:gd name="T17" fmla="*/ 1 h 10"/>
                <a:gd name="T18" fmla="*/ 0 w 9"/>
                <a:gd name="T19" fmla="*/ 1 h 10"/>
                <a:gd name="T20" fmla="*/ 0 w 9"/>
                <a:gd name="T21" fmla="*/ 1 h 10"/>
                <a:gd name="T22" fmla="*/ 0 w 9"/>
                <a:gd name="T23" fmla="*/ 1 h 10"/>
                <a:gd name="T24" fmla="*/ 2 w 9"/>
                <a:gd name="T25" fmla="*/ 10 h 10"/>
                <a:gd name="T26" fmla="*/ 2 w 9"/>
                <a:gd name="T27" fmla="*/ 10 h 10"/>
                <a:gd name="T28" fmla="*/ 8 w 9"/>
                <a:gd name="T29" fmla="*/ 3 h 10"/>
                <a:gd name="T30" fmla="*/ 8 w 9"/>
                <a:gd name="T31" fmla="*/ 3 h 10"/>
                <a:gd name="T32" fmla="*/ 6 w 9"/>
                <a:gd name="T33" fmla="*/ 0 h 10"/>
                <a:gd name="T34" fmla="*/ 6 w 9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445"/>
            <p:cNvSpPr/>
            <p:nvPr/>
          </p:nvSpPr>
          <p:spPr bwMode="auto">
            <a:xfrm>
              <a:off x="874" y="1427"/>
              <a:ext cx="29" cy="57"/>
            </a:xfrm>
            <a:custGeom>
              <a:avLst/>
              <a:gdLst>
                <a:gd name="T0" fmla="*/ 17 w 20"/>
                <a:gd name="T1" fmla="*/ 0 h 39"/>
                <a:gd name="T2" fmla="*/ 17 w 20"/>
                <a:gd name="T3" fmla="*/ 2 h 39"/>
                <a:gd name="T4" fmla="*/ 16 w 20"/>
                <a:gd name="T5" fmla="*/ 2 h 39"/>
                <a:gd name="T6" fmla="*/ 15 w 20"/>
                <a:gd name="T7" fmla="*/ 2 h 39"/>
                <a:gd name="T8" fmla="*/ 15 w 20"/>
                <a:gd name="T9" fmla="*/ 3 h 39"/>
                <a:gd name="T10" fmla="*/ 10 w 20"/>
                <a:gd name="T11" fmla="*/ 7 h 39"/>
                <a:gd name="T12" fmla="*/ 11 w 20"/>
                <a:gd name="T13" fmla="*/ 7 h 39"/>
                <a:gd name="T14" fmla="*/ 13 w 20"/>
                <a:gd name="T15" fmla="*/ 7 h 39"/>
                <a:gd name="T16" fmla="*/ 14 w 20"/>
                <a:gd name="T17" fmla="*/ 11 h 39"/>
                <a:gd name="T18" fmla="*/ 11 w 20"/>
                <a:gd name="T19" fmla="*/ 17 h 39"/>
                <a:gd name="T20" fmla="*/ 12 w 20"/>
                <a:gd name="T21" fmla="*/ 18 h 39"/>
                <a:gd name="T22" fmla="*/ 8 w 20"/>
                <a:gd name="T23" fmla="*/ 22 h 39"/>
                <a:gd name="T24" fmla="*/ 9 w 20"/>
                <a:gd name="T25" fmla="*/ 22 h 39"/>
                <a:gd name="T26" fmla="*/ 14 w 20"/>
                <a:gd name="T27" fmla="*/ 26 h 39"/>
                <a:gd name="T28" fmla="*/ 10 w 20"/>
                <a:gd name="T29" fmla="*/ 24 h 39"/>
                <a:gd name="T30" fmla="*/ 5 w 20"/>
                <a:gd name="T31" fmla="*/ 27 h 39"/>
                <a:gd name="T32" fmla="*/ 5 w 20"/>
                <a:gd name="T33" fmla="*/ 27 h 39"/>
                <a:gd name="T34" fmla="*/ 2 w 20"/>
                <a:gd name="T35" fmla="*/ 28 h 39"/>
                <a:gd name="T36" fmla="*/ 2 w 20"/>
                <a:gd name="T37" fmla="*/ 28 h 39"/>
                <a:gd name="T38" fmla="*/ 2 w 20"/>
                <a:gd name="T39" fmla="*/ 28 h 39"/>
                <a:gd name="T40" fmla="*/ 2 w 20"/>
                <a:gd name="T41" fmla="*/ 30 h 39"/>
                <a:gd name="T42" fmla="*/ 2 w 20"/>
                <a:gd name="T43" fmla="*/ 30 h 39"/>
                <a:gd name="T44" fmla="*/ 2 w 20"/>
                <a:gd name="T45" fmla="*/ 30 h 39"/>
                <a:gd name="T46" fmla="*/ 2 w 20"/>
                <a:gd name="T47" fmla="*/ 30 h 39"/>
                <a:gd name="T48" fmla="*/ 2 w 20"/>
                <a:gd name="T49" fmla="*/ 30 h 39"/>
                <a:gd name="T50" fmla="*/ 7 w 20"/>
                <a:gd name="T51" fmla="*/ 29 h 39"/>
                <a:gd name="T52" fmla="*/ 7 w 20"/>
                <a:gd name="T53" fmla="*/ 29 h 39"/>
                <a:gd name="T54" fmla="*/ 8 w 20"/>
                <a:gd name="T55" fmla="*/ 29 h 39"/>
                <a:gd name="T56" fmla="*/ 8 w 20"/>
                <a:gd name="T57" fmla="*/ 29 h 39"/>
                <a:gd name="T58" fmla="*/ 8 w 20"/>
                <a:gd name="T59" fmla="*/ 29 h 39"/>
                <a:gd name="T60" fmla="*/ 8 w 20"/>
                <a:gd name="T61" fmla="*/ 29 h 39"/>
                <a:gd name="T62" fmla="*/ 8 w 20"/>
                <a:gd name="T63" fmla="*/ 29 h 39"/>
                <a:gd name="T64" fmla="*/ 8 w 20"/>
                <a:gd name="T65" fmla="*/ 29 h 39"/>
                <a:gd name="T66" fmla="*/ 10 w 20"/>
                <a:gd name="T67" fmla="*/ 32 h 39"/>
                <a:gd name="T68" fmla="*/ 10 w 20"/>
                <a:gd name="T69" fmla="*/ 32 h 39"/>
                <a:gd name="T70" fmla="*/ 4 w 20"/>
                <a:gd name="T71" fmla="*/ 39 h 39"/>
                <a:gd name="T72" fmla="*/ 4 w 20"/>
                <a:gd name="T73" fmla="*/ 39 h 39"/>
                <a:gd name="T74" fmla="*/ 12 w 20"/>
                <a:gd name="T75" fmla="*/ 37 h 39"/>
                <a:gd name="T76" fmla="*/ 19 w 20"/>
                <a:gd name="T77" fmla="*/ 38 h 39"/>
                <a:gd name="T78" fmla="*/ 19 w 20"/>
                <a:gd name="T79" fmla="*/ 38 h 39"/>
                <a:gd name="T80" fmla="*/ 19 w 20"/>
                <a:gd name="T81" fmla="*/ 38 h 39"/>
                <a:gd name="T82" fmla="*/ 18 w 20"/>
                <a:gd name="T83" fmla="*/ 38 h 39"/>
                <a:gd name="T84" fmla="*/ 18 w 20"/>
                <a:gd name="T85" fmla="*/ 35 h 39"/>
                <a:gd name="T86" fmla="*/ 17 w 20"/>
                <a:gd name="T87" fmla="*/ 31 h 39"/>
                <a:gd name="T88" fmla="*/ 16 w 20"/>
                <a:gd name="T89" fmla="*/ 25 h 39"/>
                <a:gd name="T90" fmla="*/ 17 w 20"/>
                <a:gd name="T91" fmla="*/ 17 h 39"/>
                <a:gd name="T92" fmla="*/ 17 w 20"/>
                <a:gd name="T93" fmla="*/ 6 h 39"/>
                <a:gd name="T94" fmla="*/ 16 w 20"/>
                <a:gd name="T95" fmla="*/ 6 h 39"/>
                <a:gd name="T96" fmla="*/ 17 w 20"/>
                <a:gd name="T97" fmla="*/ 5 h 39"/>
                <a:gd name="T98" fmla="*/ 17 w 20"/>
                <a:gd name="T99" fmla="*/ 5 h 39"/>
                <a:gd name="T100" fmla="*/ 17 w 20"/>
                <a:gd name="T10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39">
                  <a:moveTo>
                    <a:pt x="17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" y="7"/>
                    <a:pt x="7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20" y="7"/>
                    <a:pt x="14" y="11"/>
                    <a:pt x="14" y="11"/>
                  </a:cubicBezTo>
                  <a:cubicBezTo>
                    <a:pt x="6" y="15"/>
                    <a:pt x="11" y="17"/>
                    <a:pt x="11" y="17"/>
                  </a:cubicBezTo>
                  <a:cubicBezTo>
                    <a:pt x="18" y="17"/>
                    <a:pt x="12" y="18"/>
                    <a:pt x="12" y="18"/>
                  </a:cubicBezTo>
                  <a:cubicBezTo>
                    <a:pt x="0" y="20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3" y="22"/>
                    <a:pt x="14" y="26"/>
                    <a:pt x="14" y="26"/>
                  </a:cubicBezTo>
                  <a:cubicBezTo>
                    <a:pt x="13" y="24"/>
                    <a:pt x="11" y="24"/>
                    <a:pt x="10" y="24"/>
                  </a:cubicBezTo>
                  <a:cubicBezTo>
                    <a:pt x="8" y="24"/>
                    <a:pt x="6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5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9"/>
                    <a:pt x="11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5" y="36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8"/>
                    <a:pt x="9" y="37"/>
                    <a:pt x="12" y="37"/>
                  </a:cubicBezTo>
                  <a:cubicBezTo>
                    <a:pt x="15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7" y="38"/>
                    <a:pt x="17" y="37"/>
                    <a:pt x="18" y="35"/>
                  </a:cubicBezTo>
                  <a:cubicBezTo>
                    <a:pt x="18" y="35"/>
                    <a:pt x="17" y="33"/>
                    <a:pt x="17" y="31"/>
                  </a:cubicBezTo>
                  <a:cubicBezTo>
                    <a:pt x="17" y="30"/>
                    <a:pt x="16" y="28"/>
                    <a:pt x="16" y="25"/>
                  </a:cubicBezTo>
                  <a:cubicBezTo>
                    <a:pt x="16" y="22"/>
                    <a:pt x="16" y="18"/>
                    <a:pt x="17" y="17"/>
                  </a:cubicBezTo>
                  <a:cubicBezTo>
                    <a:pt x="17" y="17"/>
                    <a:pt x="18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446"/>
            <p:cNvSpPr/>
            <p:nvPr/>
          </p:nvSpPr>
          <p:spPr bwMode="auto">
            <a:xfrm>
              <a:off x="896" y="1427"/>
              <a:ext cx="3" cy="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447"/>
            <p:cNvSpPr>
              <a:spLocks noEditPoints="1"/>
            </p:cNvSpPr>
            <p:nvPr/>
          </p:nvSpPr>
          <p:spPr bwMode="auto">
            <a:xfrm>
              <a:off x="877" y="1469"/>
              <a:ext cx="11" cy="15"/>
            </a:xfrm>
            <a:custGeom>
              <a:avLst/>
              <a:gdLst>
                <a:gd name="T0" fmla="*/ 8 w 8"/>
                <a:gd name="T1" fmla="*/ 3 h 10"/>
                <a:gd name="T2" fmla="*/ 8 w 8"/>
                <a:gd name="T3" fmla="*/ 3 h 10"/>
                <a:gd name="T4" fmla="*/ 2 w 8"/>
                <a:gd name="T5" fmla="*/ 10 h 10"/>
                <a:gd name="T6" fmla="*/ 2 w 8"/>
                <a:gd name="T7" fmla="*/ 10 h 10"/>
                <a:gd name="T8" fmla="*/ 8 w 8"/>
                <a:gd name="T9" fmla="*/ 3 h 10"/>
                <a:gd name="T10" fmla="*/ 8 w 8"/>
                <a:gd name="T11" fmla="*/ 3 h 10"/>
                <a:gd name="T12" fmla="*/ 0 w 8"/>
                <a:gd name="T13" fmla="*/ 1 h 10"/>
                <a:gd name="T14" fmla="*/ 0 w 8"/>
                <a:gd name="T15" fmla="*/ 1 h 10"/>
                <a:gd name="T16" fmla="*/ 0 w 8"/>
                <a:gd name="T17" fmla="*/ 1 h 10"/>
                <a:gd name="T18" fmla="*/ 0 w 8"/>
                <a:gd name="T19" fmla="*/ 1 h 10"/>
                <a:gd name="T20" fmla="*/ 0 w 8"/>
                <a:gd name="T21" fmla="*/ 1 h 10"/>
                <a:gd name="T22" fmla="*/ 0 w 8"/>
                <a:gd name="T23" fmla="*/ 1 h 10"/>
                <a:gd name="T24" fmla="*/ 5 w 8"/>
                <a:gd name="T25" fmla="*/ 0 h 10"/>
                <a:gd name="T26" fmla="*/ 5 w 8"/>
                <a:gd name="T27" fmla="*/ 0 h 10"/>
                <a:gd name="T28" fmla="*/ 5 w 8"/>
                <a:gd name="T29" fmla="*/ 0 h 10"/>
                <a:gd name="T30" fmla="*/ 6 w 8"/>
                <a:gd name="T31" fmla="*/ 0 h 10"/>
                <a:gd name="T32" fmla="*/ 6 w 8"/>
                <a:gd name="T33" fmla="*/ 0 h 10"/>
                <a:gd name="T34" fmla="*/ 6 w 8"/>
                <a:gd name="T35" fmla="*/ 0 h 10"/>
                <a:gd name="T36" fmla="*/ 6 w 8"/>
                <a:gd name="T37" fmla="*/ 0 h 10"/>
                <a:gd name="T38" fmla="*/ 6 w 8"/>
                <a:gd name="T39" fmla="*/ 0 h 10"/>
                <a:gd name="T40" fmla="*/ 6 w 8"/>
                <a:gd name="T41" fmla="*/ 0 h 10"/>
                <a:gd name="T42" fmla="*/ 6 w 8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0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6"/>
                    <a:pt x="3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448"/>
            <p:cNvSpPr>
              <a:spLocks noEditPoints="1"/>
            </p:cNvSpPr>
            <p:nvPr/>
          </p:nvSpPr>
          <p:spPr bwMode="auto">
            <a:xfrm>
              <a:off x="903" y="1479"/>
              <a:ext cx="3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449"/>
            <p:cNvSpPr>
              <a:spLocks noEditPoints="1"/>
            </p:cNvSpPr>
            <p:nvPr/>
          </p:nvSpPr>
          <p:spPr bwMode="auto">
            <a:xfrm>
              <a:off x="890" y="1481"/>
              <a:ext cx="17" cy="9"/>
            </a:xfrm>
            <a:custGeom>
              <a:avLst/>
              <a:gdLst>
                <a:gd name="T0" fmla="*/ 9 w 12"/>
                <a:gd name="T1" fmla="*/ 1 h 6"/>
                <a:gd name="T2" fmla="*/ 11 w 12"/>
                <a:gd name="T3" fmla="*/ 0 h 6"/>
                <a:gd name="T4" fmla="*/ 9 w 12"/>
                <a:gd name="T5" fmla="*/ 1 h 6"/>
                <a:gd name="T6" fmla="*/ 11 w 12"/>
                <a:gd name="T7" fmla="*/ 0 h 6"/>
                <a:gd name="T8" fmla="*/ 8 w 12"/>
                <a:gd name="T9" fmla="*/ 1 h 6"/>
                <a:gd name="T10" fmla="*/ 8 w 12"/>
                <a:gd name="T11" fmla="*/ 1 h 6"/>
                <a:gd name="T12" fmla="*/ 8 w 12"/>
                <a:gd name="T13" fmla="*/ 1 h 6"/>
                <a:gd name="T14" fmla="*/ 8 w 12"/>
                <a:gd name="T15" fmla="*/ 1 h 6"/>
                <a:gd name="T16" fmla="*/ 8 w 12"/>
                <a:gd name="T17" fmla="*/ 1 h 6"/>
                <a:gd name="T18" fmla="*/ 0 w 12"/>
                <a:gd name="T19" fmla="*/ 6 h 6"/>
                <a:gd name="T20" fmla="*/ 1 w 12"/>
                <a:gd name="T21" fmla="*/ 6 h 6"/>
                <a:gd name="T22" fmla="*/ 9 w 12"/>
                <a:gd name="T23" fmla="*/ 2 h 6"/>
                <a:gd name="T24" fmla="*/ 11 w 12"/>
                <a:gd name="T25" fmla="*/ 0 h 6"/>
                <a:gd name="T26" fmla="*/ 12 w 12"/>
                <a:gd name="T27" fmla="*/ 0 h 6"/>
                <a:gd name="T28" fmla="*/ 11 w 12"/>
                <a:gd name="T29" fmla="*/ 0 h 6"/>
                <a:gd name="T30" fmla="*/ 11 w 1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9" y="1"/>
                    <a:pt x="10" y="1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1" y="3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5" y="5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450"/>
            <p:cNvSpPr>
              <a:spLocks noEditPoints="1"/>
            </p:cNvSpPr>
            <p:nvPr/>
          </p:nvSpPr>
          <p:spPr bwMode="auto">
            <a:xfrm>
              <a:off x="902" y="1481"/>
              <a:ext cx="13" cy="10"/>
            </a:xfrm>
            <a:custGeom>
              <a:avLst/>
              <a:gdLst>
                <a:gd name="T0" fmla="*/ 7 w 9"/>
                <a:gd name="T1" fmla="*/ 2 h 7"/>
                <a:gd name="T2" fmla="*/ 7 w 9"/>
                <a:gd name="T3" fmla="*/ 5 h 7"/>
                <a:gd name="T4" fmla="*/ 7 w 9"/>
                <a:gd name="T5" fmla="*/ 5 h 7"/>
                <a:gd name="T6" fmla="*/ 9 w 9"/>
                <a:gd name="T7" fmla="*/ 4 h 7"/>
                <a:gd name="T8" fmla="*/ 8 w 9"/>
                <a:gd name="T9" fmla="*/ 3 h 7"/>
                <a:gd name="T10" fmla="*/ 7 w 9"/>
                <a:gd name="T11" fmla="*/ 2 h 7"/>
                <a:gd name="T12" fmla="*/ 4 w 9"/>
                <a:gd name="T13" fmla="*/ 0 h 7"/>
                <a:gd name="T14" fmla="*/ 4 w 9"/>
                <a:gd name="T15" fmla="*/ 1 h 7"/>
                <a:gd name="T16" fmla="*/ 1 w 9"/>
                <a:gd name="T17" fmla="*/ 7 h 7"/>
                <a:gd name="T18" fmla="*/ 6 w 9"/>
                <a:gd name="T19" fmla="*/ 1 h 7"/>
                <a:gd name="T20" fmla="*/ 6 w 9"/>
                <a:gd name="T21" fmla="*/ 2 h 7"/>
                <a:gd name="T22" fmla="*/ 4 w 9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7" y="2"/>
                  </a:moveTo>
                  <a:cubicBezTo>
                    <a:pt x="7" y="2"/>
                    <a:pt x="8" y="3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6"/>
                    <a:pt x="1" y="7"/>
                  </a:cubicBezTo>
                  <a:cubicBezTo>
                    <a:pt x="1" y="7"/>
                    <a:pt x="4" y="3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451"/>
            <p:cNvSpPr>
              <a:spLocks noEditPoints="1"/>
            </p:cNvSpPr>
            <p:nvPr/>
          </p:nvSpPr>
          <p:spPr bwMode="auto">
            <a:xfrm>
              <a:off x="874" y="1395"/>
              <a:ext cx="25" cy="31"/>
            </a:xfrm>
            <a:custGeom>
              <a:avLst/>
              <a:gdLst>
                <a:gd name="T0" fmla="*/ 3 w 17"/>
                <a:gd name="T1" fmla="*/ 19 h 21"/>
                <a:gd name="T2" fmla="*/ 2 w 17"/>
                <a:gd name="T3" fmla="*/ 21 h 21"/>
                <a:gd name="T4" fmla="*/ 2 w 17"/>
                <a:gd name="T5" fmla="*/ 21 h 21"/>
                <a:gd name="T6" fmla="*/ 2 w 17"/>
                <a:gd name="T7" fmla="*/ 21 h 21"/>
                <a:gd name="T8" fmla="*/ 3 w 17"/>
                <a:gd name="T9" fmla="*/ 21 h 21"/>
                <a:gd name="T10" fmla="*/ 3 w 17"/>
                <a:gd name="T11" fmla="*/ 21 h 21"/>
                <a:gd name="T12" fmla="*/ 3 w 17"/>
                <a:gd name="T13" fmla="*/ 19 h 21"/>
                <a:gd name="T14" fmla="*/ 7 w 17"/>
                <a:gd name="T15" fmla="*/ 16 h 21"/>
                <a:gd name="T16" fmla="*/ 5 w 17"/>
                <a:gd name="T17" fmla="*/ 17 h 21"/>
                <a:gd name="T18" fmla="*/ 5 w 17"/>
                <a:gd name="T19" fmla="*/ 19 h 21"/>
                <a:gd name="T20" fmla="*/ 5 w 17"/>
                <a:gd name="T21" fmla="*/ 20 h 21"/>
                <a:gd name="T22" fmla="*/ 7 w 17"/>
                <a:gd name="T23" fmla="*/ 19 h 21"/>
                <a:gd name="T24" fmla="*/ 7 w 17"/>
                <a:gd name="T25" fmla="*/ 16 h 21"/>
                <a:gd name="T26" fmla="*/ 17 w 17"/>
                <a:gd name="T27" fmla="*/ 15 h 21"/>
                <a:gd name="T28" fmla="*/ 17 w 17"/>
                <a:gd name="T29" fmla="*/ 20 h 21"/>
                <a:gd name="T30" fmla="*/ 17 w 17"/>
                <a:gd name="T31" fmla="*/ 16 h 21"/>
                <a:gd name="T32" fmla="*/ 17 w 17"/>
                <a:gd name="T33" fmla="*/ 15 h 21"/>
                <a:gd name="T34" fmla="*/ 10 w 17"/>
                <a:gd name="T35" fmla="*/ 14 h 21"/>
                <a:gd name="T36" fmla="*/ 9 w 17"/>
                <a:gd name="T37" fmla="*/ 15 h 21"/>
                <a:gd name="T38" fmla="*/ 9 w 17"/>
                <a:gd name="T39" fmla="*/ 19 h 21"/>
                <a:gd name="T40" fmla="*/ 10 w 17"/>
                <a:gd name="T41" fmla="*/ 19 h 21"/>
                <a:gd name="T42" fmla="*/ 10 w 17"/>
                <a:gd name="T43" fmla="*/ 14 h 21"/>
                <a:gd name="T44" fmla="*/ 16 w 17"/>
                <a:gd name="T45" fmla="*/ 13 h 21"/>
                <a:gd name="T46" fmla="*/ 16 w 17"/>
                <a:gd name="T47" fmla="*/ 14 h 21"/>
                <a:gd name="T48" fmla="*/ 16 w 17"/>
                <a:gd name="T49" fmla="*/ 17 h 21"/>
                <a:gd name="T50" fmla="*/ 15 w 17"/>
                <a:gd name="T51" fmla="*/ 20 h 21"/>
                <a:gd name="T52" fmla="*/ 16 w 17"/>
                <a:gd name="T53" fmla="*/ 21 h 21"/>
                <a:gd name="T54" fmla="*/ 16 w 17"/>
                <a:gd name="T55" fmla="*/ 21 h 21"/>
                <a:gd name="T56" fmla="*/ 16 w 17"/>
                <a:gd name="T57" fmla="*/ 21 h 21"/>
                <a:gd name="T58" fmla="*/ 17 w 17"/>
                <a:gd name="T59" fmla="*/ 15 h 21"/>
                <a:gd name="T60" fmla="*/ 16 w 17"/>
                <a:gd name="T61" fmla="*/ 13 h 21"/>
                <a:gd name="T62" fmla="*/ 12 w 17"/>
                <a:gd name="T63" fmla="*/ 12 h 21"/>
                <a:gd name="T64" fmla="*/ 12 w 17"/>
                <a:gd name="T65" fmla="*/ 14 h 21"/>
                <a:gd name="T66" fmla="*/ 11 w 17"/>
                <a:gd name="T67" fmla="*/ 14 h 21"/>
                <a:gd name="T68" fmla="*/ 11 w 17"/>
                <a:gd name="T69" fmla="*/ 17 h 21"/>
                <a:gd name="T70" fmla="*/ 11 w 17"/>
                <a:gd name="T71" fmla="*/ 19 h 21"/>
                <a:gd name="T72" fmla="*/ 11 w 17"/>
                <a:gd name="T73" fmla="*/ 19 h 21"/>
                <a:gd name="T74" fmla="*/ 13 w 17"/>
                <a:gd name="T75" fmla="*/ 19 h 21"/>
                <a:gd name="T76" fmla="*/ 13 w 17"/>
                <a:gd name="T77" fmla="*/ 16 h 21"/>
                <a:gd name="T78" fmla="*/ 12 w 17"/>
                <a:gd name="T79" fmla="*/ 12 h 21"/>
                <a:gd name="T80" fmla="*/ 4 w 17"/>
                <a:gd name="T81" fmla="*/ 0 h 21"/>
                <a:gd name="T82" fmla="*/ 8 w 17"/>
                <a:gd name="T83" fmla="*/ 6 h 21"/>
                <a:gd name="T84" fmla="*/ 11 w 17"/>
                <a:gd name="T85" fmla="*/ 8 h 21"/>
                <a:gd name="T86" fmla="*/ 6 w 17"/>
                <a:gd name="T87" fmla="*/ 11 h 21"/>
                <a:gd name="T88" fmla="*/ 8 w 17"/>
                <a:gd name="T89" fmla="*/ 12 h 21"/>
                <a:gd name="T90" fmla="*/ 8 w 17"/>
                <a:gd name="T91" fmla="*/ 12 h 21"/>
                <a:gd name="T92" fmla="*/ 10 w 17"/>
                <a:gd name="T93" fmla="*/ 12 h 21"/>
                <a:gd name="T94" fmla="*/ 11 w 17"/>
                <a:gd name="T95" fmla="*/ 11 h 21"/>
                <a:gd name="T96" fmla="*/ 14 w 17"/>
                <a:gd name="T97" fmla="*/ 12 h 21"/>
                <a:gd name="T98" fmla="*/ 14 w 17"/>
                <a:gd name="T99" fmla="*/ 19 h 21"/>
                <a:gd name="T100" fmla="*/ 15 w 17"/>
                <a:gd name="T101" fmla="*/ 20 h 21"/>
                <a:gd name="T102" fmla="*/ 15 w 17"/>
                <a:gd name="T103" fmla="*/ 14 h 21"/>
                <a:gd name="T104" fmla="*/ 15 w 17"/>
                <a:gd name="T105" fmla="*/ 12 h 21"/>
                <a:gd name="T106" fmla="*/ 16 w 17"/>
                <a:gd name="T107" fmla="*/ 12 h 21"/>
                <a:gd name="T108" fmla="*/ 16 w 17"/>
                <a:gd name="T109" fmla="*/ 12 h 21"/>
                <a:gd name="T110" fmla="*/ 17 w 17"/>
                <a:gd name="T111" fmla="*/ 13 h 21"/>
                <a:gd name="T112" fmla="*/ 15 w 17"/>
                <a:gd name="T113" fmla="*/ 6 h 21"/>
                <a:gd name="T114" fmla="*/ 5 w 17"/>
                <a:gd name="T115" fmla="*/ 0 h 21"/>
                <a:gd name="T116" fmla="*/ 4 w 17"/>
                <a:gd name="T1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" h="21">
                  <a:moveTo>
                    <a:pt x="3" y="19"/>
                  </a:moveTo>
                  <a:cubicBezTo>
                    <a:pt x="1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7" y="19"/>
                  </a:cubicBezTo>
                  <a:cubicBezTo>
                    <a:pt x="7" y="18"/>
                    <a:pt x="7" y="17"/>
                    <a:pt x="7" y="16"/>
                  </a:cubicBezTo>
                  <a:moveTo>
                    <a:pt x="17" y="15"/>
                  </a:moveTo>
                  <a:cubicBezTo>
                    <a:pt x="17" y="16"/>
                    <a:pt x="17" y="19"/>
                    <a:pt x="17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8"/>
                    <a:pt x="10" y="16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6" y="17"/>
                    <a:pt x="16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8"/>
                    <a:pt x="17" y="15"/>
                    <a:pt x="17" y="15"/>
                  </a:cubicBezTo>
                  <a:cubicBezTo>
                    <a:pt x="17" y="14"/>
                    <a:pt x="16" y="13"/>
                    <a:pt x="16" y="13"/>
                  </a:cubicBezTo>
                  <a:moveTo>
                    <a:pt x="12" y="12"/>
                  </a:moveTo>
                  <a:cubicBezTo>
                    <a:pt x="12" y="13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7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3"/>
                    <a:pt x="12" y="13"/>
                    <a:pt x="12" y="12"/>
                  </a:cubicBezTo>
                  <a:moveTo>
                    <a:pt x="4" y="0"/>
                  </a:moveTo>
                  <a:cubicBezTo>
                    <a:pt x="0" y="0"/>
                    <a:pt x="8" y="6"/>
                    <a:pt x="8" y="6"/>
                  </a:cubicBezTo>
                  <a:cubicBezTo>
                    <a:pt x="7" y="8"/>
                    <a:pt x="11" y="8"/>
                    <a:pt x="11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4" y="19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7" y="12"/>
                    <a:pt x="17" y="13"/>
                  </a:cubicBezTo>
                  <a:cubicBezTo>
                    <a:pt x="16" y="11"/>
                    <a:pt x="16" y="9"/>
                    <a:pt x="15" y="6"/>
                  </a:cubicBezTo>
                  <a:cubicBezTo>
                    <a:pt x="11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452"/>
            <p:cNvSpPr/>
            <p:nvPr/>
          </p:nvSpPr>
          <p:spPr bwMode="auto">
            <a:xfrm>
              <a:off x="877" y="1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453"/>
            <p:cNvSpPr>
              <a:spLocks noEditPoints="1"/>
            </p:cNvSpPr>
            <p:nvPr/>
          </p:nvSpPr>
          <p:spPr bwMode="auto">
            <a:xfrm>
              <a:off x="878" y="1411"/>
              <a:ext cx="9" cy="15"/>
            </a:xfrm>
            <a:custGeom>
              <a:avLst/>
              <a:gdLst>
                <a:gd name="T0" fmla="*/ 2 w 6"/>
                <a:gd name="T1" fmla="*/ 6 h 10"/>
                <a:gd name="T2" fmla="*/ 0 w 6"/>
                <a:gd name="T3" fmla="*/ 8 h 10"/>
                <a:gd name="T4" fmla="*/ 0 w 6"/>
                <a:gd name="T5" fmla="*/ 10 h 10"/>
                <a:gd name="T6" fmla="*/ 0 w 6"/>
                <a:gd name="T7" fmla="*/ 10 h 10"/>
                <a:gd name="T8" fmla="*/ 2 w 6"/>
                <a:gd name="T9" fmla="*/ 9 h 10"/>
                <a:gd name="T10" fmla="*/ 2 w 6"/>
                <a:gd name="T11" fmla="*/ 8 h 10"/>
                <a:gd name="T12" fmla="*/ 2 w 6"/>
                <a:gd name="T13" fmla="*/ 6 h 10"/>
                <a:gd name="T14" fmla="*/ 6 w 6"/>
                <a:gd name="T15" fmla="*/ 4 h 10"/>
                <a:gd name="T16" fmla="*/ 4 w 6"/>
                <a:gd name="T17" fmla="*/ 5 h 10"/>
                <a:gd name="T18" fmla="*/ 4 w 6"/>
                <a:gd name="T19" fmla="*/ 8 h 10"/>
                <a:gd name="T20" fmla="*/ 6 w 6"/>
                <a:gd name="T21" fmla="*/ 8 h 10"/>
                <a:gd name="T22" fmla="*/ 6 w 6"/>
                <a:gd name="T23" fmla="*/ 4 h 10"/>
                <a:gd name="T24" fmla="*/ 3 w 6"/>
                <a:gd name="T25" fmla="*/ 0 h 10"/>
                <a:gd name="T26" fmla="*/ 4 w 6"/>
                <a:gd name="T27" fmla="*/ 1 h 10"/>
                <a:gd name="T28" fmla="*/ 5 w 6"/>
                <a:gd name="T29" fmla="*/ 1 h 10"/>
                <a:gd name="T30" fmla="*/ 5 w 6"/>
                <a:gd name="T31" fmla="*/ 1 h 10"/>
                <a:gd name="T32" fmla="*/ 5 w 6"/>
                <a:gd name="T33" fmla="*/ 1 h 10"/>
                <a:gd name="T34" fmla="*/ 3 w 6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10">
                  <a:moveTo>
                    <a:pt x="2" y="6"/>
                  </a:move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moveTo>
                    <a:pt x="6" y="4"/>
                  </a:moveTo>
                  <a:cubicBezTo>
                    <a:pt x="5" y="4"/>
                    <a:pt x="5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5"/>
                    <a:pt x="6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454"/>
            <p:cNvSpPr>
              <a:spLocks noEditPoints="1"/>
            </p:cNvSpPr>
            <p:nvPr/>
          </p:nvSpPr>
          <p:spPr bwMode="auto">
            <a:xfrm>
              <a:off x="888" y="1411"/>
              <a:ext cx="6" cy="12"/>
            </a:xfrm>
            <a:custGeom>
              <a:avLst/>
              <a:gdLst>
                <a:gd name="T0" fmla="*/ 1 w 4"/>
                <a:gd name="T1" fmla="*/ 3 h 8"/>
                <a:gd name="T2" fmla="*/ 0 w 4"/>
                <a:gd name="T3" fmla="*/ 3 h 8"/>
                <a:gd name="T4" fmla="*/ 0 w 4"/>
                <a:gd name="T5" fmla="*/ 8 h 8"/>
                <a:gd name="T6" fmla="*/ 1 w 4"/>
                <a:gd name="T7" fmla="*/ 8 h 8"/>
                <a:gd name="T8" fmla="*/ 1 w 4"/>
                <a:gd name="T9" fmla="*/ 6 h 8"/>
                <a:gd name="T10" fmla="*/ 1 w 4"/>
                <a:gd name="T11" fmla="*/ 3 h 8"/>
                <a:gd name="T12" fmla="*/ 1 w 4"/>
                <a:gd name="T13" fmla="*/ 0 h 8"/>
                <a:gd name="T14" fmla="*/ 0 w 4"/>
                <a:gd name="T15" fmla="*/ 1 h 8"/>
                <a:gd name="T16" fmla="*/ 1 w 4"/>
                <a:gd name="T17" fmla="*/ 0 h 8"/>
                <a:gd name="T18" fmla="*/ 2 w 4"/>
                <a:gd name="T19" fmla="*/ 1 h 8"/>
                <a:gd name="T20" fmla="*/ 3 w 4"/>
                <a:gd name="T21" fmla="*/ 5 h 8"/>
                <a:gd name="T22" fmla="*/ 3 w 4"/>
                <a:gd name="T23" fmla="*/ 8 h 8"/>
                <a:gd name="T24" fmla="*/ 4 w 4"/>
                <a:gd name="T25" fmla="*/ 8 h 8"/>
                <a:gd name="T26" fmla="*/ 4 w 4"/>
                <a:gd name="T27" fmla="*/ 1 h 8"/>
                <a:gd name="T28" fmla="*/ 1 w 4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4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2"/>
                    <a:pt x="3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455"/>
            <p:cNvSpPr/>
            <p:nvPr/>
          </p:nvSpPr>
          <p:spPr bwMode="auto">
            <a:xfrm>
              <a:off x="896" y="1413"/>
              <a:ext cx="3" cy="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2 h 9"/>
                <a:gd name="T4" fmla="*/ 0 w 2"/>
                <a:gd name="T5" fmla="*/ 8 h 9"/>
                <a:gd name="T6" fmla="*/ 0 w 2"/>
                <a:gd name="T7" fmla="*/ 8 h 9"/>
                <a:gd name="T8" fmla="*/ 1 w 2"/>
                <a:gd name="T9" fmla="*/ 5 h 9"/>
                <a:gd name="T10" fmla="*/ 1 w 2"/>
                <a:gd name="T11" fmla="*/ 2 h 9"/>
                <a:gd name="T12" fmla="*/ 1 w 2"/>
                <a:gd name="T13" fmla="*/ 1 h 9"/>
                <a:gd name="T14" fmla="*/ 2 w 2"/>
                <a:gd name="T15" fmla="*/ 3 h 9"/>
                <a:gd name="T16" fmla="*/ 1 w 2"/>
                <a:gd name="T17" fmla="*/ 9 h 9"/>
                <a:gd name="T18" fmla="*/ 2 w 2"/>
                <a:gd name="T19" fmla="*/ 8 h 9"/>
                <a:gd name="T20" fmla="*/ 2 w 2"/>
                <a:gd name="T21" fmla="*/ 3 h 9"/>
                <a:gd name="T22" fmla="*/ 2 w 2"/>
                <a:gd name="T23" fmla="*/ 1 h 9"/>
                <a:gd name="T24" fmla="*/ 1 w 2"/>
                <a:gd name="T25" fmla="*/ 0 h 9"/>
                <a:gd name="T26" fmla="*/ 1 w 2"/>
                <a:gd name="T27" fmla="*/ 0 h 9"/>
                <a:gd name="T28" fmla="*/ 0 w 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6"/>
                    <a:pt x="1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7"/>
                    <a:pt x="2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457"/>
            <p:cNvSpPr/>
            <p:nvPr/>
          </p:nvSpPr>
          <p:spPr bwMode="auto">
            <a:xfrm>
              <a:off x="1310" y="735"/>
              <a:ext cx="31" cy="20"/>
            </a:xfrm>
            <a:custGeom>
              <a:avLst/>
              <a:gdLst>
                <a:gd name="T0" fmla="*/ 18 w 21"/>
                <a:gd name="T1" fmla="*/ 14 h 14"/>
                <a:gd name="T2" fmla="*/ 19 w 21"/>
                <a:gd name="T3" fmla="*/ 9 h 14"/>
                <a:gd name="T4" fmla="*/ 21 w 21"/>
                <a:gd name="T5" fmla="*/ 3 h 14"/>
                <a:gd name="T6" fmla="*/ 16 w 21"/>
                <a:gd name="T7" fmla="*/ 1 h 14"/>
                <a:gd name="T8" fmla="*/ 11 w 21"/>
                <a:gd name="T9" fmla="*/ 0 h 14"/>
                <a:gd name="T10" fmla="*/ 9 w 21"/>
                <a:gd name="T11" fmla="*/ 2 h 14"/>
                <a:gd name="T12" fmla="*/ 8 w 21"/>
                <a:gd name="T13" fmla="*/ 1 h 14"/>
                <a:gd name="T14" fmla="*/ 6 w 21"/>
                <a:gd name="T15" fmla="*/ 2 h 14"/>
                <a:gd name="T16" fmla="*/ 1 w 21"/>
                <a:gd name="T17" fmla="*/ 9 h 14"/>
                <a:gd name="T18" fmla="*/ 1 w 21"/>
                <a:gd name="T19" fmla="*/ 13 h 14"/>
                <a:gd name="T20" fmla="*/ 5 w 21"/>
                <a:gd name="T21" fmla="*/ 14 h 14"/>
                <a:gd name="T22" fmla="*/ 18 w 2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4">
                  <a:moveTo>
                    <a:pt x="18" y="14"/>
                  </a:moveTo>
                  <a:cubicBezTo>
                    <a:pt x="18" y="14"/>
                    <a:pt x="21" y="14"/>
                    <a:pt x="19" y="9"/>
                  </a:cubicBezTo>
                  <a:cubicBezTo>
                    <a:pt x="19" y="9"/>
                    <a:pt x="21" y="6"/>
                    <a:pt x="21" y="3"/>
                  </a:cubicBezTo>
                  <a:cubicBezTo>
                    <a:pt x="21" y="3"/>
                    <a:pt x="18" y="1"/>
                    <a:pt x="16" y="1"/>
                  </a:cubicBezTo>
                  <a:cubicBezTo>
                    <a:pt x="16" y="1"/>
                    <a:pt x="10" y="1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2"/>
                    <a:pt x="1" y="13"/>
                  </a:cubicBezTo>
                  <a:cubicBezTo>
                    <a:pt x="1" y="13"/>
                    <a:pt x="3" y="14"/>
                    <a:pt x="5" y="14"/>
                  </a:cubicBezTo>
                  <a:cubicBezTo>
                    <a:pt x="18" y="14"/>
                    <a:pt x="18" y="14"/>
                    <a:pt x="1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458"/>
            <p:cNvSpPr/>
            <p:nvPr/>
          </p:nvSpPr>
          <p:spPr bwMode="auto">
            <a:xfrm>
              <a:off x="1323" y="736"/>
              <a:ext cx="2" cy="16"/>
            </a:xfrm>
            <a:custGeom>
              <a:avLst/>
              <a:gdLst>
                <a:gd name="T0" fmla="*/ 0 w 1"/>
                <a:gd name="T1" fmla="*/ 9 h 11"/>
                <a:gd name="T2" fmla="*/ 1 w 1"/>
                <a:gd name="T3" fmla="*/ 0 h 11"/>
                <a:gd name="T4" fmla="*/ 1 w 1"/>
                <a:gd name="T5" fmla="*/ 11 h 11"/>
                <a:gd name="T6" fmla="*/ 0 w 1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9"/>
                  </a:moveTo>
                  <a:cubicBezTo>
                    <a:pt x="0" y="9"/>
                    <a:pt x="0" y="1"/>
                    <a:pt x="1" y="0"/>
                  </a:cubicBezTo>
                  <a:cubicBezTo>
                    <a:pt x="1" y="0"/>
                    <a:pt x="1" y="9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459"/>
            <p:cNvSpPr>
              <a:spLocks noEditPoints="1"/>
            </p:cNvSpPr>
            <p:nvPr/>
          </p:nvSpPr>
          <p:spPr bwMode="auto">
            <a:xfrm>
              <a:off x="1329" y="739"/>
              <a:ext cx="12" cy="16"/>
            </a:xfrm>
            <a:custGeom>
              <a:avLst/>
              <a:gdLst>
                <a:gd name="T0" fmla="*/ 5 w 8"/>
                <a:gd name="T1" fmla="*/ 6 h 11"/>
                <a:gd name="T2" fmla="*/ 4 w 8"/>
                <a:gd name="T3" fmla="*/ 9 h 11"/>
                <a:gd name="T4" fmla="*/ 6 w 8"/>
                <a:gd name="T5" fmla="*/ 11 h 11"/>
                <a:gd name="T6" fmla="*/ 5 w 8"/>
                <a:gd name="T7" fmla="*/ 6 h 11"/>
                <a:gd name="T8" fmla="*/ 7 w 8"/>
                <a:gd name="T9" fmla="*/ 0 h 11"/>
                <a:gd name="T10" fmla="*/ 6 w 8"/>
                <a:gd name="T11" fmla="*/ 4 h 11"/>
                <a:gd name="T12" fmla="*/ 0 w 8"/>
                <a:gd name="T13" fmla="*/ 7 h 11"/>
                <a:gd name="T14" fmla="*/ 1 w 8"/>
                <a:gd name="T15" fmla="*/ 7 h 11"/>
                <a:gd name="T16" fmla="*/ 2 w 8"/>
                <a:gd name="T17" fmla="*/ 7 h 11"/>
                <a:gd name="T18" fmla="*/ 5 w 8"/>
                <a:gd name="T19" fmla="*/ 6 h 11"/>
                <a:gd name="T20" fmla="*/ 5 w 8"/>
                <a:gd name="T21" fmla="*/ 6 h 11"/>
                <a:gd name="T22" fmla="*/ 7 w 8"/>
                <a:gd name="T23" fmla="*/ 0 h 11"/>
                <a:gd name="T24" fmla="*/ 6 w 8"/>
                <a:gd name="T25" fmla="*/ 0 h 11"/>
                <a:gd name="T26" fmla="*/ 7 w 8"/>
                <a:gd name="T27" fmla="*/ 0 h 11"/>
                <a:gd name="T28" fmla="*/ 6 w 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1">
                  <a:moveTo>
                    <a:pt x="5" y="6"/>
                  </a:moveTo>
                  <a:cubicBezTo>
                    <a:pt x="5" y="6"/>
                    <a:pt x="7" y="9"/>
                    <a:pt x="4" y="9"/>
                  </a:cubicBezTo>
                  <a:cubicBezTo>
                    <a:pt x="4" y="9"/>
                    <a:pt x="5" y="10"/>
                    <a:pt x="6" y="11"/>
                  </a:cubicBezTo>
                  <a:cubicBezTo>
                    <a:pt x="8" y="9"/>
                    <a:pt x="5" y="6"/>
                    <a:pt x="5" y="6"/>
                  </a:cubicBezTo>
                  <a:moveTo>
                    <a:pt x="7" y="0"/>
                  </a:moveTo>
                  <a:cubicBezTo>
                    <a:pt x="7" y="1"/>
                    <a:pt x="6" y="4"/>
                    <a:pt x="6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3"/>
                    <a:pt x="7" y="1"/>
                    <a:pt x="7" y="0"/>
                  </a:cubicBezTo>
                  <a:moveTo>
                    <a:pt x="6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460"/>
            <p:cNvSpPr>
              <a:spLocks noEditPoints="1"/>
            </p:cNvSpPr>
            <p:nvPr/>
          </p:nvSpPr>
          <p:spPr bwMode="auto">
            <a:xfrm>
              <a:off x="1312" y="738"/>
              <a:ext cx="11" cy="13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2 h 9"/>
                <a:gd name="T4" fmla="*/ 8 w 8"/>
                <a:gd name="T5" fmla="*/ 3 h 9"/>
                <a:gd name="T6" fmla="*/ 8 w 8"/>
                <a:gd name="T7" fmla="*/ 8 h 9"/>
                <a:gd name="T8" fmla="*/ 6 w 8"/>
                <a:gd name="T9" fmla="*/ 9 h 9"/>
                <a:gd name="T10" fmla="*/ 5 w 8"/>
                <a:gd name="T11" fmla="*/ 7 h 9"/>
                <a:gd name="T12" fmla="*/ 8 w 8"/>
                <a:gd name="T13" fmla="*/ 3 h 9"/>
                <a:gd name="T14" fmla="*/ 8 w 8"/>
                <a:gd name="T15" fmla="*/ 0 h 9"/>
                <a:gd name="T16" fmla="*/ 4 w 8"/>
                <a:gd name="T17" fmla="*/ 6 h 9"/>
                <a:gd name="T18" fmla="*/ 6 w 8"/>
                <a:gd name="T19" fmla="*/ 9 h 9"/>
                <a:gd name="T20" fmla="*/ 8 w 8"/>
                <a:gd name="T21" fmla="*/ 8 h 9"/>
                <a:gd name="T22" fmla="*/ 8 w 8"/>
                <a:gd name="T23" fmla="*/ 0 h 9"/>
                <a:gd name="T24" fmla="*/ 8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5"/>
                    <a:pt x="8" y="8"/>
                    <a:pt x="8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5" y="7"/>
                    <a:pt x="5" y="7"/>
                  </a:cubicBezTo>
                  <a:cubicBezTo>
                    <a:pt x="7" y="6"/>
                    <a:pt x="8" y="4"/>
                    <a:pt x="8" y="3"/>
                  </a:cubicBezTo>
                  <a:moveTo>
                    <a:pt x="8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8"/>
                    <a:pt x="4" y="9"/>
                    <a:pt x="6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7" y="5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461"/>
            <p:cNvSpPr>
              <a:spLocks noEditPoints="1"/>
            </p:cNvSpPr>
            <p:nvPr/>
          </p:nvSpPr>
          <p:spPr bwMode="auto">
            <a:xfrm>
              <a:off x="1326" y="738"/>
              <a:ext cx="13" cy="11"/>
            </a:xfrm>
            <a:custGeom>
              <a:avLst/>
              <a:gdLst>
                <a:gd name="T0" fmla="*/ 4 w 9"/>
                <a:gd name="T1" fmla="*/ 3 h 8"/>
                <a:gd name="T2" fmla="*/ 4 w 9"/>
                <a:gd name="T3" fmla="*/ 1 h 8"/>
                <a:gd name="T4" fmla="*/ 5 w 9"/>
                <a:gd name="T5" fmla="*/ 1 h 8"/>
                <a:gd name="T6" fmla="*/ 2 w 9"/>
                <a:gd name="T7" fmla="*/ 8 h 8"/>
                <a:gd name="T8" fmla="*/ 4 w 9"/>
                <a:gd name="T9" fmla="*/ 3 h 8"/>
                <a:gd name="T10" fmla="*/ 4 w 9"/>
                <a:gd name="T11" fmla="*/ 3 h 8"/>
                <a:gd name="T12" fmla="*/ 5 w 9"/>
                <a:gd name="T13" fmla="*/ 0 h 8"/>
                <a:gd name="T14" fmla="*/ 3 w 9"/>
                <a:gd name="T15" fmla="*/ 0 h 8"/>
                <a:gd name="T16" fmla="*/ 0 w 9"/>
                <a:gd name="T17" fmla="*/ 8 h 8"/>
                <a:gd name="T18" fmla="*/ 1 w 9"/>
                <a:gd name="T19" fmla="*/ 8 h 8"/>
                <a:gd name="T20" fmla="*/ 2 w 9"/>
                <a:gd name="T21" fmla="*/ 8 h 8"/>
                <a:gd name="T22" fmla="*/ 6 w 9"/>
                <a:gd name="T23" fmla="*/ 3 h 8"/>
                <a:gd name="T24" fmla="*/ 5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3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9" y="2"/>
                    <a:pt x="2" y="8"/>
                    <a:pt x="2" y="8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6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462"/>
            <p:cNvSpPr/>
            <p:nvPr/>
          </p:nvSpPr>
          <p:spPr bwMode="auto">
            <a:xfrm>
              <a:off x="1332" y="748"/>
              <a:ext cx="7" cy="4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3 w 5"/>
                <a:gd name="T7" fmla="*/ 0 h 3"/>
                <a:gd name="T8" fmla="*/ 3 w 5"/>
                <a:gd name="T9" fmla="*/ 0 h 3"/>
                <a:gd name="T10" fmla="*/ 3 w 5"/>
                <a:gd name="T11" fmla="*/ 0 h 3"/>
                <a:gd name="T12" fmla="*/ 3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5" y="3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463"/>
            <p:cNvSpPr/>
            <p:nvPr/>
          </p:nvSpPr>
          <p:spPr bwMode="auto">
            <a:xfrm>
              <a:off x="1284" y="748"/>
              <a:ext cx="83" cy="100"/>
            </a:xfrm>
            <a:custGeom>
              <a:avLst/>
              <a:gdLst>
                <a:gd name="T0" fmla="*/ 24 w 57"/>
                <a:gd name="T1" fmla="*/ 5 h 69"/>
                <a:gd name="T2" fmla="*/ 13 w 57"/>
                <a:gd name="T3" fmla="*/ 19 h 69"/>
                <a:gd name="T4" fmla="*/ 12 w 57"/>
                <a:gd name="T5" fmla="*/ 25 h 69"/>
                <a:gd name="T6" fmla="*/ 13 w 57"/>
                <a:gd name="T7" fmla="*/ 29 h 69"/>
                <a:gd name="T8" fmla="*/ 11 w 57"/>
                <a:gd name="T9" fmla="*/ 34 h 69"/>
                <a:gd name="T10" fmla="*/ 12 w 57"/>
                <a:gd name="T11" fmla="*/ 37 h 69"/>
                <a:gd name="T12" fmla="*/ 11 w 57"/>
                <a:gd name="T13" fmla="*/ 40 h 69"/>
                <a:gd name="T14" fmla="*/ 11 w 57"/>
                <a:gd name="T15" fmla="*/ 42 h 69"/>
                <a:gd name="T16" fmla="*/ 11 w 57"/>
                <a:gd name="T17" fmla="*/ 43 h 69"/>
                <a:gd name="T18" fmla="*/ 10 w 57"/>
                <a:gd name="T19" fmla="*/ 48 h 69"/>
                <a:gd name="T20" fmla="*/ 9 w 57"/>
                <a:gd name="T21" fmla="*/ 59 h 69"/>
                <a:gd name="T22" fmla="*/ 8 w 57"/>
                <a:gd name="T23" fmla="*/ 63 h 69"/>
                <a:gd name="T24" fmla="*/ 3 w 57"/>
                <a:gd name="T25" fmla="*/ 66 h 69"/>
                <a:gd name="T26" fmla="*/ 17 w 57"/>
                <a:gd name="T27" fmla="*/ 68 h 69"/>
                <a:gd name="T28" fmla="*/ 39 w 57"/>
                <a:gd name="T29" fmla="*/ 68 h 69"/>
                <a:gd name="T30" fmla="*/ 48 w 57"/>
                <a:gd name="T31" fmla="*/ 67 h 69"/>
                <a:gd name="T32" fmla="*/ 55 w 57"/>
                <a:gd name="T33" fmla="*/ 65 h 69"/>
                <a:gd name="T34" fmla="*/ 55 w 57"/>
                <a:gd name="T35" fmla="*/ 62 h 69"/>
                <a:gd name="T36" fmla="*/ 51 w 57"/>
                <a:gd name="T37" fmla="*/ 60 h 69"/>
                <a:gd name="T38" fmla="*/ 48 w 57"/>
                <a:gd name="T39" fmla="*/ 60 h 69"/>
                <a:gd name="T40" fmla="*/ 48 w 57"/>
                <a:gd name="T41" fmla="*/ 56 h 69"/>
                <a:gd name="T42" fmla="*/ 46 w 57"/>
                <a:gd name="T43" fmla="*/ 54 h 69"/>
                <a:gd name="T44" fmla="*/ 47 w 57"/>
                <a:gd name="T45" fmla="*/ 43 h 69"/>
                <a:gd name="T46" fmla="*/ 47 w 57"/>
                <a:gd name="T47" fmla="*/ 36 h 69"/>
                <a:gd name="T48" fmla="*/ 47 w 57"/>
                <a:gd name="T49" fmla="*/ 33 h 69"/>
                <a:gd name="T50" fmla="*/ 47 w 57"/>
                <a:gd name="T51" fmla="*/ 27 h 69"/>
                <a:gd name="T52" fmla="*/ 48 w 57"/>
                <a:gd name="T53" fmla="*/ 21 h 69"/>
                <a:gd name="T54" fmla="*/ 43 w 57"/>
                <a:gd name="T55" fmla="*/ 12 h 69"/>
                <a:gd name="T56" fmla="*/ 32 w 57"/>
                <a:gd name="T57" fmla="*/ 1 h 69"/>
                <a:gd name="T58" fmla="*/ 24 w 57"/>
                <a:gd name="T59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69">
                  <a:moveTo>
                    <a:pt x="24" y="5"/>
                  </a:moveTo>
                  <a:cubicBezTo>
                    <a:pt x="24" y="5"/>
                    <a:pt x="13" y="6"/>
                    <a:pt x="13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7"/>
                    <a:pt x="13" y="29"/>
                  </a:cubicBezTo>
                  <a:cubicBezTo>
                    <a:pt x="13" y="29"/>
                    <a:pt x="13" y="30"/>
                    <a:pt x="11" y="34"/>
                  </a:cubicBezTo>
                  <a:cubicBezTo>
                    <a:pt x="11" y="34"/>
                    <a:pt x="11" y="35"/>
                    <a:pt x="12" y="3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1"/>
                    <a:pt x="11" y="42"/>
                  </a:cubicBezTo>
                  <a:cubicBezTo>
                    <a:pt x="11" y="42"/>
                    <a:pt x="13" y="42"/>
                    <a:pt x="11" y="43"/>
                  </a:cubicBezTo>
                  <a:cubicBezTo>
                    <a:pt x="11" y="43"/>
                    <a:pt x="10" y="43"/>
                    <a:pt x="10" y="48"/>
                  </a:cubicBezTo>
                  <a:cubicBezTo>
                    <a:pt x="10" y="48"/>
                    <a:pt x="10" y="58"/>
                    <a:pt x="9" y="59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3"/>
                    <a:pt x="0" y="63"/>
                    <a:pt x="3" y="66"/>
                  </a:cubicBezTo>
                  <a:cubicBezTo>
                    <a:pt x="3" y="66"/>
                    <a:pt x="13" y="69"/>
                    <a:pt x="17" y="68"/>
                  </a:cubicBezTo>
                  <a:cubicBezTo>
                    <a:pt x="17" y="68"/>
                    <a:pt x="37" y="67"/>
                    <a:pt x="39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53" y="64"/>
                    <a:pt x="55" y="65"/>
                  </a:cubicBezTo>
                  <a:cubicBezTo>
                    <a:pt x="55" y="65"/>
                    <a:pt x="57" y="62"/>
                    <a:pt x="55" y="62"/>
                  </a:cubicBezTo>
                  <a:cubicBezTo>
                    <a:pt x="55" y="62"/>
                    <a:pt x="52" y="60"/>
                    <a:pt x="51" y="60"/>
                  </a:cubicBezTo>
                  <a:cubicBezTo>
                    <a:pt x="51" y="60"/>
                    <a:pt x="49" y="59"/>
                    <a:pt x="48" y="60"/>
                  </a:cubicBezTo>
                  <a:cubicBezTo>
                    <a:pt x="48" y="60"/>
                    <a:pt x="47" y="58"/>
                    <a:pt x="48" y="56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47"/>
                    <a:pt x="47" y="43"/>
                  </a:cubicBezTo>
                  <a:cubicBezTo>
                    <a:pt x="47" y="43"/>
                    <a:pt x="48" y="37"/>
                    <a:pt x="47" y="36"/>
                  </a:cubicBezTo>
                  <a:cubicBezTo>
                    <a:pt x="47" y="36"/>
                    <a:pt x="46" y="33"/>
                    <a:pt x="47" y="33"/>
                  </a:cubicBezTo>
                  <a:cubicBezTo>
                    <a:pt x="47" y="33"/>
                    <a:pt x="48" y="32"/>
                    <a:pt x="47" y="27"/>
                  </a:cubicBezTo>
                  <a:cubicBezTo>
                    <a:pt x="47" y="27"/>
                    <a:pt x="47" y="21"/>
                    <a:pt x="48" y="21"/>
                  </a:cubicBezTo>
                  <a:cubicBezTo>
                    <a:pt x="48" y="21"/>
                    <a:pt x="48" y="17"/>
                    <a:pt x="43" y="12"/>
                  </a:cubicBezTo>
                  <a:cubicBezTo>
                    <a:pt x="43" y="12"/>
                    <a:pt x="35" y="2"/>
                    <a:pt x="32" y="1"/>
                  </a:cubicBezTo>
                  <a:cubicBezTo>
                    <a:pt x="32" y="1"/>
                    <a:pt x="25" y="0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464"/>
            <p:cNvSpPr/>
            <p:nvPr/>
          </p:nvSpPr>
          <p:spPr bwMode="auto">
            <a:xfrm>
              <a:off x="1303" y="755"/>
              <a:ext cx="16" cy="12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0 h 8"/>
                <a:gd name="T4" fmla="*/ 4 w 11"/>
                <a:gd name="T5" fmla="*/ 4 h 8"/>
                <a:gd name="T6" fmla="*/ 2 w 11"/>
                <a:gd name="T7" fmla="*/ 8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4" y="4"/>
                    <a:pt x="4" y="4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5" y="7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465"/>
            <p:cNvSpPr/>
            <p:nvPr/>
          </p:nvSpPr>
          <p:spPr bwMode="auto">
            <a:xfrm>
              <a:off x="1313" y="77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466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467"/>
            <p:cNvSpPr/>
            <p:nvPr/>
          </p:nvSpPr>
          <p:spPr bwMode="auto">
            <a:xfrm>
              <a:off x="1313" y="757"/>
              <a:ext cx="12" cy="13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5 h 9"/>
                <a:gd name="T4" fmla="*/ 3 w 8"/>
                <a:gd name="T5" fmla="*/ 5 h 9"/>
                <a:gd name="T6" fmla="*/ 5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8" y="9"/>
                    <a:pt x="1" y="5"/>
                  </a:cubicBezTo>
                  <a:cubicBezTo>
                    <a:pt x="1" y="5"/>
                    <a:pt x="0" y="3"/>
                    <a:pt x="3" y="5"/>
                  </a:cubicBezTo>
                  <a:cubicBezTo>
                    <a:pt x="3" y="5"/>
                    <a:pt x="6" y="6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469"/>
            <p:cNvSpPr/>
            <p:nvPr/>
          </p:nvSpPr>
          <p:spPr bwMode="auto">
            <a:xfrm>
              <a:off x="1322" y="749"/>
              <a:ext cx="23" cy="11"/>
            </a:xfrm>
            <a:custGeom>
              <a:avLst/>
              <a:gdLst>
                <a:gd name="T0" fmla="*/ 4 w 16"/>
                <a:gd name="T1" fmla="*/ 0 h 7"/>
                <a:gd name="T2" fmla="*/ 6 w 16"/>
                <a:gd name="T3" fmla="*/ 5 h 7"/>
                <a:gd name="T4" fmla="*/ 0 w 16"/>
                <a:gd name="T5" fmla="*/ 4 h 7"/>
                <a:gd name="T6" fmla="*/ 4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4" y="0"/>
                  </a:moveTo>
                  <a:cubicBezTo>
                    <a:pt x="4" y="0"/>
                    <a:pt x="15" y="5"/>
                    <a:pt x="6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6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472"/>
            <p:cNvSpPr/>
            <p:nvPr/>
          </p:nvSpPr>
          <p:spPr bwMode="auto">
            <a:xfrm>
              <a:off x="1309" y="744"/>
              <a:ext cx="10" cy="8"/>
            </a:xfrm>
            <a:custGeom>
              <a:avLst/>
              <a:gdLst>
                <a:gd name="T0" fmla="*/ 7 w 7"/>
                <a:gd name="T1" fmla="*/ 0 h 6"/>
                <a:gd name="T2" fmla="*/ 3 w 7"/>
                <a:gd name="T3" fmla="*/ 5 h 6"/>
                <a:gd name="T4" fmla="*/ 6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0"/>
                    <a:pt x="2" y="3"/>
                    <a:pt x="3" y="5"/>
                  </a:cubicBezTo>
                  <a:cubicBezTo>
                    <a:pt x="3" y="5"/>
                    <a:pt x="3" y="6"/>
                    <a:pt x="6" y="6"/>
                  </a:cubicBezTo>
                  <a:cubicBezTo>
                    <a:pt x="6" y="6"/>
                    <a:pt x="0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473"/>
            <p:cNvSpPr/>
            <p:nvPr/>
          </p:nvSpPr>
          <p:spPr bwMode="auto">
            <a:xfrm>
              <a:off x="1286" y="764"/>
              <a:ext cx="46" cy="81"/>
            </a:xfrm>
            <a:custGeom>
              <a:avLst/>
              <a:gdLst>
                <a:gd name="T0" fmla="*/ 18 w 32"/>
                <a:gd name="T1" fmla="*/ 0 h 56"/>
                <a:gd name="T2" fmla="*/ 14 w 32"/>
                <a:gd name="T3" fmla="*/ 7 h 56"/>
                <a:gd name="T4" fmla="*/ 23 w 32"/>
                <a:gd name="T5" fmla="*/ 13 h 56"/>
                <a:gd name="T6" fmla="*/ 14 w 32"/>
                <a:gd name="T7" fmla="*/ 14 h 56"/>
                <a:gd name="T8" fmla="*/ 14 w 32"/>
                <a:gd name="T9" fmla="*/ 19 h 56"/>
                <a:gd name="T10" fmla="*/ 12 w 32"/>
                <a:gd name="T11" fmla="*/ 31 h 56"/>
                <a:gd name="T12" fmla="*/ 15 w 32"/>
                <a:gd name="T13" fmla="*/ 34 h 56"/>
                <a:gd name="T14" fmla="*/ 10 w 32"/>
                <a:gd name="T15" fmla="*/ 50 h 56"/>
                <a:gd name="T16" fmla="*/ 8 w 32"/>
                <a:gd name="T17" fmla="*/ 52 h 56"/>
                <a:gd name="T18" fmla="*/ 3 w 32"/>
                <a:gd name="T19" fmla="*/ 54 h 56"/>
                <a:gd name="T20" fmla="*/ 8 w 32"/>
                <a:gd name="T21" fmla="*/ 52 h 56"/>
                <a:gd name="T22" fmla="*/ 8 w 32"/>
                <a:gd name="T23" fmla="*/ 49 h 56"/>
                <a:gd name="T24" fmla="*/ 10 w 32"/>
                <a:gd name="T25" fmla="*/ 33 h 56"/>
                <a:gd name="T26" fmla="*/ 11 w 32"/>
                <a:gd name="T27" fmla="*/ 30 h 56"/>
                <a:gd name="T28" fmla="*/ 10 w 32"/>
                <a:gd name="T29" fmla="*/ 23 h 56"/>
                <a:gd name="T30" fmla="*/ 12 w 32"/>
                <a:gd name="T31" fmla="*/ 18 h 56"/>
                <a:gd name="T32" fmla="*/ 18 w 32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6">
                  <a:moveTo>
                    <a:pt x="18" y="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9"/>
                    <a:pt x="23" y="13"/>
                  </a:cubicBezTo>
                  <a:cubicBezTo>
                    <a:pt x="23" y="13"/>
                    <a:pt x="26" y="15"/>
                    <a:pt x="14" y="14"/>
                  </a:cubicBezTo>
                  <a:cubicBezTo>
                    <a:pt x="14" y="14"/>
                    <a:pt x="12" y="15"/>
                    <a:pt x="14" y="1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32" y="36"/>
                    <a:pt x="15" y="34"/>
                  </a:cubicBezTo>
                  <a:cubicBezTo>
                    <a:pt x="15" y="34"/>
                    <a:pt x="14" y="31"/>
                    <a:pt x="10" y="50"/>
                  </a:cubicBezTo>
                  <a:cubicBezTo>
                    <a:pt x="10" y="50"/>
                    <a:pt x="21" y="56"/>
                    <a:pt x="8" y="52"/>
                  </a:cubicBezTo>
                  <a:cubicBezTo>
                    <a:pt x="8" y="52"/>
                    <a:pt x="3" y="54"/>
                    <a:pt x="3" y="54"/>
                  </a:cubicBezTo>
                  <a:cubicBezTo>
                    <a:pt x="3" y="54"/>
                    <a:pt x="0" y="53"/>
                    <a:pt x="8" y="52"/>
                  </a:cubicBezTo>
                  <a:cubicBezTo>
                    <a:pt x="8" y="52"/>
                    <a:pt x="7" y="51"/>
                    <a:pt x="8" y="49"/>
                  </a:cubicBezTo>
                  <a:cubicBezTo>
                    <a:pt x="8" y="49"/>
                    <a:pt x="11" y="34"/>
                    <a:pt x="10" y="33"/>
                  </a:cubicBezTo>
                  <a:cubicBezTo>
                    <a:pt x="10" y="33"/>
                    <a:pt x="15" y="33"/>
                    <a:pt x="11" y="30"/>
                  </a:cubicBezTo>
                  <a:cubicBezTo>
                    <a:pt x="11" y="30"/>
                    <a:pt x="12" y="24"/>
                    <a:pt x="10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9" y="1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474"/>
            <p:cNvSpPr/>
            <p:nvPr/>
          </p:nvSpPr>
          <p:spPr bwMode="auto">
            <a:xfrm>
              <a:off x="1303" y="774"/>
              <a:ext cx="6" cy="19"/>
            </a:xfrm>
            <a:custGeom>
              <a:avLst/>
              <a:gdLst>
                <a:gd name="T0" fmla="*/ 2 w 4"/>
                <a:gd name="T1" fmla="*/ 4 h 13"/>
                <a:gd name="T2" fmla="*/ 3 w 4"/>
                <a:gd name="T3" fmla="*/ 4 h 13"/>
                <a:gd name="T4" fmla="*/ 2 w 4"/>
                <a:gd name="T5" fmla="*/ 2 h 13"/>
                <a:gd name="T6" fmla="*/ 1 w 4"/>
                <a:gd name="T7" fmla="*/ 2 h 13"/>
                <a:gd name="T8" fmla="*/ 0 w 4"/>
                <a:gd name="T9" fmla="*/ 4 h 13"/>
                <a:gd name="T10" fmla="*/ 1 w 4"/>
                <a:gd name="T11" fmla="*/ 7 h 13"/>
                <a:gd name="T12" fmla="*/ 1 w 4"/>
                <a:gd name="T13" fmla="*/ 11 h 13"/>
                <a:gd name="T14" fmla="*/ 1 w 4"/>
                <a:gd name="T15" fmla="*/ 9 h 13"/>
                <a:gd name="T16" fmla="*/ 0 w 4"/>
                <a:gd name="T17" fmla="*/ 10 h 13"/>
                <a:gd name="T18" fmla="*/ 1 w 4"/>
                <a:gd name="T19" fmla="*/ 13 h 13"/>
                <a:gd name="T20" fmla="*/ 1 w 4"/>
                <a:gd name="T21" fmla="*/ 12 h 13"/>
                <a:gd name="T22" fmla="*/ 3 w 4"/>
                <a:gd name="T23" fmla="*/ 8 h 13"/>
                <a:gd name="T24" fmla="*/ 1 w 4"/>
                <a:gd name="T25" fmla="*/ 4 h 13"/>
                <a:gd name="T26" fmla="*/ 2 w 4"/>
                <a:gd name="T2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3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4" y="10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4" y="11"/>
                    <a:pt x="3" y="8"/>
                  </a:cubicBezTo>
                  <a:cubicBezTo>
                    <a:pt x="3" y="8"/>
                    <a:pt x="1" y="5"/>
                    <a:pt x="1" y="4"/>
                  </a:cubicBezTo>
                  <a:cubicBezTo>
                    <a:pt x="1" y="4"/>
                    <a:pt x="1" y="1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3" name="Freeform 475"/>
            <p:cNvSpPr/>
            <p:nvPr/>
          </p:nvSpPr>
          <p:spPr bwMode="auto">
            <a:xfrm>
              <a:off x="1309" y="777"/>
              <a:ext cx="4" cy="15"/>
            </a:xfrm>
            <a:custGeom>
              <a:avLst/>
              <a:gdLst>
                <a:gd name="T0" fmla="*/ 0 w 3"/>
                <a:gd name="T1" fmla="*/ 1 h 10"/>
                <a:gd name="T2" fmla="*/ 0 w 3"/>
                <a:gd name="T3" fmla="*/ 2 h 10"/>
                <a:gd name="T4" fmla="*/ 1 w 3"/>
                <a:gd name="T5" fmla="*/ 1 h 10"/>
                <a:gd name="T6" fmla="*/ 1 w 3"/>
                <a:gd name="T7" fmla="*/ 7 h 10"/>
                <a:gd name="T8" fmla="*/ 1 w 3"/>
                <a:gd name="T9" fmla="*/ 9 h 10"/>
                <a:gd name="T10" fmla="*/ 1 w 3"/>
                <a:gd name="T11" fmla="*/ 10 h 10"/>
                <a:gd name="T12" fmla="*/ 2 w 3"/>
                <a:gd name="T13" fmla="*/ 10 h 10"/>
                <a:gd name="T14" fmla="*/ 3 w 3"/>
                <a:gd name="T15" fmla="*/ 0 h 10"/>
                <a:gd name="T16" fmla="*/ 2 w 3"/>
                <a:gd name="T17" fmla="*/ 0 h 10"/>
                <a:gd name="T18" fmla="*/ 0 w 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6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4" name="Freeform 476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5" name="Freeform 477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6" name="Freeform 478"/>
            <p:cNvSpPr>
              <a:spLocks noEditPoints="1"/>
            </p:cNvSpPr>
            <p:nvPr/>
          </p:nvSpPr>
          <p:spPr bwMode="auto">
            <a:xfrm>
              <a:off x="1313" y="777"/>
              <a:ext cx="10" cy="15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2 h 10"/>
                <a:gd name="T4" fmla="*/ 0 w 7"/>
                <a:gd name="T5" fmla="*/ 7 h 10"/>
                <a:gd name="T6" fmla="*/ 2 w 7"/>
                <a:gd name="T7" fmla="*/ 10 h 10"/>
                <a:gd name="T8" fmla="*/ 3 w 7"/>
                <a:gd name="T9" fmla="*/ 9 h 10"/>
                <a:gd name="T10" fmla="*/ 6 w 7"/>
                <a:gd name="T11" fmla="*/ 7 h 10"/>
                <a:gd name="T12" fmla="*/ 6 w 7"/>
                <a:gd name="T13" fmla="*/ 2 h 10"/>
                <a:gd name="T14" fmla="*/ 3 w 7"/>
                <a:gd name="T15" fmla="*/ 0 h 10"/>
                <a:gd name="T16" fmla="*/ 4 w 7"/>
                <a:gd name="T17" fmla="*/ 8 h 10"/>
                <a:gd name="T18" fmla="*/ 2 w 7"/>
                <a:gd name="T19" fmla="*/ 7 h 10"/>
                <a:gd name="T20" fmla="*/ 3 w 7"/>
                <a:gd name="T21" fmla="*/ 2 h 10"/>
                <a:gd name="T22" fmla="*/ 4 w 7"/>
                <a:gd name="T23" fmla="*/ 2 h 10"/>
                <a:gd name="T24" fmla="*/ 4 w 7"/>
                <a:gd name="T2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6" y="7"/>
                    <a:pt x="6" y="7"/>
                  </a:cubicBezTo>
                  <a:cubicBezTo>
                    <a:pt x="5" y="6"/>
                    <a:pt x="6" y="2"/>
                    <a:pt x="6" y="2"/>
                  </a:cubicBezTo>
                  <a:cubicBezTo>
                    <a:pt x="7" y="0"/>
                    <a:pt x="3" y="0"/>
                    <a:pt x="3" y="0"/>
                  </a:cubicBezTo>
                  <a:moveTo>
                    <a:pt x="4" y="8"/>
                  </a:moveTo>
                  <a:cubicBezTo>
                    <a:pt x="4" y="8"/>
                    <a:pt x="2" y="10"/>
                    <a:pt x="2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0"/>
                    <a:pt x="4" y="2"/>
                  </a:cubicBezTo>
                  <a:cubicBezTo>
                    <a:pt x="4" y="2"/>
                    <a:pt x="4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7" name="Freeform 479"/>
            <p:cNvSpPr>
              <a:spLocks noEditPoints="1"/>
            </p:cNvSpPr>
            <p:nvPr/>
          </p:nvSpPr>
          <p:spPr bwMode="auto">
            <a:xfrm>
              <a:off x="1322" y="776"/>
              <a:ext cx="9" cy="16"/>
            </a:xfrm>
            <a:custGeom>
              <a:avLst/>
              <a:gdLst>
                <a:gd name="T0" fmla="*/ 6 w 6"/>
                <a:gd name="T1" fmla="*/ 2 h 11"/>
                <a:gd name="T2" fmla="*/ 5 w 6"/>
                <a:gd name="T3" fmla="*/ 1 h 11"/>
                <a:gd name="T4" fmla="*/ 1 w 6"/>
                <a:gd name="T5" fmla="*/ 4 h 11"/>
                <a:gd name="T6" fmla="*/ 3 w 6"/>
                <a:gd name="T7" fmla="*/ 11 h 11"/>
                <a:gd name="T8" fmla="*/ 6 w 6"/>
                <a:gd name="T9" fmla="*/ 8 h 11"/>
                <a:gd name="T10" fmla="*/ 6 w 6"/>
                <a:gd name="T11" fmla="*/ 2 h 11"/>
                <a:gd name="T12" fmla="*/ 3 w 6"/>
                <a:gd name="T13" fmla="*/ 9 h 11"/>
                <a:gd name="T14" fmla="*/ 2 w 6"/>
                <a:gd name="T15" fmla="*/ 5 h 11"/>
                <a:gd name="T16" fmla="*/ 4 w 6"/>
                <a:gd name="T17" fmla="*/ 2 h 11"/>
                <a:gd name="T18" fmla="*/ 4 w 6"/>
                <a:gd name="T19" fmla="*/ 4 h 11"/>
                <a:gd name="T20" fmla="*/ 3 w 6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6" y="2"/>
                    <a:pt x="6" y="0"/>
                    <a:pt x="5" y="1"/>
                  </a:cubicBezTo>
                  <a:cubicBezTo>
                    <a:pt x="5" y="1"/>
                    <a:pt x="1" y="1"/>
                    <a:pt x="1" y="4"/>
                  </a:cubicBezTo>
                  <a:cubicBezTo>
                    <a:pt x="1" y="4"/>
                    <a:pt x="0" y="11"/>
                    <a:pt x="3" y="11"/>
                  </a:cubicBezTo>
                  <a:cubicBezTo>
                    <a:pt x="3" y="11"/>
                    <a:pt x="6" y="11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9"/>
                  </a:moveTo>
                  <a:cubicBezTo>
                    <a:pt x="3" y="9"/>
                    <a:pt x="2" y="10"/>
                    <a:pt x="2" y="5"/>
                  </a:cubicBezTo>
                  <a:cubicBezTo>
                    <a:pt x="2" y="5"/>
                    <a:pt x="2" y="1"/>
                    <a:pt x="4" y="2"/>
                  </a:cubicBezTo>
                  <a:cubicBezTo>
                    <a:pt x="4" y="2"/>
                    <a:pt x="5" y="1"/>
                    <a:pt x="4" y="4"/>
                  </a:cubicBezTo>
                  <a:cubicBezTo>
                    <a:pt x="4" y="4"/>
                    <a:pt x="5" y="10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8" name="Freeform 480"/>
            <p:cNvSpPr>
              <a:spLocks noEditPoints="1"/>
            </p:cNvSpPr>
            <p:nvPr/>
          </p:nvSpPr>
          <p:spPr bwMode="auto">
            <a:xfrm>
              <a:off x="1334" y="776"/>
              <a:ext cx="8" cy="16"/>
            </a:xfrm>
            <a:custGeom>
              <a:avLst/>
              <a:gdLst>
                <a:gd name="T0" fmla="*/ 4 w 6"/>
                <a:gd name="T1" fmla="*/ 1 h 11"/>
                <a:gd name="T2" fmla="*/ 2 w 6"/>
                <a:gd name="T3" fmla="*/ 0 h 11"/>
                <a:gd name="T4" fmla="*/ 0 w 6"/>
                <a:gd name="T5" fmla="*/ 3 h 11"/>
                <a:gd name="T6" fmla="*/ 0 w 6"/>
                <a:gd name="T7" fmla="*/ 9 h 11"/>
                <a:gd name="T8" fmla="*/ 2 w 6"/>
                <a:gd name="T9" fmla="*/ 11 h 11"/>
                <a:gd name="T10" fmla="*/ 5 w 6"/>
                <a:gd name="T11" fmla="*/ 9 h 11"/>
                <a:gd name="T12" fmla="*/ 4 w 6"/>
                <a:gd name="T13" fmla="*/ 1 h 11"/>
                <a:gd name="T14" fmla="*/ 2 w 6"/>
                <a:gd name="T15" fmla="*/ 10 h 11"/>
                <a:gd name="T16" fmla="*/ 2 w 6"/>
                <a:gd name="T17" fmla="*/ 7 h 11"/>
                <a:gd name="T18" fmla="*/ 2 w 6"/>
                <a:gd name="T19" fmla="*/ 2 h 11"/>
                <a:gd name="T20" fmla="*/ 4 w 6"/>
                <a:gd name="T21" fmla="*/ 3 h 11"/>
                <a:gd name="T22" fmla="*/ 2 w 6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3"/>
                    <a:pt x="1" y="6"/>
                    <a:pt x="0" y="9"/>
                  </a:cubicBezTo>
                  <a:cubicBezTo>
                    <a:pt x="0" y="9"/>
                    <a:pt x="0" y="11"/>
                    <a:pt x="2" y="11"/>
                  </a:cubicBezTo>
                  <a:cubicBezTo>
                    <a:pt x="2" y="11"/>
                    <a:pt x="5" y="11"/>
                    <a:pt x="5" y="9"/>
                  </a:cubicBezTo>
                  <a:cubicBezTo>
                    <a:pt x="5" y="9"/>
                    <a:pt x="6" y="1"/>
                    <a:pt x="4" y="1"/>
                  </a:cubicBezTo>
                  <a:moveTo>
                    <a:pt x="2" y="10"/>
                  </a:moveTo>
                  <a:cubicBezTo>
                    <a:pt x="2" y="10"/>
                    <a:pt x="1" y="10"/>
                    <a:pt x="2" y="7"/>
                  </a:cubicBezTo>
                  <a:cubicBezTo>
                    <a:pt x="2" y="7"/>
                    <a:pt x="2" y="2"/>
                    <a:pt x="2" y="2"/>
                  </a:cubicBezTo>
                  <a:cubicBezTo>
                    <a:pt x="2" y="2"/>
                    <a:pt x="3" y="0"/>
                    <a:pt x="4" y="3"/>
                  </a:cubicBezTo>
                  <a:cubicBezTo>
                    <a:pt x="4" y="3"/>
                    <a:pt x="4" y="11"/>
                    <a:pt x="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9" name="Freeform 481"/>
            <p:cNvSpPr>
              <a:spLocks noEditPoints="1"/>
            </p:cNvSpPr>
            <p:nvPr/>
          </p:nvSpPr>
          <p:spPr bwMode="auto">
            <a:xfrm>
              <a:off x="1341" y="774"/>
              <a:ext cx="7" cy="19"/>
            </a:xfrm>
            <a:custGeom>
              <a:avLst/>
              <a:gdLst>
                <a:gd name="T0" fmla="*/ 4 w 5"/>
                <a:gd name="T1" fmla="*/ 3 h 13"/>
                <a:gd name="T2" fmla="*/ 1 w 5"/>
                <a:gd name="T3" fmla="*/ 3 h 13"/>
                <a:gd name="T4" fmla="*/ 1 w 5"/>
                <a:gd name="T5" fmla="*/ 10 h 13"/>
                <a:gd name="T6" fmla="*/ 3 w 5"/>
                <a:gd name="T7" fmla="*/ 12 h 13"/>
                <a:gd name="T8" fmla="*/ 5 w 5"/>
                <a:gd name="T9" fmla="*/ 9 h 13"/>
                <a:gd name="T10" fmla="*/ 4 w 5"/>
                <a:gd name="T11" fmla="*/ 3 h 13"/>
                <a:gd name="T12" fmla="*/ 3 w 5"/>
                <a:gd name="T13" fmla="*/ 11 h 13"/>
                <a:gd name="T14" fmla="*/ 2 w 5"/>
                <a:gd name="T15" fmla="*/ 7 h 13"/>
                <a:gd name="T16" fmla="*/ 3 w 5"/>
                <a:gd name="T17" fmla="*/ 3 h 13"/>
                <a:gd name="T18" fmla="*/ 4 w 5"/>
                <a:gd name="T19" fmla="*/ 6 h 13"/>
                <a:gd name="T20" fmla="*/ 3 w 5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4" y="3"/>
                  </a:moveTo>
                  <a:cubicBezTo>
                    <a:pt x="2" y="0"/>
                    <a:pt x="1" y="3"/>
                    <a:pt x="1" y="3"/>
                  </a:cubicBezTo>
                  <a:cubicBezTo>
                    <a:pt x="2" y="3"/>
                    <a:pt x="1" y="10"/>
                    <a:pt x="1" y="10"/>
                  </a:cubicBezTo>
                  <a:cubicBezTo>
                    <a:pt x="0" y="12"/>
                    <a:pt x="3" y="12"/>
                    <a:pt x="3" y="12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3"/>
                    <a:pt x="4" y="3"/>
                    <a:pt x="4" y="3"/>
                  </a:cubicBezTo>
                  <a:moveTo>
                    <a:pt x="3" y="11"/>
                  </a:moveTo>
                  <a:cubicBezTo>
                    <a:pt x="3" y="11"/>
                    <a:pt x="2" y="11"/>
                    <a:pt x="2" y="7"/>
                  </a:cubicBezTo>
                  <a:cubicBezTo>
                    <a:pt x="2" y="7"/>
                    <a:pt x="2" y="2"/>
                    <a:pt x="3" y="3"/>
                  </a:cubicBezTo>
                  <a:cubicBezTo>
                    <a:pt x="3" y="3"/>
                    <a:pt x="4" y="2"/>
                    <a:pt x="4" y="6"/>
                  </a:cubicBezTo>
                  <a:cubicBezTo>
                    <a:pt x="4" y="6"/>
                    <a:pt x="5" y="11"/>
                    <a:pt x="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0" name="Freeform 482"/>
            <p:cNvSpPr>
              <a:spLocks noEditPoints="1"/>
            </p:cNvSpPr>
            <p:nvPr/>
          </p:nvSpPr>
          <p:spPr bwMode="auto">
            <a:xfrm>
              <a:off x="1348" y="776"/>
              <a:ext cx="4" cy="18"/>
            </a:xfrm>
            <a:custGeom>
              <a:avLst/>
              <a:gdLst>
                <a:gd name="T0" fmla="*/ 3 w 3"/>
                <a:gd name="T1" fmla="*/ 4 h 13"/>
                <a:gd name="T2" fmla="*/ 1 w 3"/>
                <a:gd name="T3" fmla="*/ 2 h 13"/>
                <a:gd name="T4" fmla="*/ 0 w 3"/>
                <a:gd name="T5" fmla="*/ 3 h 13"/>
                <a:gd name="T6" fmla="*/ 0 w 3"/>
                <a:gd name="T7" fmla="*/ 10 h 13"/>
                <a:gd name="T8" fmla="*/ 2 w 3"/>
                <a:gd name="T9" fmla="*/ 11 h 13"/>
                <a:gd name="T10" fmla="*/ 2 w 3"/>
                <a:gd name="T11" fmla="*/ 8 h 13"/>
                <a:gd name="T12" fmla="*/ 3 w 3"/>
                <a:gd name="T13" fmla="*/ 4 h 13"/>
                <a:gd name="T14" fmla="*/ 1 w 3"/>
                <a:gd name="T15" fmla="*/ 11 h 13"/>
                <a:gd name="T16" fmla="*/ 1 w 3"/>
                <a:gd name="T17" fmla="*/ 6 h 13"/>
                <a:gd name="T18" fmla="*/ 1 w 3"/>
                <a:gd name="T19" fmla="*/ 3 h 13"/>
                <a:gd name="T20" fmla="*/ 2 w 3"/>
                <a:gd name="T21" fmla="*/ 4 h 13"/>
                <a:gd name="T22" fmla="*/ 1 w 3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3">
                  <a:moveTo>
                    <a:pt x="3" y="4"/>
                  </a:moveTo>
                  <a:cubicBezTo>
                    <a:pt x="3" y="4"/>
                    <a:pt x="2" y="1"/>
                    <a:pt x="1" y="2"/>
                  </a:cubicBezTo>
                  <a:cubicBezTo>
                    <a:pt x="1" y="2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0" y="10"/>
                    <a:pt x="0" y="13"/>
                    <a:pt x="2" y="11"/>
                  </a:cubicBezTo>
                  <a:cubicBezTo>
                    <a:pt x="2" y="11"/>
                    <a:pt x="3" y="11"/>
                    <a:pt x="2" y="8"/>
                  </a:cubicBezTo>
                  <a:cubicBezTo>
                    <a:pt x="2" y="8"/>
                    <a:pt x="2" y="4"/>
                    <a:pt x="3" y="4"/>
                  </a:cubicBezTo>
                  <a:moveTo>
                    <a:pt x="1" y="11"/>
                  </a:moveTo>
                  <a:cubicBezTo>
                    <a:pt x="1" y="11"/>
                    <a:pt x="0" y="10"/>
                    <a:pt x="1" y="6"/>
                  </a:cubicBezTo>
                  <a:cubicBezTo>
                    <a:pt x="1" y="6"/>
                    <a:pt x="1" y="3"/>
                    <a:pt x="1" y="3"/>
                  </a:cubicBezTo>
                  <a:cubicBezTo>
                    <a:pt x="1" y="3"/>
                    <a:pt x="2" y="2"/>
                    <a:pt x="2" y="4"/>
                  </a:cubicBezTo>
                  <a:cubicBezTo>
                    <a:pt x="2" y="4"/>
                    <a:pt x="2" y="11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1" name="Freeform 483"/>
            <p:cNvSpPr/>
            <p:nvPr/>
          </p:nvSpPr>
          <p:spPr bwMode="auto">
            <a:xfrm>
              <a:off x="1332" y="822"/>
              <a:ext cx="13" cy="16"/>
            </a:xfrm>
            <a:custGeom>
              <a:avLst/>
              <a:gdLst>
                <a:gd name="T0" fmla="*/ 7 w 9"/>
                <a:gd name="T1" fmla="*/ 5 h 11"/>
                <a:gd name="T2" fmla="*/ 0 w 9"/>
                <a:gd name="T3" fmla="*/ 3 h 11"/>
                <a:gd name="T4" fmla="*/ 2 w 9"/>
                <a:gd name="T5" fmla="*/ 11 h 11"/>
                <a:gd name="T6" fmla="*/ 7 w 9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7" y="5"/>
                  </a:moveTo>
                  <a:cubicBezTo>
                    <a:pt x="9" y="0"/>
                    <a:pt x="3" y="3"/>
                    <a:pt x="0" y="3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3" y="8"/>
                    <a:pt x="6" y="7"/>
                    <a:pt x="7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2" name="Freeform 484"/>
            <p:cNvSpPr>
              <a:spLocks noEditPoints="1"/>
            </p:cNvSpPr>
            <p:nvPr/>
          </p:nvSpPr>
          <p:spPr bwMode="auto">
            <a:xfrm>
              <a:off x="1350" y="796"/>
              <a:ext cx="4" cy="41"/>
            </a:xfrm>
            <a:custGeom>
              <a:avLst/>
              <a:gdLst>
                <a:gd name="T0" fmla="*/ 1 w 3"/>
                <a:gd name="T1" fmla="*/ 22 h 28"/>
                <a:gd name="T2" fmla="*/ 2 w 3"/>
                <a:gd name="T3" fmla="*/ 26 h 28"/>
                <a:gd name="T4" fmla="*/ 2 w 3"/>
                <a:gd name="T5" fmla="*/ 28 h 28"/>
                <a:gd name="T6" fmla="*/ 3 w 3"/>
                <a:gd name="T7" fmla="*/ 28 h 28"/>
                <a:gd name="T8" fmla="*/ 1 w 3"/>
                <a:gd name="T9" fmla="*/ 22 h 28"/>
                <a:gd name="T10" fmla="*/ 1 w 3"/>
                <a:gd name="T11" fmla="*/ 22 h 28"/>
                <a:gd name="T12" fmla="*/ 1 w 3"/>
                <a:gd name="T13" fmla="*/ 22 h 28"/>
                <a:gd name="T14" fmla="*/ 1 w 3"/>
                <a:gd name="T15" fmla="*/ 0 h 28"/>
                <a:gd name="T16" fmla="*/ 1 w 3"/>
                <a:gd name="T17" fmla="*/ 1 h 28"/>
                <a:gd name="T18" fmla="*/ 1 w 3"/>
                <a:gd name="T19" fmla="*/ 1 h 28"/>
                <a:gd name="T20" fmla="*/ 1 w 3"/>
                <a:gd name="T21" fmla="*/ 10 h 28"/>
                <a:gd name="T22" fmla="*/ 1 w 3"/>
                <a:gd name="T23" fmla="*/ 17 h 28"/>
                <a:gd name="T24" fmla="*/ 1 w 3"/>
                <a:gd name="T25" fmla="*/ 11 h 28"/>
                <a:gd name="T26" fmla="*/ 1 w 3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8">
                  <a:moveTo>
                    <a:pt x="1" y="22"/>
                  </a:moveTo>
                  <a:cubicBezTo>
                    <a:pt x="1" y="24"/>
                    <a:pt x="2" y="26"/>
                    <a:pt x="2" y="26"/>
                  </a:cubicBezTo>
                  <a:cubicBezTo>
                    <a:pt x="1" y="27"/>
                    <a:pt x="2" y="28"/>
                    <a:pt x="2" y="28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0"/>
                    <a:pt x="1" y="10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4"/>
                    <a:pt x="1" y="11"/>
                    <a:pt x="1" y="11"/>
                  </a:cubicBezTo>
                  <a:cubicBezTo>
                    <a:pt x="2" y="8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3" name="Freeform 485"/>
            <p:cNvSpPr/>
            <p:nvPr/>
          </p:nvSpPr>
          <p:spPr bwMode="auto">
            <a:xfrm>
              <a:off x="1358" y="834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4" name="Freeform 486"/>
            <p:cNvSpPr>
              <a:spLocks noEditPoints="1"/>
            </p:cNvSpPr>
            <p:nvPr/>
          </p:nvSpPr>
          <p:spPr bwMode="auto">
            <a:xfrm>
              <a:off x="1354" y="835"/>
              <a:ext cx="10" cy="5"/>
            </a:xfrm>
            <a:custGeom>
              <a:avLst/>
              <a:gdLst>
                <a:gd name="T0" fmla="*/ 3 w 7"/>
                <a:gd name="T1" fmla="*/ 0 h 3"/>
                <a:gd name="T2" fmla="*/ 3 w 7"/>
                <a:gd name="T3" fmla="*/ 0 h 3"/>
                <a:gd name="T4" fmla="*/ 3 w 7"/>
                <a:gd name="T5" fmla="*/ 0 h 3"/>
                <a:gd name="T6" fmla="*/ 5 w 7"/>
                <a:gd name="T7" fmla="*/ 1 h 3"/>
                <a:gd name="T8" fmla="*/ 6 w 7"/>
                <a:gd name="T9" fmla="*/ 2 h 3"/>
                <a:gd name="T10" fmla="*/ 7 w 7"/>
                <a:gd name="T11" fmla="*/ 2 h 3"/>
                <a:gd name="T12" fmla="*/ 7 w 7"/>
                <a:gd name="T13" fmla="*/ 3 h 3"/>
                <a:gd name="T14" fmla="*/ 7 w 7"/>
                <a:gd name="T15" fmla="*/ 3 h 3"/>
                <a:gd name="T16" fmla="*/ 4 w 7"/>
                <a:gd name="T17" fmla="*/ 1 h 3"/>
                <a:gd name="T18" fmla="*/ 3 w 7"/>
                <a:gd name="T19" fmla="*/ 0 h 3"/>
                <a:gd name="T20" fmla="*/ 3 w 7"/>
                <a:gd name="T21" fmla="*/ 0 h 3"/>
                <a:gd name="T22" fmla="*/ 3 w 7"/>
                <a:gd name="T23" fmla="*/ 0 h 3"/>
                <a:gd name="T24" fmla="*/ 3 w 7"/>
                <a:gd name="T25" fmla="*/ 0 h 3"/>
                <a:gd name="T26" fmla="*/ 2 w 7"/>
                <a:gd name="T27" fmla="*/ 0 h 3"/>
                <a:gd name="T28" fmla="*/ 0 w 7"/>
                <a:gd name="T29" fmla="*/ 1 h 3"/>
                <a:gd name="T30" fmla="*/ 2 w 7"/>
                <a:gd name="T31" fmla="*/ 0 h 3"/>
                <a:gd name="T32" fmla="*/ 2 w 7"/>
                <a:gd name="T33" fmla="*/ 0 h 3"/>
                <a:gd name="T34" fmla="*/ 3 w 7"/>
                <a:gd name="T35" fmla="*/ 0 h 3"/>
                <a:gd name="T36" fmla="*/ 3 w 7"/>
                <a:gd name="T37" fmla="*/ 0 h 3"/>
                <a:gd name="T38" fmla="*/ 3 w 7"/>
                <a:gd name="T39" fmla="*/ 0 h 3"/>
                <a:gd name="T40" fmla="*/ 3 w 7"/>
                <a:gd name="T41" fmla="*/ 0 h 3"/>
                <a:gd name="T42" fmla="*/ 3 w 7"/>
                <a:gd name="T43" fmla="*/ 0 h 3"/>
                <a:gd name="T44" fmla="*/ 3 w 7"/>
                <a:gd name="T45" fmla="*/ 0 h 3"/>
                <a:gd name="T46" fmla="*/ 3 w 7"/>
                <a:gd name="T47" fmla="*/ 0 h 3"/>
                <a:gd name="T48" fmla="*/ 3 w 7"/>
                <a:gd name="T49" fmla="*/ 0 h 3"/>
                <a:gd name="T50" fmla="*/ 3 w 7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5" name="Freeform 487"/>
            <p:cNvSpPr>
              <a:spLocks noEditPoints="1"/>
            </p:cNvSpPr>
            <p:nvPr/>
          </p:nvSpPr>
          <p:spPr bwMode="auto">
            <a:xfrm>
              <a:off x="1350" y="771"/>
              <a:ext cx="2" cy="10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7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  <a:gd name="T10" fmla="*/ 1 w 2"/>
                <a:gd name="T11" fmla="*/ 5 h 7"/>
                <a:gd name="T12" fmla="*/ 2 w 2"/>
                <a:gd name="T13" fmla="*/ 7 h 7"/>
                <a:gd name="T14" fmla="*/ 2 w 2"/>
                <a:gd name="T15" fmla="*/ 4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moveTo>
                    <a:pt x="0" y="0"/>
                  </a:moveTo>
                  <a:cubicBezTo>
                    <a:pt x="0" y="2"/>
                    <a:pt x="1" y="3"/>
                    <a:pt x="1" y="5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6" name="Freeform 488"/>
            <p:cNvSpPr/>
            <p:nvPr/>
          </p:nvSpPr>
          <p:spPr bwMode="auto">
            <a:xfrm>
              <a:off x="1351" y="778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7" name="Freeform 489"/>
            <p:cNvSpPr>
              <a:spLocks noEditPoints="1"/>
            </p:cNvSpPr>
            <p:nvPr/>
          </p:nvSpPr>
          <p:spPr bwMode="auto">
            <a:xfrm>
              <a:off x="1307" y="755"/>
              <a:ext cx="43" cy="25"/>
            </a:xfrm>
            <a:custGeom>
              <a:avLst/>
              <a:gdLst>
                <a:gd name="T0" fmla="*/ 4 w 29"/>
                <a:gd name="T1" fmla="*/ 15 h 17"/>
                <a:gd name="T2" fmla="*/ 4 w 29"/>
                <a:gd name="T3" fmla="*/ 15 h 17"/>
                <a:gd name="T4" fmla="*/ 4 w 29"/>
                <a:gd name="T5" fmla="*/ 15 h 17"/>
                <a:gd name="T6" fmla="*/ 4 w 29"/>
                <a:gd name="T7" fmla="*/ 15 h 17"/>
                <a:gd name="T8" fmla="*/ 9 w 29"/>
                <a:gd name="T9" fmla="*/ 8 h 17"/>
                <a:gd name="T10" fmla="*/ 11 w 29"/>
                <a:gd name="T11" fmla="*/ 4 h 17"/>
                <a:gd name="T12" fmla="*/ 15 w 29"/>
                <a:gd name="T13" fmla="*/ 12 h 17"/>
                <a:gd name="T14" fmla="*/ 21 w 29"/>
                <a:gd name="T15" fmla="*/ 11 h 17"/>
                <a:gd name="T16" fmla="*/ 20 w 29"/>
                <a:gd name="T17" fmla="*/ 12 h 17"/>
                <a:gd name="T18" fmla="*/ 19 w 29"/>
                <a:gd name="T19" fmla="*/ 12 h 17"/>
                <a:gd name="T20" fmla="*/ 11 w 29"/>
                <a:gd name="T21" fmla="*/ 16 h 17"/>
                <a:gd name="T22" fmla="*/ 9 w 29"/>
                <a:gd name="T23" fmla="*/ 8 h 17"/>
                <a:gd name="T24" fmla="*/ 9 w 29"/>
                <a:gd name="T25" fmla="*/ 8 h 17"/>
                <a:gd name="T26" fmla="*/ 9 w 29"/>
                <a:gd name="T27" fmla="*/ 8 h 17"/>
                <a:gd name="T28" fmla="*/ 9 w 29"/>
                <a:gd name="T29" fmla="*/ 8 h 17"/>
                <a:gd name="T30" fmla="*/ 9 w 29"/>
                <a:gd name="T31" fmla="*/ 0 h 17"/>
                <a:gd name="T32" fmla="*/ 8 w 29"/>
                <a:gd name="T33" fmla="*/ 8 h 17"/>
                <a:gd name="T34" fmla="*/ 5 w 29"/>
                <a:gd name="T35" fmla="*/ 6 h 17"/>
                <a:gd name="T36" fmla="*/ 4 w 29"/>
                <a:gd name="T37" fmla="*/ 6 h 17"/>
                <a:gd name="T38" fmla="*/ 0 w 29"/>
                <a:gd name="T39" fmla="*/ 14 h 17"/>
                <a:gd name="T40" fmla="*/ 3 w 29"/>
                <a:gd name="T41" fmla="*/ 15 h 17"/>
                <a:gd name="T42" fmla="*/ 3 w 29"/>
                <a:gd name="T43" fmla="*/ 15 h 17"/>
                <a:gd name="T44" fmla="*/ 4 w 29"/>
                <a:gd name="T45" fmla="*/ 15 h 17"/>
                <a:gd name="T46" fmla="*/ 2 w 29"/>
                <a:gd name="T47" fmla="*/ 13 h 17"/>
                <a:gd name="T48" fmla="*/ 0 w 29"/>
                <a:gd name="T49" fmla="*/ 13 h 17"/>
                <a:gd name="T50" fmla="*/ 4 w 29"/>
                <a:gd name="T51" fmla="*/ 6 h 17"/>
                <a:gd name="T52" fmla="*/ 4 w 29"/>
                <a:gd name="T53" fmla="*/ 6 h 17"/>
                <a:gd name="T54" fmla="*/ 4 w 29"/>
                <a:gd name="T55" fmla="*/ 15 h 17"/>
                <a:gd name="T56" fmla="*/ 6 w 29"/>
                <a:gd name="T57" fmla="*/ 16 h 17"/>
                <a:gd name="T58" fmla="*/ 7 w 29"/>
                <a:gd name="T59" fmla="*/ 15 h 17"/>
                <a:gd name="T60" fmla="*/ 7 w 29"/>
                <a:gd name="T61" fmla="*/ 15 h 17"/>
                <a:gd name="T62" fmla="*/ 8 w 29"/>
                <a:gd name="T63" fmla="*/ 15 h 17"/>
                <a:gd name="T64" fmla="*/ 10 w 29"/>
                <a:gd name="T65" fmla="*/ 17 h 17"/>
                <a:gd name="T66" fmla="*/ 11 w 29"/>
                <a:gd name="T67" fmla="*/ 17 h 17"/>
                <a:gd name="T68" fmla="*/ 14 w 29"/>
                <a:gd name="T69" fmla="*/ 15 h 17"/>
                <a:gd name="T70" fmla="*/ 20 w 29"/>
                <a:gd name="T71" fmla="*/ 13 h 17"/>
                <a:gd name="T72" fmla="*/ 21 w 29"/>
                <a:gd name="T73" fmla="*/ 13 h 17"/>
                <a:gd name="T74" fmla="*/ 22 w 29"/>
                <a:gd name="T75" fmla="*/ 13 h 17"/>
                <a:gd name="T76" fmla="*/ 21 w 29"/>
                <a:gd name="T77" fmla="*/ 14 h 17"/>
                <a:gd name="T78" fmla="*/ 21 w 29"/>
                <a:gd name="T79" fmla="*/ 14 h 17"/>
                <a:gd name="T80" fmla="*/ 25 w 29"/>
                <a:gd name="T81" fmla="*/ 12 h 17"/>
                <a:gd name="T82" fmla="*/ 23 w 29"/>
                <a:gd name="T83" fmla="*/ 10 h 17"/>
                <a:gd name="T84" fmla="*/ 19 w 29"/>
                <a:gd name="T85" fmla="*/ 5 h 17"/>
                <a:gd name="T86" fmla="*/ 20 w 29"/>
                <a:gd name="T87" fmla="*/ 5 h 17"/>
                <a:gd name="T88" fmla="*/ 29 w 29"/>
                <a:gd name="T89" fmla="*/ 11 h 17"/>
                <a:gd name="T90" fmla="*/ 28 w 29"/>
                <a:gd name="T91" fmla="*/ 9 h 17"/>
                <a:gd name="T92" fmla="*/ 20 w 29"/>
                <a:gd name="T93" fmla="*/ 0 h 17"/>
                <a:gd name="T94" fmla="*/ 17 w 29"/>
                <a:gd name="T95" fmla="*/ 2 h 17"/>
                <a:gd name="T96" fmla="*/ 14 w 29"/>
                <a:gd name="T97" fmla="*/ 1 h 17"/>
                <a:gd name="T98" fmla="*/ 11 w 29"/>
                <a:gd name="T99" fmla="*/ 0 h 17"/>
                <a:gd name="T100" fmla="*/ 10 w 29"/>
                <a:gd name="T101" fmla="*/ 0 h 17"/>
                <a:gd name="T102" fmla="*/ 10 w 29"/>
                <a:gd name="T103" fmla="*/ 0 h 17"/>
                <a:gd name="T104" fmla="*/ 10 w 29"/>
                <a:gd name="T105" fmla="*/ 0 h 17"/>
                <a:gd name="T106" fmla="*/ 10 w 29"/>
                <a:gd name="T107" fmla="*/ 0 h 17"/>
                <a:gd name="T108" fmla="*/ 10 w 29"/>
                <a:gd name="T109" fmla="*/ 0 h 17"/>
                <a:gd name="T110" fmla="*/ 9 w 29"/>
                <a:gd name="T111" fmla="*/ 0 h 17"/>
                <a:gd name="T112" fmla="*/ 20 w 29"/>
                <a:gd name="T113" fmla="*/ 0 h 17"/>
                <a:gd name="T114" fmla="*/ 20 w 29"/>
                <a:gd name="T115" fmla="*/ 0 h 17"/>
                <a:gd name="T116" fmla="*/ 20 w 29"/>
                <a:gd name="T117" fmla="*/ 0 h 17"/>
                <a:gd name="T118" fmla="*/ 20 w 29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17"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moveTo>
                    <a:pt x="9" y="8"/>
                  </a:moveTo>
                  <a:cubicBezTo>
                    <a:pt x="9" y="8"/>
                    <a:pt x="10" y="7"/>
                    <a:pt x="11" y="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9" y="11"/>
                    <a:pt x="21" y="11"/>
                  </a:cubicBezTo>
                  <a:cubicBezTo>
                    <a:pt x="23" y="11"/>
                    <a:pt x="23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8" y="12"/>
                    <a:pt x="15" y="13"/>
                    <a:pt x="11" y="16"/>
                  </a:cubicBezTo>
                  <a:cubicBezTo>
                    <a:pt x="11" y="16"/>
                    <a:pt x="11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0"/>
                  </a:moveTo>
                  <a:cubicBezTo>
                    <a:pt x="9" y="0"/>
                    <a:pt x="12" y="8"/>
                    <a:pt x="8" y="8"/>
                  </a:cubicBezTo>
                  <a:cubicBezTo>
                    <a:pt x="7" y="8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2" y="7"/>
                    <a:pt x="0" y="14"/>
                  </a:cubicBezTo>
                  <a:cubicBezTo>
                    <a:pt x="0" y="14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3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6" y="14"/>
                    <a:pt x="18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3"/>
                    <a:pt x="25" y="12"/>
                  </a:cubicBezTo>
                  <a:cubicBezTo>
                    <a:pt x="25" y="12"/>
                    <a:pt x="22" y="12"/>
                    <a:pt x="23" y="10"/>
                  </a:cubicBezTo>
                  <a:cubicBezTo>
                    <a:pt x="23" y="10"/>
                    <a:pt x="15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5" y="5"/>
                    <a:pt x="29" y="11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3" y="3"/>
                    <a:pt x="20" y="0"/>
                  </a:cubicBezTo>
                  <a:cubicBezTo>
                    <a:pt x="20" y="1"/>
                    <a:pt x="19" y="2"/>
                    <a:pt x="17" y="2"/>
                  </a:cubicBezTo>
                  <a:cubicBezTo>
                    <a:pt x="17" y="2"/>
                    <a:pt x="15" y="2"/>
                    <a:pt x="14" y="1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8" name="Freeform 490"/>
            <p:cNvSpPr/>
            <p:nvPr/>
          </p:nvSpPr>
          <p:spPr bwMode="auto">
            <a:xfrm>
              <a:off x="1307" y="764"/>
              <a:ext cx="6" cy="13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7 h 9"/>
                <a:gd name="T4" fmla="*/ 2 w 4"/>
                <a:gd name="T5" fmla="*/ 7 h 9"/>
                <a:gd name="T6" fmla="*/ 4 w 4"/>
                <a:gd name="T7" fmla="*/ 9 h 9"/>
                <a:gd name="T8" fmla="*/ 4 w 4"/>
                <a:gd name="T9" fmla="*/ 9 h 9"/>
                <a:gd name="T10" fmla="*/ 4 w 4"/>
                <a:gd name="T11" fmla="*/ 9 h 9"/>
                <a:gd name="T12" fmla="*/ 4 w 4"/>
                <a:gd name="T13" fmla="*/ 9 h 9"/>
                <a:gd name="T14" fmla="*/ 4 w 4"/>
                <a:gd name="T15" fmla="*/ 9 h 9"/>
                <a:gd name="T16" fmla="*/ 4 w 4"/>
                <a:gd name="T17" fmla="*/ 0 h 9"/>
                <a:gd name="T18" fmla="*/ 4 w 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9" name="Freeform 491"/>
            <p:cNvSpPr>
              <a:spLocks noEditPoints="1"/>
            </p:cNvSpPr>
            <p:nvPr/>
          </p:nvSpPr>
          <p:spPr bwMode="auto">
            <a:xfrm>
              <a:off x="1320" y="761"/>
              <a:ext cx="21" cy="17"/>
            </a:xfrm>
            <a:custGeom>
              <a:avLst/>
              <a:gdLst>
                <a:gd name="T0" fmla="*/ 0 w 14"/>
                <a:gd name="T1" fmla="*/ 4 h 12"/>
                <a:gd name="T2" fmla="*/ 0 w 14"/>
                <a:gd name="T3" fmla="*/ 4 h 12"/>
                <a:gd name="T4" fmla="*/ 0 w 14"/>
                <a:gd name="T5" fmla="*/ 4 h 12"/>
                <a:gd name="T6" fmla="*/ 2 w 14"/>
                <a:gd name="T7" fmla="*/ 0 h 12"/>
                <a:gd name="T8" fmla="*/ 0 w 14"/>
                <a:gd name="T9" fmla="*/ 4 h 12"/>
                <a:gd name="T10" fmla="*/ 0 w 14"/>
                <a:gd name="T11" fmla="*/ 4 h 12"/>
                <a:gd name="T12" fmla="*/ 2 w 14"/>
                <a:gd name="T13" fmla="*/ 12 h 12"/>
                <a:gd name="T14" fmla="*/ 10 w 14"/>
                <a:gd name="T15" fmla="*/ 8 h 12"/>
                <a:gd name="T16" fmla="*/ 11 w 14"/>
                <a:gd name="T17" fmla="*/ 8 h 12"/>
                <a:gd name="T18" fmla="*/ 12 w 14"/>
                <a:gd name="T19" fmla="*/ 7 h 12"/>
                <a:gd name="T20" fmla="*/ 6 w 14"/>
                <a:gd name="T21" fmla="*/ 8 h 12"/>
                <a:gd name="T22" fmla="*/ 2 w 14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12"/>
                    <a:pt x="2" y="12"/>
                  </a:cubicBezTo>
                  <a:cubicBezTo>
                    <a:pt x="6" y="9"/>
                    <a:pt x="9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7"/>
                    <a:pt x="12" y="7"/>
                  </a:cubicBezTo>
                  <a:cubicBezTo>
                    <a:pt x="10" y="7"/>
                    <a:pt x="6" y="8"/>
                    <a:pt x="6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0" name="Freeform 493"/>
            <p:cNvSpPr/>
            <p:nvPr/>
          </p:nvSpPr>
          <p:spPr bwMode="auto">
            <a:xfrm>
              <a:off x="1322" y="755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1" name="Freeform 494"/>
            <p:cNvSpPr>
              <a:spLocks noEditPoints="1"/>
            </p:cNvSpPr>
            <p:nvPr/>
          </p:nvSpPr>
          <p:spPr bwMode="auto">
            <a:xfrm>
              <a:off x="1328" y="777"/>
              <a:ext cx="24" cy="19"/>
            </a:xfrm>
            <a:custGeom>
              <a:avLst/>
              <a:gdLst>
                <a:gd name="T0" fmla="*/ 11 w 17"/>
                <a:gd name="T1" fmla="*/ 6 h 13"/>
                <a:gd name="T2" fmla="*/ 11 w 17"/>
                <a:gd name="T3" fmla="*/ 6 h 13"/>
                <a:gd name="T4" fmla="*/ 12 w 17"/>
                <a:gd name="T5" fmla="*/ 9 h 13"/>
                <a:gd name="T6" fmla="*/ 12 w 17"/>
                <a:gd name="T7" fmla="*/ 9 h 13"/>
                <a:gd name="T8" fmla="*/ 12 w 17"/>
                <a:gd name="T9" fmla="*/ 9 h 13"/>
                <a:gd name="T10" fmla="*/ 13 w 17"/>
                <a:gd name="T11" fmla="*/ 6 h 13"/>
                <a:gd name="T12" fmla="*/ 11 w 17"/>
                <a:gd name="T13" fmla="*/ 6 h 13"/>
                <a:gd name="T14" fmla="*/ 5 w 17"/>
                <a:gd name="T15" fmla="*/ 6 h 13"/>
                <a:gd name="T16" fmla="*/ 2 w 17"/>
                <a:gd name="T17" fmla="*/ 8 h 13"/>
                <a:gd name="T18" fmla="*/ 1 w 17"/>
                <a:gd name="T19" fmla="*/ 9 h 13"/>
                <a:gd name="T20" fmla="*/ 0 w 17"/>
                <a:gd name="T21" fmla="*/ 12 h 13"/>
                <a:gd name="T22" fmla="*/ 6 w 17"/>
                <a:gd name="T23" fmla="*/ 10 h 13"/>
                <a:gd name="T24" fmla="*/ 4 w 17"/>
                <a:gd name="T25" fmla="*/ 8 h 13"/>
                <a:gd name="T26" fmla="*/ 4 w 17"/>
                <a:gd name="T27" fmla="*/ 8 h 13"/>
                <a:gd name="T28" fmla="*/ 3 w 17"/>
                <a:gd name="T29" fmla="*/ 10 h 13"/>
                <a:gd name="T30" fmla="*/ 2 w 17"/>
                <a:gd name="T31" fmla="*/ 10 h 13"/>
                <a:gd name="T32" fmla="*/ 2 w 17"/>
                <a:gd name="T33" fmla="*/ 8 h 13"/>
                <a:gd name="T34" fmla="*/ 3 w 17"/>
                <a:gd name="T35" fmla="*/ 8 h 13"/>
                <a:gd name="T36" fmla="*/ 5 w 17"/>
                <a:gd name="T37" fmla="*/ 6 h 13"/>
                <a:gd name="T38" fmla="*/ 5 w 17"/>
                <a:gd name="T39" fmla="*/ 6 h 13"/>
                <a:gd name="T40" fmla="*/ 16 w 17"/>
                <a:gd name="T41" fmla="*/ 3 h 13"/>
                <a:gd name="T42" fmla="*/ 16 w 17"/>
                <a:gd name="T43" fmla="*/ 7 h 13"/>
                <a:gd name="T44" fmla="*/ 16 w 17"/>
                <a:gd name="T45" fmla="*/ 7 h 13"/>
                <a:gd name="T46" fmla="*/ 16 w 17"/>
                <a:gd name="T47" fmla="*/ 9 h 13"/>
                <a:gd name="T48" fmla="*/ 16 w 17"/>
                <a:gd name="T49" fmla="*/ 13 h 13"/>
                <a:gd name="T50" fmla="*/ 16 w 17"/>
                <a:gd name="T51" fmla="*/ 13 h 13"/>
                <a:gd name="T52" fmla="*/ 16 w 17"/>
                <a:gd name="T53" fmla="*/ 3 h 13"/>
                <a:gd name="T54" fmla="*/ 8 w 17"/>
                <a:gd name="T55" fmla="*/ 3 h 13"/>
                <a:gd name="T56" fmla="*/ 6 w 17"/>
                <a:gd name="T57" fmla="*/ 4 h 13"/>
                <a:gd name="T58" fmla="*/ 6 w 17"/>
                <a:gd name="T59" fmla="*/ 5 h 13"/>
                <a:gd name="T60" fmla="*/ 8 w 17"/>
                <a:gd name="T61" fmla="*/ 4 h 13"/>
                <a:gd name="T62" fmla="*/ 8 w 17"/>
                <a:gd name="T63" fmla="*/ 3 h 13"/>
                <a:gd name="T64" fmla="*/ 4 w 17"/>
                <a:gd name="T65" fmla="*/ 1 h 13"/>
                <a:gd name="T66" fmla="*/ 3 w 17"/>
                <a:gd name="T67" fmla="*/ 3 h 13"/>
                <a:gd name="T68" fmla="*/ 3 w 17"/>
                <a:gd name="T69" fmla="*/ 4 h 13"/>
                <a:gd name="T70" fmla="*/ 5 w 17"/>
                <a:gd name="T71" fmla="*/ 4 h 13"/>
                <a:gd name="T72" fmla="*/ 4 w 17"/>
                <a:gd name="T73" fmla="*/ 2 h 13"/>
                <a:gd name="T74" fmla="*/ 4 w 17"/>
                <a:gd name="T75" fmla="*/ 1 h 13"/>
                <a:gd name="T76" fmla="*/ 12 w 17"/>
                <a:gd name="T77" fmla="*/ 1 h 13"/>
                <a:gd name="T78" fmla="*/ 12 w 17"/>
                <a:gd name="T79" fmla="*/ 1 h 13"/>
                <a:gd name="T80" fmla="*/ 12 w 17"/>
                <a:gd name="T81" fmla="*/ 1 h 13"/>
                <a:gd name="T82" fmla="*/ 11 w 17"/>
                <a:gd name="T83" fmla="*/ 2 h 13"/>
                <a:gd name="T84" fmla="*/ 12 w 17"/>
                <a:gd name="T85" fmla="*/ 2 h 13"/>
                <a:gd name="T86" fmla="*/ 12 w 17"/>
                <a:gd name="T87" fmla="*/ 1 h 13"/>
                <a:gd name="T88" fmla="*/ 12 w 17"/>
                <a:gd name="T89" fmla="*/ 1 h 13"/>
                <a:gd name="T90" fmla="*/ 7 w 17"/>
                <a:gd name="T91" fmla="*/ 0 h 13"/>
                <a:gd name="T92" fmla="*/ 6 w 17"/>
                <a:gd name="T93" fmla="*/ 1 h 13"/>
                <a:gd name="T94" fmla="*/ 6 w 17"/>
                <a:gd name="T95" fmla="*/ 3 h 13"/>
                <a:gd name="T96" fmla="*/ 7 w 17"/>
                <a:gd name="T97" fmla="*/ 3 h 13"/>
                <a:gd name="T98" fmla="*/ 8 w 17"/>
                <a:gd name="T99" fmla="*/ 2 h 13"/>
                <a:gd name="T100" fmla="*/ 8 w 17"/>
                <a:gd name="T101" fmla="*/ 2 h 13"/>
                <a:gd name="T102" fmla="*/ 7 w 17"/>
                <a:gd name="T103" fmla="*/ 0 h 13"/>
                <a:gd name="T104" fmla="*/ 10 w 17"/>
                <a:gd name="T105" fmla="*/ 0 h 13"/>
                <a:gd name="T106" fmla="*/ 9 w 17"/>
                <a:gd name="T107" fmla="*/ 0 h 13"/>
                <a:gd name="T108" fmla="*/ 9 w 17"/>
                <a:gd name="T109" fmla="*/ 2 h 13"/>
                <a:gd name="T110" fmla="*/ 9 w 17"/>
                <a:gd name="T111" fmla="*/ 2 h 13"/>
                <a:gd name="T112" fmla="*/ 9 w 17"/>
                <a:gd name="T113" fmla="*/ 2 h 13"/>
                <a:gd name="T114" fmla="*/ 9 w 17"/>
                <a:gd name="T115" fmla="*/ 3 h 13"/>
                <a:gd name="T116" fmla="*/ 10 w 17"/>
                <a:gd name="T117" fmla="*/ 2 h 13"/>
                <a:gd name="T118" fmla="*/ 10 w 17"/>
                <a:gd name="T119" fmla="*/ 1 h 13"/>
                <a:gd name="T120" fmla="*/ 10 w 17"/>
                <a:gd name="T1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" h="13"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6" y="3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9"/>
                    <a:pt x="16" y="3"/>
                  </a:cubicBezTo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4" y="1"/>
                  </a:move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" name="Freeform 495"/>
            <p:cNvSpPr/>
            <p:nvPr/>
          </p:nvSpPr>
          <p:spPr bwMode="auto">
            <a:xfrm>
              <a:off x="1284" y="841"/>
              <a:ext cx="86" cy="7"/>
            </a:xfrm>
            <a:custGeom>
              <a:avLst/>
              <a:gdLst>
                <a:gd name="T0" fmla="*/ 56 w 59"/>
                <a:gd name="T1" fmla="*/ 0 h 5"/>
                <a:gd name="T2" fmla="*/ 55 w 59"/>
                <a:gd name="T3" fmla="*/ 1 h 5"/>
                <a:gd name="T4" fmla="*/ 55 w 59"/>
                <a:gd name="T5" fmla="*/ 1 h 5"/>
                <a:gd name="T6" fmla="*/ 48 w 59"/>
                <a:gd name="T7" fmla="*/ 3 h 5"/>
                <a:gd name="T8" fmla="*/ 39 w 59"/>
                <a:gd name="T9" fmla="*/ 4 h 5"/>
                <a:gd name="T10" fmla="*/ 36 w 59"/>
                <a:gd name="T11" fmla="*/ 4 h 5"/>
                <a:gd name="T12" fmla="*/ 17 w 59"/>
                <a:gd name="T13" fmla="*/ 4 h 5"/>
                <a:gd name="T14" fmla="*/ 15 w 59"/>
                <a:gd name="T15" fmla="*/ 5 h 5"/>
                <a:gd name="T16" fmla="*/ 3 w 59"/>
                <a:gd name="T17" fmla="*/ 2 h 5"/>
                <a:gd name="T18" fmla="*/ 3 w 59"/>
                <a:gd name="T19" fmla="*/ 1 h 5"/>
                <a:gd name="T20" fmla="*/ 3 w 59"/>
                <a:gd name="T21" fmla="*/ 1 h 5"/>
                <a:gd name="T22" fmla="*/ 5 w 59"/>
                <a:gd name="T23" fmla="*/ 4 h 5"/>
                <a:gd name="T24" fmla="*/ 15 w 59"/>
                <a:gd name="T25" fmla="*/ 5 h 5"/>
                <a:gd name="T26" fmla="*/ 18 w 59"/>
                <a:gd name="T27" fmla="*/ 5 h 5"/>
                <a:gd name="T28" fmla="*/ 40 w 59"/>
                <a:gd name="T29" fmla="*/ 5 h 5"/>
                <a:gd name="T30" fmla="*/ 51 w 59"/>
                <a:gd name="T31" fmla="*/ 3 h 5"/>
                <a:gd name="T32" fmla="*/ 57 w 59"/>
                <a:gd name="T33" fmla="*/ 0 h 5"/>
                <a:gd name="T34" fmla="*/ 56 w 59"/>
                <a:gd name="T35" fmla="*/ 0 h 5"/>
                <a:gd name="T36" fmla="*/ 56 w 5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">
                  <a:moveTo>
                    <a:pt x="56" y="0"/>
                  </a:moveTo>
                  <a:cubicBezTo>
                    <a:pt x="56" y="0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3" y="1"/>
                    <a:pt x="48" y="3"/>
                    <a:pt x="48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6" y="4"/>
                  </a:cubicBezTo>
                  <a:cubicBezTo>
                    <a:pt x="29" y="4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0" y="5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2"/>
                    <a:pt x="5" y="4"/>
                  </a:cubicBezTo>
                  <a:cubicBezTo>
                    <a:pt x="5" y="4"/>
                    <a:pt x="10" y="5"/>
                    <a:pt x="15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37" y="5"/>
                    <a:pt x="40" y="5"/>
                  </a:cubicBezTo>
                  <a:cubicBezTo>
                    <a:pt x="40" y="5"/>
                    <a:pt x="47" y="5"/>
                    <a:pt x="51" y="3"/>
                  </a:cubicBezTo>
                  <a:cubicBezTo>
                    <a:pt x="51" y="3"/>
                    <a:pt x="59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3" name="Freeform 496"/>
            <p:cNvSpPr>
              <a:spLocks noEditPoints="1"/>
            </p:cNvSpPr>
            <p:nvPr/>
          </p:nvSpPr>
          <p:spPr bwMode="auto">
            <a:xfrm>
              <a:off x="1288" y="786"/>
              <a:ext cx="78" cy="62"/>
            </a:xfrm>
            <a:custGeom>
              <a:avLst/>
              <a:gdLst>
                <a:gd name="T0" fmla="*/ 30 w 53"/>
                <a:gd name="T1" fmla="*/ 28 h 43"/>
                <a:gd name="T2" fmla="*/ 30 w 53"/>
                <a:gd name="T3" fmla="*/ 28 h 43"/>
                <a:gd name="T4" fmla="*/ 36 w 53"/>
                <a:gd name="T5" fmla="*/ 0 h 43"/>
                <a:gd name="T6" fmla="*/ 36 w 53"/>
                <a:gd name="T7" fmla="*/ 3 h 43"/>
                <a:gd name="T8" fmla="*/ 36 w 53"/>
                <a:gd name="T9" fmla="*/ 4 h 43"/>
                <a:gd name="T10" fmla="*/ 32 w 53"/>
                <a:gd name="T11" fmla="*/ 7 h 43"/>
                <a:gd name="T12" fmla="*/ 24 w 53"/>
                <a:gd name="T13" fmla="*/ 18 h 43"/>
                <a:gd name="T14" fmla="*/ 23 w 53"/>
                <a:gd name="T15" fmla="*/ 36 h 43"/>
                <a:gd name="T16" fmla="*/ 29 w 53"/>
                <a:gd name="T17" fmla="*/ 35 h 43"/>
                <a:gd name="T18" fmla="*/ 29 w 53"/>
                <a:gd name="T19" fmla="*/ 36 h 43"/>
                <a:gd name="T20" fmla="*/ 22 w 53"/>
                <a:gd name="T21" fmla="*/ 38 h 43"/>
                <a:gd name="T22" fmla="*/ 15 w 53"/>
                <a:gd name="T23" fmla="*/ 41 h 43"/>
                <a:gd name="T24" fmla="*/ 9 w 53"/>
                <a:gd name="T25" fmla="*/ 42 h 43"/>
                <a:gd name="T26" fmla="*/ 0 w 53"/>
                <a:gd name="T27" fmla="*/ 40 h 43"/>
                <a:gd name="T28" fmla="*/ 14 w 53"/>
                <a:gd name="T29" fmla="*/ 42 h 43"/>
                <a:gd name="T30" fmla="*/ 36 w 53"/>
                <a:gd name="T31" fmla="*/ 42 h 43"/>
                <a:gd name="T32" fmla="*/ 52 w 53"/>
                <a:gd name="T33" fmla="*/ 39 h 43"/>
                <a:gd name="T34" fmla="*/ 53 w 53"/>
                <a:gd name="T35" fmla="*/ 38 h 43"/>
                <a:gd name="T36" fmla="*/ 51 w 53"/>
                <a:gd name="T37" fmla="*/ 38 h 43"/>
                <a:gd name="T38" fmla="*/ 51 w 53"/>
                <a:gd name="T39" fmla="*/ 36 h 43"/>
                <a:gd name="T40" fmla="*/ 50 w 53"/>
                <a:gd name="T41" fmla="*/ 35 h 43"/>
                <a:gd name="T42" fmla="*/ 48 w 53"/>
                <a:gd name="T43" fmla="*/ 34 h 43"/>
                <a:gd name="T44" fmla="*/ 48 w 53"/>
                <a:gd name="T45" fmla="*/ 34 h 43"/>
                <a:gd name="T46" fmla="*/ 46 w 53"/>
                <a:gd name="T47" fmla="*/ 35 h 43"/>
                <a:gd name="T48" fmla="*/ 38 w 53"/>
                <a:gd name="T49" fmla="*/ 39 h 43"/>
                <a:gd name="T50" fmla="*/ 39 w 53"/>
                <a:gd name="T51" fmla="*/ 34 h 43"/>
                <a:gd name="T52" fmla="*/ 32 w 53"/>
                <a:gd name="T53" fmla="*/ 36 h 43"/>
                <a:gd name="T54" fmla="*/ 30 w 53"/>
                <a:gd name="T55" fmla="*/ 28 h 43"/>
                <a:gd name="T56" fmla="*/ 30 w 53"/>
                <a:gd name="T57" fmla="*/ 26 h 43"/>
                <a:gd name="T58" fmla="*/ 31 w 53"/>
                <a:gd name="T59" fmla="*/ 26 h 43"/>
                <a:gd name="T60" fmla="*/ 33 w 53"/>
                <a:gd name="T61" fmla="*/ 25 h 43"/>
                <a:gd name="T62" fmla="*/ 37 w 53"/>
                <a:gd name="T63" fmla="*/ 23 h 43"/>
                <a:gd name="T64" fmla="*/ 37 w 53"/>
                <a:gd name="T65" fmla="*/ 21 h 43"/>
                <a:gd name="T66" fmla="*/ 39 w 53"/>
                <a:gd name="T67" fmla="*/ 18 h 43"/>
                <a:gd name="T68" fmla="*/ 40 w 53"/>
                <a:gd name="T69" fmla="*/ 12 h 43"/>
                <a:gd name="T70" fmla="*/ 38 w 53"/>
                <a:gd name="T71" fmla="*/ 9 h 43"/>
                <a:gd name="T72" fmla="*/ 41 w 53"/>
                <a:gd name="T73" fmla="*/ 6 h 43"/>
                <a:gd name="T74" fmla="*/ 41 w 53"/>
                <a:gd name="T75" fmla="*/ 3 h 43"/>
                <a:gd name="T76" fmla="*/ 41 w 53"/>
                <a:gd name="T77" fmla="*/ 0 h 43"/>
                <a:gd name="T78" fmla="*/ 40 w 53"/>
                <a:gd name="T79" fmla="*/ 4 h 43"/>
                <a:gd name="T80" fmla="*/ 39 w 53"/>
                <a:gd name="T81" fmla="*/ 4 h 43"/>
                <a:gd name="T82" fmla="*/ 37 w 53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3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37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4" y="4"/>
                    <a:pt x="32" y="7"/>
                  </a:cubicBezTo>
                  <a:cubicBezTo>
                    <a:pt x="30" y="8"/>
                    <a:pt x="17" y="1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33" y="18"/>
                    <a:pt x="25" y="27"/>
                  </a:cubicBezTo>
                  <a:cubicBezTo>
                    <a:pt x="25" y="27"/>
                    <a:pt x="17" y="36"/>
                    <a:pt x="23" y="36"/>
                  </a:cubicBezTo>
                  <a:cubicBezTo>
                    <a:pt x="24" y="36"/>
                    <a:pt x="26" y="36"/>
                    <a:pt x="2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6" y="38"/>
                    <a:pt x="23" y="38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16" y="38"/>
                    <a:pt x="15" y="41"/>
                  </a:cubicBezTo>
                  <a:cubicBezTo>
                    <a:pt x="15" y="41"/>
                    <a:pt x="14" y="42"/>
                    <a:pt x="12" y="42"/>
                  </a:cubicBezTo>
                  <a:cubicBezTo>
                    <a:pt x="11" y="42"/>
                    <a:pt x="10" y="42"/>
                    <a:pt x="9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7" y="43"/>
                    <a:pt x="12" y="43"/>
                  </a:cubicBezTo>
                  <a:cubicBezTo>
                    <a:pt x="13" y="43"/>
                    <a:pt x="14" y="43"/>
                    <a:pt x="14" y="42"/>
                  </a:cubicBezTo>
                  <a:cubicBezTo>
                    <a:pt x="14" y="42"/>
                    <a:pt x="26" y="42"/>
                    <a:pt x="33" y="42"/>
                  </a:cubicBezTo>
                  <a:cubicBezTo>
                    <a:pt x="34" y="42"/>
                    <a:pt x="36" y="42"/>
                    <a:pt x="36" y="42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50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3" y="38"/>
                    <a:pt x="53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8"/>
                    <a:pt x="51" y="38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8" y="37"/>
                    <a:pt x="45" y="40"/>
                    <a:pt x="45" y="40"/>
                  </a:cubicBezTo>
                  <a:cubicBezTo>
                    <a:pt x="45" y="39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6" y="35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36"/>
                    <a:pt x="45" y="35"/>
                    <a:pt x="45" y="35"/>
                  </a:cubicBezTo>
                  <a:cubicBezTo>
                    <a:pt x="45" y="35"/>
                    <a:pt x="42" y="34"/>
                    <a:pt x="39" y="34"/>
                  </a:cubicBezTo>
                  <a:cubicBezTo>
                    <a:pt x="36" y="34"/>
                    <a:pt x="33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0" y="31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27"/>
                    <a:pt x="29" y="27"/>
                    <a:pt x="3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6" y="23"/>
                    <a:pt x="37" y="23"/>
                  </a:cubicBezTo>
                  <a:cubicBezTo>
                    <a:pt x="39" y="23"/>
                    <a:pt x="40" y="23"/>
                    <a:pt x="41" y="25"/>
                  </a:cubicBezTo>
                  <a:cubicBezTo>
                    <a:pt x="41" y="25"/>
                    <a:pt x="40" y="21"/>
                    <a:pt x="37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29" y="20"/>
                    <a:pt x="39" y="18"/>
                  </a:cubicBezTo>
                  <a:cubicBezTo>
                    <a:pt x="39" y="18"/>
                    <a:pt x="44" y="17"/>
                    <a:pt x="39" y="17"/>
                  </a:cubicBezTo>
                  <a:cubicBezTo>
                    <a:pt x="39" y="17"/>
                    <a:pt x="34" y="15"/>
                    <a:pt x="40" y="12"/>
                  </a:cubicBezTo>
                  <a:cubicBezTo>
                    <a:pt x="40" y="12"/>
                    <a:pt x="46" y="9"/>
                    <a:pt x="39" y="9"/>
                  </a:cubicBezTo>
                  <a:cubicBezTo>
                    <a:pt x="39" y="9"/>
                    <a:pt x="39" y="9"/>
                    <a:pt x="38" y="9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5" y="9"/>
                    <a:pt x="30" y="8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1" y="5"/>
                    <a:pt x="41" y="3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7" y="2"/>
                  </a:cubicBezTo>
                  <a:cubicBezTo>
                    <a:pt x="37" y="2"/>
                    <a:pt x="37" y="1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4" name="Freeform 497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2 h 3"/>
                <a:gd name="T14" fmla="*/ 2 w 2"/>
                <a:gd name="T15" fmla="*/ 0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5" name="Freeform 498"/>
            <p:cNvSpPr>
              <a:spLocks noEditPoints="1"/>
            </p:cNvSpPr>
            <p:nvPr/>
          </p:nvSpPr>
          <p:spPr bwMode="auto">
            <a:xfrm>
              <a:off x="1335" y="787"/>
              <a:ext cx="16" cy="5"/>
            </a:xfrm>
            <a:custGeom>
              <a:avLst/>
              <a:gdLst>
                <a:gd name="T0" fmla="*/ 10 w 11"/>
                <a:gd name="T1" fmla="*/ 0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1 h 3"/>
                <a:gd name="T8" fmla="*/ 10 w 11"/>
                <a:gd name="T9" fmla="*/ 1 h 3"/>
                <a:gd name="T10" fmla="*/ 10 w 11"/>
                <a:gd name="T11" fmla="*/ 0 h 3"/>
                <a:gd name="T12" fmla="*/ 3 w 11"/>
                <a:gd name="T13" fmla="*/ 0 h 3"/>
                <a:gd name="T14" fmla="*/ 1 w 11"/>
                <a:gd name="T15" fmla="*/ 0 h 3"/>
                <a:gd name="T16" fmla="*/ 1 w 11"/>
                <a:gd name="T17" fmla="*/ 2 h 3"/>
                <a:gd name="T18" fmla="*/ 2 w 11"/>
                <a:gd name="T19" fmla="*/ 2 h 3"/>
                <a:gd name="T20" fmla="*/ 3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6" name="Freeform 499"/>
            <p:cNvSpPr>
              <a:spLocks noEditPoints="1"/>
            </p:cNvSpPr>
            <p:nvPr/>
          </p:nvSpPr>
          <p:spPr bwMode="auto">
            <a:xfrm>
              <a:off x="1332" y="821"/>
              <a:ext cx="22" cy="16"/>
            </a:xfrm>
            <a:custGeom>
              <a:avLst/>
              <a:gdLst>
                <a:gd name="T0" fmla="*/ 15 w 15"/>
                <a:gd name="T1" fmla="*/ 11 h 11"/>
                <a:gd name="T2" fmla="*/ 15 w 15"/>
                <a:gd name="T3" fmla="*/ 11 h 11"/>
                <a:gd name="T4" fmla="*/ 15 w 15"/>
                <a:gd name="T5" fmla="*/ 11 h 11"/>
                <a:gd name="T6" fmla="*/ 15 w 15"/>
                <a:gd name="T7" fmla="*/ 11 h 11"/>
                <a:gd name="T8" fmla="*/ 15 w 15"/>
                <a:gd name="T9" fmla="*/ 11 h 11"/>
                <a:gd name="T10" fmla="*/ 7 w 15"/>
                <a:gd name="T11" fmla="*/ 5 h 11"/>
                <a:gd name="T12" fmla="*/ 7 w 15"/>
                <a:gd name="T13" fmla="*/ 6 h 11"/>
                <a:gd name="T14" fmla="*/ 7 w 15"/>
                <a:gd name="T15" fmla="*/ 5 h 11"/>
                <a:gd name="T16" fmla="*/ 0 w 15"/>
                <a:gd name="T17" fmla="*/ 4 h 11"/>
                <a:gd name="T18" fmla="*/ 0 w 15"/>
                <a:gd name="T19" fmla="*/ 4 h 11"/>
                <a:gd name="T20" fmla="*/ 0 w 15"/>
                <a:gd name="T21" fmla="*/ 4 h 11"/>
                <a:gd name="T22" fmla="*/ 1 w 15"/>
                <a:gd name="T23" fmla="*/ 4 h 11"/>
                <a:gd name="T24" fmla="*/ 0 w 15"/>
                <a:gd name="T25" fmla="*/ 4 h 11"/>
                <a:gd name="T26" fmla="*/ 1 w 15"/>
                <a:gd name="T27" fmla="*/ 4 h 11"/>
                <a:gd name="T28" fmla="*/ 1 w 15"/>
                <a:gd name="T29" fmla="*/ 4 h 11"/>
                <a:gd name="T30" fmla="*/ 1 w 15"/>
                <a:gd name="T31" fmla="*/ 4 h 11"/>
                <a:gd name="T32" fmla="*/ 1 w 15"/>
                <a:gd name="T33" fmla="*/ 4 h 11"/>
                <a:gd name="T34" fmla="*/ 1 w 15"/>
                <a:gd name="T35" fmla="*/ 4 h 11"/>
                <a:gd name="T36" fmla="*/ 1 w 15"/>
                <a:gd name="T37" fmla="*/ 4 h 11"/>
                <a:gd name="T38" fmla="*/ 1 w 15"/>
                <a:gd name="T39" fmla="*/ 4 h 11"/>
                <a:gd name="T40" fmla="*/ 4 w 15"/>
                <a:gd name="T41" fmla="*/ 3 h 11"/>
                <a:gd name="T42" fmla="*/ 1 w 15"/>
                <a:gd name="T43" fmla="*/ 4 h 11"/>
                <a:gd name="T44" fmla="*/ 4 w 15"/>
                <a:gd name="T45" fmla="*/ 3 h 11"/>
                <a:gd name="T46" fmla="*/ 4 w 15"/>
                <a:gd name="T47" fmla="*/ 3 h 11"/>
                <a:gd name="T48" fmla="*/ 4 w 15"/>
                <a:gd name="T49" fmla="*/ 3 h 11"/>
                <a:gd name="T50" fmla="*/ 4 w 15"/>
                <a:gd name="T51" fmla="*/ 3 h 11"/>
                <a:gd name="T52" fmla="*/ 4 w 15"/>
                <a:gd name="T53" fmla="*/ 3 h 11"/>
                <a:gd name="T54" fmla="*/ 4 w 15"/>
                <a:gd name="T55" fmla="*/ 3 h 11"/>
                <a:gd name="T56" fmla="*/ 4 w 15"/>
                <a:gd name="T57" fmla="*/ 3 h 11"/>
                <a:gd name="T58" fmla="*/ 4 w 15"/>
                <a:gd name="T59" fmla="*/ 3 h 11"/>
                <a:gd name="T60" fmla="*/ 4 w 15"/>
                <a:gd name="T61" fmla="*/ 3 h 11"/>
                <a:gd name="T62" fmla="*/ 4 w 15"/>
                <a:gd name="T63" fmla="*/ 3 h 11"/>
                <a:gd name="T64" fmla="*/ 5 w 15"/>
                <a:gd name="T65" fmla="*/ 3 h 11"/>
                <a:gd name="T66" fmla="*/ 5 w 15"/>
                <a:gd name="T67" fmla="*/ 3 h 11"/>
                <a:gd name="T68" fmla="*/ 5 w 15"/>
                <a:gd name="T69" fmla="*/ 3 h 11"/>
                <a:gd name="T70" fmla="*/ 6 w 15"/>
                <a:gd name="T71" fmla="*/ 3 h 11"/>
                <a:gd name="T72" fmla="*/ 7 w 15"/>
                <a:gd name="T73" fmla="*/ 5 h 11"/>
                <a:gd name="T74" fmla="*/ 6 w 15"/>
                <a:gd name="T75" fmla="*/ 3 h 11"/>
                <a:gd name="T76" fmla="*/ 6 w 15"/>
                <a:gd name="T77" fmla="*/ 3 h 11"/>
                <a:gd name="T78" fmla="*/ 6 w 15"/>
                <a:gd name="T79" fmla="*/ 3 h 11"/>
                <a:gd name="T80" fmla="*/ 6 w 15"/>
                <a:gd name="T81" fmla="*/ 3 h 11"/>
                <a:gd name="T82" fmla="*/ 6 w 15"/>
                <a:gd name="T83" fmla="*/ 3 h 11"/>
                <a:gd name="T84" fmla="*/ 13 w 15"/>
                <a:gd name="T85" fmla="*/ 0 h 11"/>
                <a:gd name="T86" fmla="*/ 13 w 15"/>
                <a:gd name="T87" fmla="*/ 5 h 11"/>
                <a:gd name="T88" fmla="*/ 13 w 15"/>
                <a:gd name="T89" fmla="*/ 4 h 11"/>
                <a:gd name="T90" fmla="*/ 13 w 15"/>
                <a:gd name="T91" fmla="*/ 4 h 11"/>
                <a:gd name="T92" fmla="*/ 13 w 15"/>
                <a:gd name="T93" fmla="*/ 4 h 11"/>
                <a:gd name="T94" fmla="*/ 13 w 15"/>
                <a:gd name="T9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2" y="4"/>
                    <a:pt x="3" y="4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6" y="3"/>
                  </a:moveTo>
                  <a:cubicBezTo>
                    <a:pt x="7" y="3"/>
                    <a:pt x="8" y="4"/>
                    <a:pt x="7" y="5"/>
                  </a:cubicBezTo>
                  <a:cubicBezTo>
                    <a:pt x="8" y="4"/>
                    <a:pt x="7" y="3"/>
                    <a:pt x="6" y="3"/>
                  </a:cubicBezTo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3" y="0"/>
                  </a:moveTo>
                  <a:cubicBezTo>
                    <a:pt x="13" y="2"/>
                    <a:pt x="13" y="4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7" name="Freeform 500"/>
            <p:cNvSpPr/>
            <p:nvPr/>
          </p:nvSpPr>
          <p:spPr bwMode="auto">
            <a:xfrm>
              <a:off x="1312" y="777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8" name="Freeform 501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9" name="Freeform 502"/>
            <p:cNvSpPr/>
            <p:nvPr/>
          </p:nvSpPr>
          <p:spPr bwMode="auto">
            <a:xfrm>
              <a:off x="1316" y="777"/>
              <a:ext cx="6" cy="3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4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4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0" name="Freeform 503"/>
            <p:cNvSpPr>
              <a:spLocks noEditPoints="1"/>
            </p:cNvSpPr>
            <p:nvPr/>
          </p:nvSpPr>
          <p:spPr bwMode="auto">
            <a:xfrm>
              <a:off x="1323" y="777"/>
              <a:ext cx="8" cy="13"/>
            </a:xfrm>
            <a:custGeom>
              <a:avLst/>
              <a:gdLst>
                <a:gd name="T0" fmla="*/ 5 w 5"/>
                <a:gd name="T1" fmla="*/ 8 h 9"/>
                <a:gd name="T2" fmla="*/ 4 w 5"/>
                <a:gd name="T3" fmla="*/ 9 h 9"/>
                <a:gd name="T4" fmla="*/ 5 w 5"/>
                <a:gd name="T5" fmla="*/ 8 h 9"/>
                <a:gd name="T6" fmla="*/ 3 w 5"/>
                <a:gd name="T7" fmla="*/ 0 h 9"/>
                <a:gd name="T8" fmla="*/ 0 w 5"/>
                <a:gd name="T9" fmla="*/ 2 h 9"/>
                <a:gd name="T10" fmla="*/ 0 w 5"/>
                <a:gd name="T11" fmla="*/ 2 h 9"/>
                <a:gd name="T12" fmla="*/ 3 w 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8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1" name="Freeform 504"/>
            <p:cNvSpPr>
              <a:spLocks noEditPoints="1"/>
            </p:cNvSpPr>
            <p:nvPr/>
          </p:nvSpPr>
          <p:spPr bwMode="auto">
            <a:xfrm>
              <a:off x="1334" y="776"/>
              <a:ext cx="7" cy="16"/>
            </a:xfrm>
            <a:custGeom>
              <a:avLst/>
              <a:gdLst>
                <a:gd name="T0" fmla="*/ 5 w 5"/>
                <a:gd name="T1" fmla="*/ 7 h 11"/>
                <a:gd name="T2" fmla="*/ 4 w 5"/>
                <a:gd name="T3" fmla="*/ 8 h 11"/>
                <a:gd name="T4" fmla="*/ 3 w 5"/>
                <a:gd name="T5" fmla="*/ 10 h 11"/>
                <a:gd name="T6" fmla="*/ 2 w 5"/>
                <a:gd name="T7" fmla="*/ 10 h 11"/>
                <a:gd name="T8" fmla="*/ 2 w 5"/>
                <a:gd name="T9" fmla="*/ 8 h 11"/>
                <a:gd name="T10" fmla="*/ 0 w 5"/>
                <a:gd name="T11" fmla="*/ 9 h 11"/>
                <a:gd name="T12" fmla="*/ 2 w 5"/>
                <a:gd name="T13" fmla="*/ 11 h 11"/>
                <a:gd name="T14" fmla="*/ 5 w 5"/>
                <a:gd name="T15" fmla="*/ 10 h 11"/>
                <a:gd name="T16" fmla="*/ 5 w 5"/>
                <a:gd name="T17" fmla="*/ 9 h 11"/>
                <a:gd name="T18" fmla="*/ 5 w 5"/>
                <a:gd name="T19" fmla="*/ 7 h 11"/>
                <a:gd name="T20" fmla="*/ 2 w 5"/>
                <a:gd name="T21" fmla="*/ 5 h 11"/>
                <a:gd name="T22" fmla="*/ 1 w 5"/>
                <a:gd name="T23" fmla="*/ 7 h 11"/>
                <a:gd name="T24" fmla="*/ 1 w 5"/>
                <a:gd name="T25" fmla="*/ 7 h 11"/>
                <a:gd name="T26" fmla="*/ 2 w 5"/>
                <a:gd name="T27" fmla="*/ 6 h 11"/>
                <a:gd name="T28" fmla="*/ 2 w 5"/>
                <a:gd name="T29" fmla="*/ 5 h 11"/>
                <a:gd name="T30" fmla="*/ 5 w 5"/>
                <a:gd name="T31" fmla="*/ 3 h 11"/>
                <a:gd name="T32" fmla="*/ 4 w 5"/>
                <a:gd name="T33" fmla="*/ 4 h 11"/>
                <a:gd name="T34" fmla="*/ 4 w 5"/>
                <a:gd name="T35" fmla="*/ 5 h 11"/>
                <a:gd name="T36" fmla="*/ 5 w 5"/>
                <a:gd name="T37" fmla="*/ 4 h 11"/>
                <a:gd name="T38" fmla="*/ 5 w 5"/>
                <a:gd name="T39" fmla="*/ 3 h 11"/>
                <a:gd name="T40" fmla="*/ 3 w 5"/>
                <a:gd name="T41" fmla="*/ 0 h 11"/>
                <a:gd name="T42" fmla="*/ 0 w 5"/>
                <a:gd name="T43" fmla="*/ 2 h 11"/>
                <a:gd name="T44" fmla="*/ 0 w 5"/>
                <a:gd name="T45" fmla="*/ 3 h 11"/>
                <a:gd name="T46" fmla="*/ 1 w 5"/>
                <a:gd name="T47" fmla="*/ 5 h 11"/>
                <a:gd name="T48" fmla="*/ 2 w 5"/>
                <a:gd name="T49" fmla="*/ 4 h 11"/>
                <a:gd name="T50" fmla="*/ 2 w 5"/>
                <a:gd name="T51" fmla="*/ 2 h 11"/>
                <a:gd name="T52" fmla="*/ 3 w 5"/>
                <a:gd name="T53" fmla="*/ 1 h 11"/>
                <a:gd name="T54" fmla="*/ 4 w 5"/>
                <a:gd name="T55" fmla="*/ 3 h 11"/>
                <a:gd name="T56" fmla="*/ 4 w 5"/>
                <a:gd name="T57" fmla="*/ 3 h 11"/>
                <a:gd name="T58" fmla="*/ 5 w 5"/>
                <a:gd name="T59" fmla="*/ 3 h 11"/>
                <a:gd name="T60" fmla="*/ 5 w 5"/>
                <a:gd name="T61" fmla="*/ 1 h 11"/>
                <a:gd name="T62" fmla="*/ 4 w 5"/>
                <a:gd name="T63" fmla="*/ 1 h 11"/>
                <a:gd name="T64" fmla="*/ 3 w 5"/>
                <a:gd name="T65" fmla="*/ 1 h 11"/>
                <a:gd name="T66" fmla="*/ 3 w 5"/>
                <a:gd name="T67" fmla="*/ 0 h 11"/>
                <a:gd name="T68" fmla="*/ 3 w 5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2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10"/>
                    <a:pt x="0" y="11"/>
                    <a:pt x="2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moveTo>
                    <a:pt x="2" y="5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5" y="3"/>
                  </a:move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2" name="Freeform 505"/>
            <p:cNvSpPr>
              <a:spLocks noEditPoints="1"/>
            </p:cNvSpPr>
            <p:nvPr/>
          </p:nvSpPr>
          <p:spPr bwMode="auto">
            <a:xfrm>
              <a:off x="1342" y="777"/>
              <a:ext cx="6" cy="15"/>
            </a:xfrm>
            <a:custGeom>
              <a:avLst/>
              <a:gdLst>
                <a:gd name="T0" fmla="*/ 1 w 4"/>
                <a:gd name="T1" fmla="*/ 6 h 10"/>
                <a:gd name="T2" fmla="*/ 0 w 4"/>
                <a:gd name="T3" fmla="*/ 6 h 10"/>
                <a:gd name="T4" fmla="*/ 0 w 4"/>
                <a:gd name="T5" fmla="*/ 8 h 10"/>
                <a:gd name="T6" fmla="*/ 2 w 4"/>
                <a:gd name="T7" fmla="*/ 10 h 10"/>
                <a:gd name="T8" fmla="*/ 2 w 4"/>
                <a:gd name="T9" fmla="*/ 10 h 10"/>
                <a:gd name="T10" fmla="*/ 3 w 4"/>
                <a:gd name="T11" fmla="*/ 10 h 10"/>
                <a:gd name="T12" fmla="*/ 4 w 4"/>
                <a:gd name="T13" fmla="*/ 7 h 10"/>
                <a:gd name="T14" fmla="*/ 4 w 4"/>
                <a:gd name="T15" fmla="*/ 6 h 10"/>
                <a:gd name="T16" fmla="*/ 3 w 4"/>
                <a:gd name="T17" fmla="*/ 6 h 10"/>
                <a:gd name="T18" fmla="*/ 2 w 4"/>
                <a:gd name="T19" fmla="*/ 9 h 10"/>
                <a:gd name="T20" fmla="*/ 2 w 4"/>
                <a:gd name="T21" fmla="*/ 9 h 10"/>
                <a:gd name="T22" fmla="*/ 2 w 4"/>
                <a:gd name="T23" fmla="*/ 9 h 10"/>
                <a:gd name="T24" fmla="*/ 1 w 4"/>
                <a:gd name="T25" fmla="*/ 6 h 10"/>
                <a:gd name="T26" fmla="*/ 1 w 4"/>
                <a:gd name="T27" fmla="*/ 0 h 10"/>
                <a:gd name="T28" fmla="*/ 0 w 4"/>
                <a:gd name="T29" fmla="*/ 0 h 10"/>
                <a:gd name="T30" fmla="*/ 0 w 4"/>
                <a:gd name="T31" fmla="*/ 1 h 10"/>
                <a:gd name="T32" fmla="*/ 0 w 4"/>
                <a:gd name="T33" fmla="*/ 2 h 10"/>
                <a:gd name="T34" fmla="*/ 1 w 4"/>
                <a:gd name="T35" fmla="*/ 2 h 10"/>
                <a:gd name="T36" fmla="*/ 2 w 4"/>
                <a:gd name="T37" fmla="*/ 1 h 10"/>
                <a:gd name="T38" fmla="*/ 2 w 4"/>
                <a:gd name="T39" fmla="*/ 1 h 10"/>
                <a:gd name="T40" fmla="*/ 2 w 4"/>
                <a:gd name="T41" fmla="*/ 1 h 10"/>
                <a:gd name="T42" fmla="*/ 2 w 4"/>
                <a:gd name="T43" fmla="*/ 1 h 10"/>
                <a:gd name="T44" fmla="*/ 1 w 4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6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3" name="Freeform 506"/>
            <p:cNvSpPr/>
            <p:nvPr/>
          </p:nvSpPr>
          <p:spPr bwMode="auto">
            <a:xfrm>
              <a:off x="1348" y="787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2 w 2"/>
                <a:gd name="T11" fmla="*/ 2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1 h 4"/>
                <a:gd name="T18" fmla="*/ 1 w 2"/>
                <a:gd name="T19" fmla="*/ 3 h 4"/>
                <a:gd name="T20" fmla="*/ 1 w 2"/>
                <a:gd name="T21" fmla="*/ 0 h 4"/>
                <a:gd name="T22" fmla="*/ 0 w 2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4" name="Freeform 507"/>
            <p:cNvSpPr/>
            <p:nvPr/>
          </p:nvSpPr>
          <p:spPr bwMode="auto">
            <a:xfrm>
              <a:off x="1332" y="825"/>
              <a:ext cx="12" cy="1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0 h 9"/>
                <a:gd name="T4" fmla="*/ 5 w 8"/>
                <a:gd name="T5" fmla="*/ 0 h 9"/>
                <a:gd name="T6" fmla="*/ 5 w 8"/>
                <a:gd name="T7" fmla="*/ 0 h 9"/>
                <a:gd name="T8" fmla="*/ 4 w 8"/>
                <a:gd name="T9" fmla="*/ 0 h 9"/>
                <a:gd name="T10" fmla="*/ 4 w 8"/>
                <a:gd name="T11" fmla="*/ 0 h 9"/>
                <a:gd name="T12" fmla="*/ 4 w 8"/>
                <a:gd name="T13" fmla="*/ 0 h 9"/>
                <a:gd name="T14" fmla="*/ 4 w 8"/>
                <a:gd name="T15" fmla="*/ 0 h 9"/>
                <a:gd name="T16" fmla="*/ 4 w 8"/>
                <a:gd name="T17" fmla="*/ 0 h 9"/>
                <a:gd name="T18" fmla="*/ 4 w 8"/>
                <a:gd name="T19" fmla="*/ 0 h 9"/>
                <a:gd name="T20" fmla="*/ 4 w 8"/>
                <a:gd name="T21" fmla="*/ 0 h 9"/>
                <a:gd name="T22" fmla="*/ 1 w 8"/>
                <a:gd name="T23" fmla="*/ 1 h 9"/>
                <a:gd name="T24" fmla="*/ 1 w 8"/>
                <a:gd name="T25" fmla="*/ 1 h 9"/>
                <a:gd name="T26" fmla="*/ 1 w 8"/>
                <a:gd name="T27" fmla="*/ 1 h 9"/>
                <a:gd name="T28" fmla="*/ 1 w 8"/>
                <a:gd name="T29" fmla="*/ 1 h 9"/>
                <a:gd name="T30" fmla="*/ 1 w 8"/>
                <a:gd name="T31" fmla="*/ 1 h 9"/>
                <a:gd name="T32" fmla="*/ 1 w 8"/>
                <a:gd name="T33" fmla="*/ 1 h 9"/>
                <a:gd name="T34" fmla="*/ 0 w 8"/>
                <a:gd name="T35" fmla="*/ 1 h 9"/>
                <a:gd name="T36" fmla="*/ 0 w 8"/>
                <a:gd name="T37" fmla="*/ 1 h 9"/>
                <a:gd name="T38" fmla="*/ 0 w 8"/>
                <a:gd name="T39" fmla="*/ 1 h 9"/>
                <a:gd name="T40" fmla="*/ 0 w 8"/>
                <a:gd name="T41" fmla="*/ 1 h 9"/>
                <a:gd name="T42" fmla="*/ 0 w 8"/>
                <a:gd name="T43" fmla="*/ 1 h 9"/>
                <a:gd name="T44" fmla="*/ 0 w 8"/>
                <a:gd name="T45" fmla="*/ 1 h 9"/>
                <a:gd name="T46" fmla="*/ 0 w 8"/>
                <a:gd name="T47" fmla="*/ 1 h 9"/>
                <a:gd name="T48" fmla="*/ 2 w 8"/>
                <a:gd name="T49" fmla="*/ 9 h 9"/>
                <a:gd name="T50" fmla="*/ 2 w 8"/>
                <a:gd name="T51" fmla="*/ 9 h 9"/>
                <a:gd name="T52" fmla="*/ 7 w 8"/>
                <a:gd name="T53" fmla="*/ 3 h 9"/>
                <a:gd name="T54" fmla="*/ 7 w 8"/>
                <a:gd name="T55" fmla="*/ 3 h 9"/>
                <a:gd name="T56" fmla="*/ 7 w 8"/>
                <a:gd name="T57" fmla="*/ 2 h 9"/>
                <a:gd name="T58" fmla="*/ 7 w 8"/>
                <a:gd name="T59" fmla="*/ 2 h 9"/>
                <a:gd name="T60" fmla="*/ 6 w 8"/>
                <a:gd name="T61" fmla="*/ 0 h 9"/>
                <a:gd name="T62" fmla="*/ 6 w 8"/>
                <a:gd name="T6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5" name="Freeform 508"/>
            <p:cNvSpPr/>
            <p:nvPr/>
          </p:nvSpPr>
          <p:spPr bwMode="auto">
            <a:xfrm>
              <a:off x="1331" y="790"/>
              <a:ext cx="24" cy="48"/>
            </a:xfrm>
            <a:custGeom>
              <a:avLst/>
              <a:gdLst>
                <a:gd name="T0" fmla="*/ 14 w 17"/>
                <a:gd name="T1" fmla="*/ 1 h 33"/>
                <a:gd name="T2" fmla="*/ 13 w 17"/>
                <a:gd name="T3" fmla="*/ 2 h 33"/>
                <a:gd name="T4" fmla="*/ 8 w 17"/>
                <a:gd name="T5" fmla="*/ 6 h 33"/>
                <a:gd name="T6" fmla="*/ 10 w 17"/>
                <a:gd name="T7" fmla="*/ 6 h 33"/>
                <a:gd name="T8" fmla="*/ 10 w 17"/>
                <a:gd name="T9" fmla="*/ 14 h 33"/>
                <a:gd name="T10" fmla="*/ 7 w 17"/>
                <a:gd name="T11" fmla="*/ 18 h 33"/>
                <a:gd name="T12" fmla="*/ 12 w 17"/>
                <a:gd name="T13" fmla="*/ 22 h 33"/>
                <a:gd name="T14" fmla="*/ 4 w 17"/>
                <a:gd name="T15" fmla="*/ 22 h 33"/>
                <a:gd name="T16" fmla="*/ 1 w 17"/>
                <a:gd name="T17" fmla="*/ 23 h 33"/>
                <a:gd name="T18" fmla="*/ 2 w 17"/>
                <a:gd name="T19" fmla="*/ 23 h 33"/>
                <a:gd name="T20" fmla="*/ 1 w 17"/>
                <a:gd name="T21" fmla="*/ 25 h 33"/>
                <a:gd name="T22" fmla="*/ 1 w 17"/>
                <a:gd name="T23" fmla="*/ 25 h 33"/>
                <a:gd name="T24" fmla="*/ 2 w 17"/>
                <a:gd name="T25" fmla="*/ 25 h 33"/>
                <a:gd name="T26" fmla="*/ 2 w 17"/>
                <a:gd name="T27" fmla="*/ 25 h 33"/>
                <a:gd name="T28" fmla="*/ 2 w 17"/>
                <a:gd name="T29" fmla="*/ 25 h 33"/>
                <a:gd name="T30" fmla="*/ 5 w 17"/>
                <a:gd name="T31" fmla="*/ 24 h 33"/>
                <a:gd name="T32" fmla="*/ 5 w 17"/>
                <a:gd name="T33" fmla="*/ 24 h 33"/>
                <a:gd name="T34" fmla="*/ 5 w 17"/>
                <a:gd name="T35" fmla="*/ 24 h 33"/>
                <a:gd name="T36" fmla="*/ 5 w 17"/>
                <a:gd name="T37" fmla="*/ 24 h 33"/>
                <a:gd name="T38" fmla="*/ 6 w 17"/>
                <a:gd name="T39" fmla="*/ 24 h 33"/>
                <a:gd name="T40" fmla="*/ 7 w 17"/>
                <a:gd name="T41" fmla="*/ 24 h 33"/>
                <a:gd name="T42" fmla="*/ 7 w 17"/>
                <a:gd name="T43" fmla="*/ 24 h 33"/>
                <a:gd name="T44" fmla="*/ 8 w 17"/>
                <a:gd name="T45" fmla="*/ 26 h 33"/>
                <a:gd name="T46" fmla="*/ 8 w 17"/>
                <a:gd name="T47" fmla="*/ 27 h 33"/>
                <a:gd name="T48" fmla="*/ 3 w 17"/>
                <a:gd name="T49" fmla="*/ 33 h 33"/>
                <a:gd name="T50" fmla="*/ 10 w 17"/>
                <a:gd name="T51" fmla="*/ 31 h 33"/>
                <a:gd name="T52" fmla="*/ 16 w 17"/>
                <a:gd name="T53" fmla="*/ 32 h 33"/>
                <a:gd name="T54" fmla="*/ 15 w 17"/>
                <a:gd name="T55" fmla="*/ 32 h 33"/>
                <a:gd name="T56" fmla="*/ 14 w 17"/>
                <a:gd name="T57" fmla="*/ 26 h 33"/>
                <a:gd name="T58" fmla="*/ 14 w 17"/>
                <a:gd name="T59" fmla="*/ 14 h 33"/>
                <a:gd name="T60" fmla="*/ 14 w 17"/>
                <a:gd name="T61" fmla="*/ 5 h 33"/>
                <a:gd name="T62" fmla="*/ 14 w 17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33"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" y="5"/>
                    <a:pt x="6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6"/>
                    <a:pt x="11" y="9"/>
                    <a:pt x="11" y="9"/>
                  </a:cubicBezTo>
                  <a:cubicBezTo>
                    <a:pt x="5" y="12"/>
                    <a:pt x="10" y="14"/>
                    <a:pt x="10" y="14"/>
                  </a:cubicBezTo>
                  <a:cubicBezTo>
                    <a:pt x="15" y="14"/>
                    <a:pt x="10" y="15"/>
                    <a:pt x="10" y="15"/>
                  </a:cubicBezTo>
                  <a:cubicBezTo>
                    <a:pt x="0" y="17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11" y="18"/>
                    <a:pt x="12" y="22"/>
                    <a:pt x="12" y="22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7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9"/>
                    <a:pt x="4" y="30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7" y="31"/>
                    <a:pt x="10" y="31"/>
                  </a:cubicBezTo>
                  <a:cubicBezTo>
                    <a:pt x="13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4" y="31"/>
                    <a:pt x="15" y="30"/>
                  </a:cubicBezTo>
                  <a:cubicBezTo>
                    <a:pt x="15" y="30"/>
                    <a:pt x="14" y="28"/>
                    <a:pt x="14" y="26"/>
                  </a:cubicBezTo>
                  <a:cubicBezTo>
                    <a:pt x="14" y="25"/>
                    <a:pt x="14" y="23"/>
                    <a:pt x="14" y="21"/>
                  </a:cubicBezTo>
                  <a:cubicBezTo>
                    <a:pt x="13" y="18"/>
                    <a:pt x="13" y="15"/>
                    <a:pt x="14" y="14"/>
                  </a:cubicBezTo>
                  <a:cubicBezTo>
                    <a:pt x="14" y="14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6" name="Freeform 509"/>
            <p:cNvSpPr/>
            <p:nvPr/>
          </p:nvSpPr>
          <p:spPr bwMode="auto">
            <a:xfrm>
              <a:off x="1350" y="790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7" name="Freeform 510"/>
            <p:cNvSpPr>
              <a:spLocks noEditPoints="1"/>
            </p:cNvSpPr>
            <p:nvPr/>
          </p:nvSpPr>
          <p:spPr bwMode="auto">
            <a:xfrm>
              <a:off x="1332" y="825"/>
              <a:ext cx="10" cy="13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2 w 7"/>
                <a:gd name="T5" fmla="*/ 9 h 9"/>
                <a:gd name="T6" fmla="*/ 2 w 7"/>
                <a:gd name="T7" fmla="*/ 9 h 9"/>
                <a:gd name="T8" fmla="*/ 7 w 7"/>
                <a:gd name="T9" fmla="*/ 3 h 9"/>
                <a:gd name="T10" fmla="*/ 7 w 7"/>
                <a:gd name="T11" fmla="*/ 3 h 9"/>
                <a:gd name="T12" fmla="*/ 7 w 7"/>
                <a:gd name="T13" fmla="*/ 2 h 9"/>
                <a:gd name="T14" fmla="*/ 7 w 7"/>
                <a:gd name="T15" fmla="*/ 2 h 9"/>
                <a:gd name="T16" fmla="*/ 7 w 7"/>
                <a:gd name="T17" fmla="*/ 2 h 9"/>
                <a:gd name="T18" fmla="*/ 0 w 7"/>
                <a:gd name="T19" fmla="*/ 1 h 9"/>
                <a:gd name="T20" fmla="*/ 0 w 7"/>
                <a:gd name="T21" fmla="*/ 1 h 9"/>
                <a:gd name="T22" fmla="*/ 0 w 7"/>
                <a:gd name="T23" fmla="*/ 1 h 9"/>
                <a:gd name="T24" fmla="*/ 0 w 7"/>
                <a:gd name="T25" fmla="*/ 1 h 9"/>
                <a:gd name="T26" fmla="*/ 0 w 7"/>
                <a:gd name="T27" fmla="*/ 1 h 9"/>
                <a:gd name="T28" fmla="*/ 0 w 7"/>
                <a:gd name="T29" fmla="*/ 1 h 9"/>
                <a:gd name="T30" fmla="*/ 1 w 7"/>
                <a:gd name="T31" fmla="*/ 1 h 9"/>
                <a:gd name="T32" fmla="*/ 1 w 7"/>
                <a:gd name="T33" fmla="*/ 1 h 9"/>
                <a:gd name="T34" fmla="*/ 1 w 7"/>
                <a:gd name="T35" fmla="*/ 1 h 9"/>
                <a:gd name="T36" fmla="*/ 1 w 7"/>
                <a:gd name="T37" fmla="*/ 1 h 9"/>
                <a:gd name="T38" fmla="*/ 1 w 7"/>
                <a:gd name="T39" fmla="*/ 1 h 9"/>
                <a:gd name="T40" fmla="*/ 1 w 7"/>
                <a:gd name="T41" fmla="*/ 1 h 9"/>
                <a:gd name="T42" fmla="*/ 1 w 7"/>
                <a:gd name="T43" fmla="*/ 1 h 9"/>
                <a:gd name="T44" fmla="*/ 1 w 7"/>
                <a:gd name="T45" fmla="*/ 1 h 9"/>
                <a:gd name="T46" fmla="*/ 1 w 7"/>
                <a:gd name="T47" fmla="*/ 1 h 9"/>
                <a:gd name="T48" fmla="*/ 4 w 7"/>
                <a:gd name="T49" fmla="*/ 0 h 9"/>
                <a:gd name="T50" fmla="*/ 4 w 7"/>
                <a:gd name="T51" fmla="*/ 0 h 9"/>
                <a:gd name="T52" fmla="*/ 4 w 7"/>
                <a:gd name="T53" fmla="*/ 0 h 9"/>
                <a:gd name="T54" fmla="*/ 4 w 7"/>
                <a:gd name="T55" fmla="*/ 0 h 9"/>
                <a:gd name="T56" fmla="*/ 4 w 7"/>
                <a:gd name="T57" fmla="*/ 0 h 9"/>
                <a:gd name="T58" fmla="*/ 4 w 7"/>
                <a:gd name="T59" fmla="*/ 0 h 9"/>
                <a:gd name="T60" fmla="*/ 4 w 7"/>
                <a:gd name="T61" fmla="*/ 0 h 9"/>
                <a:gd name="T62" fmla="*/ 4 w 7"/>
                <a:gd name="T63" fmla="*/ 0 h 9"/>
                <a:gd name="T64" fmla="*/ 4 w 7"/>
                <a:gd name="T65" fmla="*/ 0 h 9"/>
                <a:gd name="T66" fmla="*/ 5 w 7"/>
                <a:gd name="T67" fmla="*/ 0 h 9"/>
                <a:gd name="T68" fmla="*/ 4 w 7"/>
                <a:gd name="T69" fmla="*/ 0 h 9"/>
                <a:gd name="T70" fmla="*/ 5 w 7"/>
                <a:gd name="T71" fmla="*/ 0 h 9"/>
                <a:gd name="T72" fmla="*/ 6 w 7"/>
                <a:gd name="T73" fmla="*/ 0 h 9"/>
                <a:gd name="T74" fmla="*/ 5 w 7"/>
                <a:gd name="T75" fmla="*/ 0 h 9"/>
                <a:gd name="T76" fmla="*/ 6 w 7"/>
                <a:gd name="T77" fmla="*/ 0 h 9"/>
                <a:gd name="T78" fmla="*/ 6 w 7"/>
                <a:gd name="T79" fmla="*/ 0 h 9"/>
                <a:gd name="T80" fmla="*/ 6 w 7"/>
                <a:gd name="T81" fmla="*/ 0 h 9"/>
                <a:gd name="T82" fmla="*/ 6 w 7"/>
                <a:gd name="T83" fmla="*/ 0 h 9"/>
                <a:gd name="T84" fmla="*/ 6 w 7"/>
                <a:gd name="T8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3" y="6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8" name="Freeform 511"/>
            <p:cNvSpPr>
              <a:spLocks noEditPoints="1"/>
            </p:cNvSpPr>
            <p:nvPr/>
          </p:nvSpPr>
          <p:spPr bwMode="auto">
            <a:xfrm>
              <a:off x="1355" y="835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9" name="Freeform 512"/>
            <p:cNvSpPr>
              <a:spLocks noEditPoints="1"/>
            </p:cNvSpPr>
            <p:nvPr/>
          </p:nvSpPr>
          <p:spPr bwMode="auto">
            <a:xfrm>
              <a:off x="1344" y="835"/>
              <a:ext cx="14" cy="7"/>
            </a:xfrm>
            <a:custGeom>
              <a:avLst/>
              <a:gdLst>
                <a:gd name="T0" fmla="*/ 8 w 10"/>
                <a:gd name="T1" fmla="*/ 1 h 5"/>
                <a:gd name="T2" fmla="*/ 9 w 10"/>
                <a:gd name="T3" fmla="*/ 0 h 5"/>
                <a:gd name="T4" fmla="*/ 8 w 10"/>
                <a:gd name="T5" fmla="*/ 1 h 5"/>
                <a:gd name="T6" fmla="*/ 9 w 10"/>
                <a:gd name="T7" fmla="*/ 0 h 5"/>
                <a:gd name="T8" fmla="*/ 7 w 10"/>
                <a:gd name="T9" fmla="*/ 1 h 5"/>
                <a:gd name="T10" fmla="*/ 7 w 10"/>
                <a:gd name="T11" fmla="*/ 1 h 5"/>
                <a:gd name="T12" fmla="*/ 7 w 10"/>
                <a:gd name="T13" fmla="*/ 1 h 5"/>
                <a:gd name="T14" fmla="*/ 7 w 10"/>
                <a:gd name="T15" fmla="*/ 1 h 5"/>
                <a:gd name="T16" fmla="*/ 7 w 10"/>
                <a:gd name="T17" fmla="*/ 1 h 5"/>
                <a:gd name="T18" fmla="*/ 0 w 10"/>
                <a:gd name="T19" fmla="*/ 5 h 5"/>
                <a:gd name="T20" fmla="*/ 1 w 10"/>
                <a:gd name="T21" fmla="*/ 5 h 5"/>
                <a:gd name="T22" fmla="*/ 8 w 10"/>
                <a:gd name="T23" fmla="*/ 1 h 5"/>
                <a:gd name="T24" fmla="*/ 10 w 10"/>
                <a:gd name="T25" fmla="*/ 0 h 5"/>
                <a:gd name="T26" fmla="*/ 10 w 10"/>
                <a:gd name="T27" fmla="*/ 0 h 5"/>
                <a:gd name="T28" fmla="*/ 10 w 10"/>
                <a:gd name="T29" fmla="*/ 0 h 5"/>
                <a:gd name="T30" fmla="*/ 9 w 10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5">
                  <a:moveTo>
                    <a:pt x="8" y="1"/>
                  </a:move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moveTo>
                    <a:pt x="9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4" y="5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0" name="Freeform 513"/>
            <p:cNvSpPr>
              <a:spLocks noEditPoints="1"/>
            </p:cNvSpPr>
            <p:nvPr/>
          </p:nvSpPr>
          <p:spPr bwMode="auto">
            <a:xfrm>
              <a:off x="1354" y="835"/>
              <a:ext cx="10" cy="9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4 h 6"/>
                <a:gd name="T4" fmla="*/ 6 w 7"/>
                <a:gd name="T5" fmla="*/ 4 h 6"/>
                <a:gd name="T6" fmla="*/ 7 w 7"/>
                <a:gd name="T7" fmla="*/ 3 h 6"/>
                <a:gd name="T8" fmla="*/ 7 w 7"/>
                <a:gd name="T9" fmla="*/ 2 h 6"/>
                <a:gd name="T10" fmla="*/ 6 w 7"/>
                <a:gd name="T11" fmla="*/ 2 h 6"/>
                <a:gd name="T12" fmla="*/ 3 w 7"/>
                <a:gd name="T13" fmla="*/ 0 h 6"/>
                <a:gd name="T14" fmla="*/ 3 w 7"/>
                <a:gd name="T15" fmla="*/ 0 h 6"/>
                <a:gd name="T16" fmla="*/ 0 w 7"/>
                <a:gd name="T17" fmla="*/ 6 h 6"/>
                <a:gd name="T18" fmla="*/ 5 w 7"/>
                <a:gd name="T19" fmla="*/ 1 h 6"/>
                <a:gd name="T20" fmla="*/ 5 w 7"/>
                <a:gd name="T21" fmla="*/ 1 h 6"/>
                <a:gd name="T22" fmla="*/ 3 w 7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6"/>
                    <a:pt x="3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1" name="Freeform 514"/>
            <p:cNvSpPr>
              <a:spLocks noEditPoints="1"/>
            </p:cNvSpPr>
            <p:nvPr/>
          </p:nvSpPr>
          <p:spPr bwMode="auto">
            <a:xfrm>
              <a:off x="1329" y="762"/>
              <a:ext cx="22" cy="27"/>
            </a:xfrm>
            <a:custGeom>
              <a:avLst/>
              <a:gdLst>
                <a:gd name="T0" fmla="*/ 4 w 15"/>
                <a:gd name="T1" fmla="*/ 16 h 18"/>
                <a:gd name="T2" fmla="*/ 2 w 15"/>
                <a:gd name="T3" fmla="*/ 18 h 18"/>
                <a:gd name="T4" fmla="*/ 3 w 15"/>
                <a:gd name="T5" fmla="*/ 18 h 18"/>
                <a:gd name="T6" fmla="*/ 3 w 15"/>
                <a:gd name="T7" fmla="*/ 18 h 18"/>
                <a:gd name="T8" fmla="*/ 3 w 15"/>
                <a:gd name="T9" fmla="*/ 18 h 18"/>
                <a:gd name="T10" fmla="*/ 3 w 15"/>
                <a:gd name="T11" fmla="*/ 18 h 18"/>
                <a:gd name="T12" fmla="*/ 4 w 15"/>
                <a:gd name="T13" fmla="*/ 16 h 18"/>
                <a:gd name="T14" fmla="*/ 7 w 15"/>
                <a:gd name="T15" fmla="*/ 14 h 18"/>
                <a:gd name="T16" fmla="*/ 5 w 15"/>
                <a:gd name="T17" fmla="*/ 15 h 18"/>
                <a:gd name="T18" fmla="*/ 5 w 15"/>
                <a:gd name="T19" fmla="*/ 16 h 18"/>
                <a:gd name="T20" fmla="*/ 5 w 15"/>
                <a:gd name="T21" fmla="*/ 17 h 18"/>
                <a:gd name="T22" fmla="*/ 7 w 15"/>
                <a:gd name="T23" fmla="*/ 17 h 18"/>
                <a:gd name="T24" fmla="*/ 7 w 15"/>
                <a:gd name="T25" fmla="*/ 14 h 18"/>
                <a:gd name="T26" fmla="*/ 15 w 15"/>
                <a:gd name="T27" fmla="*/ 13 h 18"/>
                <a:gd name="T28" fmla="*/ 15 w 15"/>
                <a:gd name="T29" fmla="*/ 17 h 18"/>
                <a:gd name="T30" fmla="*/ 15 w 15"/>
                <a:gd name="T31" fmla="*/ 13 h 18"/>
                <a:gd name="T32" fmla="*/ 15 w 15"/>
                <a:gd name="T33" fmla="*/ 13 h 18"/>
                <a:gd name="T34" fmla="*/ 9 w 15"/>
                <a:gd name="T35" fmla="*/ 12 h 18"/>
                <a:gd name="T36" fmla="*/ 8 w 15"/>
                <a:gd name="T37" fmla="*/ 13 h 18"/>
                <a:gd name="T38" fmla="*/ 8 w 15"/>
                <a:gd name="T39" fmla="*/ 16 h 18"/>
                <a:gd name="T40" fmla="*/ 9 w 15"/>
                <a:gd name="T41" fmla="*/ 16 h 18"/>
                <a:gd name="T42" fmla="*/ 9 w 15"/>
                <a:gd name="T43" fmla="*/ 12 h 18"/>
                <a:gd name="T44" fmla="*/ 14 w 15"/>
                <a:gd name="T45" fmla="*/ 11 h 18"/>
                <a:gd name="T46" fmla="*/ 14 w 15"/>
                <a:gd name="T47" fmla="*/ 12 h 18"/>
                <a:gd name="T48" fmla="*/ 14 w 15"/>
                <a:gd name="T49" fmla="*/ 15 h 18"/>
                <a:gd name="T50" fmla="*/ 14 w 15"/>
                <a:gd name="T51" fmla="*/ 17 h 18"/>
                <a:gd name="T52" fmla="*/ 14 w 15"/>
                <a:gd name="T53" fmla="*/ 18 h 18"/>
                <a:gd name="T54" fmla="*/ 14 w 15"/>
                <a:gd name="T55" fmla="*/ 18 h 18"/>
                <a:gd name="T56" fmla="*/ 15 w 15"/>
                <a:gd name="T57" fmla="*/ 18 h 18"/>
                <a:gd name="T58" fmla="*/ 15 w 15"/>
                <a:gd name="T59" fmla="*/ 13 h 18"/>
                <a:gd name="T60" fmla="*/ 14 w 15"/>
                <a:gd name="T61" fmla="*/ 11 h 18"/>
                <a:gd name="T62" fmla="*/ 11 w 15"/>
                <a:gd name="T63" fmla="*/ 11 h 18"/>
                <a:gd name="T64" fmla="*/ 11 w 15"/>
                <a:gd name="T65" fmla="*/ 12 h 18"/>
                <a:gd name="T66" fmla="*/ 10 w 15"/>
                <a:gd name="T67" fmla="*/ 12 h 18"/>
                <a:gd name="T68" fmla="*/ 10 w 15"/>
                <a:gd name="T69" fmla="*/ 15 h 18"/>
                <a:gd name="T70" fmla="*/ 10 w 15"/>
                <a:gd name="T71" fmla="*/ 16 h 18"/>
                <a:gd name="T72" fmla="*/ 10 w 15"/>
                <a:gd name="T73" fmla="*/ 16 h 18"/>
                <a:gd name="T74" fmla="*/ 12 w 15"/>
                <a:gd name="T75" fmla="*/ 16 h 18"/>
                <a:gd name="T76" fmla="*/ 12 w 15"/>
                <a:gd name="T77" fmla="*/ 14 h 18"/>
                <a:gd name="T78" fmla="*/ 11 w 15"/>
                <a:gd name="T79" fmla="*/ 11 h 18"/>
                <a:gd name="T80" fmla="*/ 4 w 15"/>
                <a:gd name="T81" fmla="*/ 0 h 18"/>
                <a:gd name="T82" fmla="*/ 8 w 15"/>
                <a:gd name="T83" fmla="*/ 5 h 18"/>
                <a:gd name="T84" fmla="*/ 10 w 15"/>
                <a:gd name="T85" fmla="*/ 7 h 18"/>
                <a:gd name="T86" fmla="*/ 6 w 15"/>
                <a:gd name="T87" fmla="*/ 9 h 18"/>
                <a:gd name="T88" fmla="*/ 7 w 15"/>
                <a:gd name="T89" fmla="*/ 10 h 18"/>
                <a:gd name="T90" fmla="*/ 8 w 15"/>
                <a:gd name="T91" fmla="*/ 10 h 18"/>
                <a:gd name="T92" fmla="*/ 9 w 15"/>
                <a:gd name="T93" fmla="*/ 10 h 18"/>
                <a:gd name="T94" fmla="*/ 10 w 15"/>
                <a:gd name="T95" fmla="*/ 10 h 18"/>
                <a:gd name="T96" fmla="*/ 12 w 15"/>
                <a:gd name="T97" fmla="*/ 11 h 18"/>
                <a:gd name="T98" fmla="*/ 13 w 15"/>
                <a:gd name="T99" fmla="*/ 16 h 18"/>
                <a:gd name="T100" fmla="*/ 13 w 15"/>
                <a:gd name="T101" fmla="*/ 17 h 18"/>
                <a:gd name="T102" fmla="*/ 13 w 15"/>
                <a:gd name="T103" fmla="*/ 12 h 18"/>
                <a:gd name="T104" fmla="*/ 14 w 15"/>
                <a:gd name="T105" fmla="*/ 10 h 18"/>
                <a:gd name="T106" fmla="*/ 14 w 15"/>
                <a:gd name="T107" fmla="*/ 11 h 18"/>
                <a:gd name="T108" fmla="*/ 14 w 15"/>
                <a:gd name="T109" fmla="*/ 11 h 18"/>
                <a:gd name="T110" fmla="*/ 15 w 15"/>
                <a:gd name="T111" fmla="*/ 11 h 18"/>
                <a:gd name="T112" fmla="*/ 14 w 15"/>
                <a:gd name="T113" fmla="*/ 6 h 18"/>
                <a:gd name="T114" fmla="*/ 5 w 15"/>
                <a:gd name="T115" fmla="*/ 0 h 18"/>
                <a:gd name="T116" fmla="*/ 4 w 15"/>
                <a:gd name="T1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18">
                  <a:moveTo>
                    <a:pt x="4" y="16"/>
                  </a:moveTo>
                  <a:cubicBezTo>
                    <a:pt x="2" y="17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6"/>
                    <a:pt x="4" y="16"/>
                  </a:cubicBezTo>
                  <a:moveTo>
                    <a:pt x="7" y="14"/>
                  </a:moveTo>
                  <a:cubicBezTo>
                    <a:pt x="6" y="14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7" y="16"/>
                    <a:pt x="7" y="15"/>
                    <a:pt x="7" y="14"/>
                  </a:cubicBezTo>
                  <a:moveTo>
                    <a:pt x="15" y="13"/>
                  </a:moveTo>
                  <a:cubicBezTo>
                    <a:pt x="15" y="14"/>
                    <a:pt x="15" y="16"/>
                    <a:pt x="15" y="17"/>
                  </a:cubicBezTo>
                  <a:cubicBezTo>
                    <a:pt x="15" y="16"/>
                    <a:pt x="15" y="15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9" y="12"/>
                  </a:move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5"/>
                    <a:pt x="9" y="14"/>
                    <a:pt x="9" y="12"/>
                  </a:cubicBezTo>
                  <a:moveTo>
                    <a:pt x="14" y="11"/>
                  </a:move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6"/>
                    <a:pt x="15" y="13"/>
                    <a:pt x="15" y="13"/>
                  </a:cubicBezTo>
                  <a:cubicBezTo>
                    <a:pt x="15" y="12"/>
                    <a:pt x="15" y="11"/>
                    <a:pt x="14" y="11"/>
                  </a:cubicBezTo>
                  <a:moveTo>
                    <a:pt x="11" y="11"/>
                  </a:move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3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1"/>
                    <a:pt x="11" y="11"/>
                    <a:pt x="11" y="11"/>
                  </a:cubicBezTo>
                  <a:moveTo>
                    <a:pt x="4" y="0"/>
                  </a:moveTo>
                  <a:cubicBezTo>
                    <a:pt x="0" y="0"/>
                    <a:pt x="8" y="5"/>
                    <a:pt x="8" y="5"/>
                  </a:cubicBezTo>
                  <a:cubicBezTo>
                    <a:pt x="7" y="7"/>
                    <a:pt x="10" y="7"/>
                    <a:pt x="10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4"/>
                    <a:pt x="13" y="12"/>
                    <a:pt x="13" y="12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4" y="8"/>
                    <a:pt x="14" y="6"/>
                  </a:cubicBezTo>
                  <a:cubicBezTo>
                    <a:pt x="10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2" name="Freeform 515"/>
            <p:cNvSpPr/>
            <p:nvPr/>
          </p:nvSpPr>
          <p:spPr bwMode="auto">
            <a:xfrm>
              <a:off x="1332" y="78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3" name="Freeform 516"/>
            <p:cNvSpPr>
              <a:spLocks noEditPoints="1"/>
            </p:cNvSpPr>
            <p:nvPr/>
          </p:nvSpPr>
          <p:spPr bwMode="auto">
            <a:xfrm>
              <a:off x="1334" y="776"/>
              <a:ext cx="7" cy="13"/>
            </a:xfrm>
            <a:custGeom>
              <a:avLst/>
              <a:gdLst>
                <a:gd name="T0" fmla="*/ 2 w 5"/>
                <a:gd name="T1" fmla="*/ 6 h 9"/>
                <a:gd name="T2" fmla="*/ 1 w 5"/>
                <a:gd name="T3" fmla="*/ 7 h 9"/>
                <a:gd name="T4" fmla="*/ 0 w 5"/>
                <a:gd name="T5" fmla="*/ 9 h 9"/>
                <a:gd name="T6" fmla="*/ 0 w 5"/>
                <a:gd name="T7" fmla="*/ 9 h 9"/>
                <a:gd name="T8" fmla="*/ 2 w 5"/>
                <a:gd name="T9" fmla="*/ 8 h 9"/>
                <a:gd name="T10" fmla="*/ 2 w 5"/>
                <a:gd name="T11" fmla="*/ 7 h 9"/>
                <a:gd name="T12" fmla="*/ 2 w 5"/>
                <a:gd name="T13" fmla="*/ 6 h 9"/>
                <a:gd name="T14" fmla="*/ 5 w 5"/>
                <a:gd name="T15" fmla="*/ 4 h 9"/>
                <a:gd name="T16" fmla="*/ 4 w 5"/>
                <a:gd name="T17" fmla="*/ 5 h 9"/>
                <a:gd name="T18" fmla="*/ 4 w 5"/>
                <a:gd name="T19" fmla="*/ 8 h 9"/>
                <a:gd name="T20" fmla="*/ 5 w 5"/>
                <a:gd name="T21" fmla="*/ 7 h 9"/>
                <a:gd name="T22" fmla="*/ 5 w 5"/>
                <a:gd name="T23" fmla="*/ 4 h 9"/>
                <a:gd name="T24" fmla="*/ 3 w 5"/>
                <a:gd name="T25" fmla="*/ 0 h 9"/>
                <a:gd name="T26" fmla="*/ 3 w 5"/>
                <a:gd name="T27" fmla="*/ 1 h 9"/>
                <a:gd name="T28" fmla="*/ 4 w 5"/>
                <a:gd name="T29" fmla="*/ 1 h 9"/>
                <a:gd name="T30" fmla="*/ 5 w 5"/>
                <a:gd name="T31" fmla="*/ 1 h 9"/>
                <a:gd name="T32" fmla="*/ 4 w 5"/>
                <a:gd name="T33" fmla="*/ 1 h 9"/>
                <a:gd name="T34" fmla="*/ 3 w 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9">
                  <a:moveTo>
                    <a:pt x="2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8"/>
                    <a:pt x="2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5" y="4"/>
                  </a:move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4" name="Freeform 517"/>
            <p:cNvSpPr>
              <a:spLocks noEditPoints="1"/>
            </p:cNvSpPr>
            <p:nvPr/>
          </p:nvSpPr>
          <p:spPr bwMode="auto">
            <a:xfrm>
              <a:off x="1342" y="777"/>
              <a:ext cx="6" cy="9"/>
            </a:xfrm>
            <a:custGeom>
              <a:avLst/>
              <a:gdLst>
                <a:gd name="T0" fmla="*/ 1 w 4"/>
                <a:gd name="T1" fmla="*/ 2 h 6"/>
                <a:gd name="T2" fmla="*/ 0 w 4"/>
                <a:gd name="T3" fmla="*/ 2 h 6"/>
                <a:gd name="T4" fmla="*/ 0 w 4"/>
                <a:gd name="T5" fmla="*/ 6 h 6"/>
                <a:gd name="T6" fmla="*/ 1 w 4"/>
                <a:gd name="T7" fmla="*/ 6 h 6"/>
                <a:gd name="T8" fmla="*/ 1 w 4"/>
                <a:gd name="T9" fmla="*/ 5 h 6"/>
                <a:gd name="T10" fmla="*/ 1 w 4"/>
                <a:gd name="T11" fmla="*/ 2 h 6"/>
                <a:gd name="T12" fmla="*/ 1 w 4"/>
                <a:gd name="T13" fmla="*/ 0 h 6"/>
                <a:gd name="T14" fmla="*/ 0 w 4"/>
                <a:gd name="T15" fmla="*/ 0 h 6"/>
                <a:gd name="T16" fmla="*/ 1 w 4"/>
                <a:gd name="T17" fmla="*/ 0 h 6"/>
                <a:gd name="T18" fmla="*/ 2 w 4"/>
                <a:gd name="T19" fmla="*/ 1 h 6"/>
                <a:gd name="T20" fmla="*/ 3 w 4"/>
                <a:gd name="T21" fmla="*/ 4 h 6"/>
                <a:gd name="T22" fmla="*/ 3 w 4"/>
                <a:gd name="T23" fmla="*/ 6 h 6"/>
                <a:gd name="T24" fmla="*/ 4 w 4"/>
                <a:gd name="T25" fmla="*/ 6 h 6"/>
                <a:gd name="T26" fmla="*/ 3 w 4"/>
                <a:gd name="T27" fmla="*/ 1 h 6"/>
                <a:gd name="T28" fmla="*/ 1 w 4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5" name="Freeform 518"/>
            <p:cNvSpPr/>
            <p:nvPr/>
          </p:nvSpPr>
          <p:spPr bwMode="auto">
            <a:xfrm>
              <a:off x="1348" y="777"/>
              <a:ext cx="3" cy="12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2 h 8"/>
                <a:gd name="T4" fmla="*/ 0 w 2"/>
                <a:gd name="T5" fmla="*/ 7 h 8"/>
                <a:gd name="T6" fmla="*/ 1 w 2"/>
                <a:gd name="T7" fmla="*/ 7 h 8"/>
                <a:gd name="T8" fmla="*/ 1 w 2"/>
                <a:gd name="T9" fmla="*/ 5 h 8"/>
                <a:gd name="T10" fmla="*/ 1 w 2"/>
                <a:gd name="T11" fmla="*/ 2 h 8"/>
                <a:gd name="T12" fmla="*/ 1 w 2"/>
                <a:gd name="T13" fmla="*/ 1 h 8"/>
                <a:gd name="T14" fmla="*/ 2 w 2"/>
                <a:gd name="T15" fmla="*/ 3 h 8"/>
                <a:gd name="T16" fmla="*/ 2 w 2"/>
                <a:gd name="T17" fmla="*/ 8 h 8"/>
                <a:gd name="T18" fmla="*/ 2 w 2"/>
                <a:gd name="T19" fmla="*/ 7 h 8"/>
                <a:gd name="T20" fmla="*/ 2 w 2"/>
                <a:gd name="T21" fmla="*/ 3 h 8"/>
                <a:gd name="T22" fmla="*/ 2 w 2"/>
                <a:gd name="T23" fmla="*/ 1 h 8"/>
                <a:gd name="T24" fmla="*/ 1 w 2"/>
                <a:gd name="T25" fmla="*/ 1 h 8"/>
                <a:gd name="T26" fmla="*/ 1 w 2"/>
                <a:gd name="T27" fmla="*/ 1 h 8"/>
                <a:gd name="T28" fmla="*/ 1 w 2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6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6" name="Freeform 519"/>
            <p:cNvSpPr/>
            <p:nvPr/>
          </p:nvSpPr>
          <p:spPr bwMode="auto">
            <a:xfrm>
              <a:off x="1313" y="777"/>
              <a:ext cx="25" cy="47"/>
            </a:xfrm>
            <a:custGeom>
              <a:avLst/>
              <a:gdLst>
                <a:gd name="T0" fmla="*/ 17 w 17"/>
                <a:gd name="T1" fmla="*/ 22 h 32"/>
                <a:gd name="T2" fmla="*/ 17 w 17"/>
                <a:gd name="T3" fmla="*/ 24 h 32"/>
                <a:gd name="T4" fmla="*/ 15 w 17"/>
                <a:gd name="T5" fmla="*/ 26 h 32"/>
                <a:gd name="T6" fmla="*/ 13 w 17"/>
                <a:gd name="T7" fmla="*/ 28 h 32"/>
                <a:gd name="T8" fmla="*/ 11 w 17"/>
                <a:gd name="T9" fmla="*/ 29 h 32"/>
                <a:gd name="T10" fmla="*/ 11 w 17"/>
                <a:gd name="T11" fmla="*/ 31 h 32"/>
                <a:gd name="T12" fmla="*/ 11 w 17"/>
                <a:gd name="T13" fmla="*/ 32 h 32"/>
                <a:gd name="T14" fmla="*/ 10 w 17"/>
                <a:gd name="T15" fmla="*/ 32 h 32"/>
                <a:gd name="T16" fmla="*/ 7 w 17"/>
                <a:gd name="T17" fmla="*/ 32 h 32"/>
                <a:gd name="T18" fmla="*/ 6 w 17"/>
                <a:gd name="T19" fmla="*/ 32 h 32"/>
                <a:gd name="T20" fmla="*/ 6 w 17"/>
                <a:gd name="T21" fmla="*/ 30 h 32"/>
                <a:gd name="T22" fmla="*/ 6 w 17"/>
                <a:gd name="T23" fmla="*/ 29 h 32"/>
                <a:gd name="T24" fmla="*/ 2 w 17"/>
                <a:gd name="T25" fmla="*/ 28 h 32"/>
                <a:gd name="T26" fmla="*/ 0 w 17"/>
                <a:gd name="T27" fmla="*/ 27 h 32"/>
                <a:gd name="T28" fmla="*/ 0 w 17"/>
                <a:gd name="T29" fmla="*/ 27 h 32"/>
                <a:gd name="T30" fmla="*/ 0 w 17"/>
                <a:gd name="T31" fmla="*/ 25 h 32"/>
                <a:gd name="T32" fmla="*/ 0 w 17"/>
                <a:gd name="T33" fmla="*/ 24 h 32"/>
                <a:gd name="T34" fmla="*/ 1 w 17"/>
                <a:gd name="T35" fmla="*/ 24 h 32"/>
                <a:gd name="T36" fmla="*/ 1 w 17"/>
                <a:gd name="T37" fmla="*/ 24 h 32"/>
                <a:gd name="T38" fmla="*/ 2 w 17"/>
                <a:gd name="T39" fmla="*/ 24 h 32"/>
                <a:gd name="T40" fmla="*/ 4 w 17"/>
                <a:gd name="T41" fmla="*/ 24 h 32"/>
                <a:gd name="T42" fmla="*/ 7 w 17"/>
                <a:gd name="T43" fmla="*/ 25 h 32"/>
                <a:gd name="T44" fmla="*/ 10 w 17"/>
                <a:gd name="T45" fmla="*/ 24 h 32"/>
                <a:gd name="T46" fmla="*/ 12 w 17"/>
                <a:gd name="T47" fmla="*/ 22 h 32"/>
                <a:gd name="T48" fmla="*/ 11 w 17"/>
                <a:gd name="T49" fmla="*/ 19 h 32"/>
                <a:gd name="T50" fmla="*/ 7 w 17"/>
                <a:gd name="T51" fmla="*/ 17 h 32"/>
                <a:gd name="T52" fmla="*/ 5 w 17"/>
                <a:gd name="T53" fmla="*/ 16 h 32"/>
                <a:gd name="T54" fmla="*/ 3 w 17"/>
                <a:gd name="T55" fmla="*/ 15 h 32"/>
                <a:gd name="T56" fmla="*/ 1 w 17"/>
                <a:gd name="T57" fmla="*/ 13 h 32"/>
                <a:gd name="T58" fmla="*/ 0 w 17"/>
                <a:gd name="T59" fmla="*/ 10 h 32"/>
                <a:gd name="T60" fmla="*/ 2 w 17"/>
                <a:gd name="T61" fmla="*/ 5 h 32"/>
                <a:gd name="T62" fmla="*/ 7 w 17"/>
                <a:gd name="T63" fmla="*/ 3 h 32"/>
                <a:gd name="T64" fmla="*/ 7 w 17"/>
                <a:gd name="T65" fmla="*/ 1 h 32"/>
                <a:gd name="T66" fmla="*/ 7 w 17"/>
                <a:gd name="T67" fmla="*/ 0 h 32"/>
                <a:gd name="T68" fmla="*/ 8 w 17"/>
                <a:gd name="T69" fmla="*/ 0 h 32"/>
                <a:gd name="T70" fmla="*/ 11 w 17"/>
                <a:gd name="T71" fmla="*/ 0 h 32"/>
                <a:gd name="T72" fmla="*/ 12 w 17"/>
                <a:gd name="T73" fmla="*/ 0 h 32"/>
                <a:gd name="T74" fmla="*/ 12 w 17"/>
                <a:gd name="T75" fmla="*/ 1 h 32"/>
                <a:gd name="T76" fmla="*/ 12 w 17"/>
                <a:gd name="T77" fmla="*/ 3 h 32"/>
                <a:gd name="T78" fmla="*/ 14 w 17"/>
                <a:gd name="T79" fmla="*/ 3 h 32"/>
                <a:gd name="T80" fmla="*/ 15 w 17"/>
                <a:gd name="T81" fmla="*/ 4 h 32"/>
                <a:gd name="T82" fmla="*/ 16 w 17"/>
                <a:gd name="T83" fmla="*/ 4 h 32"/>
                <a:gd name="T84" fmla="*/ 16 w 17"/>
                <a:gd name="T85" fmla="*/ 6 h 32"/>
                <a:gd name="T86" fmla="*/ 15 w 17"/>
                <a:gd name="T87" fmla="*/ 7 h 32"/>
                <a:gd name="T88" fmla="*/ 14 w 17"/>
                <a:gd name="T89" fmla="*/ 7 h 32"/>
                <a:gd name="T90" fmla="*/ 12 w 17"/>
                <a:gd name="T91" fmla="*/ 7 h 32"/>
                <a:gd name="T92" fmla="*/ 10 w 17"/>
                <a:gd name="T93" fmla="*/ 7 h 32"/>
                <a:gd name="T94" fmla="*/ 6 w 17"/>
                <a:gd name="T95" fmla="*/ 7 h 32"/>
                <a:gd name="T96" fmla="*/ 5 w 17"/>
                <a:gd name="T97" fmla="*/ 10 h 32"/>
                <a:gd name="T98" fmla="*/ 7 w 17"/>
                <a:gd name="T99" fmla="*/ 12 h 32"/>
                <a:gd name="T100" fmla="*/ 10 w 17"/>
                <a:gd name="T101" fmla="*/ 13 h 32"/>
                <a:gd name="T102" fmla="*/ 15 w 17"/>
                <a:gd name="T103" fmla="*/ 17 h 32"/>
                <a:gd name="T104" fmla="*/ 17 w 17"/>
                <a:gd name="T10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" h="32">
                  <a:moveTo>
                    <a:pt x="17" y="22"/>
                  </a:moveTo>
                  <a:cubicBezTo>
                    <a:pt x="17" y="23"/>
                    <a:pt x="17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7"/>
                    <a:pt x="14" y="27"/>
                    <a:pt x="13" y="28"/>
                  </a:cubicBezTo>
                  <a:cubicBezTo>
                    <a:pt x="13" y="28"/>
                    <a:pt x="12" y="28"/>
                    <a:pt x="11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2"/>
                    <a:pt x="11" y="32"/>
                  </a:cubicBezTo>
                  <a:cubicBezTo>
                    <a:pt x="11" y="32"/>
                    <a:pt x="10" y="32"/>
                    <a:pt x="1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3" y="29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5"/>
                    <a:pt x="5" y="25"/>
                    <a:pt x="7" y="25"/>
                  </a:cubicBezTo>
                  <a:cubicBezTo>
                    <a:pt x="8" y="25"/>
                    <a:pt x="9" y="25"/>
                    <a:pt x="10" y="24"/>
                  </a:cubicBezTo>
                  <a:cubicBezTo>
                    <a:pt x="11" y="24"/>
                    <a:pt x="12" y="23"/>
                    <a:pt x="12" y="22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0" y="19"/>
                    <a:pt x="9" y="18"/>
                    <a:pt x="7" y="17"/>
                  </a:cubicBezTo>
                  <a:cubicBezTo>
                    <a:pt x="7" y="17"/>
                    <a:pt x="6" y="17"/>
                    <a:pt x="5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1" y="7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8"/>
                    <a:pt x="5" y="9"/>
                    <a:pt x="5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8" y="13"/>
                    <a:pt x="10" y="13"/>
                  </a:cubicBezTo>
                  <a:cubicBezTo>
                    <a:pt x="12" y="14"/>
                    <a:pt x="14" y="15"/>
                    <a:pt x="15" y="17"/>
                  </a:cubicBezTo>
                  <a:cubicBezTo>
                    <a:pt x="16" y="18"/>
                    <a:pt x="17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7" name="Freeform 520"/>
            <p:cNvSpPr/>
            <p:nvPr/>
          </p:nvSpPr>
          <p:spPr bwMode="auto">
            <a:xfrm>
              <a:off x="1291" y="2636"/>
              <a:ext cx="48" cy="33"/>
            </a:xfrm>
            <a:custGeom>
              <a:avLst/>
              <a:gdLst>
                <a:gd name="T0" fmla="*/ 29 w 33"/>
                <a:gd name="T1" fmla="*/ 23 h 23"/>
                <a:gd name="T2" fmla="*/ 29 w 33"/>
                <a:gd name="T3" fmla="*/ 15 h 23"/>
                <a:gd name="T4" fmla="*/ 32 w 33"/>
                <a:gd name="T5" fmla="*/ 5 h 23"/>
                <a:gd name="T6" fmla="*/ 24 w 33"/>
                <a:gd name="T7" fmla="*/ 3 h 23"/>
                <a:gd name="T8" fmla="*/ 16 w 33"/>
                <a:gd name="T9" fmla="*/ 0 h 23"/>
                <a:gd name="T10" fmla="*/ 14 w 33"/>
                <a:gd name="T11" fmla="*/ 4 h 23"/>
                <a:gd name="T12" fmla="*/ 12 w 33"/>
                <a:gd name="T13" fmla="*/ 3 h 23"/>
                <a:gd name="T14" fmla="*/ 9 w 33"/>
                <a:gd name="T15" fmla="*/ 3 h 23"/>
                <a:gd name="T16" fmla="*/ 1 w 33"/>
                <a:gd name="T17" fmla="*/ 15 h 23"/>
                <a:gd name="T18" fmla="*/ 1 w 33"/>
                <a:gd name="T19" fmla="*/ 22 h 23"/>
                <a:gd name="T20" fmla="*/ 8 w 33"/>
                <a:gd name="T21" fmla="*/ 23 h 23"/>
                <a:gd name="T22" fmla="*/ 29 w 33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3">
                  <a:moveTo>
                    <a:pt x="29" y="23"/>
                  </a:moveTo>
                  <a:cubicBezTo>
                    <a:pt x="29" y="23"/>
                    <a:pt x="33" y="23"/>
                    <a:pt x="29" y="15"/>
                  </a:cubicBezTo>
                  <a:cubicBezTo>
                    <a:pt x="29" y="15"/>
                    <a:pt x="33" y="11"/>
                    <a:pt x="32" y="5"/>
                  </a:cubicBezTo>
                  <a:cubicBezTo>
                    <a:pt x="32" y="5"/>
                    <a:pt x="28" y="2"/>
                    <a:pt x="24" y="3"/>
                  </a:cubicBezTo>
                  <a:cubicBezTo>
                    <a:pt x="24" y="3"/>
                    <a:pt x="15" y="2"/>
                    <a:pt x="16" y="0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1"/>
                    <a:pt x="9" y="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1" y="22"/>
                  </a:cubicBezTo>
                  <a:cubicBezTo>
                    <a:pt x="1" y="22"/>
                    <a:pt x="4" y="23"/>
                    <a:pt x="8" y="23"/>
                  </a:cubicBezTo>
                  <a:cubicBezTo>
                    <a:pt x="29" y="23"/>
                    <a:pt x="29" y="23"/>
                    <a:pt x="29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8" name="Freeform 521"/>
            <p:cNvSpPr/>
            <p:nvPr/>
          </p:nvSpPr>
          <p:spPr bwMode="auto">
            <a:xfrm>
              <a:off x="1310" y="2640"/>
              <a:ext cx="5" cy="25"/>
            </a:xfrm>
            <a:custGeom>
              <a:avLst/>
              <a:gdLst>
                <a:gd name="T0" fmla="*/ 1 w 3"/>
                <a:gd name="T1" fmla="*/ 14 h 17"/>
                <a:gd name="T2" fmla="*/ 3 w 3"/>
                <a:gd name="T3" fmla="*/ 0 h 17"/>
                <a:gd name="T4" fmla="*/ 2 w 3"/>
                <a:gd name="T5" fmla="*/ 17 h 17"/>
                <a:gd name="T6" fmla="*/ 1 w 3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7">
                  <a:moveTo>
                    <a:pt x="1" y="14"/>
                  </a:moveTo>
                  <a:cubicBezTo>
                    <a:pt x="1" y="14"/>
                    <a:pt x="0" y="1"/>
                    <a:pt x="3" y="0"/>
                  </a:cubicBezTo>
                  <a:cubicBezTo>
                    <a:pt x="3" y="0"/>
                    <a:pt x="2" y="13"/>
                    <a:pt x="2" y="17"/>
                  </a:cubicBezTo>
                  <a:cubicBezTo>
                    <a:pt x="1" y="14"/>
                    <a:pt x="1" y="14"/>
                    <a:pt x="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9" name="Freeform 522"/>
            <p:cNvSpPr>
              <a:spLocks noEditPoints="1"/>
            </p:cNvSpPr>
            <p:nvPr/>
          </p:nvSpPr>
          <p:spPr bwMode="auto">
            <a:xfrm>
              <a:off x="1322" y="2643"/>
              <a:ext cx="17" cy="26"/>
            </a:xfrm>
            <a:custGeom>
              <a:avLst/>
              <a:gdLst>
                <a:gd name="T0" fmla="*/ 7 w 12"/>
                <a:gd name="T1" fmla="*/ 10 h 18"/>
                <a:gd name="T2" fmla="*/ 5 w 12"/>
                <a:gd name="T3" fmla="*/ 15 h 18"/>
                <a:gd name="T4" fmla="*/ 8 w 12"/>
                <a:gd name="T5" fmla="*/ 18 h 18"/>
                <a:gd name="T6" fmla="*/ 7 w 12"/>
                <a:gd name="T7" fmla="*/ 10 h 18"/>
                <a:gd name="T8" fmla="*/ 10 w 12"/>
                <a:gd name="T9" fmla="*/ 1 h 18"/>
                <a:gd name="T10" fmla="*/ 8 w 12"/>
                <a:gd name="T11" fmla="*/ 7 h 18"/>
                <a:gd name="T12" fmla="*/ 0 w 12"/>
                <a:gd name="T13" fmla="*/ 12 h 18"/>
                <a:gd name="T14" fmla="*/ 1 w 12"/>
                <a:gd name="T15" fmla="*/ 12 h 18"/>
                <a:gd name="T16" fmla="*/ 2 w 12"/>
                <a:gd name="T17" fmla="*/ 12 h 18"/>
                <a:gd name="T18" fmla="*/ 7 w 12"/>
                <a:gd name="T19" fmla="*/ 10 h 18"/>
                <a:gd name="T20" fmla="*/ 7 w 12"/>
                <a:gd name="T21" fmla="*/ 10 h 18"/>
                <a:gd name="T22" fmla="*/ 10 w 12"/>
                <a:gd name="T23" fmla="*/ 1 h 18"/>
                <a:gd name="T24" fmla="*/ 9 w 12"/>
                <a:gd name="T25" fmla="*/ 0 h 18"/>
                <a:gd name="T26" fmla="*/ 10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7" y="10"/>
                  </a:moveTo>
                  <a:cubicBezTo>
                    <a:pt x="7" y="10"/>
                    <a:pt x="11" y="15"/>
                    <a:pt x="5" y="15"/>
                  </a:cubicBezTo>
                  <a:cubicBezTo>
                    <a:pt x="6" y="16"/>
                    <a:pt x="7" y="17"/>
                    <a:pt x="8" y="18"/>
                  </a:cubicBezTo>
                  <a:cubicBezTo>
                    <a:pt x="12" y="15"/>
                    <a:pt x="7" y="10"/>
                    <a:pt x="7" y="10"/>
                  </a:cubicBezTo>
                  <a:moveTo>
                    <a:pt x="10" y="1"/>
                  </a:moveTo>
                  <a:cubicBezTo>
                    <a:pt x="10" y="3"/>
                    <a:pt x="8" y="7"/>
                    <a:pt x="8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6"/>
                    <a:pt x="11" y="2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10" y="0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0" name="Freeform 523"/>
            <p:cNvSpPr>
              <a:spLocks noEditPoints="1"/>
            </p:cNvSpPr>
            <p:nvPr/>
          </p:nvSpPr>
          <p:spPr bwMode="auto">
            <a:xfrm>
              <a:off x="1293" y="2641"/>
              <a:ext cx="19" cy="22"/>
            </a:xfrm>
            <a:custGeom>
              <a:avLst/>
              <a:gdLst>
                <a:gd name="T0" fmla="*/ 12 w 13"/>
                <a:gd name="T1" fmla="*/ 5 h 15"/>
                <a:gd name="T2" fmla="*/ 12 w 13"/>
                <a:gd name="T3" fmla="*/ 3 h 15"/>
                <a:gd name="T4" fmla="*/ 12 w 13"/>
                <a:gd name="T5" fmla="*/ 5 h 15"/>
                <a:gd name="T6" fmla="*/ 13 w 13"/>
                <a:gd name="T7" fmla="*/ 13 h 15"/>
                <a:gd name="T8" fmla="*/ 9 w 13"/>
                <a:gd name="T9" fmla="*/ 14 h 15"/>
                <a:gd name="T10" fmla="*/ 8 w 13"/>
                <a:gd name="T11" fmla="*/ 11 h 15"/>
                <a:gd name="T12" fmla="*/ 12 w 13"/>
                <a:gd name="T13" fmla="*/ 5 h 15"/>
                <a:gd name="T14" fmla="*/ 13 w 13"/>
                <a:gd name="T15" fmla="*/ 0 h 15"/>
                <a:gd name="T16" fmla="*/ 7 w 13"/>
                <a:gd name="T17" fmla="*/ 9 h 15"/>
                <a:gd name="T18" fmla="*/ 10 w 13"/>
                <a:gd name="T19" fmla="*/ 15 h 15"/>
                <a:gd name="T20" fmla="*/ 13 w 13"/>
                <a:gd name="T21" fmla="*/ 13 h 15"/>
                <a:gd name="T22" fmla="*/ 13 w 13"/>
                <a:gd name="T23" fmla="*/ 0 h 15"/>
                <a:gd name="T24" fmla="*/ 13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2" y="5"/>
                  </a:move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8"/>
                    <a:pt x="13" y="13"/>
                    <a:pt x="13" y="13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6" y="14"/>
                    <a:pt x="8" y="11"/>
                    <a:pt x="8" y="11"/>
                  </a:cubicBezTo>
                  <a:cubicBezTo>
                    <a:pt x="11" y="10"/>
                    <a:pt x="12" y="7"/>
                    <a:pt x="12" y="5"/>
                  </a:cubicBezTo>
                  <a:moveTo>
                    <a:pt x="13" y="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0" y="13"/>
                    <a:pt x="6" y="14"/>
                    <a:pt x="10" y="15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2" y="9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1" name="Freeform 524"/>
            <p:cNvSpPr>
              <a:spLocks noEditPoints="1"/>
            </p:cNvSpPr>
            <p:nvPr/>
          </p:nvSpPr>
          <p:spPr bwMode="auto">
            <a:xfrm>
              <a:off x="1316" y="2640"/>
              <a:ext cx="20" cy="20"/>
            </a:xfrm>
            <a:custGeom>
              <a:avLst/>
              <a:gdLst>
                <a:gd name="T0" fmla="*/ 6 w 14"/>
                <a:gd name="T1" fmla="*/ 5 h 14"/>
                <a:gd name="T2" fmla="*/ 6 w 14"/>
                <a:gd name="T3" fmla="*/ 2 h 14"/>
                <a:gd name="T4" fmla="*/ 8 w 14"/>
                <a:gd name="T5" fmla="*/ 3 h 14"/>
                <a:gd name="T6" fmla="*/ 3 w 14"/>
                <a:gd name="T7" fmla="*/ 13 h 14"/>
                <a:gd name="T8" fmla="*/ 6 w 14"/>
                <a:gd name="T9" fmla="*/ 5 h 14"/>
                <a:gd name="T10" fmla="*/ 6 w 14"/>
                <a:gd name="T11" fmla="*/ 5 h 14"/>
                <a:gd name="T12" fmla="*/ 7 w 14"/>
                <a:gd name="T13" fmla="*/ 0 h 14"/>
                <a:gd name="T14" fmla="*/ 5 w 14"/>
                <a:gd name="T15" fmla="*/ 1 h 14"/>
                <a:gd name="T16" fmla="*/ 0 w 14"/>
                <a:gd name="T17" fmla="*/ 14 h 14"/>
                <a:gd name="T18" fmla="*/ 2 w 14"/>
                <a:gd name="T19" fmla="*/ 14 h 14"/>
                <a:gd name="T20" fmla="*/ 3 w 14"/>
                <a:gd name="T21" fmla="*/ 14 h 14"/>
                <a:gd name="T22" fmla="*/ 10 w 14"/>
                <a:gd name="T23" fmla="*/ 5 h 14"/>
                <a:gd name="T24" fmla="*/ 7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6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14" y="4"/>
                    <a:pt x="3" y="13"/>
                    <a:pt x="3" y="13"/>
                  </a:cubicBezTo>
                  <a:cubicBezTo>
                    <a:pt x="9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2" y="1"/>
                    <a:pt x="1" y="10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2" name="Freeform 525"/>
            <p:cNvSpPr/>
            <p:nvPr/>
          </p:nvSpPr>
          <p:spPr bwMode="auto">
            <a:xfrm>
              <a:off x="1325" y="2657"/>
              <a:ext cx="13" cy="8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2 h 5"/>
                <a:gd name="T4" fmla="*/ 3 w 9"/>
                <a:gd name="T5" fmla="*/ 5 h 5"/>
                <a:gd name="T6" fmla="*/ 5 w 9"/>
                <a:gd name="T7" fmla="*/ 0 h 5"/>
                <a:gd name="T8" fmla="*/ 5 w 9"/>
                <a:gd name="T9" fmla="*/ 0 h 5"/>
                <a:gd name="T10" fmla="*/ 5 w 9"/>
                <a:gd name="T11" fmla="*/ 0 h 5"/>
                <a:gd name="T12" fmla="*/ 5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9" y="5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3" name="Freeform 526"/>
            <p:cNvSpPr/>
            <p:nvPr/>
          </p:nvSpPr>
          <p:spPr bwMode="auto">
            <a:xfrm>
              <a:off x="1248" y="2657"/>
              <a:ext cx="132" cy="163"/>
            </a:xfrm>
            <a:custGeom>
              <a:avLst/>
              <a:gdLst>
                <a:gd name="T0" fmla="*/ 39 w 91"/>
                <a:gd name="T1" fmla="*/ 8 h 112"/>
                <a:gd name="T2" fmla="*/ 20 w 91"/>
                <a:gd name="T3" fmla="*/ 30 h 112"/>
                <a:gd name="T4" fmla="*/ 20 w 91"/>
                <a:gd name="T5" fmla="*/ 40 h 112"/>
                <a:gd name="T6" fmla="*/ 21 w 91"/>
                <a:gd name="T7" fmla="*/ 47 h 112"/>
                <a:gd name="T8" fmla="*/ 18 w 91"/>
                <a:gd name="T9" fmla="*/ 55 h 112"/>
                <a:gd name="T10" fmla="*/ 19 w 91"/>
                <a:gd name="T11" fmla="*/ 60 h 112"/>
                <a:gd name="T12" fmla="*/ 18 w 91"/>
                <a:gd name="T13" fmla="*/ 65 h 112"/>
                <a:gd name="T14" fmla="*/ 18 w 91"/>
                <a:gd name="T15" fmla="*/ 67 h 112"/>
                <a:gd name="T16" fmla="*/ 18 w 91"/>
                <a:gd name="T17" fmla="*/ 70 h 112"/>
                <a:gd name="T18" fmla="*/ 17 w 91"/>
                <a:gd name="T19" fmla="*/ 77 h 112"/>
                <a:gd name="T20" fmla="*/ 14 w 91"/>
                <a:gd name="T21" fmla="*/ 96 h 112"/>
                <a:gd name="T22" fmla="*/ 13 w 91"/>
                <a:gd name="T23" fmla="*/ 101 h 112"/>
                <a:gd name="T24" fmla="*/ 5 w 91"/>
                <a:gd name="T25" fmla="*/ 107 h 112"/>
                <a:gd name="T26" fmla="*/ 28 w 91"/>
                <a:gd name="T27" fmla="*/ 111 h 112"/>
                <a:gd name="T28" fmla="*/ 64 w 91"/>
                <a:gd name="T29" fmla="*/ 110 h 112"/>
                <a:gd name="T30" fmla="*/ 78 w 91"/>
                <a:gd name="T31" fmla="*/ 109 h 112"/>
                <a:gd name="T32" fmla="*/ 89 w 91"/>
                <a:gd name="T33" fmla="*/ 104 h 112"/>
                <a:gd name="T34" fmla="*/ 88 w 91"/>
                <a:gd name="T35" fmla="*/ 100 h 112"/>
                <a:gd name="T36" fmla="*/ 83 w 91"/>
                <a:gd name="T37" fmla="*/ 96 h 112"/>
                <a:gd name="T38" fmla="*/ 78 w 91"/>
                <a:gd name="T39" fmla="*/ 97 h 112"/>
                <a:gd name="T40" fmla="*/ 77 w 91"/>
                <a:gd name="T41" fmla="*/ 91 h 112"/>
                <a:gd name="T42" fmla="*/ 75 w 91"/>
                <a:gd name="T43" fmla="*/ 87 h 112"/>
                <a:gd name="T44" fmla="*/ 76 w 91"/>
                <a:gd name="T45" fmla="*/ 70 h 112"/>
                <a:gd name="T46" fmla="*/ 76 w 91"/>
                <a:gd name="T47" fmla="*/ 58 h 112"/>
                <a:gd name="T48" fmla="*/ 76 w 91"/>
                <a:gd name="T49" fmla="*/ 53 h 112"/>
                <a:gd name="T50" fmla="*/ 76 w 91"/>
                <a:gd name="T51" fmla="*/ 45 h 112"/>
                <a:gd name="T52" fmla="*/ 77 w 91"/>
                <a:gd name="T53" fmla="*/ 34 h 112"/>
                <a:gd name="T54" fmla="*/ 70 w 91"/>
                <a:gd name="T55" fmla="*/ 20 h 112"/>
                <a:gd name="T56" fmla="*/ 52 w 91"/>
                <a:gd name="T57" fmla="*/ 2 h 112"/>
                <a:gd name="T58" fmla="*/ 39 w 91"/>
                <a:gd name="T59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112">
                  <a:moveTo>
                    <a:pt x="39" y="8"/>
                  </a:moveTo>
                  <a:cubicBezTo>
                    <a:pt x="39" y="8"/>
                    <a:pt x="21" y="10"/>
                    <a:pt x="20" y="3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5"/>
                    <a:pt x="21" y="47"/>
                  </a:cubicBezTo>
                  <a:cubicBezTo>
                    <a:pt x="21" y="47"/>
                    <a:pt x="21" y="48"/>
                    <a:pt x="18" y="55"/>
                  </a:cubicBezTo>
                  <a:cubicBezTo>
                    <a:pt x="18" y="55"/>
                    <a:pt x="18" y="56"/>
                    <a:pt x="19" y="60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6"/>
                    <a:pt x="18" y="67"/>
                  </a:cubicBezTo>
                  <a:cubicBezTo>
                    <a:pt x="18" y="67"/>
                    <a:pt x="20" y="69"/>
                    <a:pt x="18" y="70"/>
                  </a:cubicBezTo>
                  <a:cubicBezTo>
                    <a:pt x="18" y="70"/>
                    <a:pt x="17" y="70"/>
                    <a:pt x="17" y="77"/>
                  </a:cubicBezTo>
                  <a:cubicBezTo>
                    <a:pt x="17" y="77"/>
                    <a:pt x="16" y="93"/>
                    <a:pt x="14" y="96"/>
                  </a:cubicBezTo>
                  <a:cubicBezTo>
                    <a:pt x="14" y="96"/>
                    <a:pt x="12" y="98"/>
                    <a:pt x="13" y="101"/>
                  </a:cubicBezTo>
                  <a:cubicBezTo>
                    <a:pt x="13" y="101"/>
                    <a:pt x="0" y="101"/>
                    <a:pt x="5" y="107"/>
                  </a:cubicBezTo>
                  <a:cubicBezTo>
                    <a:pt x="5" y="107"/>
                    <a:pt x="20" y="112"/>
                    <a:pt x="28" y="111"/>
                  </a:cubicBezTo>
                  <a:cubicBezTo>
                    <a:pt x="28" y="111"/>
                    <a:pt x="59" y="109"/>
                    <a:pt x="64" y="11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86" y="104"/>
                    <a:pt x="89" y="104"/>
                  </a:cubicBezTo>
                  <a:cubicBezTo>
                    <a:pt x="89" y="104"/>
                    <a:pt x="91" y="101"/>
                    <a:pt x="88" y="100"/>
                  </a:cubicBezTo>
                  <a:cubicBezTo>
                    <a:pt x="88" y="100"/>
                    <a:pt x="83" y="97"/>
                    <a:pt x="83" y="96"/>
                  </a:cubicBezTo>
                  <a:cubicBezTo>
                    <a:pt x="83" y="96"/>
                    <a:pt x="79" y="95"/>
                    <a:pt x="78" y="97"/>
                  </a:cubicBezTo>
                  <a:cubicBezTo>
                    <a:pt x="78" y="97"/>
                    <a:pt x="76" y="94"/>
                    <a:pt x="77" y="91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3" y="77"/>
                    <a:pt x="76" y="70"/>
                  </a:cubicBezTo>
                  <a:cubicBezTo>
                    <a:pt x="76" y="70"/>
                    <a:pt x="77" y="60"/>
                    <a:pt x="76" y="58"/>
                  </a:cubicBezTo>
                  <a:cubicBezTo>
                    <a:pt x="76" y="58"/>
                    <a:pt x="74" y="54"/>
                    <a:pt x="76" y="53"/>
                  </a:cubicBezTo>
                  <a:cubicBezTo>
                    <a:pt x="76" y="53"/>
                    <a:pt x="77" y="52"/>
                    <a:pt x="76" y="45"/>
                  </a:cubicBezTo>
                  <a:cubicBezTo>
                    <a:pt x="76" y="45"/>
                    <a:pt x="75" y="35"/>
                    <a:pt x="77" y="34"/>
                  </a:cubicBezTo>
                  <a:cubicBezTo>
                    <a:pt x="77" y="34"/>
                    <a:pt x="77" y="28"/>
                    <a:pt x="70" y="20"/>
                  </a:cubicBezTo>
                  <a:cubicBezTo>
                    <a:pt x="70" y="20"/>
                    <a:pt x="57" y="4"/>
                    <a:pt x="52" y="2"/>
                  </a:cubicBezTo>
                  <a:cubicBezTo>
                    <a:pt x="52" y="2"/>
                    <a:pt x="41" y="0"/>
                    <a:pt x="3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4" name="Freeform 527"/>
            <p:cNvSpPr/>
            <p:nvPr/>
          </p:nvSpPr>
          <p:spPr bwMode="auto">
            <a:xfrm>
              <a:off x="1278" y="2669"/>
              <a:ext cx="26" cy="19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7 w 18"/>
                <a:gd name="T5" fmla="*/ 7 h 13"/>
                <a:gd name="T6" fmla="*/ 3 w 18"/>
                <a:gd name="T7" fmla="*/ 13 h 13"/>
                <a:gd name="T8" fmla="*/ 18 w 1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7" y="7"/>
                    <a:pt x="7" y="7"/>
                  </a:cubicBezTo>
                  <a:cubicBezTo>
                    <a:pt x="0" y="12"/>
                    <a:pt x="3" y="13"/>
                    <a:pt x="3" y="13"/>
                  </a:cubicBezTo>
                  <a:cubicBezTo>
                    <a:pt x="8" y="11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5" name="Freeform 528"/>
            <p:cNvSpPr/>
            <p:nvPr/>
          </p:nvSpPr>
          <p:spPr bwMode="auto">
            <a:xfrm>
              <a:off x="1296" y="2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6" name="Freeform 529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4 w 4"/>
                <a:gd name="T5" fmla="*/ 1 h 4"/>
                <a:gd name="T6" fmla="*/ 3 w 4"/>
                <a:gd name="T7" fmla="*/ 0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7" name="Freeform 530"/>
            <p:cNvSpPr/>
            <p:nvPr/>
          </p:nvSpPr>
          <p:spPr bwMode="auto">
            <a:xfrm>
              <a:off x="1294" y="2670"/>
              <a:ext cx="19" cy="22"/>
            </a:xfrm>
            <a:custGeom>
              <a:avLst/>
              <a:gdLst>
                <a:gd name="T0" fmla="*/ 9 w 13"/>
                <a:gd name="T1" fmla="*/ 0 h 15"/>
                <a:gd name="T2" fmla="*/ 2 w 13"/>
                <a:gd name="T3" fmla="*/ 9 h 15"/>
                <a:gd name="T4" fmla="*/ 6 w 13"/>
                <a:gd name="T5" fmla="*/ 9 h 15"/>
                <a:gd name="T6" fmla="*/ 9 w 1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9" y="0"/>
                    <a:pt x="13" y="15"/>
                    <a:pt x="2" y="9"/>
                  </a:cubicBezTo>
                  <a:cubicBezTo>
                    <a:pt x="2" y="9"/>
                    <a:pt x="0" y="6"/>
                    <a:pt x="6" y="9"/>
                  </a:cubicBezTo>
                  <a:cubicBezTo>
                    <a:pt x="6" y="9"/>
                    <a:pt x="11" y="1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8" name="Freeform 533"/>
            <p:cNvSpPr/>
            <p:nvPr/>
          </p:nvSpPr>
          <p:spPr bwMode="auto">
            <a:xfrm>
              <a:off x="1319" y="2643"/>
              <a:ext cx="17" cy="16"/>
            </a:xfrm>
            <a:custGeom>
              <a:avLst/>
              <a:gdLst>
                <a:gd name="T0" fmla="*/ 4 w 12"/>
                <a:gd name="T1" fmla="*/ 0 h 11"/>
                <a:gd name="T2" fmla="*/ 4 w 12"/>
                <a:gd name="T3" fmla="*/ 3 h 11"/>
                <a:gd name="T4" fmla="*/ 4 w 12"/>
                <a:gd name="T5" fmla="*/ 3 h 11"/>
                <a:gd name="T6" fmla="*/ 1 w 12"/>
                <a:gd name="T7" fmla="*/ 11 h 11"/>
                <a:gd name="T8" fmla="*/ 6 w 12"/>
                <a:gd name="T9" fmla="*/ 1 h 11"/>
                <a:gd name="T10" fmla="*/ 4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0"/>
                    <a:pt x="0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7" y="4"/>
                    <a:pt x="1" y="11"/>
                  </a:cubicBezTo>
                  <a:cubicBezTo>
                    <a:pt x="1" y="11"/>
                    <a:pt x="12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9" name="Freeform 534"/>
            <p:cNvSpPr>
              <a:spLocks noEditPoints="1"/>
            </p:cNvSpPr>
            <p:nvPr/>
          </p:nvSpPr>
          <p:spPr bwMode="auto">
            <a:xfrm>
              <a:off x="1302" y="2646"/>
              <a:ext cx="10" cy="16"/>
            </a:xfrm>
            <a:custGeom>
              <a:avLst/>
              <a:gdLst>
                <a:gd name="T0" fmla="*/ 6 w 7"/>
                <a:gd name="T1" fmla="*/ 2 h 11"/>
                <a:gd name="T2" fmla="*/ 2 w 7"/>
                <a:gd name="T3" fmla="*/ 8 h 11"/>
                <a:gd name="T4" fmla="*/ 3 w 7"/>
                <a:gd name="T5" fmla="*/ 11 h 11"/>
                <a:gd name="T6" fmla="*/ 7 w 7"/>
                <a:gd name="T7" fmla="*/ 10 h 11"/>
                <a:gd name="T8" fmla="*/ 6 w 7"/>
                <a:gd name="T9" fmla="*/ 2 h 11"/>
                <a:gd name="T10" fmla="*/ 6 w 7"/>
                <a:gd name="T11" fmla="*/ 0 h 11"/>
                <a:gd name="T12" fmla="*/ 6 w 7"/>
                <a:gd name="T13" fmla="*/ 2 h 11"/>
                <a:gd name="T14" fmla="*/ 6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6" y="2"/>
                  </a:moveTo>
                  <a:cubicBezTo>
                    <a:pt x="6" y="4"/>
                    <a:pt x="5" y="7"/>
                    <a:pt x="2" y="8"/>
                  </a:cubicBezTo>
                  <a:cubicBezTo>
                    <a:pt x="2" y="8"/>
                    <a:pt x="0" y="11"/>
                    <a:pt x="3" y="11"/>
                  </a:cubicBezTo>
                  <a:cubicBezTo>
                    <a:pt x="4" y="11"/>
                    <a:pt x="5" y="11"/>
                    <a:pt x="7" y="10"/>
                  </a:cubicBezTo>
                  <a:cubicBezTo>
                    <a:pt x="7" y="10"/>
                    <a:pt x="6" y="5"/>
                    <a:pt x="6" y="2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0" name="Freeform 535"/>
            <p:cNvSpPr/>
            <p:nvPr/>
          </p:nvSpPr>
          <p:spPr bwMode="auto">
            <a:xfrm>
              <a:off x="1287" y="2650"/>
              <a:ext cx="16" cy="15"/>
            </a:xfrm>
            <a:custGeom>
              <a:avLst/>
              <a:gdLst>
                <a:gd name="T0" fmla="*/ 11 w 11"/>
                <a:gd name="T1" fmla="*/ 0 h 10"/>
                <a:gd name="T2" fmla="*/ 5 w 11"/>
                <a:gd name="T3" fmla="*/ 9 h 10"/>
                <a:gd name="T4" fmla="*/ 11 w 11"/>
                <a:gd name="T5" fmla="*/ 10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1" y="0"/>
                    <a:pt x="4" y="5"/>
                    <a:pt x="5" y="9"/>
                  </a:cubicBezTo>
                  <a:cubicBezTo>
                    <a:pt x="5" y="9"/>
                    <a:pt x="5" y="10"/>
                    <a:pt x="11" y="10"/>
                  </a:cubicBezTo>
                  <a:cubicBezTo>
                    <a:pt x="11" y="10"/>
                    <a:pt x="0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1" name="Freeform 536"/>
            <p:cNvSpPr/>
            <p:nvPr/>
          </p:nvSpPr>
          <p:spPr bwMode="auto">
            <a:xfrm>
              <a:off x="1249" y="2684"/>
              <a:ext cx="77" cy="130"/>
            </a:xfrm>
            <a:custGeom>
              <a:avLst/>
              <a:gdLst>
                <a:gd name="T0" fmla="*/ 30 w 53"/>
                <a:gd name="T1" fmla="*/ 0 h 90"/>
                <a:gd name="T2" fmla="*/ 24 w 53"/>
                <a:gd name="T3" fmla="*/ 12 h 90"/>
                <a:gd name="T4" fmla="*/ 37 w 53"/>
                <a:gd name="T5" fmla="*/ 20 h 90"/>
                <a:gd name="T6" fmla="*/ 24 w 53"/>
                <a:gd name="T7" fmla="*/ 23 h 90"/>
                <a:gd name="T8" fmla="*/ 23 w 53"/>
                <a:gd name="T9" fmla="*/ 30 h 90"/>
                <a:gd name="T10" fmla="*/ 21 w 53"/>
                <a:gd name="T11" fmla="*/ 50 h 90"/>
                <a:gd name="T12" fmla="*/ 25 w 53"/>
                <a:gd name="T13" fmla="*/ 55 h 90"/>
                <a:gd name="T14" fmla="*/ 16 w 53"/>
                <a:gd name="T15" fmla="*/ 81 h 90"/>
                <a:gd name="T16" fmla="*/ 13 w 53"/>
                <a:gd name="T17" fmla="*/ 85 h 90"/>
                <a:gd name="T18" fmla="*/ 5 w 53"/>
                <a:gd name="T19" fmla="*/ 88 h 90"/>
                <a:gd name="T20" fmla="*/ 13 w 53"/>
                <a:gd name="T21" fmla="*/ 83 h 90"/>
                <a:gd name="T22" fmla="*/ 14 w 53"/>
                <a:gd name="T23" fmla="*/ 79 h 90"/>
                <a:gd name="T24" fmla="*/ 17 w 53"/>
                <a:gd name="T25" fmla="*/ 54 h 90"/>
                <a:gd name="T26" fmla="*/ 18 w 53"/>
                <a:gd name="T27" fmla="*/ 48 h 90"/>
                <a:gd name="T28" fmla="*/ 17 w 53"/>
                <a:gd name="T29" fmla="*/ 37 h 90"/>
                <a:gd name="T30" fmla="*/ 20 w 53"/>
                <a:gd name="T31" fmla="*/ 29 h 90"/>
                <a:gd name="T32" fmla="*/ 30 w 53"/>
                <a:gd name="T3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0">
                  <a:moveTo>
                    <a:pt x="30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4"/>
                    <a:pt x="37" y="20"/>
                  </a:cubicBezTo>
                  <a:cubicBezTo>
                    <a:pt x="37" y="20"/>
                    <a:pt x="42" y="24"/>
                    <a:pt x="24" y="23"/>
                  </a:cubicBezTo>
                  <a:cubicBezTo>
                    <a:pt x="24" y="23"/>
                    <a:pt x="20" y="25"/>
                    <a:pt x="23" y="3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53" y="57"/>
                    <a:pt x="25" y="55"/>
                  </a:cubicBezTo>
                  <a:cubicBezTo>
                    <a:pt x="25" y="55"/>
                    <a:pt x="24" y="49"/>
                    <a:pt x="16" y="81"/>
                  </a:cubicBezTo>
                  <a:cubicBezTo>
                    <a:pt x="16" y="81"/>
                    <a:pt x="35" y="90"/>
                    <a:pt x="13" y="85"/>
                  </a:cubicBezTo>
                  <a:cubicBezTo>
                    <a:pt x="13" y="85"/>
                    <a:pt x="6" y="86"/>
                    <a:pt x="5" y="88"/>
                  </a:cubicBezTo>
                  <a:cubicBezTo>
                    <a:pt x="5" y="88"/>
                    <a:pt x="0" y="85"/>
                    <a:pt x="13" y="83"/>
                  </a:cubicBezTo>
                  <a:cubicBezTo>
                    <a:pt x="13" y="83"/>
                    <a:pt x="11" y="83"/>
                    <a:pt x="14" y="79"/>
                  </a:cubicBezTo>
                  <a:cubicBezTo>
                    <a:pt x="14" y="79"/>
                    <a:pt x="18" y="54"/>
                    <a:pt x="17" y="54"/>
                  </a:cubicBezTo>
                  <a:cubicBezTo>
                    <a:pt x="17" y="54"/>
                    <a:pt x="25" y="53"/>
                    <a:pt x="18" y="48"/>
                  </a:cubicBezTo>
                  <a:cubicBezTo>
                    <a:pt x="18" y="48"/>
                    <a:pt x="20" y="39"/>
                    <a:pt x="17" y="3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15" y="18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2" name="Freeform 537"/>
            <p:cNvSpPr/>
            <p:nvPr/>
          </p:nvSpPr>
          <p:spPr bwMode="auto">
            <a:xfrm>
              <a:off x="1278" y="2700"/>
              <a:ext cx="9" cy="30"/>
            </a:xfrm>
            <a:custGeom>
              <a:avLst/>
              <a:gdLst>
                <a:gd name="T0" fmla="*/ 3 w 6"/>
                <a:gd name="T1" fmla="*/ 7 h 21"/>
                <a:gd name="T2" fmla="*/ 5 w 6"/>
                <a:gd name="T3" fmla="*/ 7 h 21"/>
                <a:gd name="T4" fmla="*/ 3 w 6"/>
                <a:gd name="T5" fmla="*/ 3 h 21"/>
                <a:gd name="T6" fmla="*/ 2 w 6"/>
                <a:gd name="T7" fmla="*/ 3 h 21"/>
                <a:gd name="T8" fmla="*/ 0 w 6"/>
                <a:gd name="T9" fmla="*/ 7 h 21"/>
                <a:gd name="T10" fmla="*/ 1 w 6"/>
                <a:gd name="T11" fmla="*/ 11 h 21"/>
                <a:gd name="T12" fmla="*/ 1 w 6"/>
                <a:gd name="T13" fmla="*/ 17 h 21"/>
                <a:gd name="T14" fmla="*/ 1 w 6"/>
                <a:gd name="T15" fmla="*/ 15 h 21"/>
                <a:gd name="T16" fmla="*/ 0 w 6"/>
                <a:gd name="T17" fmla="*/ 16 h 21"/>
                <a:gd name="T18" fmla="*/ 2 w 6"/>
                <a:gd name="T19" fmla="*/ 21 h 21"/>
                <a:gd name="T20" fmla="*/ 2 w 6"/>
                <a:gd name="T21" fmla="*/ 19 h 21"/>
                <a:gd name="T22" fmla="*/ 5 w 6"/>
                <a:gd name="T23" fmla="*/ 13 h 21"/>
                <a:gd name="T24" fmla="*/ 1 w 6"/>
                <a:gd name="T25" fmla="*/ 7 h 21"/>
                <a:gd name="T26" fmla="*/ 3 w 6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1"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3"/>
                    <a:pt x="3" y="3"/>
                  </a:cubicBezTo>
                  <a:cubicBezTo>
                    <a:pt x="3" y="3"/>
                    <a:pt x="3" y="0"/>
                    <a:pt x="2" y="3"/>
                  </a:cubicBezTo>
                  <a:cubicBezTo>
                    <a:pt x="2" y="3"/>
                    <a:pt x="1" y="3"/>
                    <a:pt x="0" y="7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1"/>
                    <a:pt x="6" y="17"/>
                    <a:pt x="1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3"/>
                    <a:pt x="0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19"/>
                  </a:cubicBezTo>
                  <a:cubicBezTo>
                    <a:pt x="2" y="19"/>
                    <a:pt x="6" y="18"/>
                    <a:pt x="5" y="13"/>
                  </a:cubicBezTo>
                  <a:cubicBezTo>
                    <a:pt x="5" y="13"/>
                    <a:pt x="1" y="9"/>
                    <a:pt x="1" y="7"/>
                  </a:cubicBezTo>
                  <a:cubicBezTo>
                    <a:pt x="1" y="7"/>
                    <a:pt x="2" y="2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3" name="Freeform 538"/>
            <p:cNvSpPr/>
            <p:nvPr/>
          </p:nvSpPr>
          <p:spPr bwMode="auto">
            <a:xfrm>
              <a:off x="1287" y="2704"/>
              <a:ext cx="9" cy="23"/>
            </a:xfrm>
            <a:custGeom>
              <a:avLst/>
              <a:gdLst>
                <a:gd name="T0" fmla="*/ 0 w 6"/>
                <a:gd name="T1" fmla="*/ 2 h 16"/>
                <a:gd name="T2" fmla="*/ 0 w 6"/>
                <a:gd name="T3" fmla="*/ 4 h 16"/>
                <a:gd name="T4" fmla="*/ 3 w 6"/>
                <a:gd name="T5" fmla="*/ 3 h 16"/>
                <a:gd name="T6" fmla="*/ 2 w 6"/>
                <a:gd name="T7" fmla="*/ 12 h 16"/>
                <a:gd name="T8" fmla="*/ 2 w 6"/>
                <a:gd name="T9" fmla="*/ 16 h 16"/>
                <a:gd name="T10" fmla="*/ 2 w 6"/>
                <a:gd name="T11" fmla="*/ 16 h 16"/>
                <a:gd name="T12" fmla="*/ 4 w 6"/>
                <a:gd name="T13" fmla="*/ 16 h 16"/>
                <a:gd name="T14" fmla="*/ 6 w 6"/>
                <a:gd name="T15" fmla="*/ 0 h 16"/>
                <a:gd name="T16" fmla="*/ 4 w 6"/>
                <a:gd name="T17" fmla="*/ 0 h 16"/>
                <a:gd name="T18" fmla="*/ 0 w 6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6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9"/>
                    <a:pt x="2" y="1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4" name="Freeform 539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5" name="Freeform 540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6" name="Freeform 541"/>
            <p:cNvSpPr>
              <a:spLocks noEditPoints="1"/>
            </p:cNvSpPr>
            <p:nvPr/>
          </p:nvSpPr>
          <p:spPr bwMode="auto">
            <a:xfrm>
              <a:off x="1294" y="2704"/>
              <a:ext cx="16" cy="25"/>
            </a:xfrm>
            <a:custGeom>
              <a:avLst/>
              <a:gdLst>
                <a:gd name="T0" fmla="*/ 6 w 11"/>
                <a:gd name="T1" fmla="*/ 1 h 17"/>
                <a:gd name="T2" fmla="*/ 2 w 11"/>
                <a:gd name="T3" fmla="*/ 4 h 17"/>
                <a:gd name="T4" fmla="*/ 1 w 11"/>
                <a:gd name="T5" fmla="*/ 12 h 17"/>
                <a:gd name="T6" fmla="*/ 3 w 11"/>
                <a:gd name="T7" fmla="*/ 16 h 17"/>
                <a:gd name="T8" fmla="*/ 6 w 11"/>
                <a:gd name="T9" fmla="*/ 16 h 17"/>
                <a:gd name="T10" fmla="*/ 9 w 11"/>
                <a:gd name="T11" fmla="*/ 12 h 17"/>
                <a:gd name="T12" fmla="*/ 10 w 11"/>
                <a:gd name="T13" fmla="*/ 4 h 17"/>
                <a:gd name="T14" fmla="*/ 6 w 11"/>
                <a:gd name="T15" fmla="*/ 1 h 17"/>
                <a:gd name="T16" fmla="*/ 6 w 11"/>
                <a:gd name="T17" fmla="*/ 13 h 17"/>
                <a:gd name="T18" fmla="*/ 4 w 11"/>
                <a:gd name="T19" fmla="*/ 12 h 17"/>
                <a:gd name="T20" fmla="*/ 5 w 11"/>
                <a:gd name="T21" fmla="*/ 4 h 17"/>
                <a:gd name="T22" fmla="*/ 8 w 11"/>
                <a:gd name="T23" fmla="*/ 4 h 17"/>
                <a:gd name="T24" fmla="*/ 6 w 11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7">
                  <a:moveTo>
                    <a:pt x="6" y="1"/>
                  </a:moveTo>
                  <a:cubicBezTo>
                    <a:pt x="2" y="0"/>
                    <a:pt x="2" y="4"/>
                    <a:pt x="2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6"/>
                    <a:pt x="3" y="16"/>
                    <a:pt x="3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2"/>
                    <a:pt x="9" y="12"/>
                  </a:cubicBezTo>
                  <a:cubicBezTo>
                    <a:pt x="9" y="10"/>
                    <a:pt x="10" y="4"/>
                    <a:pt x="10" y="4"/>
                  </a:cubicBezTo>
                  <a:cubicBezTo>
                    <a:pt x="11" y="0"/>
                    <a:pt x="6" y="1"/>
                    <a:pt x="6" y="1"/>
                  </a:cubicBezTo>
                  <a:moveTo>
                    <a:pt x="6" y="13"/>
                  </a:moveTo>
                  <a:cubicBezTo>
                    <a:pt x="6" y="13"/>
                    <a:pt x="4" y="17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1"/>
                    <a:pt x="8" y="4"/>
                  </a:cubicBezTo>
                  <a:cubicBezTo>
                    <a:pt x="8" y="4"/>
                    <a:pt x="6" y="12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7" name="Freeform 542"/>
            <p:cNvSpPr>
              <a:spLocks noEditPoints="1"/>
            </p:cNvSpPr>
            <p:nvPr/>
          </p:nvSpPr>
          <p:spPr bwMode="auto">
            <a:xfrm>
              <a:off x="1307" y="2704"/>
              <a:ext cx="16" cy="25"/>
            </a:xfrm>
            <a:custGeom>
              <a:avLst/>
              <a:gdLst>
                <a:gd name="T0" fmla="*/ 11 w 11"/>
                <a:gd name="T1" fmla="*/ 2 h 17"/>
                <a:gd name="T2" fmla="*/ 8 w 11"/>
                <a:gd name="T3" fmla="*/ 0 h 17"/>
                <a:gd name="T4" fmla="*/ 2 w 11"/>
                <a:gd name="T5" fmla="*/ 5 h 17"/>
                <a:gd name="T6" fmla="*/ 5 w 11"/>
                <a:gd name="T7" fmla="*/ 16 h 17"/>
                <a:gd name="T8" fmla="*/ 11 w 11"/>
                <a:gd name="T9" fmla="*/ 12 h 17"/>
                <a:gd name="T10" fmla="*/ 11 w 11"/>
                <a:gd name="T11" fmla="*/ 2 h 17"/>
                <a:gd name="T12" fmla="*/ 6 w 11"/>
                <a:gd name="T13" fmla="*/ 14 h 17"/>
                <a:gd name="T14" fmla="*/ 5 w 11"/>
                <a:gd name="T15" fmla="*/ 8 h 17"/>
                <a:gd name="T16" fmla="*/ 7 w 11"/>
                <a:gd name="T17" fmla="*/ 1 h 17"/>
                <a:gd name="T18" fmla="*/ 8 w 11"/>
                <a:gd name="T19" fmla="*/ 6 h 17"/>
                <a:gd name="T20" fmla="*/ 6 w 11"/>
                <a:gd name="T2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1" y="2"/>
                  </a:moveTo>
                  <a:cubicBezTo>
                    <a:pt x="11" y="2"/>
                    <a:pt x="11" y="0"/>
                    <a:pt x="8" y="0"/>
                  </a:cubicBezTo>
                  <a:cubicBezTo>
                    <a:pt x="8" y="0"/>
                    <a:pt x="3" y="0"/>
                    <a:pt x="2" y="5"/>
                  </a:cubicBezTo>
                  <a:cubicBezTo>
                    <a:pt x="2" y="5"/>
                    <a:pt x="0" y="17"/>
                    <a:pt x="5" y="16"/>
                  </a:cubicBezTo>
                  <a:cubicBezTo>
                    <a:pt x="5" y="16"/>
                    <a:pt x="11" y="17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6" y="14"/>
                  </a:moveTo>
                  <a:cubicBezTo>
                    <a:pt x="6" y="14"/>
                    <a:pt x="4" y="15"/>
                    <a:pt x="5" y="8"/>
                  </a:cubicBezTo>
                  <a:cubicBezTo>
                    <a:pt x="5" y="8"/>
                    <a:pt x="4" y="1"/>
                    <a:pt x="7" y="1"/>
                  </a:cubicBezTo>
                  <a:cubicBezTo>
                    <a:pt x="7" y="1"/>
                    <a:pt x="8" y="1"/>
                    <a:pt x="8" y="6"/>
                  </a:cubicBezTo>
                  <a:cubicBezTo>
                    <a:pt x="8" y="6"/>
                    <a:pt x="9" y="15"/>
                    <a:pt x="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8" name="Freeform 543"/>
            <p:cNvSpPr>
              <a:spLocks noEditPoints="1"/>
            </p:cNvSpPr>
            <p:nvPr/>
          </p:nvSpPr>
          <p:spPr bwMode="auto">
            <a:xfrm>
              <a:off x="1328" y="2702"/>
              <a:ext cx="14" cy="27"/>
            </a:xfrm>
            <a:custGeom>
              <a:avLst/>
              <a:gdLst>
                <a:gd name="T0" fmla="*/ 7 w 10"/>
                <a:gd name="T1" fmla="*/ 2 h 18"/>
                <a:gd name="T2" fmla="*/ 3 w 10"/>
                <a:gd name="T3" fmla="*/ 1 h 18"/>
                <a:gd name="T4" fmla="*/ 1 w 10"/>
                <a:gd name="T5" fmla="*/ 5 h 18"/>
                <a:gd name="T6" fmla="*/ 0 w 10"/>
                <a:gd name="T7" fmla="*/ 14 h 18"/>
                <a:gd name="T8" fmla="*/ 3 w 10"/>
                <a:gd name="T9" fmla="*/ 18 h 18"/>
                <a:gd name="T10" fmla="*/ 8 w 10"/>
                <a:gd name="T11" fmla="*/ 15 h 18"/>
                <a:gd name="T12" fmla="*/ 7 w 10"/>
                <a:gd name="T13" fmla="*/ 2 h 18"/>
                <a:gd name="T14" fmla="*/ 3 w 10"/>
                <a:gd name="T15" fmla="*/ 16 h 18"/>
                <a:gd name="T16" fmla="*/ 3 w 10"/>
                <a:gd name="T17" fmla="*/ 12 h 18"/>
                <a:gd name="T18" fmla="*/ 3 w 10"/>
                <a:gd name="T19" fmla="*/ 3 h 18"/>
                <a:gd name="T20" fmla="*/ 6 w 10"/>
                <a:gd name="T21" fmla="*/ 5 h 18"/>
                <a:gd name="T22" fmla="*/ 3 w 10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8">
                  <a:moveTo>
                    <a:pt x="7" y="2"/>
                  </a:moveTo>
                  <a:cubicBezTo>
                    <a:pt x="7" y="2"/>
                    <a:pt x="5" y="0"/>
                    <a:pt x="3" y="1"/>
                  </a:cubicBezTo>
                  <a:cubicBezTo>
                    <a:pt x="3" y="1"/>
                    <a:pt x="0" y="0"/>
                    <a:pt x="1" y="5"/>
                  </a:cubicBezTo>
                  <a:cubicBezTo>
                    <a:pt x="1" y="5"/>
                    <a:pt x="1" y="9"/>
                    <a:pt x="0" y="14"/>
                  </a:cubicBezTo>
                  <a:cubicBezTo>
                    <a:pt x="0" y="14"/>
                    <a:pt x="0" y="18"/>
                    <a:pt x="3" y="18"/>
                  </a:cubicBezTo>
                  <a:cubicBezTo>
                    <a:pt x="3" y="18"/>
                    <a:pt x="7" y="18"/>
                    <a:pt x="8" y="15"/>
                  </a:cubicBezTo>
                  <a:cubicBezTo>
                    <a:pt x="8" y="15"/>
                    <a:pt x="10" y="2"/>
                    <a:pt x="7" y="2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3" y="12"/>
                  </a:cubicBezTo>
                  <a:cubicBezTo>
                    <a:pt x="3" y="12"/>
                    <a:pt x="3" y="4"/>
                    <a:pt x="3" y="3"/>
                  </a:cubicBezTo>
                  <a:cubicBezTo>
                    <a:pt x="3" y="3"/>
                    <a:pt x="5" y="1"/>
                    <a:pt x="6" y="5"/>
                  </a:cubicBezTo>
                  <a:cubicBezTo>
                    <a:pt x="6" y="5"/>
                    <a:pt x="7" y="17"/>
                    <a:pt x="3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9" name="Freeform 544"/>
            <p:cNvSpPr>
              <a:spLocks noEditPoints="1"/>
            </p:cNvSpPr>
            <p:nvPr/>
          </p:nvSpPr>
          <p:spPr bwMode="auto">
            <a:xfrm>
              <a:off x="1341" y="2701"/>
              <a:ext cx="10" cy="29"/>
            </a:xfrm>
            <a:custGeom>
              <a:avLst/>
              <a:gdLst>
                <a:gd name="T0" fmla="*/ 6 w 7"/>
                <a:gd name="T1" fmla="*/ 3 h 20"/>
                <a:gd name="T2" fmla="*/ 0 w 7"/>
                <a:gd name="T3" fmla="*/ 4 h 20"/>
                <a:gd name="T4" fmla="*/ 0 w 7"/>
                <a:gd name="T5" fmla="*/ 15 h 20"/>
                <a:gd name="T6" fmla="*/ 4 w 7"/>
                <a:gd name="T7" fmla="*/ 19 h 20"/>
                <a:gd name="T8" fmla="*/ 7 w 7"/>
                <a:gd name="T9" fmla="*/ 13 h 20"/>
                <a:gd name="T10" fmla="*/ 6 w 7"/>
                <a:gd name="T11" fmla="*/ 3 h 20"/>
                <a:gd name="T12" fmla="*/ 4 w 7"/>
                <a:gd name="T13" fmla="*/ 17 h 20"/>
                <a:gd name="T14" fmla="*/ 3 w 7"/>
                <a:gd name="T15" fmla="*/ 10 h 20"/>
                <a:gd name="T16" fmla="*/ 4 w 7"/>
                <a:gd name="T17" fmla="*/ 3 h 20"/>
                <a:gd name="T18" fmla="*/ 5 w 7"/>
                <a:gd name="T19" fmla="*/ 8 h 20"/>
                <a:gd name="T20" fmla="*/ 4 w 7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3"/>
                  </a:moveTo>
                  <a:cubicBezTo>
                    <a:pt x="2" y="0"/>
                    <a:pt x="0" y="4"/>
                    <a:pt x="0" y="4"/>
                  </a:cubicBezTo>
                  <a:cubicBezTo>
                    <a:pt x="2" y="4"/>
                    <a:pt x="0" y="15"/>
                    <a:pt x="0" y="15"/>
                  </a:cubicBezTo>
                  <a:cubicBezTo>
                    <a:pt x="0" y="19"/>
                    <a:pt x="4" y="19"/>
                    <a:pt x="4" y="19"/>
                  </a:cubicBezTo>
                  <a:cubicBezTo>
                    <a:pt x="7" y="20"/>
                    <a:pt x="7" y="13"/>
                    <a:pt x="7" y="13"/>
                  </a:cubicBezTo>
                  <a:cubicBezTo>
                    <a:pt x="7" y="4"/>
                    <a:pt x="6" y="3"/>
                    <a:pt x="6" y="3"/>
                  </a:cubicBezTo>
                  <a:moveTo>
                    <a:pt x="4" y="17"/>
                  </a:moveTo>
                  <a:cubicBezTo>
                    <a:pt x="4" y="17"/>
                    <a:pt x="2" y="17"/>
                    <a:pt x="3" y="10"/>
                  </a:cubicBezTo>
                  <a:cubicBezTo>
                    <a:pt x="3" y="10"/>
                    <a:pt x="2" y="3"/>
                    <a:pt x="4" y="3"/>
                  </a:cubicBezTo>
                  <a:cubicBezTo>
                    <a:pt x="4" y="3"/>
                    <a:pt x="5" y="3"/>
                    <a:pt x="5" y="8"/>
                  </a:cubicBezTo>
                  <a:cubicBezTo>
                    <a:pt x="5" y="8"/>
                    <a:pt x="6" y="17"/>
                    <a:pt x="4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0" name="Freeform 545"/>
            <p:cNvSpPr>
              <a:spLocks noEditPoints="1"/>
            </p:cNvSpPr>
            <p:nvPr/>
          </p:nvSpPr>
          <p:spPr bwMode="auto">
            <a:xfrm>
              <a:off x="1351" y="2704"/>
              <a:ext cx="7" cy="29"/>
            </a:xfrm>
            <a:custGeom>
              <a:avLst/>
              <a:gdLst>
                <a:gd name="T0" fmla="*/ 4 w 5"/>
                <a:gd name="T1" fmla="*/ 5 h 20"/>
                <a:gd name="T2" fmla="*/ 2 w 5"/>
                <a:gd name="T3" fmla="*/ 1 h 20"/>
                <a:gd name="T4" fmla="*/ 0 w 5"/>
                <a:gd name="T5" fmla="*/ 4 h 20"/>
                <a:gd name="T6" fmla="*/ 0 w 5"/>
                <a:gd name="T7" fmla="*/ 15 h 20"/>
                <a:gd name="T8" fmla="*/ 3 w 5"/>
                <a:gd name="T9" fmla="*/ 17 h 20"/>
                <a:gd name="T10" fmla="*/ 3 w 5"/>
                <a:gd name="T11" fmla="*/ 12 h 20"/>
                <a:gd name="T12" fmla="*/ 4 w 5"/>
                <a:gd name="T13" fmla="*/ 5 h 20"/>
                <a:gd name="T14" fmla="*/ 2 w 5"/>
                <a:gd name="T15" fmla="*/ 16 h 20"/>
                <a:gd name="T16" fmla="*/ 2 w 5"/>
                <a:gd name="T17" fmla="*/ 8 h 20"/>
                <a:gd name="T18" fmla="*/ 2 w 5"/>
                <a:gd name="T19" fmla="*/ 3 h 20"/>
                <a:gd name="T20" fmla="*/ 3 w 5"/>
                <a:gd name="T21" fmla="*/ 5 h 20"/>
                <a:gd name="T22" fmla="*/ 2 w 5"/>
                <a:gd name="T2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20">
                  <a:moveTo>
                    <a:pt x="4" y="5"/>
                  </a:moveTo>
                  <a:cubicBezTo>
                    <a:pt x="4" y="5"/>
                    <a:pt x="4" y="1"/>
                    <a:pt x="2" y="1"/>
                  </a:cubicBezTo>
                  <a:cubicBezTo>
                    <a:pt x="2" y="1"/>
                    <a:pt x="0" y="0"/>
                    <a:pt x="0" y="4"/>
                  </a:cubicBezTo>
                  <a:cubicBezTo>
                    <a:pt x="0" y="4"/>
                    <a:pt x="1" y="7"/>
                    <a:pt x="0" y="15"/>
                  </a:cubicBezTo>
                  <a:cubicBezTo>
                    <a:pt x="0" y="15"/>
                    <a:pt x="0" y="20"/>
                    <a:pt x="3" y="17"/>
                  </a:cubicBezTo>
                  <a:cubicBezTo>
                    <a:pt x="3" y="17"/>
                    <a:pt x="5" y="17"/>
                    <a:pt x="3" y="12"/>
                  </a:cubicBezTo>
                  <a:cubicBezTo>
                    <a:pt x="3" y="12"/>
                    <a:pt x="3" y="6"/>
                    <a:pt x="4" y="5"/>
                  </a:cubicBezTo>
                  <a:moveTo>
                    <a:pt x="2" y="16"/>
                  </a:moveTo>
                  <a:cubicBezTo>
                    <a:pt x="2" y="16"/>
                    <a:pt x="0" y="16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2" y="3"/>
                    <a:pt x="3" y="2"/>
                    <a:pt x="3" y="5"/>
                  </a:cubicBezTo>
                  <a:cubicBezTo>
                    <a:pt x="3" y="5"/>
                    <a:pt x="3" y="16"/>
                    <a:pt x="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1" name="Freeform 546"/>
            <p:cNvSpPr/>
            <p:nvPr/>
          </p:nvSpPr>
          <p:spPr bwMode="auto">
            <a:xfrm>
              <a:off x="1326" y="2778"/>
              <a:ext cx="19" cy="25"/>
            </a:xfrm>
            <a:custGeom>
              <a:avLst/>
              <a:gdLst>
                <a:gd name="T0" fmla="*/ 11 w 13"/>
                <a:gd name="T1" fmla="*/ 7 h 17"/>
                <a:gd name="T2" fmla="*/ 0 w 13"/>
                <a:gd name="T3" fmla="*/ 5 h 17"/>
                <a:gd name="T4" fmla="*/ 2 w 13"/>
                <a:gd name="T5" fmla="*/ 17 h 17"/>
                <a:gd name="T6" fmla="*/ 11 w 13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1" y="7"/>
                  </a:moveTo>
                  <a:cubicBezTo>
                    <a:pt x="13" y="0"/>
                    <a:pt x="4" y="4"/>
                    <a:pt x="0" y="5"/>
                  </a:cubicBezTo>
                  <a:cubicBezTo>
                    <a:pt x="0" y="9"/>
                    <a:pt x="2" y="15"/>
                    <a:pt x="2" y="17"/>
                  </a:cubicBezTo>
                  <a:cubicBezTo>
                    <a:pt x="5" y="13"/>
                    <a:pt x="9" y="11"/>
                    <a:pt x="1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2" name="Freeform 547"/>
            <p:cNvSpPr>
              <a:spLocks noEditPoints="1"/>
            </p:cNvSpPr>
            <p:nvPr/>
          </p:nvSpPr>
          <p:spPr bwMode="auto">
            <a:xfrm>
              <a:off x="1354" y="2734"/>
              <a:ext cx="6" cy="66"/>
            </a:xfrm>
            <a:custGeom>
              <a:avLst/>
              <a:gdLst>
                <a:gd name="T0" fmla="*/ 2 w 4"/>
                <a:gd name="T1" fmla="*/ 36 h 45"/>
                <a:gd name="T2" fmla="*/ 2 w 4"/>
                <a:gd name="T3" fmla="*/ 42 h 45"/>
                <a:gd name="T4" fmla="*/ 3 w 4"/>
                <a:gd name="T5" fmla="*/ 45 h 45"/>
                <a:gd name="T6" fmla="*/ 4 w 4"/>
                <a:gd name="T7" fmla="*/ 45 h 45"/>
                <a:gd name="T8" fmla="*/ 2 w 4"/>
                <a:gd name="T9" fmla="*/ 36 h 45"/>
                <a:gd name="T10" fmla="*/ 2 w 4"/>
                <a:gd name="T11" fmla="*/ 36 h 45"/>
                <a:gd name="T12" fmla="*/ 2 w 4"/>
                <a:gd name="T13" fmla="*/ 36 h 45"/>
                <a:gd name="T14" fmla="*/ 2 w 4"/>
                <a:gd name="T15" fmla="*/ 0 h 45"/>
                <a:gd name="T16" fmla="*/ 1 w 4"/>
                <a:gd name="T17" fmla="*/ 2 h 45"/>
                <a:gd name="T18" fmla="*/ 1 w 4"/>
                <a:gd name="T19" fmla="*/ 2 h 45"/>
                <a:gd name="T20" fmla="*/ 1 w 4"/>
                <a:gd name="T21" fmla="*/ 17 h 45"/>
                <a:gd name="T22" fmla="*/ 1 w 4"/>
                <a:gd name="T23" fmla="*/ 28 h 45"/>
                <a:gd name="T24" fmla="*/ 1 w 4"/>
                <a:gd name="T25" fmla="*/ 18 h 45"/>
                <a:gd name="T26" fmla="*/ 2 w 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5">
                  <a:moveTo>
                    <a:pt x="2" y="36"/>
                  </a:moveTo>
                  <a:cubicBezTo>
                    <a:pt x="2" y="39"/>
                    <a:pt x="2" y="42"/>
                    <a:pt x="2" y="42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1" y="17"/>
                    <a:pt x="1" y="17"/>
                  </a:cubicBezTo>
                  <a:cubicBezTo>
                    <a:pt x="0" y="18"/>
                    <a:pt x="0" y="24"/>
                    <a:pt x="1" y="28"/>
                  </a:cubicBezTo>
                  <a:cubicBezTo>
                    <a:pt x="1" y="23"/>
                    <a:pt x="1" y="18"/>
                    <a:pt x="1" y="18"/>
                  </a:cubicBezTo>
                  <a:cubicBezTo>
                    <a:pt x="3" y="1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3" name="Freeform 548"/>
            <p:cNvSpPr/>
            <p:nvPr/>
          </p:nvSpPr>
          <p:spPr bwMode="auto">
            <a:xfrm>
              <a:off x="1368" y="279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4" name="Freeform 549"/>
            <p:cNvSpPr>
              <a:spLocks noEditPoints="1"/>
            </p:cNvSpPr>
            <p:nvPr/>
          </p:nvSpPr>
          <p:spPr bwMode="auto">
            <a:xfrm>
              <a:off x="1360" y="2797"/>
              <a:ext cx="17" cy="9"/>
            </a:xfrm>
            <a:custGeom>
              <a:avLst/>
              <a:gdLst>
                <a:gd name="T0" fmla="*/ 6 w 12"/>
                <a:gd name="T1" fmla="*/ 1 h 6"/>
                <a:gd name="T2" fmla="*/ 6 w 12"/>
                <a:gd name="T3" fmla="*/ 1 h 6"/>
                <a:gd name="T4" fmla="*/ 6 w 12"/>
                <a:gd name="T5" fmla="*/ 1 h 6"/>
                <a:gd name="T6" fmla="*/ 9 w 12"/>
                <a:gd name="T7" fmla="*/ 3 h 6"/>
                <a:gd name="T8" fmla="*/ 10 w 12"/>
                <a:gd name="T9" fmla="*/ 4 h 6"/>
                <a:gd name="T10" fmla="*/ 12 w 12"/>
                <a:gd name="T11" fmla="*/ 5 h 6"/>
                <a:gd name="T12" fmla="*/ 12 w 12"/>
                <a:gd name="T13" fmla="*/ 6 h 6"/>
                <a:gd name="T14" fmla="*/ 12 w 12"/>
                <a:gd name="T15" fmla="*/ 6 h 6"/>
                <a:gd name="T16" fmla="*/ 7 w 12"/>
                <a:gd name="T17" fmla="*/ 2 h 6"/>
                <a:gd name="T18" fmla="*/ 6 w 12"/>
                <a:gd name="T19" fmla="*/ 1 h 6"/>
                <a:gd name="T20" fmla="*/ 6 w 12"/>
                <a:gd name="T21" fmla="*/ 1 h 6"/>
                <a:gd name="T22" fmla="*/ 6 w 12"/>
                <a:gd name="T23" fmla="*/ 1 h 6"/>
                <a:gd name="T24" fmla="*/ 6 w 12"/>
                <a:gd name="T25" fmla="*/ 1 h 6"/>
                <a:gd name="T26" fmla="*/ 4 w 12"/>
                <a:gd name="T27" fmla="*/ 0 h 6"/>
                <a:gd name="T28" fmla="*/ 0 w 12"/>
                <a:gd name="T29" fmla="*/ 2 h 6"/>
                <a:gd name="T30" fmla="*/ 4 w 12"/>
                <a:gd name="T31" fmla="*/ 0 h 6"/>
                <a:gd name="T32" fmla="*/ 4 w 12"/>
                <a:gd name="T33" fmla="*/ 0 h 6"/>
                <a:gd name="T34" fmla="*/ 6 w 12"/>
                <a:gd name="T35" fmla="*/ 0 h 6"/>
                <a:gd name="T36" fmla="*/ 5 w 12"/>
                <a:gd name="T37" fmla="*/ 1 h 6"/>
                <a:gd name="T38" fmla="*/ 5 w 12"/>
                <a:gd name="T39" fmla="*/ 1 h 6"/>
                <a:gd name="T40" fmla="*/ 5 w 12"/>
                <a:gd name="T41" fmla="*/ 1 h 6"/>
                <a:gd name="T42" fmla="*/ 5 w 12"/>
                <a:gd name="T43" fmla="*/ 1 h 6"/>
                <a:gd name="T44" fmla="*/ 6 w 12"/>
                <a:gd name="T45" fmla="*/ 1 h 6"/>
                <a:gd name="T46" fmla="*/ 5 w 12"/>
                <a:gd name="T47" fmla="*/ 1 h 6"/>
                <a:gd name="T48" fmla="*/ 6 w 12"/>
                <a:gd name="T49" fmla="*/ 0 h 6"/>
                <a:gd name="T50" fmla="*/ 6 w 12"/>
                <a:gd name="T5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10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5" name="Freeform 550"/>
            <p:cNvSpPr>
              <a:spLocks noEditPoints="1"/>
            </p:cNvSpPr>
            <p:nvPr/>
          </p:nvSpPr>
          <p:spPr bwMode="auto">
            <a:xfrm>
              <a:off x="1352" y="2694"/>
              <a:ext cx="5" cy="19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13 h 13"/>
                <a:gd name="T4" fmla="*/ 3 w 3"/>
                <a:gd name="T5" fmla="*/ 13 h 13"/>
                <a:gd name="T6" fmla="*/ 3 w 3"/>
                <a:gd name="T7" fmla="*/ 12 h 13"/>
                <a:gd name="T8" fmla="*/ 0 w 3"/>
                <a:gd name="T9" fmla="*/ 0 h 13"/>
                <a:gd name="T10" fmla="*/ 2 w 3"/>
                <a:gd name="T11" fmla="*/ 9 h 13"/>
                <a:gd name="T12" fmla="*/ 3 w 3"/>
                <a:gd name="T13" fmla="*/ 12 h 13"/>
                <a:gd name="T14" fmla="*/ 3 w 3"/>
                <a:gd name="T15" fmla="*/ 8 h 13"/>
                <a:gd name="T16" fmla="*/ 0 w 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moveTo>
                    <a:pt x="0" y="0"/>
                  </a:moveTo>
                  <a:cubicBezTo>
                    <a:pt x="1" y="4"/>
                    <a:pt x="2" y="6"/>
                    <a:pt x="2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6" name="Freeform 551"/>
            <p:cNvSpPr/>
            <p:nvPr/>
          </p:nvSpPr>
          <p:spPr bwMode="auto">
            <a:xfrm>
              <a:off x="1355" y="2707"/>
              <a:ext cx="2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7" name="Freeform 552"/>
            <p:cNvSpPr>
              <a:spLocks noEditPoints="1"/>
            </p:cNvSpPr>
            <p:nvPr/>
          </p:nvSpPr>
          <p:spPr bwMode="auto">
            <a:xfrm>
              <a:off x="1286" y="2669"/>
              <a:ext cx="66" cy="39"/>
            </a:xfrm>
            <a:custGeom>
              <a:avLst/>
              <a:gdLst>
                <a:gd name="T0" fmla="*/ 7 w 46"/>
                <a:gd name="T1" fmla="*/ 24 h 27"/>
                <a:gd name="T2" fmla="*/ 6 w 46"/>
                <a:gd name="T3" fmla="*/ 25 h 27"/>
                <a:gd name="T4" fmla="*/ 7 w 46"/>
                <a:gd name="T5" fmla="*/ 25 h 27"/>
                <a:gd name="T6" fmla="*/ 7 w 46"/>
                <a:gd name="T7" fmla="*/ 24 h 27"/>
                <a:gd name="T8" fmla="*/ 14 w 46"/>
                <a:gd name="T9" fmla="*/ 13 h 27"/>
                <a:gd name="T10" fmla="*/ 17 w 46"/>
                <a:gd name="T11" fmla="*/ 7 h 27"/>
                <a:gd name="T12" fmla="*/ 24 w 46"/>
                <a:gd name="T13" fmla="*/ 19 h 27"/>
                <a:gd name="T14" fmla="*/ 34 w 46"/>
                <a:gd name="T15" fmla="*/ 19 h 27"/>
                <a:gd name="T16" fmla="*/ 32 w 46"/>
                <a:gd name="T17" fmla="*/ 20 h 27"/>
                <a:gd name="T18" fmla="*/ 31 w 46"/>
                <a:gd name="T19" fmla="*/ 20 h 27"/>
                <a:gd name="T20" fmla="*/ 18 w 46"/>
                <a:gd name="T21" fmla="*/ 26 h 27"/>
                <a:gd name="T22" fmla="*/ 15 w 46"/>
                <a:gd name="T23" fmla="*/ 13 h 27"/>
                <a:gd name="T24" fmla="*/ 14 w 46"/>
                <a:gd name="T25" fmla="*/ 13 h 27"/>
                <a:gd name="T26" fmla="*/ 14 w 46"/>
                <a:gd name="T27" fmla="*/ 13 h 27"/>
                <a:gd name="T28" fmla="*/ 14 w 46"/>
                <a:gd name="T29" fmla="*/ 13 h 27"/>
                <a:gd name="T30" fmla="*/ 15 w 46"/>
                <a:gd name="T31" fmla="*/ 0 h 27"/>
                <a:gd name="T32" fmla="*/ 13 w 46"/>
                <a:gd name="T33" fmla="*/ 13 h 27"/>
                <a:gd name="T34" fmla="*/ 8 w 46"/>
                <a:gd name="T35" fmla="*/ 10 h 27"/>
                <a:gd name="T36" fmla="*/ 7 w 46"/>
                <a:gd name="T37" fmla="*/ 10 h 27"/>
                <a:gd name="T38" fmla="*/ 0 w 46"/>
                <a:gd name="T39" fmla="*/ 22 h 27"/>
                <a:gd name="T40" fmla="*/ 4 w 46"/>
                <a:gd name="T41" fmla="*/ 24 h 27"/>
                <a:gd name="T42" fmla="*/ 5 w 46"/>
                <a:gd name="T43" fmla="*/ 24 h 27"/>
                <a:gd name="T44" fmla="*/ 7 w 46"/>
                <a:gd name="T45" fmla="*/ 24 h 27"/>
                <a:gd name="T46" fmla="*/ 3 w 46"/>
                <a:gd name="T47" fmla="*/ 21 h 27"/>
                <a:gd name="T48" fmla="*/ 1 w 46"/>
                <a:gd name="T49" fmla="*/ 22 h 27"/>
                <a:gd name="T50" fmla="*/ 6 w 46"/>
                <a:gd name="T51" fmla="*/ 10 h 27"/>
                <a:gd name="T52" fmla="*/ 6 w 46"/>
                <a:gd name="T53" fmla="*/ 11 h 27"/>
                <a:gd name="T54" fmla="*/ 7 w 46"/>
                <a:gd name="T55" fmla="*/ 25 h 27"/>
                <a:gd name="T56" fmla="*/ 9 w 46"/>
                <a:gd name="T57" fmla="*/ 26 h 27"/>
                <a:gd name="T58" fmla="*/ 11 w 46"/>
                <a:gd name="T59" fmla="*/ 25 h 27"/>
                <a:gd name="T60" fmla="*/ 12 w 46"/>
                <a:gd name="T61" fmla="*/ 25 h 27"/>
                <a:gd name="T62" fmla="*/ 12 w 46"/>
                <a:gd name="T63" fmla="*/ 25 h 27"/>
                <a:gd name="T64" fmla="*/ 16 w 46"/>
                <a:gd name="T65" fmla="*/ 27 h 27"/>
                <a:gd name="T66" fmla="*/ 18 w 46"/>
                <a:gd name="T67" fmla="*/ 27 h 27"/>
                <a:gd name="T68" fmla="*/ 23 w 46"/>
                <a:gd name="T69" fmla="*/ 24 h 27"/>
                <a:gd name="T70" fmla="*/ 33 w 46"/>
                <a:gd name="T71" fmla="*/ 21 h 27"/>
                <a:gd name="T72" fmla="*/ 34 w 46"/>
                <a:gd name="T73" fmla="*/ 21 h 27"/>
                <a:gd name="T74" fmla="*/ 35 w 46"/>
                <a:gd name="T75" fmla="*/ 21 h 27"/>
                <a:gd name="T76" fmla="*/ 33 w 46"/>
                <a:gd name="T77" fmla="*/ 23 h 27"/>
                <a:gd name="T78" fmla="*/ 34 w 46"/>
                <a:gd name="T79" fmla="*/ 23 h 27"/>
                <a:gd name="T80" fmla="*/ 40 w 46"/>
                <a:gd name="T81" fmla="*/ 19 h 27"/>
                <a:gd name="T82" fmla="*/ 37 w 46"/>
                <a:gd name="T83" fmla="*/ 17 h 27"/>
                <a:gd name="T84" fmla="*/ 30 w 46"/>
                <a:gd name="T85" fmla="*/ 8 h 27"/>
                <a:gd name="T86" fmla="*/ 32 w 46"/>
                <a:gd name="T87" fmla="*/ 9 h 27"/>
                <a:gd name="T88" fmla="*/ 46 w 46"/>
                <a:gd name="T89" fmla="*/ 17 h 27"/>
                <a:gd name="T90" fmla="*/ 45 w 46"/>
                <a:gd name="T91" fmla="*/ 14 h 27"/>
                <a:gd name="T92" fmla="*/ 32 w 46"/>
                <a:gd name="T93" fmla="*/ 1 h 27"/>
                <a:gd name="T94" fmla="*/ 28 w 46"/>
                <a:gd name="T95" fmla="*/ 3 h 27"/>
                <a:gd name="T96" fmla="*/ 22 w 46"/>
                <a:gd name="T97" fmla="*/ 2 h 27"/>
                <a:gd name="T98" fmla="*/ 17 w 46"/>
                <a:gd name="T99" fmla="*/ 1 h 27"/>
                <a:gd name="T100" fmla="*/ 16 w 46"/>
                <a:gd name="T101" fmla="*/ 0 h 27"/>
                <a:gd name="T102" fmla="*/ 16 w 46"/>
                <a:gd name="T103" fmla="*/ 0 h 27"/>
                <a:gd name="T104" fmla="*/ 16 w 46"/>
                <a:gd name="T105" fmla="*/ 0 h 27"/>
                <a:gd name="T106" fmla="*/ 16 w 46"/>
                <a:gd name="T107" fmla="*/ 0 h 27"/>
                <a:gd name="T108" fmla="*/ 16 w 46"/>
                <a:gd name="T109" fmla="*/ 0 h 27"/>
                <a:gd name="T110" fmla="*/ 15 w 46"/>
                <a:gd name="T111" fmla="*/ 0 h 27"/>
                <a:gd name="T112" fmla="*/ 32 w 46"/>
                <a:gd name="T113" fmla="*/ 0 h 27"/>
                <a:gd name="T114" fmla="*/ 32 w 46"/>
                <a:gd name="T115" fmla="*/ 1 h 27"/>
                <a:gd name="T116" fmla="*/ 32 w 46"/>
                <a:gd name="T117" fmla="*/ 0 h 27"/>
                <a:gd name="T118" fmla="*/ 32 w 46"/>
                <a:gd name="T1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" h="27">
                  <a:moveTo>
                    <a:pt x="7" y="24"/>
                  </a:moveTo>
                  <a:cubicBezTo>
                    <a:pt x="7" y="25"/>
                    <a:pt x="7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moveTo>
                    <a:pt x="14" y="13"/>
                  </a:moveTo>
                  <a:cubicBezTo>
                    <a:pt x="15" y="13"/>
                    <a:pt x="17" y="12"/>
                    <a:pt x="17" y="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31" y="19"/>
                    <a:pt x="34" y="19"/>
                  </a:cubicBezTo>
                  <a:cubicBezTo>
                    <a:pt x="37" y="19"/>
                    <a:pt x="37" y="19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29" y="20"/>
                    <a:pt x="24" y="21"/>
                    <a:pt x="18" y="26"/>
                  </a:cubicBezTo>
                  <a:cubicBezTo>
                    <a:pt x="18" y="26"/>
                    <a:pt x="18" y="13"/>
                    <a:pt x="15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moveTo>
                    <a:pt x="15" y="0"/>
                  </a:moveTo>
                  <a:cubicBezTo>
                    <a:pt x="15" y="0"/>
                    <a:pt x="19" y="13"/>
                    <a:pt x="13" y="13"/>
                  </a:cubicBezTo>
                  <a:cubicBezTo>
                    <a:pt x="12" y="13"/>
                    <a:pt x="10" y="12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4" y="11"/>
                    <a:pt x="0" y="22"/>
                  </a:cubicBezTo>
                  <a:cubicBezTo>
                    <a:pt x="0" y="22"/>
                    <a:pt x="1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5" y="21"/>
                    <a:pt x="3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5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9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6" y="25"/>
                    <a:pt x="16" y="27"/>
                  </a:cubicBezTo>
                  <a:cubicBezTo>
                    <a:pt x="17" y="27"/>
                    <a:pt x="17" y="27"/>
                    <a:pt x="18" y="27"/>
                  </a:cubicBezTo>
                  <a:cubicBezTo>
                    <a:pt x="19" y="25"/>
                    <a:pt x="21" y="25"/>
                    <a:pt x="23" y="24"/>
                  </a:cubicBezTo>
                  <a:cubicBezTo>
                    <a:pt x="26" y="23"/>
                    <a:pt x="30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5" y="21"/>
                  </a:cubicBezTo>
                  <a:cubicBezTo>
                    <a:pt x="35" y="21"/>
                    <a:pt x="36" y="21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5" y="23"/>
                    <a:pt x="37" y="21"/>
                    <a:pt x="40" y="19"/>
                  </a:cubicBezTo>
                  <a:cubicBezTo>
                    <a:pt x="40" y="19"/>
                    <a:pt x="35" y="19"/>
                    <a:pt x="37" y="17"/>
                  </a:cubicBezTo>
                  <a:cubicBezTo>
                    <a:pt x="37" y="17"/>
                    <a:pt x="25" y="8"/>
                    <a:pt x="30" y="8"/>
                  </a:cubicBezTo>
                  <a:cubicBezTo>
                    <a:pt x="31" y="8"/>
                    <a:pt x="31" y="9"/>
                    <a:pt x="32" y="9"/>
                  </a:cubicBezTo>
                  <a:cubicBezTo>
                    <a:pt x="32" y="9"/>
                    <a:pt x="40" y="9"/>
                    <a:pt x="46" y="17"/>
                  </a:cubicBezTo>
                  <a:cubicBezTo>
                    <a:pt x="46" y="16"/>
                    <a:pt x="45" y="15"/>
                    <a:pt x="45" y="14"/>
                  </a:cubicBezTo>
                  <a:cubicBezTo>
                    <a:pt x="45" y="14"/>
                    <a:pt x="36" y="5"/>
                    <a:pt x="32" y="1"/>
                  </a:cubicBezTo>
                  <a:cubicBezTo>
                    <a:pt x="32" y="2"/>
                    <a:pt x="31" y="3"/>
                    <a:pt x="28" y="3"/>
                  </a:cubicBezTo>
                  <a:cubicBezTo>
                    <a:pt x="26" y="3"/>
                    <a:pt x="25" y="3"/>
                    <a:pt x="22" y="2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32" y="0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8" name="Freeform 553"/>
            <p:cNvSpPr/>
            <p:nvPr/>
          </p:nvSpPr>
          <p:spPr bwMode="auto">
            <a:xfrm>
              <a:off x="1287" y="2684"/>
              <a:ext cx="9" cy="21"/>
            </a:xfrm>
            <a:custGeom>
              <a:avLst/>
              <a:gdLst>
                <a:gd name="T0" fmla="*/ 5 w 6"/>
                <a:gd name="T1" fmla="*/ 0 h 15"/>
                <a:gd name="T2" fmla="*/ 0 w 6"/>
                <a:gd name="T3" fmla="*/ 12 h 15"/>
                <a:gd name="T4" fmla="*/ 2 w 6"/>
                <a:gd name="T5" fmla="*/ 11 h 15"/>
                <a:gd name="T6" fmla="*/ 6 w 6"/>
                <a:gd name="T7" fmla="*/ 14 h 15"/>
                <a:gd name="T8" fmla="*/ 6 w 6"/>
                <a:gd name="T9" fmla="*/ 14 h 15"/>
                <a:gd name="T10" fmla="*/ 6 w 6"/>
                <a:gd name="T11" fmla="*/ 14 h 15"/>
                <a:gd name="T12" fmla="*/ 6 w 6"/>
                <a:gd name="T13" fmla="*/ 15 h 15"/>
                <a:gd name="T14" fmla="*/ 6 w 6"/>
                <a:gd name="T15" fmla="*/ 15 h 15"/>
                <a:gd name="T16" fmla="*/ 5 w 6"/>
                <a:gd name="T17" fmla="*/ 1 h 15"/>
                <a:gd name="T18" fmla="*/ 5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4" y="0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9" name="Freeform 554"/>
            <p:cNvSpPr>
              <a:spLocks noEditPoints="1"/>
            </p:cNvSpPr>
            <p:nvPr/>
          </p:nvSpPr>
          <p:spPr bwMode="auto">
            <a:xfrm>
              <a:off x="1306" y="2679"/>
              <a:ext cx="33" cy="28"/>
            </a:xfrm>
            <a:custGeom>
              <a:avLst/>
              <a:gdLst>
                <a:gd name="T0" fmla="*/ 0 w 23"/>
                <a:gd name="T1" fmla="*/ 6 h 19"/>
                <a:gd name="T2" fmla="*/ 0 w 23"/>
                <a:gd name="T3" fmla="*/ 6 h 19"/>
                <a:gd name="T4" fmla="*/ 0 w 23"/>
                <a:gd name="T5" fmla="*/ 6 h 19"/>
                <a:gd name="T6" fmla="*/ 3 w 23"/>
                <a:gd name="T7" fmla="*/ 0 h 19"/>
                <a:gd name="T8" fmla="*/ 0 w 23"/>
                <a:gd name="T9" fmla="*/ 6 h 19"/>
                <a:gd name="T10" fmla="*/ 1 w 23"/>
                <a:gd name="T11" fmla="*/ 6 h 19"/>
                <a:gd name="T12" fmla="*/ 4 w 23"/>
                <a:gd name="T13" fmla="*/ 19 h 19"/>
                <a:gd name="T14" fmla="*/ 17 w 23"/>
                <a:gd name="T15" fmla="*/ 13 h 19"/>
                <a:gd name="T16" fmla="*/ 18 w 23"/>
                <a:gd name="T17" fmla="*/ 13 h 19"/>
                <a:gd name="T18" fmla="*/ 20 w 23"/>
                <a:gd name="T19" fmla="*/ 12 h 19"/>
                <a:gd name="T20" fmla="*/ 10 w 23"/>
                <a:gd name="T21" fmla="*/ 12 h 19"/>
                <a:gd name="T22" fmla="*/ 3 w 23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" y="0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19"/>
                    <a:pt x="4" y="19"/>
                  </a:cubicBezTo>
                  <a:cubicBezTo>
                    <a:pt x="10" y="14"/>
                    <a:pt x="15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3" y="12"/>
                    <a:pt x="23" y="12"/>
                    <a:pt x="20" y="12"/>
                  </a:cubicBezTo>
                  <a:cubicBezTo>
                    <a:pt x="17" y="12"/>
                    <a:pt x="10" y="12"/>
                    <a:pt x="10" y="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0" name="Freeform 556"/>
            <p:cNvSpPr/>
            <p:nvPr/>
          </p:nvSpPr>
          <p:spPr bwMode="auto">
            <a:xfrm>
              <a:off x="1309" y="266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1" name="Freeform 557"/>
            <p:cNvSpPr>
              <a:spLocks noEditPoints="1"/>
            </p:cNvSpPr>
            <p:nvPr/>
          </p:nvSpPr>
          <p:spPr bwMode="auto">
            <a:xfrm>
              <a:off x="1318" y="2704"/>
              <a:ext cx="40" cy="30"/>
            </a:xfrm>
            <a:custGeom>
              <a:avLst/>
              <a:gdLst>
                <a:gd name="T0" fmla="*/ 19 w 28"/>
                <a:gd name="T1" fmla="*/ 10 h 21"/>
                <a:gd name="T2" fmla="*/ 19 w 28"/>
                <a:gd name="T3" fmla="*/ 10 h 21"/>
                <a:gd name="T4" fmla="*/ 20 w 28"/>
                <a:gd name="T5" fmla="*/ 15 h 21"/>
                <a:gd name="T6" fmla="*/ 20 w 28"/>
                <a:gd name="T7" fmla="*/ 15 h 21"/>
                <a:gd name="T8" fmla="*/ 20 w 28"/>
                <a:gd name="T9" fmla="*/ 15 h 21"/>
                <a:gd name="T10" fmla="*/ 21 w 28"/>
                <a:gd name="T11" fmla="*/ 10 h 21"/>
                <a:gd name="T12" fmla="*/ 19 w 28"/>
                <a:gd name="T13" fmla="*/ 10 h 21"/>
                <a:gd name="T14" fmla="*/ 8 w 28"/>
                <a:gd name="T15" fmla="*/ 9 h 21"/>
                <a:gd name="T16" fmla="*/ 3 w 28"/>
                <a:gd name="T17" fmla="*/ 14 h 21"/>
                <a:gd name="T18" fmla="*/ 2 w 28"/>
                <a:gd name="T19" fmla="*/ 15 h 21"/>
                <a:gd name="T20" fmla="*/ 0 w 28"/>
                <a:gd name="T21" fmla="*/ 20 h 21"/>
                <a:gd name="T22" fmla="*/ 10 w 28"/>
                <a:gd name="T23" fmla="*/ 17 h 21"/>
                <a:gd name="T24" fmla="*/ 7 w 28"/>
                <a:gd name="T25" fmla="*/ 13 h 21"/>
                <a:gd name="T26" fmla="*/ 7 w 28"/>
                <a:gd name="T27" fmla="*/ 14 h 21"/>
                <a:gd name="T28" fmla="*/ 5 w 28"/>
                <a:gd name="T29" fmla="*/ 17 h 21"/>
                <a:gd name="T30" fmla="*/ 3 w 28"/>
                <a:gd name="T31" fmla="*/ 17 h 21"/>
                <a:gd name="T32" fmla="*/ 4 w 28"/>
                <a:gd name="T33" fmla="*/ 13 h 21"/>
                <a:gd name="T34" fmla="*/ 6 w 28"/>
                <a:gd name="T35" fmla="*/ 13 h 21"/>
                <a:gd name="T36" fmla="*/ 8 w 28"/>
                <a:gd name="T37" fmla="*/ 10 h 21"/>
                <a:gd name="T38" fmla="*/ 8 w 28"/>
                <a:gd name="T39" fmla="*/ 9 h 21"/>
                <a:gd name="T40" fmla="*/ 27 w 28"/>
                <a:gd name="T41" fmla="*/ 6 h 21"/>
                <a:gd name="T42" fmla="*/ 26 w 28"/>
                <a:gd name="T43" fmla="*/ 11 h 21"/>
                <a:gd name="T44" fmla="*/ 26 w 28"/>
                <a:gd name="T45" fmla="*/ 12 h 21"/>
                <a:gd name="T46" fmla="*/ 27 w 28"/>
                <a:gd name="T47" fmla="*/ 15 h 21"/>
                <a:gd name="T48" fmla="*/ 27 w 28"/>
                <a:gd name="T49" fmla="*/ 21 h 21"/>
                <a:gd name="T50" fmla="*/ 27 w 28"/>
                <a:gd name="T51" fmla="*/ 21 h 21"/>
                <a:gd name="T52" fmla="*/ 27 w 28"/>
                <a:gd name="T53" fmla="*/ 6 h 21"/>
                <a:gd name="T54" fmla="*/ 13 w 28"/>
                <a:gd name="T55" fmla="*/ 5 h 21"/>
                <a:gd name="T56" fmla="*/ 10 w 28"/>
                <a:gd name="T57" fmla="*/ 8 h 21"/>
                <a:gd name="T58" fmla="*/ 10 w 28"/>
                <a:gd name="T59" fmla="*/ 8 h 21"/>
                <a:gd name="T60" fmla="*/ 13 w 28"/>
                <a:gd name="T61" fmla="*/ 6 h 21"/>
                <a:gd name="T62" fmla="*/ 13 w 28"/>
                <a:gd name="T63" fmla="*/ 5 h 21"/>
                <a:gd name="T64" fmla="*/ 8 w 28"/>
                <a:gd name="T65" fmla="*/ 2 h 21"/>
                <a:gd name="T66" fmla="*/ 5 w 28"/>
                <a:gd name="T67" fmla="*/ 5 h 21"/>
                <a:gd name="T68" fmla="*/ 6 w 28"/>
                <a:gd name="T69" fmla="*/ 6 h 21"/>
                <a:gd name="T70" fmla="*/ 8 w 28"/>
                <a:gd name="T71" fmla="*/ 6 h 21"/>
                <a:gd name="T72" fmla="*/ 8 w 28"/>
                <a:gd name="T73" fmla="*/ 4 h 21"/>
                <a:gd name="T74" fmla="*/ 8 w 28"/>
                <a:gd name="T75" fmla="*/ 2 h 21"/>
                <a:gd name="T76" fmla="*/ 20 w 28"/>
                <a:gd name="T77" fmla="*/ 1 h 21"/>
                <a:gd name="T78" fmla="*/ 20 w 28"/>
                <a:gd name="T79" fmla="*/ 1 h 21"/>
                <a:gd name="T80" fmla="*/ 20 w 28"/>
                <a:gd name="T81" fmla="*/ 1 h 21"/>
                <a:gd name="T82" fmla="*/ 19 w 28"/>
                <a:gd name="T83" fmla="*/ 3 h 21"/>
                <a:gd name="T84" fmla="*/ 19 w 28"/>
                <a:gd name="T85" fmla="*/ 3 h 21"/>
                <a:gd name="T86" fmla="*/ 20 w 28"/>
                <a:gd name="T87" fmla="*/ 1 h 21"/>
                <a:gd name="T88" fmla="*/ 20 w 28"/>
                <a:gd name="T89" fmla="*/ 1 h 21"/>
                <a:gd name="T90" fmla="*/ 11 w 28"/>
                <a:gd name="T91" fmla="*/ 1 h 21"/>
                <a:gd name="T92" fmla="*/ 10 w 28"/>
                <a:gd name="T93" fmla="*/ 2 h 21"/>
                <a:gd name="T94" fmla="*/ 10 w 28"/>
                <a:gd name="T95" fmla="*/ 5 h 21"/>
                <a:gd name="T96" fmla="*/ 11 w 28"/>
                <a:gd name="T97" fmla="*/ 5 h 21"/>
                <a:gd name="T98" fmla="*/ 13 w 28"/>
                <a:gd name="T99" fmla="*/ 4 h 21"/>
                <a:gd name="T100" fmla="*/ 13 w 28"/>
                <a:gd name="T101" fmla="*/ 4 h 21"/>
                <a:gd name="T102" fmla="*/ 11 w 28"/>
                <a:gd name="T103" fmla="*/ 1 h 21"/>
                <a:gd name="T104" fmla="*/ 17 w 28"/>
                <a:gd name="T105" fmla="*/ 0 h 21"/>
                <a:gd name="T106" fmla="*/ 14 w 28"/>
                <a:gd name="T107" fmla="*/ 1 h 21"/>
                <a:gd name="T108" fmla="*/ 15 w 28"/>
                <a:gd name="T109" fmla="*/ 3 h 21"/>
                <a:gd name="T110" fmla="*/ 16 w 28"/>
                <a:gd name="T111" fmla="*/ 3 h 21"/>
                <a:gd name="T112" fmla="*/ 15 w 28"/>
                <a:gd name="T113" fmla="*/ 3 h 21"/>
                <a:gd name="T114" fmla="*/ 16 w 28"/>
                <a:gd name="T115" fmla="*/ 5 h 21"/>
                <a:gd name="T116" fmla="*/ 17 w 28"/>
                <a:gd name="T117" fmla="*/ 4 h 21"/>
                <a:gd name="T118" fmla="*/ 16 w 28"/>
                <a:gd name="T119" fmla="*/ 2 h 21"/>
                <a:gd name="T120" fmla="*/ 17 w 28"/>
                <a:gd name="T1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1">
                  <a:moveTo>
                    <a:pt x="19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3"/>
                    <a:pt x="21" y="10"/>
                  </a:cubicBezTo>
                  <a:cubicBezTo>
                    <a:pt x="20" y="10"/>
                    <a:pt x="20" y="10"/>
                    <a:pt x="19" y="10"/>
                  </a:cubicBezTo>
                  <a:moveTo>
                    <a:pt x="8" y="9"/>
                  </a:moveTo>
                  <a:cubicBezTo>
                    <a:pt x="6" y="11"/>
                    <a:pt x="5" y="12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4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2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moveTo>
                    <a:pt x="27" y="6"/>
                  </a:moveTo>
                  <a:cubicBezTo>
                    <a:pt x="27" y="8"/>
                    <a:pt x="27" y="10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7" y="15"/>
                    <a:pt x="28" y="16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28" y="15"/>
                    <a:pt x="27" y="6"/>
                  </a:cubicBezTo>
                  <a:moveTo>
                    <a:pt x="13" y="5"/>
                  </a:moveTo>
                  <a:cubicBezTo>
                    <a:pt x="12" y="6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moveTo>
                    <a:pt x="8" y="2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5" y="5"/>
                    <a:pt x="4" y="6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1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moveTo>
                    <a:pt x="17" y="0"/>
                  </a:moveTo>
                  <a:cubicBezTo>
                    <a:pt x="17" y="0"/>
                    <a:pt x="16" y="1"/>
                    <a:pt x="14" y="1"/>
                  </a:cubicBezTo>
                  <a:cubicBezTo>
                    <a:pt x="15" y="1"/>
                    <a:pt x="15" y="2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2"/>
                    <a:pt x="17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2" name="Freeform 558"/>
            <p:cNvSpPr/>
            <p:nvPr/>
          </p:nvSpPr>
          <p:spPr bwMode="auto">
            <a:xfrm>
              <a:off x="1248" y="2807"/>
              <a:ext cx="138" cy="13"/>
            </a:xfrm>
            <a:custGeom>
              <a:avLst/>
              <a:gdLst>
                <a:gd name="T0" fmla="*/ 90 w 95"/>
                <a:gd name="T1" fmla="*/ 0 h 9"/>
                <a:gd name="T2" fmla="*/ 89 w 95"/>
                <a:gd name="T3" fmla="*/ 1 h 9"/>
                <a:gd name="T4" fmla="*/ 89 w 95"/>
                <a:gd name="T5" fmla="*/ 1 h 9"/>
                <a:gd name="T6" fmla="*/ 78 w 95"/>
                <a:gd name="T7" fmla="*/ 6 h 9"/>
                <a:gd name="T8" fmla="*/ 64 w 95"/>
                <a:gd name="T9" fmla="*/ 7 h 9"/>
                <a:gd name="T10" fmla="*/ 58 w 95"/>
                <a:gd name="T11" fmla="*/ 6 h 9"/>
                <a:gd name="T12" fmla="*/ 28 w 95"/>
                <a:gd name="T13" fmla="*/ 8 h 9"/>
                <a:gd name="T14" fmla="*/ 25 w 95"/>
                <a:gd name="T15" fmla="*/ 8 h 9"/>
                <a:gd name="T16" fmla="*/ 5 w 95"/>
                <a:gd name="T17" fmla="*/ 4 h 9"/>
                <a:gd name="T18" fmla="*/ 4 w 95"/>
                <a:gd name="T19" fmla="*/ 2 h 9"/>
                <a:gd name="T20" fmla="*/ 4 w 95"/>
                <a:gd name="T21" fmla="*/ 2 h 9"/>
                <a:gd name="T22" fmla="*/ 8 w 95"/>
                <a:gd name="T23" fmla="*/ 6 h 9"/>
                <a:gd name="T24" fmla="*/ 24 w 95"/>
                <a:gd name="T25" fmla="*/ 9 h 9"/>
                <a:gd name="T26" fmla="*/ 29 w 95"/>
                <a:gd name="T27" fmla="*/ 9 h 9"/>
                <a:gd name="T28" fmla="*/ 64 w 95"/>
                <a:gd name="T29" fmla="*/ 8 h 9"/>
                <a:gd name="T30" fmla="*/ 82 w 95"/>
                <a:gd name="T31" fmla="*/ 5 h 9"/>
                <a:gd name="T32" fmla="*/ 92 w 95"/>
                <a:gd name="T33" fmla="*/ 1 h 9"/>
                <a:gd name="T34" fmla="*/ 90 w 95"/>
                <a:gd name="T35" fmla="*/ 1 h 9"/>
                <a:gd name="T36" fmla="*/ 90 w 95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">
                  <a:moveTo>
                    <a:pt x="90" y="0"/>
                  </a:moveTo>
                  <a:cubicBezTo>
                    <a:pt x="90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1"/>
                    <a:pt x="78" y="6"/>
                    <a:pt x="78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6"/>
                    <a:pt x="58" y="6"/>
                  </a:cubicBezTo>
                  <a:cubicBezTo>
                    <a:pt x="47" y="6"/>
                    <a:pt x="28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17" y="8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3"/>
                    <a:pt x="8" y="6"/>
                  </a:cubicBezTo>
                  <a:cubicBezTo>
                    <a:pt x="8" y="6"/>
                    <a:pt x="16" y="9"/>
                    <a:pt x="24" y="9"/>
                  </a:cubicBezTo>
                  <a:cubicBezTo>
                    <a:pt x="25" y="9"/>
                    <a:pt x="27" y="9"/>
                    <a:pt x="29" y="9"/>
                  </a:cubicBezTo>
                  <a:cubicBezTo>
                    <a:pt x="29" y="9"/>
                    <a:pt x="59" y="8"/>
                    <a:pt x="64" y="8"/>
                  </a:cubicBezTo>
                  <a:cubicBezTo>
                    <a:pt x="64" y="8"/>
                    <a:pt x="76" y="8"/>
                    <a:pt x="82" y="5"/>
                  </a:cubicBezTo>
                  <a:cubicBezTo>
                    <a:pt x="82" y="5"/>
                    <a:pt x="95" y="1"/>
                    <a:pt x="92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3" name="Freeform 559"/>
            <p:cNvSpPr>
              <a:spLocks noEditPoints="1"/>
            </p:cNvSpPr>
            <p:nvPr/>
          </p:nvSpPr>
          <p:spPr bwMode="auto">
            <a:xfrm>
              <a:off x="1254" y="2718"/>
              <a:ext cx="125" cy="101"/>
            </a:xfrm>
            <a:custGeom>
              <a:avLst/>
              <a:gdLst>
                <a:gd name="T0" fmla="*/ 50 w 86"/>
                <a:gd name="T1" fmla="*/ 46 h 69"/>
                <a:gd name="T2" fmla="*/ 51 w 86"/>
                <a:gd name="T3" fmla="*/ 46 h 69"/>
                <a:gd name="T4" fmla="*/ 59 w 86"/>
                <a:gd name="T5" fmla="*/ 1 h 69"/>
                <a:gd name="T6" fmla="*/ 58 w 86"/>
                <a:gd name="T7" fmla="*/ 5 h 69"/>
                <a:gd name="T8" fmla="*/ 59 w 86"/>
                <a:gd name="T9" fmla="*/ 7 h 69"/>
                <a:gd name="T10" fmla="*/ 53 w 86"/>
                <a:gd name="T11" fmla="*/ 12 h 69"/>
                <a:gd name="T12" fmla="*/ 40 w 86"/>
                <a:gd name="T13" fmla="*/ 29 h 69"/>
                <a:gd name="T14" fmla="*/ 38 w 86"/>
                <a:gd name="T15" fmla="*/ 58 h 69"/>
                <a:gd name="T16" fmla="*/ 47 w 86"/>
                <a:gd name="T17" fmla="*/ 57 h 69"/>
                <a:gd name="T18" fmla="*/ 47 w 86"/>
                <a:gd name="T19" fmla="*/ 58 h 69"/>
                <a:gd name="T20" fmla="*/ 38 w 86"/>
                <a:gd name="T21" fmla="*/ 61 h 69"/>
                <a:gd name="T22" fmla="*/ 37 w 86"/>
                <a:gd name="T23" fmla="*/ 61 h 69"/>
                <a:gd name="T24" fmla="*/ 19 w 86"/>
                <a:gd name="T25" fmla="*/ 68 h 69"/>
                <a:gd name="T26" fmla="*/ 0 w 86"/>
                <a:gd name="T27" fmla="*/ 63 h 69"/>
                <a:gd name="T28" fmla="*/ 21 w 86"/>
                <a:gd name="T29" fmla="*/ 69 h 69"/>
                <a:gd name="T30" fmla="*/ 54 w 86"/>
                <a:gd name="T31" fmla="*/ 67 h 69"/>
                <a:gd name="T32" fmla="*/ 74 w 86"/>
                <a:gd name="T33" fmla="*/ 67 h 69"/>
                <a:gd name="T34" fmla="*/ 85 w 86"/>
                <a:gd name="T35" fmla="*/ 62 h 69"/>
                <a:gd name="T36" fmla="*/ 85 w 86"/>
                <a:gd name="T37" fmla="*/ 60 h 69"/>
                <a:gd name="T38" fmla="*/ 82 w 86"/>
                <a:gd name="T39" fmla="*/ 61 h 69"/>
                <a:gd name="T40" fmla="*/ 82 w 86"/>
                <a:gd name="T41" fmla="*/ 57 h 69"/>
                <a:gd name="T42" fmla="*/ 74 w 86"/>
                <a:gd name="T43" fmla="*/ 64 h 69"/>
                <a:gd name="T44" fmla="*/ 79 w 86"/>
                <a:gd name="T45" fmla="*/ 55 h 69"/>
                <a:gd name="T46" fmla="*/ 78 w 86"/>
                <a:gd name="T47" fmla="*/ 55 h 69"/>
                <a:gd name="T48" fmla="*/ 63 w 86"/>
                <a:gd name="T49" fmla="*/ 63 h 69"/>
                <a:gd name="T50" fmla="*/ 73 w 86"/>
                <a:gd name="T51" fmla="*/ 56 h 69"/>
                <a:gd name="T52" fmla="*/ 52 w 86"/>
                <a:gd name="T53" fmla="*/ 58 h 69"/>
                <a:gd name="T54" fmla="*/ 52 w 86"/>
                <a:gd name="T55" fmla="*/ 58 h 69"/>
                <a:gd name="T56" fmla="*/ 48 w 86"/>
                <a:gd name="T57" fmla="*/ 46 h 69"/>
                <a:gd name="T58" fmla="*/ 51 w 86"/>
                <a:gd name="T59" fmla="*/ 43 h 69"/>
                <a:gd name="T60" fmla="*/ 50 w 86"/>
                <a:gd name="T61" fmla="*/ 42 h 69"/>
                <a:gd name="T62" fmla="*/ 54 w 86"/>
                <a:gd name="T63" fmla="*/ 41 h 69"/>
                <a:gd name="T64" fmla="*/ 67 w 86"/>
                <a:gd name="T65" fmla="*/ 40 h 69"/>
                <a:gd name="T66" fmla="*/ 58 w 86"/>
                <a:gd name="T67" fmla="*/ 34 h 69"/>
                <a:gd name="T68" fmla="*/ 63 w 86"/>
                <a:gd name="T69" fmla="*/ 28 h 69"/>
                <a:gd name="T70" fmla="*/ 64 w 86"/>
                <a:gd name="T71" fmla="*/ 14 h 69"/>
                <a:gd name="T72" fmla="*/ 61 w 86"/>
                <a:gd name="T73" fmla="*/ 14 h 69"/>
                <a:gd name="T74" fmla="*/ 68 w 86"/>
                <a:gd name="T75" fmla="*/ 8 h 69"/>
                <a:gd name="T76" fmla="*/ 67 w 86"/>
                <a:gd name="T77" fmla="*/ 1 h 69"/>
                <a:gd name="T78" fmla="*/ 67 w 86"/>
                <a:gd name="T79" fmla="*/ 1 h 69"/>
                <a:gd name="T80" fmla="*/ 64 w 86"/>
                <a:gd name="T81" fmla="*/ 7 h 69"/>
                <a:gd name="T82" fmla="*/ 60 w 86"/>
                <a:gd name="T8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69">
                  <a:moveTo>
                    <a:pt x="51" y="46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1" y="46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1"/>
                  </a:cubicBezTo>
                  <a:cubicBezTo>
                    <a:pt x="59" y="2"/>
                    <a:pt x="59" y="4"/>
                    <a:pt x="59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5" y="7"/>
                    <a:pt x="53" y="12"/>
                  </a:cubicBezTo>
                  <a:cubicBezTo>
                    <a:pt x="50" y="13"/>
                    <a:pt x="29" y="22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55" y="29"/>
                    <a:pt x="42" y="44"/>
                  </a:cubicBezTo>
                  <a:cubicBezTo>
                    <a:pt x="42" y="44"/>
                    <a:pt x="28" y="58"/>
                    <a:pt x="38" y="58"/>
                  </a:cubicBezTo>
                  <a:cubicBezTo>
                    <a:pt x="40" y="58"/>
                    <a:pt x="42" y="58"/>
                    <a:pt x="45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2" y="61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5" y="61"/>
                    <a:pt x="27" y="61"/>
                    <a:pt x="25" y="66"/>
                  </a:cubicBezTo>
                  <a:cubicBezTo>
                    <a:pt x="25" y="66"/>
                    <a:pt x="24" y="68"/>
                    <a:pt x="19" y="68"/>
                  </a:cubicBezTo>
                  <a:cubicBezTo>
                    <a:pt x="18" y="68"/>
                    <a:pt x="17" y="68"/>
                    <a:pt x="16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1" y="65"/>
                  </a:cubicBezTo>
                  <a:cubicBezTo>
                    <a:pt x="1" y="65"/>
                    <a:pt x="13" y="69"/>
                    <a:pt x="21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4" y="69"/>
                    <a:pt x="43" y="67"/>
                    <a:pt x="54" y="67"/>
                  </a:cubicBezTo>
                  <a:cubicBezTo>
                    <a:pt x="56" y="67"/>
                    <a:pt x="59" y="68"/>
                    <a:pt x="60" y="68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82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4" y="61"/>
                    <a:pt x="84" y="62"/>
                    <a:pt x="83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4" y="59"/>
                    <a:pt x="83" y="58"/>
                    <a:pt x="83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60"/>
                    <a:pt x="74" y="64"/>
                    <a:pt x="74" y="64"/>
                  </a:cubicBezTo>
                  <a:cubicBezTo>
                    <a:pt x="73" y="63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6"/>
                    <a:pt x="76" y="56"/>
                    <a:pt x="75" y="57"/>
                  </a:cubicBezTo>
                  <a:cubicBezTo>
                    <a:pt x="68" y="62"/>
                    <a:pt x="65" y="63"/>
                    <a:pt x="63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9"/>
                    <a:pt x="73" y="56"/>
                    <a:pt x="73" y="56"/>
                  </a:cubicBezTo>
                  <a:cubicBezTo>
                    <a:pt x="73" y="56"/>
                    <a:pt x="68" y="56"/>
                    <a:pt x="63" y="56"/>
                  </a:cubicBezTo>
                  <a:cubicBezTo>
                    <a:pt x="59" y="56"/>
                    <a:pt x="54" y="56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6"/>
                    <a:pt x="50" y="50"/>
                    <a:pt x="50" y="46"/>
                  </a:cubicBezTo>
                  <a:cubicBezTo>
                    <a:pt x="49" y="46"/>
                    <a:pt x="49" y="46"/>
                    <a:pt x="48" y="46"/>
                  </a:cubicBezTo>
                  <a:cubicBezTo>
                    <a:pt x="47" y="44"/>
                    <a:pt x="48" y="43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1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6" y="39"/>
                    <a:pt x="58" y="37"/>
                    <a:pt x="61" y="37"/>
                  </a:cubicBezTo>
                  <a:cubicBezTo>
                    <a:pt x="63" y="37"/>
                    <a:pt x="65" y="38"/>
                    <a:pt x="67" y="40"/>
                  </a:cubicBezTo>
                  <a:cubicBezTo>
                    <a:pt x="67" y="40"/>
                    <a:pt x="66" y="34"/>
                    <a:pt x="60" y="34"/>
                  </a:cubicBezTo>
                  <a:cubicBezTo>
                    <a:pt x="59" y="34"/>
                    <a:pt x="59" y="34"/>
                    <a:pt x="58" y="34"/>
                  </a:cubicBezTo>
                  <a:cubicBezTo>
                    <a:pt x="58" y="34"/>
                    <a:pt x="47" y="32"/>
                    <a:pt x="64" y="29"/>
                  </a:cubicBezTo>
                  <a:cubicBezTo>
                    <a:pt x="64" y="29"/>
                    <a:pt x="72" y="28"/>
                    <a:pt x="63" y="28"/>
                  </a:cubicBezTo>
                  <a:cubicBezTo>
                    <a:pt x="63" y="28"/>
                    <a:pt x="55" y="25"/>
                    <a:pt x="66" y="20"/>
                  </a:cubicBezTo>
                  <a:cubicBezTo>
                    <a:pt x="66" y="20"/>
                    <a:pt x="75" y="14"/>
                    <a:pt x="64" y="14"/>
                  </a:cubicBezTo>
                  <a:cubicBezTo>
                    <a:pt x="64" y="14"/>
                    <a:pt x="63" y="14"/>
                    <a:pt x="62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57" y="14"/>
                    <a:pt x="49" y="14"/>
                    <a:pt x="67" y="9"/>
                  </a:cubicBezTo>
                  <a:cubicBezTo>
                    <a:pt x="67" y="9"/>
                    <a:pt x="68" y="9"/>
                    <a:pt x="68" y="8"/>
                  </a:cubicBezTo>
                  <a:cubicBezTo>
                    <a:pt x="67" y="8"/>
                    <a:pt x="67" y="5"/>
                    <a:pt x="67" y="5"/>
                  </a:cubicBezTo>
                  <a:cubicBezTo>
                    <a:pt x="67" y="4"/>
                    <a:pt x="67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7"/>
                    <a:pt x="60" y="3"/>
                  </a:cubicBezTo>
                  <a:cubicBezTo>
                    <a:pt x="60" y="3"/>
                    <a:pt x="60" y="2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4" name="Freeform 560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3 w 4"/>
                <a:gd name="T5" fmla="*/ 4 h 4"/>
                <a:gd name="T6" fmla="*/ 3 w 4"/>
                <a:gd name="T7" fmla="*/ 4 h 4"/>
                <a:gd name="T8" fmla="*/ 3 w 4"/>
                <a:gd name="T9" fmla="*/ 4 h 4"/>
                <a:gd name="T10" fmla="*/ 3 w 4"/>
                <a:gd name="T11" fmla="*/ 4 h 4"/>
                <a:gd name="T12" fmla="*/ 3 w 4"/>
                <a:gd name="T13" fmla="*/ 4 h 4"/>
                <a:gd name="T14" fmla="*/ 4 w 4"/>
                <a:gd name="T15" fmla="*/ 1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5" name="Freeform 561"/>
            <p:cNvSpPr>
              <a:spLocks noEditPoints="1"/>
            </p:cNvSpPr>
            <p:nvPr/>
          </p:nvSpPr>
          <p:spPr bwMode="auto">
            <a:xfrm>
              <a:off x="1331" y="2720"/>
              <a:ext cx="24" cy="7"/>
            </a:xfrm>
            <a:custGeom>
              <a:avLst/>
              <a:gdLst>
                <a:gd name="T0" fmla="*/ 15 w 17"/>
                <a:gd name="T1" fmla="*/ 1 h 5"/>
                <a:gd name="T2" fmla="*/ 16 w 17"/>
                <a:gd name="T3" fmla="*/ 5 h 5"/>
                <a:gd name="T4" fmla="*/ 17 w 17"/>
                <a:gd name="T5" fmla="*/ 2 h 5"/>
                <a:gd name="T6" fmla="*/ 16 w 17"/>
                <a:gd name="T7" fmla="*/ 2 h 5"/>
                <a:gd name="T8" fmla="*/ 16 w 17"/>
                <a:gd name="T9" fmla="*/ 2 h 5"/>
                <a:gd name="T10" fmla="*/ 15 w 17"/>
                <a:gd name="T11" fmla="*/ 1 h 5"/>
                <a:gd name="T12" fmla="*/ 4 w 17"/>
                <a:gd name="T13" fmla="*/ 0 h 5"/>
                <a:gd name="T14" fmla="*/ 1 w 17"/>
                <a:gd name="T15" fmla="*/ 1 h 5"/>
                <a:gd name="T16" fmla="*/ 1 w 17"/>
                <a:gd name="T17" fmla="*/ 4 h 5"/>
                <a:gd name="T18" fmla="*/ 2 w 17"/>
                <a:gd name="T19" fmla="*/ 4 h 5"/>
                <a:gd name="T20" fmla="*/ 4 w 1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15" y="1"/>
                  </a:move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4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1"/>
                  </a:cubicBezTo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6" name="Freeform 562"/>
            <p:cNvSpPr>
              <a:spLocks noEditPoints="1"/>
            </p:cNvSpPr>
            <p:nvPr/>
          </p:nvSpPr>
          <p:spPr bwMode="auto">
            <a:xfrm>
              <a:off x="1328" y="2775"/>
              <a:ext cx="32" cy="25"/>
            </a:xfrm>
            <a:custGeom>
              <a:avLst/>
              <a:gdLst>
                <a:gd name="T0" fmla="*/ 22 w 22"/>
                <a:gd name="T1" fmla="*/ 17 h 17"/>
                <a:gd name="T2" fmla="*/ 22 w 22"/>
                <a:gd name="T3" fmla="*/ 17 h 17"/>
                <a:gd name="T4" fmla="*/ 22 w 22"/>
                <a:gd name="T5" fmla="*/ 17 h 17"/>
                <a:gd name="T6" fmla="*/ 22 w 22"/>
                <a:gd name="T7" fmla="*/ 17 h 17"/>
                <a:gd name="T8" fmla="*/ 22 w 22"/>
                <a:gd name="T9" fmla="*/ 17 h 17"/>
                <a:gd name="T10" fmla="*/ 10 w 22"/>
                <a:gd name="T11" fmla="*/ 9 h 17"/>
                <a:gd name="T12" fmla="*/ 10 w 22"/>
                <a:gd name="T13" fmla="*/ 9 h 17"/>
                <a:gd name="T14" fmla="*/ 10 w 22"/>
                <a:gd name="T15" fmla="*/ 9 h 17"/>
                <a:gd name="T16" fmla="*/ 8 w 22"/>
                <a:gd name="T17" fmla="*/ 5 h 17"/>
                <a:gd name="T18" fmla="*/ 10 w 22"/>
                <a:gd name="T19" fmla="*/ 9 h 17"/>
                <a:gd name="T20" fmla="*/ 8 w 22"/>
                <a:gd name="T21" fmla="*/ 5 h 17"/>
                <a:gd name="T22" fmla="*/ 8 w 22"/>
                <a:gd name="T23" fmla="*/ 5 h 17"/>
                <a:gd name="T24" fmla="*/ 0 w 22"/>
                <a:gd name="T25" fmla="*/ 7 h 17"/>
                <a:gd name="T26" fmla="*/ 8 w 22"/>
                <a:gd name="T27" fmla="*/ 5 h 17"/>
                <a:gd name="T28" fmla="*/ 8 w 22"/>
                <a:gd name="T29" fmla="*/ 5 h 17"/>
                <a:gd name="T30" fmla="*/ 19 w 22"/>
                <a:gd name="T31" fmla="*/ 0 h 17"/>
                <a:gd name="T32" fmla="*/ 20 w 22"/>
                <a:gd name="T33" fmla="*/ 8 h 17"/>
                <a:gd name="T34" fmla="*/ 20 w 22"/>
                <a:gd name="T35" fmla="*/ 6 h 17"/>
                <a:gd name="T36" fmla="*/ 20 w 22"/>
                <a:gd name="T37" fmla="*/ 6 h 17"/>
                <a:gd name="T38" fmla="*/ 20 w 22"/>
                <a:gd name="T39" fmla="*/ 6 h 17"/>
                <a:gd name="T40" fmla="*/ 19 w 22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5"/>
                  </a:moveTo>
                  <a:cubicBezTo>
                    <a:pt x="10" y="5"/>
                    <a:pt x="11" y="6"/>
                    <a:pt x="10" y="9"/>
                  </a:cubicBezTo>
                  <a:cubicBezTo>
                    <a:pt x="11" y="6"/>
                    <a:pt x="10" y="5"/>
                    <a:pt x="8" y="5"/>
                  </a:cubicBezTo>
                  <a:moveTo>
                    <a:pt x="8" y="5"/>
                  </a:moveTo>
                  <a:cubicBezTo>
                    <a:pt x="5" y="5"/>
                    <a:pt x="2" y="6"/>
                    <a:pt x="0" y="7"/>
                  </a:cubicBezTo>
                  <a:cubicBezTo>
                    <a:pt x="2" y="6"/>
                    <a:pt x="5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19" y="0"/>
                  </a:moveTo>
                  <a:cubicBezTo>
                    <a:pt x="19" y="3"/>
                    <a:pt x="19" y="6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7" name="Freeform 563"/>
            <p:cNvSpPr/>
            <p:nvPr/>
          </p:nvSpPr>
          <p:spPr bwMode="auto">
            <a:xfrm>
              <a:off x="1291" y="2704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8" name="Freeform 564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4 w 4"/>
                <a:gd name="T11" fmla="*/ 1 h 4"/>
                <a:gd name="T12" fmla="*/ 3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9" name="Freeform 565"/>
            <p:cNvSpPr/>
            <p:nvPr/>
          </p:nvSpPr>
          <p:spPr bwMode="auto">
            <a:xfrm>
              <a:off x="1299" y="2705"/>
              <a:ext cx="10" cy="3"/>
            </a:xfrm>
            <a:custGeom>
              <a:avLst/>
              <a:gdLst>
                <a:gd name="T0" fmla="*/ 3 w 7"/>
                <a:gd name="T1" fmla="*/ 0 h 2"/>
                <a:gd name="T2" fmla="*/ 3 w 7"/>
                <a:gd name="T3" fmla="*/ 0 h 2"/>
                <a:gd name="T4" fmla="*/ 2 w 7"/>
                <a:gd name="T5" fmla="*/ 0 h 2"/>
                <a:gd name="T6" fmla="*/ 0 w 7"/>
                <a:gd name="T7" fmla="*/ 1 h 2"/>
                <a:gd name="T8" fmla="*/ 7 w 7"/>
                <a:gd name="T9" fmla="*/ 2 h 2"/>
                <a:gd name="T10" fmla="*/ 3 w 7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2" y="1"/>
                    <a:pt x="5" y="2"/>
                    <a:pt x="7" y="2"/>
                  </a:cubicBezTo>
                  <a:cubicBezTo>
                    <a:pt x="7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0" name="Freeform 566"/>
            <p:cNvSpPr>
              <a:spLocks noEditPoints="1"/>
            </p:cNvSpPr>
            <p:nvPr/>
          </p:nvSpPr>
          <p:spPr bwMode="auto">
            <a:xfrm>
              <a:off x="1312" y="2704"/>
              <a:ext cx="10" cy="22"/>
            </a:xfrm>
            <a:custGeom>
              <a:avLst/>
              <a:gdLst>
                <a:gd name="T0" fmla="*/ 7 w 7"/>
                <a:gd name="T1" fmla="*/ 14 h 15"/>
                <a:gd name="T2" fmla="*/ 6 w 7"/>
                <a:gd name="T3" fmla="*/ 15 h 15"/>
                <a:gd name="T4" fmla="*/ 7 w 7"/>
                <a:gd name="T5" fmla="*/ 14 h 15"/>
                <a:gd name="T6" fmla="*/ 5 w 7"/>
                <a:gd name="T7" fmla="*/ 0 h 15"/>
                <a:gd name="T8" fmla="*/ 0 w 7"/>
                <a:gd name="T9" fmla="*/ 3 h 15"/>
                <a:gd name="T10" fmla="*/ 0 w 7"/>
                <a:gd name="T11" fmla="*/ 3 h 15"/>
                <a:gd name="T12" fmla="*/ 5 w 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7" y="14"/>
                  </a:moveTo>
                  <a:cubicBezTo>
                    <a:pt x="7" y="14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moveTo>
                    <a:pt x="5" y="0"/>
                  </a:moveTo>
                  <a:cubicBezTo>
                    <a:pt x="3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1" name="Freeform 567"/>
            <p:cNvSpPr>
              <a:spLocks noEditPoints="1"/>
            </p:cNvSpPr>
            <p:nvPr/>
          </p:nvSpPr>
          <p:spPr bwMode="auto">
            <a:xfrm>
              <a:off x="1328" y="2702"/>
              <a:ext cx="13" cy="27"/>
            </a:xfrm>
            <a:custGeom>
              <a:avLst/>
              <a:gdLst>
                <a:gd name="T0" fmla="*/ 8 w 9"/>
                <a:gd name="T1" fmla="*/ 12 h 18"/>
                <a:gd name="T2" fmla="*/ 6 w 9"/>
                <a:gd name="T3" fmla="*/ 12 h 18"/>
                <a:gd name="T4" fmla="*/ 4 w 9"/>
                <a:gd name="T5" fmla="*/ 16 h 18"/>
                <a:gd name="T6" fmla="*/ 3 w 9"/>
                <a:gd name="T7" fmla="*/ 16 h 18"/>
                <a:gd name="T8" fmla="*/ 3 w 9"/>
                <a:gd name="T9" fmla="*/ 13 h 18"/>
                <a:gd name="T10" fmla="*/ 0 w 9"/>
                <a:gd name="T11" fmla="*/ 14 h 18"/>
                <a:gd name="T12" fmla="*/ 3 w 9"/>
                <a:gd name="T13" fmla="*/ 18 h 18"/>
                <a:gd name="T14" fmla="*/ 7 w 9"/>
                <a:gd name="T15" fmla="*/ 16 h 18"/>
                <a:gd name="T16" fmla="*/ 8 w 9"/>
                <a:gd name="T17" fmla="*/ 15 h 18"/>
                <a:gd name="T18" fmla="*/ 8 w 9"/>
                <a:gd name="T19" fmla="*/ 12 h 18"/>
                <a:gd name="T20" fmla="*/ 3 w 9"/>
                <a:gd name="T21" fmla="*/ 9 h 18"/>
                <a:gd name="T22" fmla="*/ 1 w 9"/>
                <a:gd name="T23" fmla="*/ 10 h 18"/>
                <a:gd name="T24" fmla="*/ 1 w 9"/>
                <a:gd name="T25" fmla="*/ 11 h 18"/>
                <a:gd name="T26" fmla="*/ 3 w 9"/>
                <a:gd name="T27" fmla="*/ 9 h 18"/>
                <a:gd name="T28" fmla="*/ 3 w 9"/>
                <a:gd name="T29" fmla="*/ 9 h 18"/>
                <a:gd name="T30" fmla="*/ 8 w 9"/>
                <a:gd name="T31" fmla="*/ 4 h 18"/>
                <a:gd name="T32" fmla="*/ 6 w 9"/>
                <a:gd name="T33" fmla="*/ 6 h 18"/>
                <a:gd name="T34" fmla="*/ 6 w 9"/>
                <a:gd name="T35" fmla="*/ 7 h 18"/>
                <a:gd name="T36" fmla="*/ 9 w 9"/>
                <a:gd name="T37" fmla="*/ 6 h 18"/>
                <a:gd name="T38" fmla="*/ 8 w 9"/>
                <a:gd name="T39" fmla="*/ 4 h 18"/>
                <a:gd name="T40" fmla="*/ 4 w 9"/>
                <a:gd name="T41" fmla="*/ 0 h 18"/>
                <a:gd name="T42" fmla="*/ 1 w 9"/>
                <a:gd name="T43" fmla="*/ 3 h 18"/>
                <a:gd name="T44" fmla="*/ 1 w 9"/>
                <a:gd name="T45" fmla="*/ 5 h 18"/>
                <a:gd name="T46" fmla="*/ 1 w 9"/>
                <a:gd name="T47" fmla="*/ 7 h 18"/>
                <a:gd name="T48" fmla="*/ 3 w 9"/>
                <a:gd name="T49" fmla="*/ 6 h 18"/>
                <a:gd name="T50" fmla="*/ 3 w 9"/>
                <a:gd name="T51" fmla="*/ 3 h 18"/>
                <a:gd name="T52" fmla="*/ 4 w 9"/>
                <a:gd name="T53" fmla="*/ 2 h 18"/>
                <a:gd name="T54" fmla="*/ 6 w 9"/>
                <a:gd name="T55" fmla="*/ 5 h 18"/>
                <a:gd name="T56" fmla="*/ 6 w 9"/>
                <a:gd name="T57" fmla="*/ 5 h 18"/>
                <a:gd name="T58" fmla="*/ 8 w 9"/>
                <a:gd name="T59" fmla="*/ 4 h 18"/>
                <a:gd name="T60" fmla="*/ 7 w 9"/>
                <a:gd name="T61" fmla="*/ 2 h 18"/>
                <a:gd name="T62" fmla="*/ 7 w 9"/>
                <a:gd name="T63" fmla="*/ 2 h 18"/>
                <a:gd name="T64" fmla="*/ 5 w 9"/>
                <a:gd name="T65" fmla="*/ 2 h 18"/>
                <a:gd name="T66" fmla="*/ 5 w 9"/>
                <a:gd name="T67" fmla="*/ 0 h 18"/>
                <a:gd name="T68" fmla="*/ 4 w 9"/>
                <a:gd name="T6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8">
                  <a:moveTo>
                    <a:pt x="8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6" y="14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2" y="16"/>
                    <a:pt x="3" y="13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8" y="13"/>
                    <a:pt x="8" y="12"/>
                  </a:cubicBezTo>
                  <a:moveTo>
                    <a:pt x="3" y="9"/>
                  </a:move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8" y="4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3" y="5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2" name="Freeform 568"/>
            <p:cNvSpPr>
              <a:spLocks noEditPoints="1"/>
            </p:cNvSpPr>
            <p:nvPr/>
          </p:nvSpPr>
          <p:spPr bwMode="auto">
            <a:xfrm>
              <a:off x="1341" y="2704"/>
              <a:ext cx="10" cy="25"/>
            </a:xfrm>
            <a:custGeom>
              <a:avLst/>
              <a:gdLst>
                <a:gd name="T0" fmla="*/ 3 w 7"/>
                <a:gd name="T1" fmla="*/ 10 h 17"/>
                <a:gd name="T2" fmla="*/ 0 w 7"/>
                <a:gd name="T3" fmla="*/ 10 h 17"/>
                <a:gd name="T4" fmla="*/ 0 w 7"/>
                <a:gd name="T5" fmla="*/ 13 h 17"/>
                <a:gd name="T6" fmla="*/ 4 w 7"/>
                <a:gd name="T7" fmla="*/ 17 h 17"/>
                <a:gd name="T8" fmla="*/ 4 w 7"/>
                <a:gd name="T9" fmla="*/ 17 h 17"/>
                <a:gd name="T10" fmla="*/ 5 w 7"/>
                <a:gd name="T11" fmla="*/ 17 h 17"/>
                <a:gd name="T12" fmla="*/ 7 w 7"/>
                <a:gd name="T13" fmla="*/ 11 h 17"/>
                <a:gd name="T14" fmla="*/ 7 w 7"/>
                <a:gd name="T15" fmla="*/ 11 h 17"/>
                <a:gd name="T16" fmla="*/ 5 w 7"/>
                <a:gd name="T17" fmla="*/ 10 h 17"/>
                <a:gd name="T18" fmla="*/ 4 w 7"/>
                <a:gd name="T19" fmla="*/ 15 h 17"/>
                <a:gd name="T20" fmla="*/ 4 w 7"/>
                <a:gd name="T21" fmla="*/ 15 h 17"/>
                <a:gd name="T22" fmla="*/ 4 w 7"/>
                <a:gd name="T23" fmla="*/ 15 h 17"/>
                <a:gd name="T24" fmla="*/ 3 w 7"/>
                <a:gd name="T25" fmla="*/ 10 h 17"/>
                <a:gd name="T26" fmla="*/ 2 w 7"/>
                <a:gd name="T27" fmla="*/ 0 h 17"/>
                <a:gd name="T28" fmla="*/ 1 w 7"/>
                <a:gd name="T29" fmla="*/ 0 h 17"/>
                <a:gd name="T30" fmla="*/ 0 w 7"/>
                <a:gd name="T31" fmla="*/ 2 h 17"/>
                <a:gd name="T32" fmla="*/ 1 w 7"/>
                <a:gd name="T33" fmla="*/ 4 h 17"/>
                <a:gd name="T34" fmla="*/ 3 w 7"/>
                <a:gd name="T35" fmla="*/ 3 h 17"/>
                <a:gd name="T36" fmla="*/ 4 w 7"/>
                <a:gd name="T37" fmla="*/ 1 h 17"/>
                <a:gd name="T38" fmla="*/ 4 w 7"/>
                <a:gd name="T39" fmla="*/ 1 h 17"/>
                <a:gd name="T40" fmla="*/ 4 w 7"/>
                <a:gd name="T41" fmla="*/ 1 h 17"/>
                <a:gd name="T42" fmla="*/ 4 w 7"/>
                <a:gd name="T43" fmla="*/ 1 h 17"/>
                <a:gd name="T44" fmla="*/ 2 w 7"/>
                <a:gd name="T4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7">
                  <a:moveTo>
                    <a:pt x="3" y="10"/>
                  </a:moveTo>
                  <a:cubicBezTo>
                    <a:pt x="2" y="10"/>
                    <a:pt x="1" y="10"/>
                    <a:pt x="0" y="10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7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7" y="17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3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3" y="1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3" name="Freeform 569"/>
            <p:cNvSpPr/>
            <p:nvPr/>
          </p:nvSpPr>
          <p:spPr bwMode="auto">
            <a:xfrm>
              <a:off x="1351" y="2720"/>
              <a:ext cx="6" cy="10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1 w 4"/>
                <a:gd name="T5" fmla="*/ 7 h 7"/>
                <a:gd name="T6" fmla="*/ 3 w 4"/>
                <a:gd name="T7" fmla="*/ 4 h 7"/>
                <a:gd name="T8" fmla="*/ 4 w 4"/>
                <a:gd name="T9" fmla="*/ 4 h 7"/>
                <a:gd name="T10" fmla="*/ 4 w 4"/>
                <a:gd name="T11" fmla="*/ 4 h 7"/>
                <a:gd name="T12" fmla="*/ 3 w 4"/>
                <a:gd name="T13" fmla="*/ 1 h 7"/>
                <a:gd name="T14" fmla="*/ 3 w 4"/>
                <a:gd name="T15" fmla="*/ 0 h 7"/>
                <a:gd name="T16" fmla="*/ 3 w 4"/>
                <a:gd name="T17" fmla="*/ 2 h 7"/>
                <a:gd name="T18" fmla="*/ 2 w 4"/>
                <a:gd name="T19" fmla="*/ 5 h 7"/>
                <a:gd name="T20" fmla="*/ 1 w 4"/>
                <a:gd name="T21" fmla="*/ 1 h 7"/>
                <a:gd name="T22" fmla="*/ 0 w 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7"/>
                    <a:pt x="1" y="7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5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4" name="Freeform 570"/>
            <p:cNvSpPr/>
            <p:nvPr/>
          </p:nvSpPr>
          <p:spPr bwMode="auto">
            <a:xfrm>
              <a:off x="1326" y="2782"/>
              <a:ext cx="18" cy="21"/>
            </a:xfrm>
            <a:custGeom>
              <a:avLst/>
              <a:gdLst>
                <a:gd name="T0" fmla="*/ 9 w 12"/>
                <a:gd name="T1" fmla="*/ 0 h 14"/>
                <a:gd name="T2" fmla="*/ 1 w 12"/>
                <a:gd name="T3" fmla="*/ 2 h 14"/>
                <a:gd name="T4" fmla="*/ 1 w 12"/>
                <a:gd name="T5" fmla="*/ 2 h 14"/>
                <a:gd name="T6" fmla="*/ 0 w 12"/>
                <a:gd name="T7" fmla="*/ 2 h 14"/>
                <a:gd name="T8" fmla="*/ 0 w 12"/>
                <a:gd name="T9" fmla="*/ 2 h 14"/>
                <a:gd name="T10" fmla="*/ 0 w 12"/>
                <a:gd name="T11" fmla="*/ 2 h 14"/>
                <a:gd name="T12" fmla="*/ 2 w 12"/>
                <a:gd name="T13" fmla="*/ 14 h 14"/>
                <a:gd name="T14" fmla="*/ 2 w 12"/>
                <a:gd name="T15" fmla="*/ 14 h 14"/>
                <a:gd name="T16" fmla="*/ 11 w 12"/>
                <a:gd name="T17" fmla="*/ 4 h 14"/>
                <a:gd name="T18" fmla="*/ 11 w 12"/>
                <a:gd name="T19" fmla="*/ 4 h 14"/>
                <a:gd name="T20" fmla="*/ 11 w 12"/>
                <a:gd name="T21" fmla="*/ 4 h 14"/>
                <a:gd name="T22" fmla="*/ 11 w 12"/>
                <a:gd name="T23" fmla="*/ 4 h 14"/>
                <a:gd name="T24" fmla="*/ 9 w 12"/>
                <a:gd name="T25" fmla="*/ 0 h 14"/>
                <a:gd name="T26" fmla="*/ 9 w 12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4">
                  <a:moveTo>
                    <a:pt x="9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0"/>
                    <a:pt x="9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5" name="Freeform 571"/>
            <p:cNvSpPr/>
            <p:nvPr/>
          </p:nvSpPr>
          <p:spPr bwMode="auto">
            <a:xfrm>
              <a:off x="1322" y="2726"/>
              <a:ext cx="41" cy="77"/>
            </a:xfrm>
            <a:custGeom>
              <a:avLst/>
              <a:gdLst>
                <a:gd name="T0" fmla="*/ 24 w 28"/>
                <a:gd name="T1" fmla="*/ 0 h 53"/>
                <a:gd name="T2" fmla="*/ 23 w 28"/>
                <a:gd name="T3" fmla="*/ 2 h 53"/>
                <a:gd name="T4" fmla="*/ 22 w 28"/>
                <a:gd name="T5" fmla="*/ 3 h 53"/>
                <a:gd name="T6" fmla="*/ 21 w 28"/>
                <a:gd name="T7" fmla="*/ 3 h 53"/>
                <a:gd name="T8" fmla="*/ 20 w 28"/>
                <a:gd name="T9" fmla="*/ 4 h 53"/>
                <a:gd name="T10" fmla="*/ 14 w 28"/>
                <a:gd name="T11" fmla="*/ 9 h 53"/>
                <a:gd name="T12" fmla="*/ 15 w 28"/>
                <a:gd name="T13" fmla="*/ 9 h 53"/>
                <a:gd name="T14" fmla="*/ 17 w 28"/>
                <a:gd name="T15" fmla="*/ 9 h 53"/>
                <a:gd name="T16" fmla="*/ 19 w 28"/>
                <a:gd name="T17" fmla="*/ 15 h 53"/>
                <a:gd name="T18" fmla="*/ 16 w 28"/>
                <a:gd name="T19" fmla="*/ 23 h 53"/>
                <a:gd name="T20" fmla="*/ 17 w 28"/>
                <a:gd name="T21" fmla="*/ 24 h 53"/>
                <a:gd name="T22" fmla="*/ 11 w 28"/>
                <a:gd name="T23" fmla="*/ 29 h 53"/>
                <a:gd name="T24" fmla="*/ 13 w 28"/>
                <a:gd name="T25" fmla="*/ 29 h 53"/>
                <a:gd name="T26" fmla="*/ 20 w 28"/>
                <a:gd name="T27" fmla="*/ 35 h 53"/>
                <a:gd name="T28" fmla="*/ 14 w 28"/>
                <a:gd name="T29" fmla="*/ 32 h 53"/>
                <a:gd name="T30" fmla="*/ 7 w 28"/>
                <a:gd name="T31" fmla="*/ 36 h 53"/>
                <a:gd name="T32" fmla="*/ 6 w 28"/>
                <a:gd name="T33" fmla="*/ 36 h 53"/>
                <a:gd name="T34" fmla="*/ 3 w 28"/>
                <a:gd name="T35" fmla="*/ 37 h 53"/>
                <a:gd name="T36" fmla="*/ 4 w 28"/>
                <a:gd name="T37" fmla="*/ 38 h 53"/>
                <a:gd name="T38" fmla="*/ 4 w 28"/>
                <a:gd name="T39" fmla="*/ 38 h 53"/>
                <a:gd name="T40" fmla="*/ 3 w 28"/>
                <a:gd name="T41" fmla="*/ 41 h 53"/>
                <a:gd name="T42" fmla="*/ 4 w 28"/>
                <a:gd name="T43" fmla="*/ 41 h 53"/>
                <a:gd name="T44" fmla="*/ 4 w 28"/>
                <a:gd name="T45" fmla="*/ 41 h 53"/>
                <a:gd name="T46" fmla="*/ 12 w 28"/>
                <a:gd name="T47" fmla="*/ 39 h 53"/>
                <a:gd name="T48" fmla="*/ 12 w 28"/>
                <a:gd name="T49" fmla="*/ 39 h 53"/>
                <a:gd name="T50" fmla="*/ 12 w 28"/>
                <a:gd name="T51" fmla="*/ 39 h 53"/>
                <a:gd name="T52" fmla="*/ 12 w 28"/>
                <a:gd name="T53" fmla="*/ 39 h 53"/>
                <a:gd name="T54" fmla="*/ 14 w 28"/>
                <a:gd name="T55" fmla="*/ 43 h 53"/>
                <a:gd name="T56" fmla="*/ 14 w 28"/>
                <a:gd name="T57" fmla="*/ 43 h 53"/>
                <a:gd name="T58" fmla="*/ 14 w 28"/>
                <a:gd name="T59" fmla="*/ 43 h 53"/>
                <a:gd name="T60" fmla="*/ 14 w 28"/>
                <a:gd name="T61" fmla="*/ 43 h 53"/>
                <a:gd name="T62" fmla="*/ 5 w 28"/>
                <a:gd name="T63" fmla="*/ 53 h 53"/>
                <a:gd name="T64" fmla="*/ 5 w 28"/>
                <a:gd name="T65" fmla="*/ 53 h 53"/>
                <a:gd name="T66" fmla="*/ 16 w 28"/>
                <a:gd name="T67" fmla="*/ 51 h 53"/>
                <a:gd name="T68" fmla="*/ 26 w 28"/>
                <a:gd name="T69" fmla="*/ 51 h 53"/>
                <a:gd name="T70" fmla="*/ 26 w 28"/>
                <a:gd name="T71" fmla="*/ 51 h 53"/>
                <a:gd name="T72" fmla="*/ 26 w 28"/>
                <a:gd name="T73" fmla="*/ 51 h 53"/>
                <a:gd name="T74" fmla="*/ 25 w 28"/>
                <a:gd name="T75" fmla="*/ 51 h 53"/>
                <a:gd name="T76" fmla="*/ 24 w 28"/>
                <a:gd name="T77" fmla="*/ 48 h 53"/>
                <a:gd name="T78" fmla="*/ 24 w 28"/>
                <a:gd name="T79" fmla="*/ 42 h 53"/>
                <a:gd name="T80" fmla="*/ 23 w 28"/>
                <a:gd name="T81" fmla="*/ 34 h 53"/>
                <a:gd name="T82" fmla="*/ 23 w 28"/>
                <a:gd name="T83" fmla="*/ 23 h 53"/>
                <a:gd name="T84" fmla="*/ 23 w 28"/>
                <a:gd name="T85" fmla="*/ 8 h 53"/>
                <a:gd name="T86" fmla="*/ 23 w 28"/>
                <a:gd name="T87" fmla="*/ 8 h 53"/>
                <a:gd name="T88" fmla="*/ 24 w 28"/>
                <a:gd name="T89" fmla="*/ 6 h 53"/>
                <a:gd name="T90" fmla="*/ 24 w 28"/>
                <a:gd name="T91" fmla="*/ 6 h 53"/>
                <a:gd name="T92" fmla="*/ 24 w 28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2" y="9"/>
                    <a:pt x="10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28" y="9"/>
                    <a:pt x="19" y="15"/>
                    <a:pt x="19" y="15"/>
                  </a:cubicBezTo>
                  <a:cubicBezTo>
                    <a:pt x="8" y="20"/>
                    <a:pt x="16" y="23"/>
                    <a:pt x="16" y="23"/>
                  </a:cubicBezTo>
                  <a:cubicBezTo>
                    <a:pt x="25" y="23"/>
                    <a:pt x="17" y="24"/>
                    <a:pt x="17" y="24"/>
                  </a:cubicBezTo>
                  <a:cubicBezTo>
                    <a:pt x="0" y="27"/>
                    <a:pt x="11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9" y="29"/>
                    <a:pt x="20" y="35"/>
                    <a:pt x="20" y="35"/>
                  </a:cubicBezTo>
                  <a:cubicBezTo>
                    <a:pt x="18" y="33"/>
                    <a:pt x="16" y="32"/>
                    <a:pt x="14" y="32"/>
                  </a:cubicBezTo>
                  <a:cubicBezTo>
                    <a:pt x="11" y="32"/>
                    <a:pt x="9" y="34"/>
                    <a:pt x="7" y="36"/>
                  </a:cubicBezTo>
                  <a:cubicBezTo>
                    <a:pt x="7" y="36"/>
                    <a:pt x="7" y="36"/>
                    <a:pt x="6" y="36"/>
                  </a:cubicBezTo>
                  <a:cubicBezTo>
                    <a:pt x="5" y="36"/>
                    <a:pt x="4" y="37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0"/>
                    <a:pt x="9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39"/>
                    <a:pt x="15" y="40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7"/>
                    <a:pt x="8" y="49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" y="51"/>
                    <a:pt x="12" y="51"/>
                    <a:pt x="16" y="51"/>
                  </a:cubicBezTo>
                  <a:cubicBezTo>
                    <a:pt x="21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4" y="51"/>
                    <a:pt x="23" y="50"/>
                    <a:pt x="24" y="48"/>
                  </a:cubicBezTo>
                  <a:cubicBezTo>
                    <a:pt x="24" y="48"/>
                    <a:pt x="24" y="45"/>
                    <a:pt x="24" y="42"/>
                  </a:cubicBezTo>
                  <a:cubicBezTo>
                    <a:pt x="23" y="40"/>
                    <a:pt x="23" y="37"/>
                    <a:pt x="23" y="34"/>
                  </a:cubicBezTo>
                  <a:cubicBezTo>
                    <a:pt x="22" y="30"/>
                    <a:pt x="22" y="24"/>
                    <a:pt x="23" y="23"/>
                  </a:cubicBezTo>
                  <a:cubicBezTo>
                    <a:pt x="23" y="23"/>
                    <a:pt x="25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1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6" name="Freeform 572"/>
            <p:cNvSpPr/>
            <p:nvPr/>
          </p:nvSpPr>
          <p:spPr bwMode="auto">
            <a:xfrm>
              <a:off x="1352" y="2726"/>
              <a:ext cx="5" cy="4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2 w 3"/>
                <a:gd name="T9" fmla="*/ 2 h 3"/>
                <a:gd name="T10" fmla="*/ 3 w 3"/>
                <a:gd name="T11" fmla="*/ 0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7" name="Freeform 573"/>
            <p:cNvSpPr>
              <a:spLocks noEditPoints="1"/>
            </p:cNvSpPr>
            <p:nvPr/>
          </p:nvSpPr>
          <p:spPr bwMode="auto">
            <a:xfrm>
              <a:off x="1328" y="2782"/>
              <a:ext cx="14" cy="21"/>
            </a:xfrm>
            <a:custGeom>
              <a:avLst/>
              <a:gdLst>
                <a:gd name="T0" fmla="*/ 10 w 10"/>
                <a:gd name="T1" fmla="*/ 4 h 14"/>
                <a:gd name="T2" fmla="*/ 10 w 10"/>
                <a:gd name="T3" fmla="*/ 4 h 14"/>
                <a:gd name="T4" fmla="*/ 1 w 10"/>
                <a:gd name="T5" fmla="*/ 14 h 14"/>
                <a:gd name="T6" fmla="*/ 1 w 10"/>
                <a:gd name="T7" fmla="*/ 14 h 14"/>
                <a:gd name="T8" fmla="*/ 10 w 10"/>
                <a:gd name="T9" fmla="*/ 4 h 14"/>
                <a:gd name="T10" fmla="*/ 10 w 10"/>
                <a:gd name="T11" fmla="*/ 4 h 14"/>
                <a:gd name="T12" fmla="*/ 10 w 10"/>
                <a:gd name="T13" fmla="*/ 4 h 14"/>
                <a:gd name="T14" fmla="*/ 10 w 10"/>
                <a:gd name="T15" fmla="*/ 4 h 14"/>
                <a:gd name="T16" fmla="*/ 10 w 10"/>
                <a:gd name="T17" fmla="*/ 4 h 14"/>
                <a:gd name="T18" fmla="*/ 0 w 10"/>
                <a:gd name="T19" fmla="*/ 2 h 14"/>
                <a:gd name="T20" fmla="*/ 0 w 10"/>
                <a:gd name="T21" fmla="*/ 2 h 14"/>
                <a:gd name="T22" fmla="*/ 0 w 10"/>
                <a:gd name="T23" fmla="*/ 2 h 14"/>
                <a:gd name="T24" fmla="*/ 8 w 10"/>
                <a:gd name="T25" fmla="*/ 0 h 14"/>
                <a:gd name="T26" fmla="*/ 8 w 10"/>
                <a:gd name="T27" fmla="*/ 0 h 14"/>
                <a:gd name="T28" fmla="*/ 8 w 10"/>
                <a:gd name="T29" fmla="*/ 0 h 14"/>
                <a:gd name="T30" fmla="*/ 8 w 10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8"/>
                    <a:pt x="4" y="10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0"/>
                    <a:pt x="8" y="8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8" name="Freeform 574"/>
            <p:cNvSpPr>
              <a:spLocks noEditPoints="1"/>
            </p:cNvSpPr>
            <p:nvPr/>
          </p:nvSpPr>
          <p:spPr bwMode="auto">
            <a:xfrm>
              <a:off x="1363" y="2797"/>
              <a:ext cx="4" cy="4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3 h 3"/>
                <a:gd name="T4" fmla="*/ 2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9" name="Freeform 575"/>
            <p:cNvSpPr>
              <a:spLocks noEditPoints="1"/>
            </p:cNvSpPr>
            <p:nvPr/>
          </p:nvSpPr>
          <p:spPr bwMode="auto">
            <a:xfrm>
              <a:off x="1344" y="2797"/>
              <a:ext cx="23" cy="13"/>
            </a:xfrm>
            <a:custGeom>
              <a:avLst/>
              <a:gdLst>
                <a:gd name="T0" fmla="*/ 13 w 16"/>
                <a:gd name="T1" fmla="*/ 3 h 9"/>
                <a:gd name="T2" fmla="*/ 15 w 16"/>
                <a:gd name="T3" fmla="*/ 1 h 9"/>
                <a:gd name="T4" fmla="*/ 13 w 16"/>
                <a:gd name="T5" fmla="*/ 3 h 9"/>
                <a:gd name="T6" fmla="*/ 15 w 16"/>
                <a:gd name="T7" fmla="*/ 0 h 9"/>
                <a:gd name="T8" fmla="*/ 11 w 16"/>
                <a:gd name="T9" fmla="*/ 2 h 9"/>
                <a:gd name="T10" fmla="*/ 11 w 16"/>
                <a:gd name="T11" fmla="*/ 2 h 9"/>
                <a:gd name="T12" fmla="*/ 11 w 16"/>
                <a:gd name="T13" fmla="*/ 2 h 9"/>
                <a:gd name="T14" fmla="*/ 11 w 16"/>
                <a:gd name="T15" fmla="*/ 2 h 9"/>
                <a:gd name="T16" fmla="*/ 11 w 16"/>
                <a:gd name="T17" fmla="*/ 2 h 9"/>
                <a:gd name="T18" fmla="*/ 0 w 16"/>
                <a:gd name="T19" fmla="*/ 9 h 9"/>
                <a:gd name="T20" fmla="*/ 1 w 16"/>
                <a:gd name="T21" fmla="*/ 9 h 9"/>
                <a:gd name="T22" fmla="*/ 13 w 16"/>
                <a:gd name="T23" fmla="*/ 3 h 9"/>
                <a:gd name="T24" fmla="*/ 16 w 16"/>
                <a:gd name="T25" fmla="*/ 1 h 9"/>
                <a:gd name="T26" fmla="*/ 16 w 16"/>
                <a:gd name="T27" fmla="*/ 1 h 9"/>
                <a:gd name="T28" fmla="*/ 16 w 16"/>
                <a:gd name="T29" fmla="*/ 1 h 9"/>
                <a:gd name="T30" fmla="*/ 15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13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4" y="2"/>
                    <a:pt x="13" y="3"/>
                    <a:pt x="13" y="3"/>
                  </a:cubicBezTo>
                  <a:moveTo>
                    <a:pt x="15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2" y="5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6" y="8"/>
                    <a:pt x="13" y="3"/>
                  </a:cubicBezTo>
                  <a:cubicBezTo>
                    <a:pt x="14" y="2"/>
                    <a:pt x="15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0" name="Freeform 576"/>
            <p:cNvSpPr>
              <a:spLocks noEditPoints="1"/>
            </p:cNvSpPr>
            <p:nvPr/>
          </p:nvSpPr>
          <p:spPr bwMode="auto">
            <a:xfrm>
              <a:off x="1360" y="2798"/>
              <a:ext cx="17" cy="13"/>
            </a:xfrm>
            <a:custGeom>
              <a:avLst/>
              <a:gdLst>
                <a:gd name="T0" fmla="*/ 10 w 12"/>
                <a:gd name="T1" fmla="*/ 3 h 9"/>
                <a:gd name="T2" fmla="*/ 9 w 12"/>
                <a:gd name="T3" fmla="*/ 6 h 9"/>
                <a:gd name="T4" fmla="*/ 10 w 12"/>
                <a:gd name="T5" fmla="*/ 7 h 9"/>
                <a:gd name="T6" fmla="*/ 12 w 12"/>
                <a:gd name="T7" fmla="*/ 5 h 9"/>
                <a:gd name="T8" fmla="*/ 12 w 12"/>
                <a:gd name="T9" fmla="*/ 4 h 9"/>
                <a:gd name="T10" fmla="*/ 10 w 12"/>
                <a:gd name="T11" fmla="*/ 3 h 9"/>
                <a:gd name="T12" fmla="*/ 6 w 12"/>
                <a:gd name="T13" fmla="*/ 0 h 9"/>
                <a:gd name="T14" fmla="*/ 6 w 12"/>
                <a:gd name="T15" fmla="*/ 1 h 9"/>
                <a:gd name="T16" fmla="*/ 1 w 12"/>
                <a:gd name="T17" fmla="*/ 9 h 9"/>
                <a:gd name="T18" fmla="*/ 8 w 12"/>
                <a:gd name="T19" fmla="*/ 2 h 9"/>
                <a:gd name="T20" fmla="*/ 9 w 12"/>
                <a:gd name="T21" fmla="*/ 2 h 9"/>
                <a:gd name="T22" fmla="*/ 6 w 12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9">
                  <a:moveTo>
                    <a:pt x="10" y="3"/>
                  </a:moveTo>
                  <a:cubicBezTo>
                    <a:pt x="10" y="3"/>
                    <a:pt x="11" y="4"/>
                    <a:pt x="9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0" y="8"/>
                    <a:pt x="1" y="9"/>
                  </a:cubicBezTo>
                  <a:cubicBezTo>
                    <a:pt x="1" y="9"/>
                    <a:pt x="6" y="5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1" name="Freeform 577"/>
            <p:cNvSpPr>
              <a:spLocks noEditPoints="1"/>
            </p:cNvSpPr>
            <p:nvPr/>
          </p:nvSpPr>
          <p:spPr bwMode="auto">
            <a:xfrm>
              <a:off x="1322" y="2681"/>
              <a:ext cx="35" cy="43"/>
            </a:xfrm>
            <a:custGeom>
              <a:avLst/>
              <a:gdLst>
                <a:gd name="T0" fmla="*/ 5 w 24"/>
                <a:gd name="T1" fmla="*/ 26 h 30"/>
                <a:gd name="T2" fmla="*/ 3 w 24"/>
                <a:gd name="T3" fmla="*/ 29 h 30"/>
                <a:gd name="T4" fmla="*/ 4 w 24"/>
                <a:gd name="T5" fmla="*/ 30 h 30"/>
                <a:gd name="T6" fmla="*/ 4 w 24"/>
                <a:gd name="T7" fmla="*/ 30 h 30"/>
                <a:gd name="T8" fmla="*/ 4 w 24"/>
                <a:gd name="T9" fmla="*/ 29 h 30"/>
                <a:gd name="T10" fmla="*/ 4 w 24"/>
                <a:gd name="T11" fmla="*/ 29 h 30"/>
                <a:gd name="T12" fmla="*/ 5 w 24"/>
                <a:gd name="T13" fmla="*/ 26 h 30"/>
                <a:gd name="T14" fmla="*/ 10 w 24"/>
                <a:gd name="T15" fmla="*/ 22 h 30"/>
                <a:gd name="T16" fmla="*/ 7 w 24"/>
                <a:gd name="T17" fmla="*/ 24 h 30"/>
                <a:gd name="T18" fmla="*/ 7 w 24"/>
                <a:gd name="T19" fmla="*/ 27 h 30"/>
                <a:gd name="T20" fmla="*/ 7 w 24"/>
                <a:gd name="T21" fmla="*/ 28 h 30"/>
                <a:gd name="T22" fmla="*/ 10 w 24"/>
                <a:gd name="T23" fmla="*/ 27 h 30"/>
                <a:gd name="T24" fmla="*/ 10 w 24"/>
                <a:gd name="T25" fmla="*/ 22 h 30"/>
                <a:gd name="T26" fmla="*/ 24 w 24"/>
                <a:gd name="T27" fmla="*/ 22 h 30"/>
                <a:gd name="T28" fmla="*/ 23 w 24"/>
                <a:gd name="T29" fmla="*/ 27 h 30"/>
                <a:gd name="T30" fmla="*/ 24 w 24"/>
                <a:gd name="T31" fmla="*/ 22 h 30"/>
                <a:gd name="T32" fmla="*/ 24 w 24"/>
                <a:gd name="T33" fmla="*/ 22 h 30"/>
                <a:gd name="T34" fmla="*/ 14 w 24"/>
                <a:gd name="T35" fmla="*/ 20 h 30"/>
                <a:gd name="T36" fmla="*/ 13 w 24"/>
                <a:gd name="T37" fmla="*/ 21 h 30"/>
                <a:gd name="T38" fmla="*/ 12 w 24"/>
                <a:gd name="T39" fmla="*/ 27 h 30"/>
                <a:gd name="T40" fmla="*/ 13 w 24"/>
                <a:gd name="T41" fmla="*/ 26 h 30"/>
                <a:gd name="T42" fmla="*/ 14 w 24"/>
                <a:gd name="T43" fmla="*/ 20 h 30"/>
                <a:gd name="T44" fmla="*/ 22 w 24"/>
                <a:gd name="T45" fmla="*/ 19 h 30"/>
                <a:gd name="T46" fmla="*/ 22 w 24"/>
                <a:gd name="T47" fmla="*/ 19 h 30"/>
                <a:gd name="T48" fmla="*/ 22 w 24"/>
                <a:gd name="T49" fmla="*/ 24 h 30"/>
                <a:gd name="T50" fmla="*/ 21 w 24"/>
                <a:gd name="T51" fmla="*/ 28 h 30"/>
                <a:gd name="T52" fmla="*/ 22 w 24"/>
                <a:gd name="T53" fmla="*/ 29 h 30"/>
                <a:gd name="T54" fmla="*/ 22 w 24"/>
                <a:gd name="T55" fmla="*/ 29 h 30"/>
                <a:gd name="T56" fmla="*/ 23 w 24"/>
                <a:gd name="T57" fmla="*/ 29 h 30"/>
                <a:gd name="T58" fmla="*/ 23 w 24"/>
                <a:gd name="T59" fmla="*/ 21 h 30"/>
                <a:gd name="T60" fmla="*/ 22 w 24"/>
                <a:gd name="T61" fmla="*/ 19 h 30"/>
                <a:gd name="T62" fmla="*/ 17 w 24"/>
                <a:gd name="T63" fmla="*/ 17 h 30"/>
                <a:gd name="T64" fmla="*/ 16 w 24"/>
                <a:gd name="T65" fmla="*/ 19 h 30"/>
                <a:gd name="T66" fmla="*/ 16 w 24"/>
                <a:gd name="T67" fmla="*/ 19 h 30"/>
                <a:gd name="T68" fmla="*/ 16 w 24"/>
                <a:gd name="T69" fmla="*/ 24 h 30"/>
                <a:gd name="T70" fmla="*/ 16 w 24"/>
                <a:gd name="T71" fmla="*/ 26 h 30"/>
                <a:gd name="T72" fmla="*/ 16 w 24"/>
                <a:gd name="T73" fmla="*/ 26 h 30"/>
                <a:gd name="T74" fmla="*/ 18 w 24"/>
                <a:gd name="T75" fmla="*/ 26 h 30"/>
                <a:gd name="T76" fmla="*/ 18 w 24"/>
                <a:gd name="T77" fmla="*/ 22 h 30"/>
                <a:gd name="T78" fmla="*/ 17 w 24"/>
                <a:gd name="T79" fmla="*/ 17 h 30"/>
                <a:gd name="T80" fmla="*/ 5 w 24"/>
                <a:gd name="T81" fmla="*/ 0 h 30"/>
                <a:gd name="T82" fmla="*/ 12 w 24"/>
                <a:gd name="T83" fmla="*/ 9 h 30"/>
                <a:gd name="T84" fmla="*/ 15 w 24"/>
                <a:gd name="T85" fmla="*/ 11 h 30"/>
                <a:gd name="T86" fmla="*/ 9 w 24"/>
                <a:gd name="T87" fmla="*/ 15 h 30"/>
                <a:gd name="T88" fmla="*/ 11 w 24"/>
                <a:gd name="T89" fmla="*/ 17 h 30"/>
                <a:gd name="T90" fmla="*/ 11 w 24"/>
                <a:gd name="T91" fmla="*/ 17 h 30"/>
                <a:gd name="T92" fmla="*/ 14 w 24"/>
                <a:gd name="T93" fmla="*/ 16 h 30"/>
                <a:gd name="T94" fmla="*/ 16 w 24"/>
                <a:gd name="T95" fmla="*/ 16 h 30"/>
                <a:gd name="T96" fmla="*/ 19 w 24"/>
                <a:gd name="T97" fmla="*/ 17 h 30"/>
                <a:gd name="T98" fmla="*/ 20 w 24"/>
                <a:gd name="T99" fmla="*/ 27 h 30"/>
                <a:gd name="T100" fmla="*/ 20 w 24"/>
                <a:gd name="T101" fmla="*/ 27 h 30"/>
                <a:gd name="T102" fmla="*/ 20 w 24"/>
                <a:gd name="T103" fmla="*/ 20 h 30"/>
                <a:gd name="T104" fmla="*/ 21 w 24"/>
                <a:gd name="T105" fmla="*/ 17 h 30"/>
                <a:gd name="T106" fmla="*/ 22 w 24"/>
                <a:gd name="T107" fmla="*/ 17 h 30"/>
                <a:gd name="T108" fmla="*/ 22 w 24"/>
                <a:gd name="T109" fmla="*/ 17 h 30"/>
                <a:gd name="T110" fmla="*/ 23 w 24"/>
                <a:gd name="T111" fmla="*/ 18 h 30"/>
                <a:gd name="T112" fmla="*/ 21 w 24"/>
                <a:gd name="T113" fmla="*/ 9 h 30"/>
                <a:gd name="T114" fmla="*/ 7 w 24"/>
                <a:gd name="T115" fmla="*/ 1 h 30"/>
                <a:gd name="T116" fmla="*/ 5 w 24"/>
                <a:gd name="T1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" h="30">
                  <a:moveTo>
                    <a:pt x="5" y="26"/>
                  </a:moveTo>
                  <a:cubicBezTo>
                    <a:pt x="2" y="28"/>
                    <a:pt x="2" y="29"/>
                    <a:pt x="3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5" y="27"/>
                    <a:pt x="5" y="26"/>
                  </a:cubicBezTo>
                  <a:moveTo>
                    <a:pt x="10" y="22"/>
                  </a:moveTo>
                  <a:cubicBezTo>
                    <a:pt x="9" y="23"/>
                    <a:pt x="8" y="24"/>
                    <a:pt x="7" y="24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8" y="28"/>
                    <a:pt x="9" y="27"/>
                    <a:pt x="10" y="27"/>
                  </a:cubicBezTo>
                  <a:cubicBezTo>
                    <a:pt x="10" y="26"/>
                    <a:pt x="10" y="24"/>
                    <a:pt x="10" y="22"/>
                  </a:cubicBezTo>
                  <a:moveTo>
                    <a:pt x="24" y="22"/>
                  </a:moveTo>
                  <a:cubicBezTo>
                    <a:pt x="23" y="23"/>
                    <a:pt x="23" y="26"/>
                    <a:pt x="23" y="27"/>
                  </a:cubicBezTo>
                  <a:cubicBezTo>
                    <a:pt x="24" y="26"/>
                    <a:pt x="24" y="24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14" y="20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3"/>
                    <a:pt x="12" y="25"/>
                    <a:pt x="12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2"/>
                    <a:pt x="14" y="20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2" y="24"/>
                    <a:pt x="22" y="24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26"/>
                    <a:pt x="23" y="21"/>
                    <a:pt x="23" y="21"/>
                  </a:cubicBezTo>
                  <a:cubicBezTo>
                    <a:pt x="23" y="19"/>
                    <a:pt x="22" y="19"/>
                    <a:pt x="22" y="19"/>
                  </a:cubicBezTo>
                  <a:moveTo>
                    <a:pt x="17" y="17"/>
                  </a:moveTo>
                  <a:cubicBezTo>
                    <a:pt x="17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1"/>
                    <a:pt x="16" y="24"/>
                    <a:pt x="16" y="24"/>
                  </a:cubicBezTo>
                  <a:cubicBezTo>
                    <a:pt x="16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4"/>
                    <a:pt x="18" y="22"/>
                    <a:pt x="18" y="22"/>
                  </a:cubicBezTo>
                  <a:cubicBezTo>
                    <a:pt x="18" y="19"/>
                    <a:pt x="17" y="18"/>
                    <a:pt x="17" y="17"/>
                  </a:cubicBezTo>
                  <a:moveTo>
                    <a:pt x="5" y="0"/>
                  </a:moveTo>
                  <a:cubicBezTo>
                    <a:pt x="0" y="0"/>
                    <a:pt x="12" y="9"/>
                    <a:pt x="12" y="9"/>
                  </a:cubicBezTo>
                  <a:cubicBezTo>
                    <a:pt x="10" y="11"/>
                    <a:pt x="15" y="11"/>
                    <a:pt x="15" y="11"/>
                  </a:cubicBezTo>
                  <a:cubicBezTo>
                    <a:pt x="12" y="13"/>
                    <a:pt x="10" y="15"/>
                    <a:pt x="9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7" y="16"/>
                    <a:pt x="18" y="16"/>
                    <a:pt x="19" y="17"/>
                  </a:cubicBezTo>
                  <a:cubicBezTo>
                    <a:pt x="19" y="17"/>
                    <a:pt x="20" y="1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2"/>
                    <a:pt x="20" y="20"/>
                    <a:pt x="20" y="20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5"/>
                    <a:pt x="22" y="13"/>
                    <a:pt x="21" y="9"/>
                  </a:cubicBezTo>
                  <a:cubicBezTo>
                    <a:pt x="15" y="1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2" name="Freeform 578"/>
            <p:cNvSpPr/>
            <p:nvPr/>
          </p:nvSpPr>
          <p:spPr bwMode="auto">
            <a:xfrm>
              <a:off x="1326" y="2723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3" name="Freeform 579"/>
            <p:cNvSpPr>
              <a:spLocks noEditPoints="1"/>
            </p:cNvSpPr>
            <p:nvPr/>
          </p:nvSpPr>
          <p:spPr bwMode="auto">
            <a:xfrm>
              <a:off x="1328" y="2702"/>
              <a:ext cx="13" cy="21"/>
            </a:xfrm>
            <a:custGeom>
              <a:avLst/>
              <a:gdLst>
                <a:gd name="T0" fmla="*/ 3 w 9"/>
                <a:gd name="T1" fmla="*/ 9 h 14"/>
                <a:gd name="T2" fmla="*/ 1 w 9"/>
                <a:gd name="T3" fmla="*/ 11 h 14"/>
                <a:gd name="T4" fmla="*/ 0 w 9"/>
                <a:gd name="T5" fmla="*/ 14 h 14"/>
                <a:gd name="T6" fmla="*/ 0 w 9"/>
                <a:gd name="T7" fmla="*/ 14 h 14"/>
                <a:gd name="T8" fmla="*/ 3 w 9"/>
                <a:gd name="T9" fmla="*/ 13 h 14"/>
                <a:gd name="T10" fmla="*/ 3 w 9"/>
                <a:gd name="T11" fmla="*/ 12 h 14"/>
                <a:gd name="T12" fmla="*/ 3 w 9"/>
                <a:gd name="T13" fmla="*/ 9 h 14"/>
                <a:gd name="T14" fmla="*/ 9 w 9"/>
                <a:gd name="T15" fmla="*/ 6 h 14"/>
                <a:gd name="T16" fmla="*/ 6 w 9"/>
                <a:gd name="T17" fmla="*/ 7 h 14"/>
                <a:gd name="T18" fmla="*/ 6 w 9"/>
                <a:gd name="T19" fmla="*/ 12 h 14"/>
                <a:gd name="T20" fmla="*/ 8 w 9"/>
                <a:gd name="T21" fmla="*/ 12 h 14"/>
                <a:gd name="T22" fmla="*/ 9 w 9"/>
                <a:gd name="T23" fmla="*/ 6 h 14"/>
                <a:gd name="T24" fmla="*/ 5 w 9"/>
                <a:gd name="T25" fmla="*/ 0 h 14"/>
                <a:gd name="T26" fmla="*/ 5 w 9"/>
                <a:gd name="T27" fmla="*/ 2 h 14"/>
                <a:gd name="T28" fmla="*/ 7 w 9"/>
                <a:gd name="T29" fmla="*/ 2 h 14"/>
                <a:gd name="T30" fmla="*/ 7 w 9"/>
                <a:gd name="T31" fmla="*/ 2 h 14"/>
                <a:gd name="T32" fmla="*/ 7 w 9"/>
                <a:gd name="T33" fmla="*/ 2 h 14"/>
                <a:gd name="T34" fmla="*/ 5 w 9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3" y="9"/>
                  </a:moveTo>
                  <a:cubicBezTo>
                    <a:pt x="2" y="10"/>
                    <a:pt x="1" y="11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1"/>
                    <a:pt x="3" y="9"/>
                  </a:cubicBezTo>
                  <a:moveTo>
                    <a:pt x="9" y="6"/>
                  </a:moveTo>
                  <a:cubicBezTo>
                    <a:pt x="8" y="7"/>
                    <a:pt x="7" y="7"/>
                    <a:pt x="6" y="7"/>
                  </a:cubicBezTo>
                  <a:cubicBezTo>
                    <a:pt x="6" y="9"/>
                    <a:pt x="6" y="11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0"/>
                    <a:pt x="9" y="8"/>
                    <a:pt x="9" y="6"/>
                  </a:cubicBezTo>
                  <a:moveTo>
                    <a:pt x="5" y="0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4" name="Freeform 580"/>
            <p:cNvSpPr>
              <a:spLocks noEditPoints="1"/>
            </p:cNvSpPr>
            <p:nvPr/>
          </p:nvSpPr>
          <p:spPr bwMode="auto">
            <a:xfrm>
              <a:off x="1341" y="2704"/>
              <a:ext cx="10" cy="16"/>
            </a:xfrm>
            <a:custGeom>
              <a:avLst/>
              <a:gdLst>
                <a:gd name="T0" fmla="*/ 3 w 7"/>
                <a:gd name="T1" fmla="*/ 3 h 11"/>
                <a:gd name="T2" fmla="*/ 1 w 7"/>
                <a:gd name="T3" fmla="*/ 4 h 11"/>
                <a:gd name="T4" fmla="*/ 0 w 7"/>
                <a:gd name="T5" fmla="*/ 10 h 11"/>
                <a:gd name="T6" fmla="*/ 3 w 7"/>
                <a:gd name="T7" fmla="*/ 10 h 11"/>
                <a:gd name="T8" fmla="*/ 3 w 7"/>
                <a:gd name="T9" fmla="*/ 8 h 11"/>
                <a:gd name="T10" fmla="*/ 3 w 7"/>
                <a:gd name="T11" fmla="*/ 3 h 11"/>
                <a:gd name="T12" fmla="*/ 3 w 7"/>
                <a:gd name="T13" fmla="*/ 0 h 11"/>
                <a:gd name="T14" fmla="*/ 1 w 7"/>
                <a:gd name="T15" fmla="*/ 0 h 11"/>
                <a:gd name="T16" fmla="*/ 2 w 7"/>
                <a:gd name="T17" fmla="*/ 0 h 11"/>
                <a:gd name="T18" fmla="*/ 4 w 7"/>
                <a:gd name="T19" fmla="*/ 1 h 11"/>
                <a:gd name="T20" fmla="*/ 5 w 7"/>
                <a:gd name="T21" fmla="*/ 6 h 11"/>
                <a:gd name="T22" fmla="*/ 5 w 7"/>
                <a:gd name="T23" fmla="*/ 10 h 11"/>
                <a:gd name="T24" fmla="*/ 7 w 7"/>
                <a:gd name="T25" fmla="*/ 11 h 11"/>
                <a:gd name="T26" fmla="*/ 6 w 7"/>
                <a:gd name="T27" fmla="*/ 1 h 11"/>
                <a:gd name="T28" fmla="*/ 3 w 7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1">
                  <a:moveTo>
                    <a:pt x="3" y="3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6"/>
                    <a:pt x="1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2" y="5"/>
                    <a:pt x="3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5" y="3"/>
                    <a:pt x="5" y="6"/>
                  </a:cubicBezTo>
                  <a:cubicBezTo>
                    <a:pt x="5" y="6"/>
                    <a:pt x="5" y="8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5" name="Freeform 581"/>
            <p:cNvSpPr/>
            <p:nvPr/>
          </p:nvSpPr>
          <p:spPr bwMode="auto">
            <a:xfrm>
              <a:off x="1351" y="2705"/>
              <a:ext cx="6" cy="18"/>
            </a:xfrm>
            <a:custGeom>
              <a:avLst/>
              <a:gdLst>
                <a:gd name="T0" fmla="*/ 1 w 4"/>
                <a:gd name="T1" fmla="*/ 0 h 12"/>
                <a:gd name="T2" fmla="*/ 0 w 4"/>
                <a:gd name="T3" fmla="*/ 3 h 12"/>
                <a:gd name="T4" fmla="*/ 0 w 4"/>
                <a:gd name="T5" fmla="*/ 10 h 12"/>
                <a:gd name="T6" fmla="*/ 1 w 4"/>
                <a:gd name="T7" fmla="*/ 11 h 12"/>
                <a:gd name="T8" fmla="*/ 2 w 4"/>
                <a:gd name="T9" fmla="*/ 7 h 12"/>
                <a:gd name="T10" fmla="*/ 2 w 4"/>
                <a:gd name="T11" fmla="*/ 2 h 12"/>
                <a:gd name="T12" fmla="*/ 2 w 4"/>
                <a:gd name="T13" fmla="*/ 2 h 12"/>
                <a:gd name="T14" fmla="*/ 3 w 4"/>
                <a:gd name="T15" fmla="*/ 4 h 12"/>
                <a:gd name="T16" fmla="*/ 3 w 4"/>
                <a:gd name="T17" fmla="*/ 12 h 12"/>
                <a:gd name="T18" fmla="*/ 3 w 4"/>
                <a:gd name="T19" fmla="*/ 10 h 12"/>
                <a:gd name="T20" fmla="*/ 4 w 4"/>
                <a:gd name="T21" fmla="*/ 5 h 12"/>
                <a:gd name="T22" fmla="*/ 3 w 4"/>
                <a:gd name="T23" fmla="*/ 1 h 12"/>
                <a:gd name="T24" fmla="*/ 2 w 4"/>
                <a:gd name="T25" fmla="*/ 0 h 12"/>
                <a:gd name="T26" fmla="*/ 2 w 4"/>
                <a:gd name="T27" fmla="*/ 0 h 12"/>
                <a:gd name="T28" fmla="*/ 1 w 4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2" y="7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4"/>
                  </a:cubicBezTo>
                  <a:cubicBezTo>
                    <a:pt x="3" y="4"/>
                    <a:pt x="3" y="9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9"/>
                    <a:pt x="3" y="6"/>
                    <a:pt x="4" y="5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6" name="Freeform 582"/>
            <p:cNvSpPr/>
            <p:nvPr/>
          </p:nvSpPr>
          <p:spPr bwMode="auto">
            <a:xfrm>
              <a:off x="1294" y="2704"/>
              <a:ext cx="41" cy="75"/>
            </a:xfrm>
            <a:custGeom>
              <a:avLst/>
              <a:gdLst>
                <a:gd name="T0" fmla="*/ 28 w 28"/>
                <a:gd name="T1" fmla="*/ 35 h 52"/>
                <a:gd name="T2" fmla="*/ 27 w 28"/>
                <a:gd name="T3" fmla="*/ 40 h 52"/>
                <a:gd name="T4" fmla="*/ 25 w 28"/>
                <a:gd name="T5" fmla="*/ 43 h 52"/>
                <a:gd name="T6" fmla="*/ 22 w 28"/>
                <a:gd name="T7" fmla="*/ 45 h 52"/>
                <a:gd name="T8" fmla="*/ 18 w 28"/>
                <a:gd name="T9" fmla="*/ 47 h 52"/>
                <a:gd name="T10" fmla="*/ 18 w 28"/>
                <a:gd name="T11" fmla="*/ 50 h 52"/>
                <a:gd name="T12" fmla="*/ 18 w 28"/>
                <a:gd name="T13" fmla="*/ 52 h 52"/>
                <a:gd name="T14" fmla="*/ 16 w 28"/>
                <a:gd name="T15" fmla="*/ 52 h 52"/>
                <a:gd name="T16" fmla="*/ 12 w 28"/>
                <a:gd name="T17" fmla="*/ 52 h 52"/>
                <a:gd name="T18" fmla="*/ 11 w 28"/>
                <a:gd name="T19" fmla="*/ 52 h 52"/>
                <a:gd name="T20" fmla="*/ 10 w 28"/>
                <a:gd name="T21" fmla="*/ 50 h 52"/>
                <a:gd name="T22" fmla="*/ 10 w 28"/>
                <a:gd name="T23" fmla="*/ 47 h 52"/>
                <a:gd name="T24" fmla="*/ 4 w 28"/>
                <a:gd name="T25" fmla="*/ 46 h 52"/>
                <a:gd name="T26" fmla="*/ 0 w 28"/>
                <a:gd name="T27" fmla="*/ 45 h 52"/>
                <a:gd name="T28" fmla="*/ 0 w 28"/>
                <a:gd name="T29" fmla="*/ 44 h 52"/>
                <a:gd name="T30" fmla="*/ 0 w 28"/>
                <a:gd name="T31" fmla="*/ 41 h 52"/>
                <a:gd name="T32" fmla="*/ 1 w 28"/>
                <a:gd name="T33" fmla="*/ 39 h 52"/>
                <a:gd name="T34" fmla="*/ 2 w 28"/>
                <a:gd name="T35" fmla="*/ 39 h 52"/>
                <a:gd name="T36" fmla="*/ 2 w 28"/>
                <a:gd name="T37" fmla="*/ 39 h 52"/>
                <a:gd name="T38" fmla="*/ 3 w 28"/>
                <a:gd name="T39" fmla="*/ 39 h 52"/>
                <a:gd name="T40" fmla="*/ 6 w 28"/>
                <a:gd name="T41" fmla="*/ 40 h 52"/>
                <a:gd name="T42" fmla="*/ 11 w 28"/>
                <a:gd name="T43" fmla="*/ 40 h 52"/>
                <a:gd name="T44" fmla="*/ 17 w 28"/>
                <a:gd name="T45" fmla="*/ 39 h 52"/>
                <a:gd name="T46" fmla="*/ 20 w 28"/>
                <a:gd name="T47" fmla="*/ 36 h 52"/>
                <a:gd name="T48" fmla="*/ 18 w 28"/>
                <a:gd name="T49" fmla="*/ 32 h 52"/>
                <a:gd name="T50" fmla="*/ 12 w 28"/>
                <a:gd name="T51" fmla="*/ 29 h 52"/>
                <a:gd name="T52" fmla="*/ 8 w 28"/>
                <a:gd name="T53" fmla="*/ 27 h 52"/>
                <a:gd name="T54" fmla="*/ 4 w 28"/>
                <a:gd name="T55" fmla="*/ 24 h 52"/>
                <a:gd name="T56" fmla="*/ 2 w 28"/>
                <a:gd name="T57" fmla="*/ 21 h 52"/>
                <a:gd name="T58" fmla="*/ 1 w 28"/>
                <a:gd name="T59" fmla="*/ 16 h 52"/>
                <a:gd name="T60" fmla="*/ 4 w 28"/>
                <a:gd name="T61" fmla="*/ 9 h 52"/>
                <a:gd name="T62" fmla="*/ 11 w 28"/>
                <a:gd name="T63" fmla="*/ 5 h 52"/>
                <a:gd name="T64" fmla="*/ 11 w 28"/>
                <a:gd name="T65" fmla="*/ 2 h 52"/>
                <a:gd name="T66" fmla="*/ 12 w 28"/>
                <a:gd name="T67" fmla="*/ 0 h 52"/>
                <a:gd name="T68" fmla="*/ 14 w 28"/>
                <a:gd name="T69" fmla="*/ 0 h 52"/>
                <a:gd name="T70" fmla="*/ 17 w 28"/>
                <a:gd name="T71" fmla="*/ 0 h 52"/>
                <a:gd name="T72" fmla="*/ 19 w 28"/>
                <a:gd name="T73" fmla="*/ 0 h 52"/>
                <a:gd name="T74" fmla="*/ 19 w 28"/>
                <a:gd name="T75" fmla="*/ 2 h 52"/>
                <a:gd name="T76" fmla="*/ 19 w 28"/>
                <a:gd name="T77" fmla="*/ 5 h 52"/>
                <a:gd name="T78" fmla="*/ 23 w 28"/>
                <a:gd name="T79" fmla="*/ 6 h 52"/>
                <a:gd name="T80" fmla="*/ 25 w 28"/>
                <a:gd name="T81" fmla="*/ 6 h 52"/>
                <a:gd name="T82" fmla="*/ 26 w 28"/>
                <a:gd name="T83" fmla="*/ 7 h 52"/>
                <a:gd name="T84" fmla="*/ 25 w 28"/>
                <a:gd name="T85" fmla="*/ 10 h 52"/>
                <a:gd name="T86" fmla="*/ 25 w 28"/>
                <a:gd name="T87" fmla="*/ 12 h 52"/>
                <a:gd name="T88" fmla="*/ 24 w 28"/>
                <a:gd name="T89" fmla="*/ 12 h 52"/>
                <a:gd name="T90" fmla="*/ 20 w 28"/>
                <a:gd name="T91" fmla="*/ 12 h 52"/>
                <a:gd name="T92" fmla="*/ 16 w 28"/>
                <a:gd name="T93" fmla="*/ 11 h 52"/>
                <a:gd name="T94" fmla="*/ 11 w 28"/>
                <a:gd name="T95" fmla="*/ 13 h 52"/>
                <a:gd name="T96" fmla="*/ 9 w 28"/>
                <a:gd name="T97" fmla="*/ 16 h 52"/>
                <a:gd name="T98" fmla="*/ 11 w 28"/>
                <a:gd name="T99" fmla="*/ 19 h 52"/>
                <a:gd name="T100" fmla="*/ 16 w 28"/>
                <a:gd name="T101" fmla="*/ 22 h 52"/>
                <a:gd name="T102" fmla="*/ 25 w 28"/>
                <a:gd name="T103" fmla="*/ 27 h 52"/>
                <a:gd name="T104" fmla="*/ 28 w 28"/>
                <a:gd name="T10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52">
                  <a:moveTo>
                    <a:pt x="28" y="35"/>
                  </a:moveTo>
                  <a:cubicBezTo>
                    <a:pt x="28" y="37"/>
                    <a:pt x="28" y="39"/>
                    <a:pt x="27" y="40"/>
                  </a:cubicBezTo>
                  <a:cubicBezTo>
                    <a:pt x="27" y="41"/>
                    <a:pt x="26" y="42"/>
                    <a:pt x="25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6"/>
                    <a:pt x="19" y="46"/>
                    <a:pt x="18" y="47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1"/>
                    <a:pt x="18" y="51"/>
                    <a:pt x="18" y="52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1"/>
                    <a:pt x="10" y="51"/>
                    <a:pt x="10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7" y="47"/>
                    <a:pt x="5" y="47"/>
                    <a:pt x="4" y="46"/>
                  </a:cubicBezTo>
                  <a:cubicBezTo>
                    <a:pt x="2" y="46"/>
                    <a:pt x="1" y="45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1" y="39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9"/>
                    <a:pt x="5" y="40"/>
                    <a:pt x="6" y="40"/>
                  </a:cubicBezTo>
                  <a:cubicBezTo>
                    <a:pt x="7" y="40"/>
                    <a:pt x="9" y="40"/>
                    <a:pt x="11" y="40"/>
                  </a:cubicBezTo>
                  <a:cubicBezTo>
                    <a:pt x="14" y="40"/>
                    <a:pt x="16" y="40"/>
                    <a:pt x="17" y="39"/>
                  </a:cubicBezTo>
                  <a:cubicBezTo>
                    <a:pt x="19" y="39"/>
                    <a:pt x="20" y="37"/>
                    <a:pt x="20" y="36"/>
                  </a:cubicBezTo>
                  <a:cubicBezTo>
                    <a:pt x="20" y="34"/>
                    <a:pt x="19" y="33"/>
                    <a:pt x="18" y="32"/>
                  </a:cubicBezTo>
                  <a:cubicBezTo>
                    <a:pt x="17" y="31"/>
                    <a:pt x="15" y="30"/>
                    <a:pt x="12" y="29"/>
                  </a:cubicBezTo>
                  <a:cubicBezTo>
                    <a:pt x="11" y="28"/>
                    <a:pt x="9" y="27"/>
                    <a:pt x="8" y="27"/>
                  </a:cubicBezTo>
                  <a:cubicBezTo>
                    <a:pt x="7" y="26"/>
                    <a:pt x="5" y="25"/>
                    <a:pt x="4" y="24"/>
                  </a:cubicBezTo>
                  <a:cubicBezTo>
                    <a:pt x="3" y="23"/>
                    <a:pt x="3" y="22"/>
                    <a:pt x="2" y="21"/>
                  </a:cubicBezTo>
                  <a:cubicBezTo>
                    <a:pt x="1" y="19"/>
                    <a:pt x="1" y="18"/>
                    <a:pt x="1" y="16"/>
                  </a:cubicBezTo>
                  <a:cubicBezTo>
                    <a:pt x="1" y="14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5"/>
                    <a:pt x="23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7"/>
                    <a:pt x="26" y="7"/>
                  </a:cubicBezTo>
                  <a:cubicBezTo>
                    <a:pt x="26" y="8"/>
                    <a:pt x="26" y="9"/>
                    <a:pt x="25" y="10"/>
                  </a:cubicBezTo>
                  <a:cubicBezTo>
                    <a:pt x="25" y="10"/>
                    <a:pt x="25" y="11"/>
                    <a:pt x="25" y="12"/>
                  </a:cubicBezTo>
                  <a:cubicBezTo>
                    <a:pt x="24" y="12"/>
                    <a:pt x="24" y="13"/>
                    <a:pt x="24" y="12"/>
                  </a:cubicBezTo>
                  <a:cubicBezTo>
                    <a:pt x="23" y="12"/>
                    <a:pt x="22" y="12"/>
                    <a:pt x="20" y="12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4" y="11"/>
                    <a:pt x="12" y="12"/>
                    <a:pt x="11" y="13"/>
                  </a:cubicBezTo>
                  <a:cubicBezTo>
                    <a:pt x="10" y="13"/>
                    <a:pt x="9" y="15"/>
                    <a:pt x="9" y="16"/>
                  </a:cubicBezTo>
                  <a:cubicBezTo>
                    <a:pt x="9" y="17"/>
                    <a:pt x="10" y="18"/>
                    <a:pt x="11" y="19"/>
                  </a:cubicBezTo>
                  <a:cubicBezTo>
                    <a:pt x="12" y="20"/>
                    <a:pt x="14" y="21"/>
                    <a:pt x="16" y="22"/>
                  </a:cubicBezTo>
                  <a:cubicBezTo>
                    <a:pt x="20" y="24"/>
                    <a:pt x="23" y="25"/>
                    <a:pt x="25" y="27"/>
                  </a:cubicBezTo>
                  <a:cubicBezTo>
                    <a:pt x="27" y="30"/>
                    <a:pt x="28" y="32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7" name="Freeform 583"/>
            <p:cNvSpPr>
              <a:spLocks noEditPoints="1"/>
            </p:cNvSpPr>
            <p:nvPr/>
          </p:nvSpPr>
          <p:spPr bwMode="auto">
            <a:xfrm>
              <a:off x="1099" y="2654"/>
              <a:ext cx="124" cy="157"/>
            </a:xfrm>
            <a:custGeom>
              <a:avLst/>
              <a:gdLst>
                <a:gd name="T0" fmla="*/ 0 w 124"/>
                <a:gd name="T1" fmla="*/ 125 h 157"/>
                <a:gd name="T2" fmla="*/ 0 w 124"/>
                <a:gd name="T3" fmla="*/ 133 h 157"/>
                <a:gd name="T4" fmla="*/ 3 w 124"/>
                <a:gd name="T5" fmla="*/ 139 h 157"/>
                <a:gd name="T6" fmla="*/ 6 w 124"/>
                <a:gd name="T7" fmla="*/ 141 h 157"/>
                <a:gd name="T8" fmla="*/ 9 w 124"/>
                <a:gd name="T9" fmla="*/ 143 h 157"/>
                <a:gd name="T10" fmla="*/ 13 w 124"/>
                <a:gd name="T11" fmla="*/ 144 h 157"/>
                <a:gd name="T12" fmla="*/ 16 w 124"/>
                <a:gd name="T13" fmla="*/ 143 h 157"/>
                <a:gd name="T14" fmla="*/ 21 w 124"/>
                <a:gd name="T15" fmla="*/ 140 h 157"/>
                <a:gd name="T16" fmla="*/ 24 w 124"/>
                <a:gd name="T17" fmla="*/ 136 h 157"/>
                <a:gd name="T18" fmla="*/ 25 w 124"/>
                <a:gd name="T19" fmla="*/ 127 h 157"/>
                <a:gd name="T20" fmla="*/ 27 w 124"/>
                <a:gd name="T21" fmla="*/ 88 h 157"/>
                <a:gd name="T22" fmla="*/ 29 w 124"/>
                <a:gd name="T23" fmla="*/ 85 h 157"/>
                <a:gd name="T24" fmla="*/ 3 w 124"/>
                <a:gd name="T25" fmla="*/ 157 h 157"/>
                <a:gd name="T26" fmla="*/ 99 w 124"/>
                <a:gd name="T27" fmla="*/ 146 h 157"/>
                <a:gd name="T28" fmla="*/ 98 w 124"/>
                <a:gd name="T29" fmla="*/ 3 h 157"/>
                <a:gd name="T30" fmla="*/ 95 w 124"/>
                <a:gd name="T31" fmla="*/ 0 h 157"/>
                <a:gd name="T32" fmla="*/ 35 w 124"/>
                <a:gd name="T33" fmla="*/ 0 h 157"/>
                <a:gd name="T34" fmla="*/ 31 w 124"/>
                <a:gd name="T35" fmla="*/ 2 h 157"/>
                <a:gd name="T36" fmla="*/ 29 w 124"/>
                <a:gd name="T37" fmla="*/ 6 h 157"/>
                <a:gd name="T38" fmla="*/ 28 w 124"/>
                <a:gd name="T39" fmla="*/ 19 h 157"/>
                <a:gd name="T40" fmla="*/ 25 w 124"/>
                <a:gd name="T41" fmla="*/ 21 h 157"/>
                <a:gd name="T42" fmla="*/ 24 w 124"/>
                <a:gd name="T43" fmla="*/ 22 h 157"/>
                <a:gd name="T44" fmla="*/ 21 w 124"/>
                <a:gd name="T45" fmla="*/ 24 h 157"/>
                <a:gd name="T46" fmla="*/ 19 w 124"/>
                <a:gd name="T47" fmla="*/ 25 h 157"/>
                <a:gd name="T48" fmla="*/ 18 w 124"/>
                <a:gd name="T49" fmla="*/ 27 h 157"/>
                <a:gd name="T50" fmla="*/ 16 w 124"/>
                <a:gd name="T51" fmla="*/ 30 h 157"/>
                <a:gd name="T52" fmla="*/ 13 w 124"/>
                <a:gd name="T53" fmla="*/ 35 h 157"/>
                <a:gd name="T54" fmla="*/ 13 w 124"/>
                <a:gd name="T55" fmla="*/ 83 h 157"/>
                <a:gd name="T56" fmla="*/ 13 w 124"/>
                <a:gd name="T57" fmla="*/ 89 h 157"/>
                <a:gd name="T58" fmla="*/ 12 w 124"/>
                <a:gd name="T59" fmla="*/ 96 h 157"/>
                <a:gd name="T60" fmla="*/ 8 w 124"/>
                <a:gd name="T61" fmla="*/ 104 h 157"/>
                <a:gd name="T62" fmla="*/ 3 w 124"/>
                <a:gd name="T63" fmla="*/ 114 h 157"/>
                <a:gd name="T64" fmla="*/ 0 w 124"/>
                <a:gd name="T65" fmla="*/ 121 h 157"/>
                <a:gd name="T66" fmla="*/ 38 w 124"/>
                <a:gd name="T67" fmla="*/ 14 h 157"/>
                <a:gd name="T68" fmla="*/ 43 w 124"/>
                <a:gd name="T69" fmla="*/ 11 h 157"/>
                <a:gd name="T70" fmla="*/ 85 w 124"/>
                <a:gd name="T71" fmla="*/ 11 h 157"/>
                <a:gd name="T72" fmla="*/ 88 w 124"/>
                <a:gd name="T73" fmla="*/ 14 h 157"/>
                <a:gd name="T74" fmla="*/ 89 w 124"/>
                <a:gd name="T75" fmla="*/ 43 h 157"/>
                <a:gd name="T76" fmla="*/ 88 w 124"/>
                <a:gd name="T77" fmla="*/ 47 h 157"/>
                <a:gd name="T78" fmla="*/ 83 w 124"/>
                <a:gd name="T79" fmla="*/ 50 h 157"/>
                <a:gd name="T80" fmla="*/ 41 w 124"/>
                <a:gd name="T81" fmla="*/ 48 h 157"/>
                <a:gd name="T82" fmla="*/ 38 w 124"/>
                <a:gd name="T83" fmla="*/ 44 h 157"/>
                <a:gd name="T84" fmla="*/ 6 w 124"/>
                <a:gd name="T85" fmla="*/ 125 h 157"/>
                <a:gd name="T86" fmla="*/ 8 w 124"/>
                <a:gd name="T87" fmla="*/ 121 h 157"/>
                <a:gd name="T88" fmla="*/ 9 w 124"/>
                <a:gd name="T89" fmla="*/ 114 h 157"/>
                <a:gd name="T90" fmla="*/ 12 w 124"/>
                <a:gd name="T91" fmla="*/ 107 h 157"/>
                <a:gd name="T92" fmla="*/ 18 w 124"/>
                <a:gd name="T93" fmla="*/ 94 h 157"/>
                <a:gd name="T94" fmla="*/ 18 w 124"/>
                <a:gd name="T95" fmla="*/ 54 h 157"/>
                <a:gd name="T96" fmla="*/ 27 w 124"/>
                <a:gd name="T97" fmla="*/ 40 h 157"/>
                <a:gd name="T98" fmla="*/ 27 w 124"/>
                <a:gd name="T99" fmla="*/ 30 h 157"/>
                <a:gd name="T100" fmla="*/ 29 w 124"/>
                <a:gd name="T101" fmla="*/ 28 h 157"/>
                <a:gd name="T102" fmla="*/ 24 w 124"/>
                <a:gd name="T103" fmla="*/ 79 h 157"/>
                <a:gd name="T104" fmla="*/ 21 w 124"/>
                <a:gd name="T105" fmla="*/ 117 h 157"/>
                <a:gd name="T106" fmla="*/ 21 w 124"/>
                <a:gd name="T107" fmla="*/ 124 h 157"/>
                <a:gd name="T108" fmla="*/ 18 w 124"/>
                <a:gd name="T109" fmla="*/ 130 h 157"/>
                <a:gd name="T110" fmla="*/ 16 w 124"/>
                <a:gd name="T111" fmla="*/ 133 h 157"/>
                <a:gd name="T112" fmla="*/ 15 w 124"/>
                <a:gd name="T113" fmla="*/ 136 h 157"/>
                <a:gd name="T114" fmla="*/ 12 w 124"/>
                <a:gd name="T115" fmla="*/ 136 h 157"/>
                <a:gd name="T116" fmla="*/ 11 w 124"/>
                <a:gd name="T117" fmla="*/ 136 h 157"/>
                <a:gd name="T118" fmla="*/ 8 w 124"/>
                <a:gd name="T119" fmla="*/ 133 h 157"/>
                <a:gd name="T120" fmla="*/ 8 w 124"/>
                <a:gd name="T121" fmla="*/ 131 h 157"/>
                <a:gd name="T122" fmla="*/ 6 w 124"/>
                <a:gd name="T123" fmla="*/ 1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" h="157">
                  <a:moveTo>
                    <a:pt x="0" y="121"/>
                  </a:moveTo>
                  <a:lnTo>
                    <a:pt x="0" y="124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133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3" y="139"/>
                  </a:lnTo>
                  <a:lnTo>
                    <a:pt x="3" y="139"/>
                  </a:lnTo>
                  <a:lnTo>
                    <a:pt x="5" y="140"/>
                  </a:lnTo>
                  <a:lnTo>
                    <a:pt x="6" y="141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9" y="143"/>
                  </a:lnTo>
                  <a:lnTo>
                    <a:pt x="11" y="144"/>
                  </a:lnTo>
                  <a:lnTo>
                    <a:pt x="12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6" y="143"/>
                  </a:lnTo>
                  <a:lnTo>
                    <a:pt x="16" y="143"/>
                  </a:lnTo>
                  <a:lnTo>
                    <a:pt x="18" y="143"/>
                  </a:lnTo>
                  <a:lnTo>
                    <a:pt x="19" y="141"/>
                  </a:lnTo>
                  <a:lnTo>
                    <a:pt x="21" y="140"/>
                  </a:lnTo>
                  <a:lnTo>
                    <a:pt x="21" y="139"/>
                  </a:lnTo>
                  <a:lnTo>
                    <a:pt x="24" y="137"/>
                  </a:lnTo>
                  <a:lnTo>
                    <a:pt x="24" y="136"/>
                  </a:lnTo>
                  <a:lnTo>
                    <a:pt x="25" y="133"/>
                  </a:lnTo>
                  <a:lnTo>
                    <a:pt x="25" y="130"/>
                  </a:lnTo>
                  <a:lnTo>
                    <a:pt x="25" y="127"/>
                  </a:lnTo>
                  <a:lnTo>
                    <a:pt x="27" y="124"/>
                  </a:lnTo>
                  <a:lnTo>
                    <a:pt x="27" y="121"/>
                  </a:lnTo>
                  <a:lnTo>
                    <a:pt x="27" y="88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9" y="85"/>
                  </a:lnTo>
                  <a:lnTo>
                    <a:pt x="29" y="146"/>
                  </a:lnTo>
                  <a:lnTo>
                    <a:pt x="3" y="146"/>
                  </a:lnTo>
                  <a:lnTo>
                    <a:pt x="3" y="157"/>
                  </a:lnTo>
                  <a:lnTo>
                    <a:pt x="124" y="157"/>
                  </a:lnTo>
                  <a:lnTo>
                    <a:pt x="124" y="146"/>
                  </a:lnTo>
                  <a:lnTo>
                    <a:pt x="99" y="146"/>
                  </a:lnTo>
                  <a:lnTo>
                    <a:pt x="99" y="6"/>
                  </a:lnTo>
                  <a:lnTo>
                    <a:pt x="98" y="5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6" y="2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29" y="6"/>
                  </a:lnTo>
                  <a:lnTo>
                    <a:pt x="29" y="18"/>
                  </a:lnTo>
                  <a:lnTo>
                    <a:pt x="28" y="18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31"/>
                  </a:lnTo>
                  <a:lnTo>
                    <a:pt x="13" y="35"/>
                  </a:lnTo>
                  <a:lnTo>
                    <a:pt x="13" y="43"/>
                  </a:lnTo>
                  <a:lnTo>
                    <a:pt x="13" y="47"/>
                  </a:lnTo>
                  <a:lnTo>
                    <a:pt x="13" y="83"/>
                  </a:lnTo>
                  <a:lnTo>
                    <a:pt x="13" y="85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2" y="96"/>
                  </a:lnTo>
                  <a:lnTo>
                    <a:pt x="11" y="98"/>
                  </a:lnTo>
                  <a:lnTo>
                    <a:pt x="9" y="101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5" y="110"/>
                  </a:lnTo>
                  <a:lnTo>
                    <a:pt x="3" y="114"/>
                  </a:lnTo>
                  <a:lnTo>
                    <a:pt x="3" y="117"/>
                  </a:lnTo>
                  <a:lnTo>
                    <a:pt x="2" y="118"/>
                  </a:lnTo>
                  <a:lnTo>
                    <a:pt x="0" y="121"/>
                  </a:lnTo>
                  <a:close/>
                  <a:moveTo>
                    <a:pt x="38" y="18"/>
                  </a:moveTo>
                  <a:lnTo>
                    <a:pt x="38" y="15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1" y="12"/>
                  </a:lnTo>
                  <a:lnTo>
                    <a:pt x="43" y="11"/>
                  </a:lnTo>
                  <a:lnTo>
                    <a:pt x="44" y="11"/>
                  </a:lnTo>
                  <a:lnTo>
                    <a:pt x="83" y="11"/>
                  </a:lnTo>
                  <a:lnTo>
                    <a:pt x="85" y="11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89" y="43"/>
                  </a:lnTo>
                  <a:lnTo>
                    <a:pt x="89" y="44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6" y="48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44" y="50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40" y="47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43"/>
                  </a:lnTo>
                  <a:lnTo>
                    <a:pt x="38" y="18"/>
                  </a:lnTo>
                  <a:close/>
                  <a:moveTo>
                    <a:pt x="6" y="125"/>
                  </a:moveTo>
                  <a:lnTo>
                    <a:pt x="8" y="124"/>
                  </a:lnTo>
                  <a:lnTo>
                    <a:pt x="8" y="123"/>
                  </a:lnTo>
                  <a:lnTo>
                    <a:pt x="8" y="121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9" y="114"/>
                  </a:lnTo>
                  <a:lnTo>
                    <a:pt x="11" y="112"/>
                  </a:lnTo>
                  <a:lnTo>
                    <a:pt x="11" y="110"/>
                  </a:lnTo>
                  <a:lnTo>
                    <a:pt x="12" y="107"/>
                  </a:lnTo>
                  <a:lnTo>
                    <a:pt x="13" y="105"/>
                  </a:lnTo>
                  <a:lnTo>
                    <a:pt x="15" y="102"/>
                  </a:lnTo>
                  <a:lnTo>
                    <a:pt x="18" y="94"/>
                  </a:lnTo>
                  <a:lnTo>
                    <a:pt x="19" y="88"/>
                  </a:lnTo>
                  <a:lnTo>
                    <a:pt x="18" y="85"/>
                  </a:lnTo>
                  <a:lnTo>
                    <a:pt x="18" y="54"/>
                  </a:lnTo>
                  <a:lnTo>
                    <a:pt x="27" y="54"/>
                  </a:lnTo>
                  <a:lnTo>
                    <a:pt x="27" y="48"/>
                  </a:lnTo>
                  <a:lnTo>
                    <a:pt x="27" y="40"/>
                  </a:lnTo>
                  <a:lnTo>
                    <a:pt x="27" y="34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29" y="76"/>
                  </a:lnTo>
                  <a:lnTo>
                    <a:pt x="27" y="76"/>
                  </a:lnTo>
                  <a:lnTo>
                    <a:pt x="24" y="79"/>
                  </a:lnTo>
                  <a:lnTo>
                    <a:pt x="22" y="80"/>
                  </a:lnTo>
                  <a:lnTo>
                    <a:pt x="21" y="82"/>
                  </a:lnTo>
                  <a:lnTo>
                    <a:pt x="21" y="117"/>
                  </a:lnTo>
                  <a:lnTo>
                    <a:pt x="21" y="120"/>
                  </a:lnTo>
                  <a:lnTo>
                    <a:pt x="21" y="123"/>
                  </a:lnTo>
                  <a:lnTo>
                    <a:pt x="21" y="124"/>
                  </a:lnTo>
                  <a:lnTo>
                    <a:pt x="19" y="125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1"/>
                  </a:lnTo>
                  <a:lnTo>
                    <a:pt x="18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6"/>
                  </a:lnTo>
                  <a:lnTo>
                    <a:pt x="15" y="136"/>
                  </a:lnTo>
                  <a:lnTo>
                    <a:pt x="13" y="136"/>
                  </a:lnTo>
                  <a:lnTo>
                    <a:pt x="13" y="136"/>
                  </a:lnTo>
                  <a:lnTo>
                    <a:pt x="12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6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28"/>
                  </a:lnTo>
                  <a:lnTo>
                    <a:pt x="6" y="128"/>
                  </a:lnTo>
                  <a:lnTo>
                    <a:pt x="6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8" name="Rectangle 584"/>
            <p:cNvSpPr>
              <a:spLocks noChangeArrowheads="1"/>
            </p:cNvSpPr>
            <p:nvPr/>
          </p:nvSpPr>
          <p:spPr bwMode="auto">
            <a:xfrm>
              <a:off x="1793" y="2538"/>
              <a:ext cx="21" cy="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9" name="Rectangle 585"/>
            <p:cNvSpPr>
              <a:spLocks noChangeArrowheads="1"/>
            </p:cNvSpPr>
            <p:nvPr/>
          </p:nvSpPr>
          <p:spPr bwMode="auto">
            <a:xfrm>
              <a:off x="2080" y="1386"/>
              <a:ext cx="16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0" name="Freeform 586"/>
            <p:cNvSpPr/>
            <p:nvPr/>
          </p:nvSpPr>
          <p:spPr bwMode="auto">
            <a:xfrm>
              <a:off x="1918" y="635"/>
              <a:ext cx="38" cy="71"/>
            </a:xfrm>
            <a:custGeom>
              <a:avLst/>
              <a:gdLst>
                <a:gd name="T0" fmla="*/ 26 w 26"/>
                <a:gd name="T1" fmla="*/ 33 h 49"/>
                <a:gd name="T2" fmla="*/ 26 w 26"/>
                <a:gd name="T3" fmla="*/ 37 h 49"/>
                <a:gd name="T4" fmla="*/ 24 w 26"/>
                <a:gd name="T5" fmla="*/ 40 h 49"/>
                <a:gd name="T6" fmla="*/ 21 w 26"/>
                <a:gd name="T7" fmla="*/ 43 h 49"/>
                <a:gd name="T8" fmla="*/ 17 w 26"/>
                <a:gd name="T9" fmla="*/ 44 h 49"/>
                <a:gd name="T10" fmla="*/ 17 w 26"/>
                <a:gd name="T11" fmla="*/ 47 h 49"/>
                <a:gd name="T12" fmla="*/ 17 w 26"/>
                <a:gd name="T13" fmla="*/ 48 h 49"/>
                <a:gd name="T14" fmla="*/ 15 w 26"/>
                <a:gd name="T15" fmla="*/ 49 h 49"/>
                <a:gd name="T16" fmla="*/ 12 w 26"/>
                <a:gd name="T17" fmla="*/ 49 h 49"/>
                <a:gd name="T18" fmla="*/ 10 w 26"/>
                <a:gd name="T19" fmla="*/ 48 h 49"/>
                <a:gd name="T20" fmla="*/ 10 w 26"/>
                <a:gd name="T21" fmla="*/ 46 h 49"/>
                <a:gd name="T22" fmla="*/ 10 w 26"/>
                <a:gd name="T23" fmla="*/ 44 h 49"/>
                <a:gd name="T24" fmla="*/ 4 w 26"/>
                <a:gd name="T25" fmla="*/ 43 h 49"/>
                <a:gd name="T26" fmla="*/ 1 w 26"/>
                <a:gd name="T27" fmla="*/ 42 h 49"/>
                <a:gd name="T28" fmla="*/ 0 w 26"/>
                <a:gd name="T29" fmla="*/ 41 h 49"/>
                <a:gd name="T30" fmla="*/ 1 w 26"/>
                <a:gd name="T31" fmla="*/ 39 h 49"/>
                <a:gd name="T32" fmla="*/ 1 w 26"/>
                <a:gd name="T33" fmla="*/ 37 h 49"/>
                <a:gd name="T34" fmla="*/ 2 w 26"/>
                <a:gd name="T35" fmla="*/ 36 h 49"/>
                <a:gd name="T36" fmla="*/ 3 w 26"/>
                <a:gd name="T37" fmla="*/ 36 h 49"/>
                <a:gd name="T38" fmla="*/ 3 w 26"/>
                <a:gd name="T39" fmla="*/ 36 h 49"/>
                <a:gd name="T40" fmla="*/ 6 w 26"/>
                <a:gd name="T41" fmla="*/ 37 h 49"/>
                <a:gd name="T42" fmla="*/ 11 w 26"/>
                <a:gd name="T43" fmla="*/ 38 h 49"/>
                <a:gd name="T44" fmla="*/ 16 w 26"/>
                <a:gd name="T45" fmla="*/ 37 h 49"/>
                <a:gd name="T46" fmla="*/ 19 w 26"/>
                <a:gd name="T47" fmla="*/ 33 h 49"/>
                <a:gd name="T48" fmla="*/ 17 w 26"/>
                <a:gd name="T49" fmla="*/ 30 h 49"/>
                <a:gd name="T50" fmla="*/ 12 w 26"/>
                <a:gd name="T51" fmla="*/ 27 h 49"/>
                <a:gd name="T52" fmla="*/ 8 w 26"/>
                <a:gd name="T53" fmla="*/ 25 h 49"/>
                <a:gd name="T54" fmla="*/ 5 w 26"/>
                <a:gd name="T55" fmla="*/ 23 h 49"/>
                <a:gd name="T56" fmla="*/ 2 w 26"/>
                <a:gd name="T57" fmla="*/ 19 h 49"/>
                <a:gd name="T58" fmla="*/ 1 w 26"/>
                <a:gd name="T59" fmla="*/ 15 h 49"/>
                <a:gd name="T60" fmla="*/ 4 w 26"/>
                <a:gd name="T61" fmla="*/ 9 h 49"/>
                <a:gd name="T62" fmla="*/ 11 w 26"/>
                <a:gd name="T63" fmla="*/ 5 h 49"/>
                <a:gd name="T64" fmla="*/ 11 w 26"/>
                <a:gd name="T65" fmla="*/ 2 h 49"/>
                <a:gd name="T66" fmla="*/ 11 w 26"/>
                <a:gd name="T67" fmla="*/ 0 h 49"/>
                <a:gd name="T68" fmla="*/ 13 w 26"/>
                <a:gd name="T69" fmla="*/ 0 h 49"/>
                <a:gd name="T70" fmla="*/ 17 w 26"/>
                <a:gd name="T71" fmla="*/ 0 h 49"/>
                <a:gd name="T72" fmla="*/ 18 w 26"/>
                <a:gd name="T73" fmla="*/ 0 h 49"/>
                <a:gd name="T74" fmla="*/ 18 w 26"/>
                <a:gd name="T75" fmla="*/ 2 h 49"/>
                <a:gd name="T76" fmla="*/ 18 w 26"/>
                <a:gd name="T77" fmla="*/ 5 h 49"/>
                <a:gd name="T78" fmla="*/ 22 w 26"/>
                <a:gd name="T79" fmla="*/ 5 h 49"/>
                <a:gd name="T80" fmla="*/ 24 w 26"/>
                <a:gd name="T81" fmla="*/ 6 h 49"/>
                <a:gd name="T82" fmla="*/ 24 w 26"/>
                <a:gd name="T83" fmla="*/ 7 h 49"/>
                <a:gd name="T84" fmla="*/ 24 w 26"/>
                <a:gd name="T85" fmla="*/ 9 h 49"/>
                <a:gd name="T86" fmla="*/ 23 w 26"/>
                <a:gd name="T87" fmla="*/ 11 h 49"/>
                <a:gd name="T88" fmla="*/ 22 w 26"/>
                <a:gd name="T89" fmla="*/ 12 h 49"/>
                <a:gd name="T90" fmla="*/ 19 w 26"/>
                <a:gd name="T91" fmla="*/ 11 h 49"/>
                <a:gd name="T92" fmla="*/ 16 w 26"/>
                <a:gd name="T93" fmla="*/ 11 h 49"/>
                <a:gd name="T94" fmla="*/ 10 w 26"/>
                <a:gd name="T95" fmla="*/ 12 h 49"/>
                <a:gd name="T96" fmla="*/ 9 w 26"/>
                <a:gd name="T97" fmla="*/ 15 h 49"/>
                <a:gd name="T98" fmla="*/ 11 w 26"/>
                <a:gd name="T99" fmla="*/ 18 h 49"/>
                <a:gd name="T100" fmla="*/ 16 w 26"/>
                <a:gd name="T101" fmla="*/ 21 h 49"/>
                <a:gd name="T102" fmla="*/ 24 w 26"/>
                <a:gd name="T103" fmla="*/ 26 h 49"/>
                <a:gd name="T104" fmla="*/ 26 w 26"/>
                <a:gd name="T105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9">
                  <a:moveTo>
                    <a:pt x="26" y="33"/>
                  </a:moveTo>
                  <a:cubicBezTo>
                    <a:pt x="26" y="35"/>
                    <a:pt x="26" y="36"/>
                    <a:pt x="26" y="37"/>
                  </a:cubicBezTo>
                  <a:cubicBezTo>
                    <a:pt x="25" y="39"/>
                    <a:pt x="25" y="40"/>
                    <a:pt x="24" y="40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0" y="43"/>
                    <a:pt x="18" y="43"/>
                    <a:pt x="17" y="4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6" y="49"/>
                    <a:pt x="1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1" y="49"/>
                    <a:pt x="10" y="48"/>
                  </a:cubicBezTo>
                  <a:cubicBezTo>
                    <a:pt x="10" y="48"/>
                    <a:pt x="10" y="47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4"/>
                    <a:pt x="4" y="43"/>
                  </a:cubicBezTo>
                  <a:cubicBezTo>
                    <a:pt x="2" y="43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" y="40"/>
                    <a:pt x="1" y="39"/>
                    <a:pt x="1" y="39"/>
                  </a:cubicBezTo>
                  <a:cubicBezTo>
                    <a:pt x="1" y="38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7"/>
                    <a:pt x="6" y="37"/>
                  </a:cubicBezTo>
                  <a:cubicBezTo>
                    <a:pt x="7" y="38"/>
                    <a:pt x="9" y="38"/>
                    <a:pt x="11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8" y="36"/>
                    <a:pt x="19" y="35"/>
                    <a:pt x="19" y="33"/>
                  </a:cubicBezTo>
                  <a:cubicBezTo>
                    <a:pt x="19" y="32"/>
                    <a:pt x="18" y="31"/>
                    <a:pt x="17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7" y="24"/>
                    <a:pt x="6" y="24"/>
                    <a:pt x="5" y="23"/>
                  </a:cubicBezTo>
                  <a:cubicBezTo>
                    <a:pt x="4" y="22"/>
                    <a:pt x="3" y="21"/>
                    <a:pt x="2" y="19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1" y="13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3" y="5"/>
                    <a:pt x="23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10"/>
                    <a:pt x="24" y="10"/>
                    <a:pt x="23" y="11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1" y="11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3" y="11"/>
                    <a:pt x="11" y="11"/>
                    <a:pt x="10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9" y="16"/>
                    <a:pt x="10" y="17"/>
                    <a:pt x="11" y="18"/>
                  </a:cubicBezTo>
                  <a:cubicBezTo>
                    <a:pt x="12" y="19"/>
                    <a:pt x="13" y="20"/>
                    <a:pt x="16" y="21"/>
                  </a:cubicBezTo>
                  <a:cubicBezTo>
                    <a:pt x="19" y="22"/>
                    <a:pt x="22" y="24"/>
                    <a:pt x="24" y="26"/>
                  </a:cubicBezTo>
                  <a:cubicBezTo>
                    <a:pt x="26" y="28"/>
                    <a:pt x="26" y="30"/>
                    <a:pt x="2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1" name="Oval 587"/>
            <p:cNvSpPr>
              <a:spLocks noChangeArrowheads="1"/>
            </p:cNvSpPr>
            <p:nvPr/>
          </p:nvSpPr>
          <p:spPr bwMode="auto">
            <a:xfrm>
              <a:off x="1889" y="621"/>
              <a:ext cx="98" cy="98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2" name="Freeform 588"/>
            <p:cNvSpPr/>
            <p:nvPr/>
          </p:nvSpPr>
          <p:spPr bwMode="auto">
            <a:xfrm>
              <a:off x="1312" y="639"/>
              <a:ext cx="26" cy="48"/>
            </a:xfrm>
            <a:custGeom>
              <a:avLst/>
              <a:gdLst>
                <a:gd name="T0" fmla="*/ 18 w 18"/>
                <a:gd name="T1" fmla="*/ 22 h 33"/>
                <a:gd name="T2" fmla="*/ 17 w 18"/>
                <a:gd name="T3" fmla="*/ 25 h 33"/>
                <a:gd name="T4" fmla="*/ 16 w 18"/>
                <a:gd name="T5" fmla="*/ 27 h 33"/>
                <a:gd name="T6" fmla="*/ 14 w 18"/>
                <a:gd name="T7" fmla="*/ 29 h 33"/>
                <a:gd name="T8" fmla="*/ 11 w 18"/>
                <a:gd name="T9" fmla="*/ 30 h 33"/>
                <a:gd name="T10" fmla="*/ 11 w 18"/>
                <a:gd name="T11" fmla="*/ 32 h 33"/>
                <a:gd name="T12" fmla="*/ 11 w 18"/>
                <a:gd name="T13" fmla="*/ 33 h 33"/>
                <a:gd name="T14" fmla="*/ 10 w 18"/>
                <a:gd name="T15" fmla="*/ 33 h 33"/>
                <a:gd name="T16" fmla="*/ 8 w 18"/>
                <a:gd name="T17" fmla="*/ 33 h 33"/>
                <a:gd name="T18" fmla="*/ 7 w 18"/>
                <a:gd name="T19" fmla="*/ 33 h 33"/>
                <a:gd name="T20" fmla="*/ 6 w 18"/>
                <a:gd name="T21" fmla="*/ 31 h 33"/>
                <a:gd name="T22" fmla="*/ 6 w 18"/>
                <a:gd name="T23" fmla="*/ 30 h 33"/>
                <a:gd name="T24" fmla="*/ 2 w 18"/>
                <a:gd name="T25" fmla="*/ 29 h 33"/>
                <a:gd name="T26" fmla="*/ 0 w 18"/>
                <a:gd name="T27" fmla="*/ 28 h 33"/>
                <a:gd name="T28" fmla="*/ 0 w 18"/>
                <a:gd name="T29" fmla="*/ 28 h 33"/>
                <a:gd name="T30" fmla="*/ 0 w 18"/>
                <a:gd name="T31" fmla="*/ 26 h 33"/>
                <a:gd name="T32" fmla="*/ 1 w 18"/>
                <a:gd name="T33" fmla="*/ 25 h 33"/>
                <a:gd name="T34" fmla="*/ 1 w 18"/>
                <a:gd name="T35" fmla="*/ 25 h 33"/>
                <a:gd name="T36" fmla="*/ 2 w 18"/>
                <a:gd name="T37" fmla="*/ 25 h 33"/>
                <a:gd name="T38" fmla="*/ 2 w 18"/>
                <a:gd name="T39" fmla="*/ 25 h 33"/>
                <a:gd name="T40" fmla="*/ 4 w 18"/>
                <a:gd name="T41" fmla="*/ 25 h 33"/>
                <a:gd name="T42" fmla="*/ 7 w 18"/>
                <a:gd name="T43" fmla="*/ 26 h 33"/>
                <a:gd name="T44" fmla="*/ 11 w 18"/>
                <a:gd name="T45" fmla="*/ 25 h 33"/>
                <a:gd name="T46" fmla="*/ 12 w 18"/>
                <a:gd name="T47" fmla="*/ 23 h 33"/>
                <a:gd name="T48" fmla="*/ 11 w 18"/>
                <a:gd name="T49" fmla="*/ 20 h 33"/>
                <a:gd name="T50" fmla="*/ 8 w 18"/>
                <a:gd name="T51" fmla="*/ 18 h 33"/>
                <a:gd name="T52" fmla="*/ 5 w 18"/>
                <a:gd name="T53" fmla="*/ 17 h 33"/>
                <a:gd name="T54" fmla="*/ 3 w 18"/>
                <a:gd name="T55" fmla="*/ 16 h 33"/>
                <a:gd name="T56" fmla="*/ 1 w 18"/>
                <a:gd name="T57" fmla="*/ 13 h 33"/>
                <a:gd name="T58" fmla="*/ 1 w 18"/>
                <a:gd name="T59" fmla="*/ 10 h 33"/>
                <a:gd name="T60" fmla="*/ 2 w 18"/>
                <a:gd name="T61" fmla="*/ 6 h 33"/>
                <a:gd name="T62" fmla="*/ 7 w 18"/>
                <a:gd name="T63" fmla="*/ 4 h 33"/>
                <a:gd name="T64" fmla="*/ 7 w 18"/>
                <a:gd name="T65" fmla="*/ 2 h 33"/>
                <a:gd name="T66" fmla="*/ 7 w 18"/>
                <a:gd name="T67" fmla="*/ 1 h 33"/>
                <a:gd name="T68" fmla="*/ 9 w 18"/>
                <a:gd name="T69" fmla="*/ 0 h 33"/>
                <a:gd name="T70" fmla="*/ 11 w 18"/>
                <a:gd name="T71" fmla="*/ 0 h 33"/>
                <a:gd name="T72" fmla="*/ 12 w 18"/>
                <a:gd name="T73" fmla="*/ 1 h 33"/>
                <a:gd name="T74" fmla="*/ 12 w 18"/>
                <a:gd name="T75" fmla="*/ 2 h 33"/>
                <a:gd name="T76" fmla="*/ 12 w 18"/>
                <a:gd name="T77" fmla="*/ 4 h 33"/>
                <a:gd name="T78" fmla="*/ 14 w 18"/>
                <a:gd name="T79" fmla="*/ 4 h 33"/>
                <a:gd name="T80" fmla="*/ 16 w 18"/>
                <a:gd name="T81" fmla="*/ 4 h 33"/>
                <a:gd name="T82" fmla="*/ 16 w 18"/>
                <a:gd name="T83" fmla="*/ 5 h 33"/>
                <a:gd name="T84" fmla="*/ 16 w 18"/>
                <a:gd name="T85" fmla="*/ 7 h 33"/>
                <a:gd name="T86" fmla="*/ 15 w 18"/>
                <a:gd name="T87" fmla="*/ 8 h 33"/>
                <a:gd name="T88" fmla="*/ 15 w 18"/>
                <a:gd name="T89" fmla="*/ 8 h 33"/>
                <a:gd name="T90" fmla="*/ 13 w 18"/>
                <a:gd name="T91" fmla="*/ 8 h 33"/>
                <a:gd name="T92" fmla="*/ 10 w 18"/>
                <a:gd name="T93" fmla="*/ 8 h 33"/>
                <a:gd name="T94" fmla="*/ 7 w 18"/>
                <a:gd name="T95" fmla="*/ 8 h 33"/>
                <a:gd name="T96" fmla="*/ 6 w 18"/>
                <a:gd name="T97" fmla="*/ 10 h 33"/>
                <a:gd name="T98" fmla="*/ 7 w 18"/>
                <a:gd name="T99" fmla="*/ 13 h 33"/>
                <a:gd name="T100" fmla="*/ 10 w 18"/>
                <a:gd name="T101" fmla="*/ 14 h 33"/>
                <a:gd name="T102" fmla="*/ 16 w 18"/>
                <a:gd name="T103" fmla="*/ 18 h 33"/>
                <a:gd name="T104" fmla="*/ 18 w 18"/>
                <a:gd name="T10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33">
                  <a:moveTo>
                    <a:pt x="18" y="22"/>
                  </a:moveTo>
                  <a:cubicBezTo>
                    <a:pt x="18" y="24"/>
                    <a:pt x="17" y="25"/>
                    <a:pt x="17" y="25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4" y="30"/>
                    <a:pt x="2" y="29"/>
                  </a:cubicBezTo>
                  <a:cubicBezTo>
                    <a:pt x="1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5" y="26"/>
                    <a:pt x="6" y="26"/>
                    <a:pt x="7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1" y="20"/>
                  </a:cubicBezTo>
                  <a:cubicBezTo>
                    <a:pt x="11" y="20"/>
                    <a:pt x="10" y="19"/>
                    <a:pt x="8" y="18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0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5"/>
                    <a:pt x="5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3" y="15"/>
                    <a:pt x="14" y="16"/>
                    <a:pt x="16" y="18"/>
                  </a:cubicBezTo>
                  <a:cubicBezTo>
                    <a:pt x="17" y="19"/>
                    <a:pt x="18" y="21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3" name="Oval 589"/>
            <p:cNvSpPr>
              <a:spLocks noChangeArrowheads="1"/>
            </p:cNvSpPr>
            <p:nvPr/>
          </p:nvSpPr>
          <p:spPr bwMode="auto">
            <a:xfrm>
              <a:off x="1291" y="630"/>
              <a:ext cx="66" cy="66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97" name="Group 92"/>
          <p:cNvGrpSpPr>
            <a:grpSpLocks noChangeAspect="1"/>
          </p:cNvGrpSpPr>
          <p:nvPr/>
        </p:nvGrpSpPr>
        <p:grpSpPr>
          <a:xfrm>
            <a:off x="4416113" y="3556768"/>
            <a:ext cx="432000" cy="432833"/>
            <a:chOff x="4427538" y="3192463"/>
            <a:chExt cx="823913" cy="825500"/>
          </a:xfrm>
          <a:solidFill>
            <a:schemeClr val="bg1">
              <a:alpha val="40000"/>
            </a:schemeClr>
          </a:solidFill>
        </p:grpSpPr>
        <p:sp>
          <p:nvSpPr>
            <p:cNvPr id="598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599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0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1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  <p:sp>
          <p:nvSpPr>
            <p:cNvPr id="602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5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603" name="Freeform 45"/>
          <p:cNvSpPr>
            <a:spLocks noChangeAspect="1" noEditPoints="1"/>
          </p:cNvSpPr>
          <p:nvPr/>
        </p:nvSpPr>
        <p:spPr bwMode="auto">
          <a:xfrm>
            <a:off x="6826289" y="3556835"/>
            <a:ext cx="432000" cy="432698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5" dirty="0">
              <a:ea typeface="微软雅黑 Light" panose="020B0502040204020203" pitchFamily="34" charset="-122"/>
            </a:endParaRPr>
          </a:p>
        </p:txBody>
      </p:sp>
      <p:sp>
        <p:nvSpPr>
          <p:cNvPr id="604" name="Text Box 10"/>
          <p:cNvSpPr txBox="1">
            <a:spLocks noChangeArrowheads="1"/>
          </p:cNvSpPr>
          <p:nvPr/>
        </p:nvSpPr>
        <p:spPr bwMode="auto">
          <a:xfrm>
            <a:off x="4964320" y="3545948"/>
            <a:ext cx="1605809" cy="13272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5" name="Text Box 10"/>
          <p:cNvSpPr txBox="1">
            <a:spLocks noChangeArrowheads="1"/>
          </p:cNvSpPr>
          <p:nvPr/>
        </p:nvSpPr>
        <p:spPr bwMode="auto">
          <a:xfrm>
            <a:off x="7350530" y="3525236"/>
            <a:ext cx="1605809" cy="13272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6" name="Content Placeholder 2"/>
          <p:cNvSpPr txBox="1"/>
          <p:nvPr/>
        </p:nvSpPr>
        <p:spPr>
          <a:xfrm>
            <a:off x="4378979" y="2183006"/>
            <a:ext cx="4501004" cy="1005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7" name="文本框 606"/>
          <p:cNvSpPr txBox="1"/>
          <p:nvPr/>
        </p:nvSpPr>
        <p:spPr>
          <a:xfrm>
            <a:off x="4388524" y="1857377"/>
            <a:ext cx="286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 Light" panose="020B0502040204020203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5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59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6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60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03" grpId="0" animBg="1"/>
      <p:bldP spid="603" grpId="1" animBg="1"/>
      <p:bldP spid="603" grpId="2" animBg="1"/>
      <p:bldP spid="604" grpId="0"/>
      <p:bldP spid="605" grpId="0"/>
      <p:bldP spid="606" grpId="0"/>
      <p:bldP spid="60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51008135141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000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000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51PPT模板网，www.51pptmoban.com">
  <a:themeElements>
    <a:clrScheme name="可变换-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FFFF"/>
      </a:accent1>
      <a:accent2>
        <a:srgbClr val="FFFFFF"/>
      </a:accent2>
      <a:accent3>
        <a:srgbClr val="00ADEF"/>
      </a:accent3>
      <a:accent4>
        <a:srgbClr val="00ADEF"/>
      </a:accent4>
      <a:accent5>
        <a:srgbClr val="00ADEF"/>
      </a:accent5>
      <a:accent6>
        <a:srgbClr val="00ADEF"/>
      </a:accent6>
      <a:hlink>
        <a:srgbClr val="00ADEF"/>
      </a:hlink>
      <a:folHlink>
        <a:srgbClr val="00ADEF"/>
      </a:folHlink>
    </a:clrScheme>
    <a:fontScheme name="华文细黑英文">
      <a:majorFont>
        <a:latin typeface="华文细黑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3039</Words>
  <Application>Microsoft Office PowerPoint</Application>
  <PresentationFormat>全屏显示(16:9)</PresentationFormat>
  <Paragraphs>242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FontAwesome</vt:lpstr>
      <vt:lpstr>华文细黑</vt:lpstr>
      <vt:lpstr>微软雅黑 Light</vt:lpstr>
      <vt:lpstr>Arial</vt:lpstr>
      <vt:lpstr>Calibri</vt:lpstr>
      <vt:lpstr>Century Gothic</vt:lpstr>
      <vt:lpstr>Lao UI</vt:lpstr>
      <vt:lpstr>Open Sans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绿色iOS风格</dc:title>
  <dc:creator>user</dc:creator>
  <cp:keywords>user</cp:keywords>
  <dc:description>51PPT模板网，幻灯片演示模板及素材免费下载！_x000d_
51PPT模板网 唯一访问网址：www.51pptmoban.com</dc:description>
  <cp:lastModifiedBy>Power user</cp:lastModifiedBy>
  <cp:revision>161</cp:revision>
  <dcterms:created xsi:type="dcterms:W3CDTF">2014-09-01T14:19:00Z</dcterms:created>
  <dcterms:modified xsi:type="dcterms:W3CDTF">2023-03-29T08:58:42Z</dcterms:modified>
  <cp:category>www.51pptmoban.com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