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44" r:id="rId2"/>
    <p:sldId id="325" r:id="rId3"/>
    <p:sldId id="326" r:id="rId4"/>
    <p:sldId id="321" r:id="rId5"/>
    <p:sldId id="322" r:id="rId6"/>
    <p:sldId id="341" r:id="rId7"/>
    <p:sldId id="309" r:id="rId8"/>
    <p:sldId id="327" r:id="rId9"/>
    <p:sldId id="308" r:id="rId10"/>
    <p:sldId id="310" r:id="rId11"/>
    <p:sldId id="304" r:id="rId12"/>
    <p:sldId id="328" r:id="rId13"/>
    <p:sldId id="323" r:id="rId14"/>
    <p:sldId id="324" r:id="rId15"/>
    <p:sldId id="306" r:id="rId16"/>
    <p:sldId id="332" r:id="rId17"/>
    <p:sldId id="333" r:id="rId18"/>
    <p:sldId id="334" r:id="rId19"/>
    <p:sldId id="342" r:id="rId20"/>
    <p:sldId id="335" r:id="rId21"/>
    <p:sldId id="330" r:id="rId22"/>
    <p:sldId id="340" r:id="rId23"/>
    <p:sldId id="337" r:id="rId24"/>
    <p:sldId id="338" r:id="rId25"/>
    <p:sldId id="345" r:id="rId26"/>
    <p:sldId id="346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598" autoAdjust="0"/>
  </p:normalViewPr>
  <p:slideViewPr>
    <p:cSldViewPr snapToGrid="0">
      <p:cViewPr varScale="1">
        <p:scale>
          <a:sx n="116" d="100"/>
          <a:sy n="116" d="100"/>
        </p:scale>
        <p:origin x="96" y="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-43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ysClr val="window" lastClr="FFFFFF"/>
            </a:solidFill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B1-4690-9447-D3EE0A6E84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ysClr val="window" lastClr="FFFFFF">
                <a:alpha val="70000"/>
              </a:sysClr>
            </a:solidFill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30</c:v>
                </c:pt>
                <c:pt idx="4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B1-4690-9447-D3EE0A6E847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ysClr val="window" lastClr="FFFFFF">
                <a:alpha val="40000"/>
              </a:sysClr>
            </a:solidFill>
          </c:spPr>
          <c:invertIfNegative val="0"/>
          <c:cat>
            <c:numRef>
              <c:f>Sheet1!$A$2:$A$6</c:f>
              <c:numCache>
                <c:formatCode>m/d/yyyy</c:formatCode>
                <c:ptCount val="5"/>
                <c:pt idx="0">
                  <c:v>42491</c:v>
                </c:pt>
                <c:pt idx="1">
                  <c:v>42522</c:v>
                </c:pt>
                <c:pt idx="2">
                  <c:v>42552</c:v>
                </c:pt>
                <c:pt idx="3">
                  <c:v>42583</c:v>
                </c:pt>
                <c:pt idx="4">
                  <c:v>42614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23</c:v>
                </c:pt>
                <c:pt idx="2">
                  <c:v>60</c:v>
                </c:pt>
                <c:pt idx="3">
                  <c:v>48</c:v>
                </c:pt>
                <c:pt idx="4">
                  <c:v>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B1-4690-9447-D3EE0A6E84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82400992"/>
        <c:axId val="1882386848"/>
      </c:barChart>
      <c:dateAx>
        <c:axId val="1882400992"/>
        <c:scaling>
          <c:orientation val="minMax"/>
        </c:scaling>
        <c:delete val="0"/>
        <c:axPos val="l"/>
        <c:numFmt formatCode="m/d/yyyy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1882386848"/>
        <c:crosses val="autoZero"/>
        <c:auto val="1"/>
        <c:lblOffset val="100"/>
        <c:baseTimeUnit val="months"/>
      </c:dateAx>
      <c:valAx>
        <c:axId val="188238684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zh-CN"/>
          </a:p>
        </c:txPr>
        <c:crossAx val="188240099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Open Sans" pitchFamily="34" charset="0"/>
          <a:ea typeface="Open Sans" pitchFamily="34" charset="0"/>
          <a:cs typeface="Open Sans" pitchFamily="34" charset="0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2023/3/29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901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22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999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74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2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8139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88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52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8840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934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BCCE1-DE81-4C12-98AA-36B1AE93584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14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570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142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801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268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041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08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16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332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57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567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2CF5D4-4650-4965-9715-3F058B96C8D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480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5522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10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29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7908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45845" y="1304333"/>
            <a:ext cx="76047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chemeClr val="bg1">
                    <a:alpha val="90000"/>
                  </a:schemeClr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创意黑板风论文答辩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39922" y="2352502"/>
            <a:ext cx="5416558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+mn-ea"/>
              </a:rPr>
              <a:t>Creative blackboard Wind thesis Creative blackboard Wind thesis</a:t>
            </a:r>
            <a:endParaRPr lang="zh-CN" altLang="en-US" sz="1400" dirty="0">
              <a:solidFill>
                <a:schemeClr val="bg1">
                  <a:alpha val="9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5034" y="3225536"/>
            <a:ext cx="237096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bg1">
                    <a:alpha val="90000"/>
                  </a:schemeClr>
                </a:solidFill>
              </a:rPr>
              <a:t>答辩人：张三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48201" y="3225536"/>
            <a:ext cx="237096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bg1">
                    <a:alpha val="90000"/>
                  </a:schemeClr>
                </a:solidFill>
              </a:rPr>
              <a:t>指导老师：李教授</a:t>
            </a:r>
          </a:p>
        </p:txBody>
      </p:sp>
      <p:pic>
        <p:nvPicPr>
          <p:cNvPr id="2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24084" y="-791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4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/>
          <p:nvPr/>
        </p:nvSpPr>
        <p:spPr>
          <a:xfrm>
            <a:off x="676452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3" name="TextBox 30"/>
          <p:cNvSpPr txBox="1"/>
          <p:nvPr/>
        </p:nvSpPr>
        <p:spPr>
          <a:xfrm>
            <a:off x="2570041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4531259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6560105" y="3188109"/>
            <a:ext cx="1893590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</a:t>
            </a:r>
          </a:p>
        </p:txBody>
      </p:sp>
      <p:sp>
        <p:nvSpPr>
          <p:cNvPr id="6" name="TextBox 34"/>
          <p:cNvSpPr txBox="1"/>
          <p:nvPr/>
        </p:nvSpPr>
        <p:spPr>
          <a:xfrm>
            <a:off x="1600200" y="4104822"/>
            <a:ext cx="5992092" cy="549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744081" y="967406"/>
            <a:ext cx="7641986" cy="2164103"/>
            <a:chOff x="751008" y="967406"/>
            <a:chExt cx="7641986" cy="2164103"/>
          </a:xfrm>
        </p:grpSpPr>
        <p:grpSp>
          <p:nvGrpSpPr>
            <p:cNvPr id="8" name="组合 7"/>
            <p:cNvGrpSpPr/>
            <p:nvPr/>
          </p:nvGrpSpPr>
          <p:grpSpPr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690501" y="1981829"/>
                <a:ext cx="5665736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箭头连接符 17"/>
              <p:cNvCxnSpPr/>
              <p:nvPr/>
            </p:nvCxnSpPr>
            <p:spPr>
              <a:xfrm>
                <a:off x="1690501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3598424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5582870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7354446" y="1981829"/>
                <a:ext cx="0" cy="608654"/>
              </a:xfrm>
              <a:prstGeom prst="straightConnector1">
                <a:avLst/>
              </a:prstGeom>
              <a:ln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4583481" y="1508432"/>
                <a:ext cx="1" cy="47339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矩形 22"/>
              <p:cNvSpPr/>
              <p:nvPr/>
            </p:nvSpPr>
            <p:spPr>
              <a:xfrm>
                <a:off x="3482432" y="967406"/>
                <a:ext cx="2179136" cy="541026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TextBox 35"/>
              <p:cNvSpPr txBox="1"/>
              <p:nvPr/>
            </p:nvSpPr>
            <p:spPr>
              <a:xfrm>
                <a:off x="3768399" y="1087878"/>
                <a:ext cx="158889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spc="225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点击添加标题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751008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TextBox 36"/>
            <p:cNvSpPr txBox="1"/>
            <p:nvPr/>
          </p:nvSpPr>
          <p:spPr>
            <a:xfrm>
              <a:off x="1091211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2682159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TextBox 37"/>
            <p:cNvSpPr txBox="1"/>
            <p:nvPr/>
          </p:nvSpPr>
          <p:spPr>
            <a:xfrm>
              <a:off x="3022361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643376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38"/>
            <p:cNvSpPr txBox="1"/>
            <p:nvPr/>
          </p:nvSpPr>
          <p:spPr>
            <a:xfrm>
              <a:off x="4983578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6604594" y="2590483"/>
              <a:ext cx="1788400" cy="54102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TextBox 39"/>
            <p:cNvSpPr txBox="1"/>
            <p:nvPr/>
          </p:nvSpPr>
          <p:spPr>
            <a:xfrm>
              <a:off x="6944796" y="272249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0460" y="277672"/>
            <a:ext cx="1373114" cy="414303"/>
            <a:chOff x="310460" y="277672"/>
            <a:chExt cx="1373114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476837" y="300157"/>
              <a:ext cx="12067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研究思路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399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73860" y="1528997"/>
            <a:ext cx="1829490" cy="550887"/>
            <a:chOff x="533400" y="1528997"/>
            <a:chExt cx="1829490" cy="550887"/>
          </a:xfrm>
        </p:grpSpPr>
        <p:sp>
          <p:nvSpPr>
            <p:cNvPr id="7" name="五边形 6"/>
            <p:cNvSpPr/>
            <p:nvPr/>
          </p:nvSpPr>
          <p:spPr>
            <a:xfrm>
              <a:off x="533400" y="1528997"/>
              <a:ext cx="1829490" cy="550887"/>
            </a:xfrm>
            <a:prstGeom prst="homePlat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61747" y="1648179"/>
              <a:ext cx="108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24417" y="1528997"/>
            <a:ext cx="1640420" cy="550887"/>
            <a:chOff x="2283957" y="1528997"/>
            <a:chExt cx="1640420" cy="550887"/>
          </a:xfrm>
        </p:grpSpPr>
        <p:sp>
          <p:nvSpPr>
            <p:cNvPr id="11" name="任意多边形 10"/>
            <p:cNvSpPr/>
            <p:nvPr/>
          </p:nvSpPr>
          <p:spPr>
            <a:xfrm>
              <a:off x="2283957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rgbClr val="06417E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720597" y="1652040"/>
              <a:ext cx="9459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26026" y="1528997"/>
            <a:ext cx="1640420" cy="550887"/>
            <a:chOff x="3785566" y="1528997"/>
            <a:chExt cx="1640420" cy="550887"/>
          </a:xfrm>
        </p:grpSpPr>
        <p:sp>
          <p:nvSpPr>
            <p:cNvPr id="13" name="任意多边形 12"/>
            <p:cNvSpPr/>
            <p:nvPr/>
          </p:nvSpPr>
          <p:spPr>
            <a:xfrm>
              <a:off x="3785566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265266" y="1652040"/>
              <a:ext cx="9458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9611" y="1528997"/>
            <a:ext cx="1640420" cy="550887"/>
            <a:chOff x="5299151" y="1528997"/>
            <a:chExt cx="1640420" cy="550887"/>
          </a:xfrm>
        </p:grpSpPr>
        <p:sp>
          <p:nvSpPr>
            <p:cNvPr id="14" name="任意多边形 13"/>
            <p:cNvSpPr/>
            <p:nvPr/>
          </p:nvSpPr>
          <p:spPr>
            <a:xfrm>
              <a:off x="5299151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35042" y="1652040"/>
              <a:ext cx="9346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步骤四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17269" y="1528997"/>
            <a:ext cx="1640420" cy="550887"/>
            <a:chOff x="6776809" y="1528997"/>
            <a:chExt cx="1640420" cy="550887"/>
          </a:xfrm>
        </p:grpSpPr>
        <p:sp>
          <p:nvSpPr>
            <p:cNvPr id="15" name="任意多边形 14"/>
            <p:cNvSpPr/>
            <p:nvPr/>
          </p:nvSpPr>
          <p:spPr>
            <a:xfrm>
              <a:off x="6776809" y="1528997"/>
              <a:ext cx="1640420" cy="550887"/>
            </a:xfrm>
            <a:custGeom>
              <a:avLst/>
              <a:gdLst>
                <a:gd name="connsiteX0" fmla="*/ 0 w 2008682"/>
                <a:gd name="connsiteY0" fmla="*/ 0 h 674557"/>
                <a:gd name="connsiteX1" fmla="*/ 1671404 w 2008682"/>
                <a:gd name="connsiteY1" fmla="*/ 0 h 674557"/>
                <a:gd name="connsiteX2" fmla="*/ 2008682 w 2008682"/>
                <a:gd name="connsiteY2" fmla="*/ 337279 h 674557"/>
                <a:gd name="connsiteX3" fmla="*/ 1671404 w 2008682"/>
                <a:gd name="connsiteY3" fmla="*/ 674557 h 674557"/>
                <a:gd name="connsiteX4" fmla="*/ 137114 w 2008682"/>
                <a:gd name="connsiteY4" fmla="*/ 674557 h 674557"/>
                <a:gd name="connsiteX5" fmla="*/ 468146 w 2008682"/>
                <a:gd name="connsiteY5" fmla="*/ 343525 h 674557"/>
                <a:gd name="connsiteX6" fmla="*/ 130868 w 2008682"/>
                <a:gd name="connsiteY6" fmla="*/ 6246 h 674557"/>
                <a:gd name="connsiteX7" fmla="*/ 0 w 2008682"/>
                <a:gd name="connsiteY7" fmla="*/ 6246 h 674557"/>
                <a:gd name="connsiteX8" fmla="*/ 0 w 2008682"/>
                <a:gd name="connsiteY8" fmla="*/ 0 h 674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8682" h="674557">
                  <a:moveTo>
                    <a:pt x="0" y="0"/>
                  </a:moveTo>
                  <a:lnTo>
                    <a:pt x="1671404" y="0"/>
                  </a:lnTo>
                  <a:lnTo>
                    <a:pt x="2008682" y="337279"/>
                  </a:lnTo>
                  <a:lnTo>
                    <a:pt x="1671404" y="674557"/>
                  </a:lnTo>
                  <a:lnTo>
                    <a:pt x="137114" y="674557"/>
                  </a:lnTo>
                  <a:lnTo>
                    <a:pt x="468146" y="343525"/>
                  </a:lnTo>
                  <a:lnTo>
                    <a:pt x="130868" y="6246"/>
                  </a:lnTo>
                  <a:lnTo>
                    <a:pt x="0" y="6246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242600" y="1652040"/>
              <a:ext cx="921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Segoe UI Semilight" panose="020B0402040204020203" pitchFamily="34" charset="0"/>
                  <a:ea typeface="微软雅黑 Light" panose="020B0502040204020203" pitchFamily="34" charset="-122"/>
                  <a:cs typeface="Segoe UI Semilight" panose="020B0402040204020203" pitchFamily="34" charset="0"/>
                </a:rPr>
                <a:t>步骤五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3860" y="2355726"/>
            <a:ext cx="1518320" cy="1559865"/>
            <a:chOff x="1034229" y="1255861"/>
            <a:chExt cx="1789697" cy="1559865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3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252947" y="2355726"/>
            <a:ext cx="1518320" cy="1559865"/>
            <a:chOff x="1034229" y="1255861"/>
            <a:chExt cx="1789697" cy="1559865"/>
          </a:xfrm>
        </p:grpSpPr>
        <p:sp>
          <p:nvSpPr>
            <p:cNvPr id="4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6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48749" y="2355726"/>
            <a:ext cx="1518320" cy="1559865"/>
            <a:chOff x="1034229" y="1255861"/>
            <a:chExt cx="1789697" cy="1559865"/>
          </a:xfrm>
        </p:grpSpPr>
        <p:sp>
          <p:nvSpPr>
            <p:cNvPr id="48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49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52296" y="2372764"/>
            <a:ext cx="1518320" cy="1559865"/>
            <a:chOff x="1034229" y="1255861"/>
            <a:chExt cx="1789697" cy="1559865"/>
          </a:xfrm>
        </p:grpSpPr>
        <p:sp>
          <p:nvSpPr>
            <p:cNvPr id="51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52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78319" y="2372764"/>
            <a:ext cx="1518320" cy="1559865"/>
            <a:chOff x="1034229" y="1255861"/>
            <a:chExt cx="1789697" cy="1559865"/>
          </a:xfrm>
        </p:grpSpPr>
        <p:sp>
          <p:nvSpPr>
            <p:cNvPr id="54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1789697" cy="1304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55" name="文本框 83"/>
            <p:cNvSpPr txBox="1">
              <a:spLocks noChangeArrowheads="1"/>
            </p:cNvSpPr>
            <p:nvPr/>
          </p:nvSpPr>
          <p:spPr bwMode="auto">
            <a:xfrm>
              <a:off x="1259631" y="1255861"/>
              <a:ext cx="135859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512763"/>
              <a:lvl2pPr marL="742950" indent="-285750" defTabSz="512763"/>
              <a:lvl3pPr marL="1143000" indent="-228600" defTabSz="512763"/>
              <a:lvl4pPr marL="1600200" indent="-228600" defTabSz="512763"/>
              <a:lvl5pPr marL="2057400" indent="-228600" defTabSz="512763"/>
              <a:lvl6pPr marL="2514600" indent="-228600" defTabSz="512763"/>
              <a:lvl7pPr marL="2971800" indent="-228600" defTabSz="512763"/>
              <a:lvl8pPr marL="3429000" indent="-228600" defTabSz="512763"/>
              <a:lvl9pPr marL="3886200" indent="-228600" defTabSz="512763"/>
            </a:lstStyle>
            <a:p>
              <a:pPr algn="ctr" eaLnBrk="1" hangingPunct="1"/>
              <a:r>
                <a:rPr lang="zh-CN" altLang="en-US" sz="1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64591" cy="414303"/>
            <a:chOff x="310460" y="277672"/>
            <a:chExt cx="1364591" cy="414303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476837" y="300157"/>
              <a:ext cx="11982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研究步骤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095845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20" name="文本框 19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关键技术与难点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29671" y="2019402"/>
              <a:ext cx="16595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THREE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2155101" y="2105687"/>
              <a:ext cx="659346" cy="79083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3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sz="15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文字标题</a:t>
            </a:r>
            <a:endParaRPr lang="zh-CN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6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sz="15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文字标题</a:t>
            </a:r>
            <a:endParaRPr lang="zh-CN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 Box 65"/>
          <p:cNvSpPr txBox="1">
            <a:spLocks noChangeArrowheads="1"/>
          </p:cNvSpPr>
          <p:nvPr/>
        </p:nvSpPr>
        <p:spPr bwMode="auto">
          <a:xfrm>
            <a:off x="877366" y="1751364"/>
            <a:ext cx="367035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单击添加标题</a:t>
            </a:r>
          </a:p>
          <a:p>
            <a:pPr defTabSz="684213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1" name="Text Box 65"/>
          <p:cNvSpPr txBox="1">
            <a:spLocks noChangeArrowheads="1"/>
          </p:cNvSpPr>
          <p:nvPr/>
        </p:nvSpPr>
        <p:spPr bwMode="auto">
          <a:xfrm>
            <a:off x="877367" y="3405539"/>
            <a:ext cx="3670356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sz="12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单击添加标题</a:t>
            </a:r>
          </a:p>
          <a:p>
            <a:pPr defTabSz="684213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2" name="Freeform 103"/>
          <p:cNvSpPr>
            <a:spLocks noEditPoints="1" noChangeArrowheads="1"/>
          </p:cNvSpPr>
          <p:nvPr/>
        </p:nvSpPr>
        <p:spPr bwMode="auto">
          <a:xfrm>
            <a:off x="6839217" y="2533382"/>
            <a:ext cx="464871" cy="359310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itchFamily="2" charset="-122"/>
            </a:endParaRPr>
          </a:p>
        </p:txBody>
      </p:sp>
      <p:sp>
        <p:nvSpPr>
          <p:cNvPr id="13" name="Freeform 33"/>
          <p:cNvSpPr>
            <a:spLocks noEditPoints="1" noChangeArrowheads="1"/>
          </p:cNvSpPr>
          <p:nvPr/>
        </p:nvSpPr>
        <p:spPr bwMode="auto">
          <a:xfrm>
            <a:off x="6899716" y="3673475"/>
            <a:ext cx="411867" cy="267156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332223" cy="414303"/>
            <a:chOff x="310460" y="277672"/>
            <a:chExt cx="1332223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76837" y="300157"/>
              <a:ext cx="11658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关键技术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038952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utoUpdateAnimBg="0"/>
      <p:bldP spid="9" grpId="0" autoUpdateAnimBg="0"/>
      <p:bldP spid="10" grpId="0" autoUpdateAnimBg="0"/>
      <p:bldP spid="11" grpId="0" autoUpdateAnimBg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6252" y="857819"/>
            <a:ext cx="3516086" cy="3658147"/>
            <a:chOff x="839089" y="1015825"/>
            <a:chExt cx="4688114" cy="4877531"/>
          </a:xfrm>
        </p:grpSpPr>
        <p:grpSp>
          <p:nvGrpSpPr>
            <p:cNvPr id="5" name="组合 4"/>
            <p:cNvGrpSpPr/>
            <p:nvPr/>
          </p:nvGrpSpPr>
          <p:grpSpPr>
            <a:xfrm rot="21302113">
              <a:off x="2313380" y="1015825"/>
              <a:ext cx="1482151" cy="1487649"/>
              <a:chOff x="3130077" y="1143064"/>
              <a:chExt cx="1735225" cy="1741663"/>
            </a:xfrm>
          </p:grpSpPr>
          <p:cxnSp>
            <p:nvCxnSpPr>
              <p:cNvPr id="7" name="直接连接符 6"/>
              <p:cNvCxnSpPr>
                <a:endCxn id="9" idx="3"/>
              </p:cNvCxnSpPr>
              <p:nvPr/>
            </p:nvCxnSpPr>
            <p:spPr>
              <a:xfrm rot="297887" flipV="1">
                <a:off x="3130077" y="2231435"/>
                <a:ext cx="809535" cy="56919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8" name="直接连接符 7"/>
              <p:cNvCxnSpPr>
                <a:stCxn id="9" idx="5"/>
              </p:cNvCxnSpPr>
              <p:nvPr/>
            </p:nvCxnSpPr>
            <p:spPr>
              <a:xfrm rot="297887">
                <a:off x="4141385" y="2297757"/>
                <a:ext cx="723917" cy="586970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9" name="椭圆 8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39089" y="2464244"/>
              <a:ext cx="4688114" cy="3429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5804" y="2370030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95804" y="3299265"/>
            <a:ext cx="3119291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83788" y="1010877"/>
            <a:ext cx="2600580" cy="2855609"/>
            <a:chOff x="6502470" y="1193017"/>
            <a:chExt cx="3467440" cy="3807479"/>
          </a:xfrm>
        </p:grpSpPr>
        <p:grpSp>
          <p:nvGrpSpPr>
            <p:cNvPr id="13" name="组合 12"/>
            <p:cNvGrpSpPr/>
            <p:nvPr/>
          </p:nvGrpSpPr>
          <p:grpSpPr>
            <a:xfrm rot="21302113">
              <a:off x="7513178" y="1193017"/>
              <a:ext cx="1250297" cy="1304594"/>
              <a:chOff x="3103525" y="996074"/>
              <a:chExt cx="1790434" cy="1868188"/>
            </a:xfrm>
          </p:grpSpPr>
          <p:cxnSp>
            <p:nvCxnSpPr>
              <p:cNvPr id="15" name="直接连接符 14"/>
              <p:cNvCxnSpPr>
                <a:endCxn id="17" idx="3"/>
              </p:cNvCxnSpPr>
              <p:nvPr/>
            </p:nvCxnSpPr>
            <p:spPr>
              <a:xfrm rot="297887" flipV="1">
                <a:off x="3103525" y="2334225"/>
                <a:ext cx="841583" cy="443544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6" name="直接连接符 15"/>
              <p:cNvCxnSpPr>
                <a:stCxn id="17" idx="5"/>
              </p:cNvCxnSpPr>
              <p:nvPr/>
            </p:nvCxnSpPr>
            <p:spPr>
              <a:xfrm rot="297887">
                <a:off x="4146778" y="2402940"/>
                <a:ext cx="747181" cy="461322"/>
              </a:xfrm>
              <a:prstGeom prst="line">
                <a:avLst/>
              </a:prstGeom>
              <a:noFill/>
              <a:ln w="95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7" name="椭圆 16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spAutoFit/>
              </a:bodyPr>
              <a:lstStyle/>
              <a:p>
                <a:pPr algn="ctr"/>
                <a:endParaRPr lang="zh-CN" altLang="en-US" sz="33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6502470" y="2464244"/>
              <a:ext cx="3467440" cy="253625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433794" y="2235651"/>
            <a:ext cx="2300568" cy="116955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405052" cy="414303"/>
            <a:chOff x="310460" y="277672"/>
            <a:chExt cx="1405052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476837" y="300157"/>
              <a:ext cx="12386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关键难点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246978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06424" y="2080177"/>
            <a:ext cx="706271" cy="70627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VS</a:t>
            </a:r>
            <a:endParaRPr lang="zh-CN" altLang="en-US" sz="1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9819" y="1234068"/>
            <a:ext cx="2699790" cy="1399192"/>
            <a:chOff x="1212260" y="1408239"/>
            <a:chExt cx="2699790" cy="1399192"/>
          </a:xfrm>
        </p:grpSpPr>
        <p:sp>
          <p:nvSpPr>
            <p:cNvPr id="5" name="TextBox 12"/>
            <p:cNvSpPr txBox="1"/>
            <p:nvPr/>
          </p:nvSpPr>
          <p:spPr>
            <a:xfrm>
              <a:off x="1212260" y="1745602"/>
              <a:ext cx="269979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  <p:sp>
          <p:nvSpPr>
            <p:cNvPr id="6" name="TextBox 13"/>
            <p:cNvSpPr txBox="1"/>
            <p:nvPr/>
          </p:nvSpPr>
          <p:spPr>
            <a:xfrm>
              <a:off x="1682144" y="1408239"/>
              <a:ext cx="2039842" cy="419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59513" y="1268040"/>
            <a:ext cx="2759786" cy="1387166"/>
            <a:chOff x="5171954" y="1442211"/>
            <a:chExt cx="2759786" cy="1387166"/>
          </a:xfrm>
        </p:grpSpPr>
        <p:sp>
          <p:nvSpPr>
            <p:cNvPr id="8" name="TextBox 14"/>
            <p:cNvSpPr txBox="1"/>
            <p:nvPr/>
          </p:nvSpPr>
          <p:spPr>
            <a:xfrm>
              <a:off x="5171954" y="1442211"/>
              <a:ext cx="2039842" cy="419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zh-CN" altLang="en-US" sz="1600" b="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添加标题二</a:t>
              </a: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5189668" y="1767548"/>
              <a:ext cx="274207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99796" y="3094621"/>
            <a:ext cx="2219829" cy="1189680"/>
            <a:chOff x="1512237" y="3294193"/>
            <a:chExt cx="2219829" cy="1189680"/>
          </a:xfrm>
        </p:grpSpPr>
        <p:sp>
          <p:nvSpPr>
            <p:cNvPr id="11" name="矩形 10"/>
            <p:cNvSpPr/>
            <p:nvPr/>
          </p:nvSpPr>
          <p:spPr>
            <a:xfrm>
              <a:off x="2144149" y="3294193"/>
              <a:ext cx="158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12237" y="3594170"/>
              <a:ext cx="2209749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932205" y="3920757"/>
              <a:ext cx="1799861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409006" y="3294193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2409323" y="3594170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16" name="TextBox 21"/>
            <p:cNvSpPr txBox="1"/>
            <p:nvPr/>
          </p:nvSpPr>
          <p:spPr>
            <a:xfrm>
              <a:off x="2409323" y="3925120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787583" y="4260219"/>
              <a:ext cx="194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2409323" y="4264582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79502" y="3099475"/>
            <a:ext cx="2219829" cy="1165404"/>
            <a:chOff x="5291943" y="3273646"/>
            <a:chExt cx="2219829" cy="1165404"/>
          </a:xfrm>
        </p:grpSpPr>
        <p:sp>
          <p:nvSpPr>
            <p:cNvPr id="20" name="矩形 19"/>
            <p:cNvSpPr/>
            <p:nvPr/>
          </p:nvSpPr>
          <p:spPr>
            <a:xfrm>
              <a:off x="5291943" y="3294193"/>
              <a:ext cx="1584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302023" y="3594170"/>
              <a:ext cx="2209749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291944" y="3912665"/>
              <a:ext cx="1799861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302022" y="4221109"/>
              <a:ext cx="2052000" cy="189095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5507387" y="3273646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5507387" y="3589807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26" name="TextBox 21"/>
            <p:cNvSpPr txBox="1"/>
            <p:nvPr/>
          </p:nvSpPr>
          <p:spPr>
            <a:xfrm>
              <a:off x="5507387" y="3912665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5507387" y="4219759"/>
              <a:ext cx="1112805" cy="2192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万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821248" cy="414303"/>
            <a:chOff x="310460" y="277672"/>
            <a:chExt cx="1821248" cy="414303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476837" y="300157"/>
              <a:ext cx="1654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案例对比分析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651391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3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研究成果与应用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9670" y="2019402"/>
              <a:ext cx="16160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FOUR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2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221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5"/>
          <p:cNvCxnSpPr>
            <a:cxnSpLocks noChangeShapeType="1"/>
          </p:cNvCxnSpPr>
          <p:nvPr/>
        </p:nvCxnSpPr>
        <p:spPr bwMode="auto">
          <a:xfrm>
            <a:off x="3737482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箭头连接符 6"/>
          <p:cNvCxnSpPr>
            <a:cxnSpLocks noChangeShapeType="1"/>
          </p:cNvCxnSpPr>
          <p:nvPr/>
        </p:nvCxnSpPr>
        <p:spPr bwMode="auto">
          <a:xfrm>
            <a:off x="7627145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箭头连接符 7"/>
          <p:cNvCxnSpPr>
            <a:cxnSpLocks noChangeShapeType="1"/>
          </p:cNvCxnSpPr>
          <p:nvPr/>
        </p:nvCxnSpPr>
        <p:spPr bwMode="auto">
          <a:xfrm>
            <a:off x="1818088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箭头连接符 8"/>
          <p:cNvCxnSpPr>
            <a:cxnSpLocks noChangeShapeType="1"/>
          </p:cNvCxnSpPr>
          <p:nvPr/>
        </p:nvCxnSpPr>
        <p:spPr bwMode="auto">
          <a:xfrm>
            <a:off x="5602649" y="2423787"/>
            <a:ext cx="0" cy="585788"/>
          </a:xfrm>
          <a:prstGeom prst="straightConnector1">
            <a:avLst/>
          </a:prstGeom>
          <a:noFill/>
          <a:ln w="19050" algn="ctr">
            <a:solidFill>
              <a:schemeClr val="bg1"/>
            </a:solidFill>
            <a:prstDash val="sys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环形箭头 5"/>
          <p:cNvSpPr/>
          <p:nvPr/>
        </p:nvSpPr>
        <p:spPr>
          <a:xfrm flipH="1">
            <a:off x="1178722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7" name="TextBox 31"/>
          <p:cNvSpPr txBox="1"/>
          <p:nvPr/>
        </p:nvSpPr>
        <p:spPr>
          <a:xfrm>
            <a:off x="1096569" y="3020291"/>
            <a:ext cx="1409700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8" name="环形箭头 7"/>
          <p:cNvSpPr/>
          <p:nvPr/>
        </p:nvSpPr>
        <p:spPr>
          <a:xfrm flipH="1">
            <a:off x="3099307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9" name="TextBox 31"/>
          <p:cNvSpPr txBox="1"/>
          <p:nvPr/>
        </p:nvSpPr>
        <p:spPr>
          <a:xfrm>
            <a:off x="3017154" y="3020291"/>
            <a:ext cx="1408509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 flipH="1">
            <a:off x="4964474" y="1261738"/>
            <a:ext cx="127754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1" name="TextBox 31"/>
          <p:cNvSpPr txBox="1"/>
          <p:nvPr/>
        </p:nvSpPr>
        <p:spPr>
          <a:xfrm>
            <a:off x="4881130" y="3020291"/>
            <a:ext cx="1409700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 flipH="1">
            <a:off x="6987780" y="1261738"/>
            <a:ext cx="1278731" cy="1278731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6905626" y="3020291"/>
            <a:ext cx="1409700" cy="105593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0460" y="277672"/>
            <a:ext cx="1380775" cy="414303"/>
            <a:chOff x="310460" y="277672"/>
            <a:chExt cx="1380775" cy="4143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476837" y="300157"/>
              <a:ext cx="1214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891974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36"/>
          <p:cNvSpPr/>
          <p:nvPr/>
        </p:nvSpPr>
        <p:spPr>
          <a:xfrm>
            <a:off x="3877878" y="1121768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等腰三角形 36"/>
          <p:cNvSpPr/>
          <p:nvPr/>
        </p:nvSpPr>
        <p:spPr>
          <a:xfrm rot="7176392">
            <a:off x="4723918" y="2607606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8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等腰三角形 36"/>
          <p:cNvSpPr/>
          <p:nvPr/>
        </p:nvSpPr>
        <p:spPr>
          <a:xfrm rot="14423608" flipH="1">
            <a:off x="2982301" y="2625344"/>
            <a:ext cx="1374647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" fmla="*/ 1944216 w 2035656"/>
              <a:gd name="connsiteY0" fmla="*/ 1676048 h 1767488"/>
              <a:gd name="connsiteX1" fmla="*/ 0 w 2035656"/>
              <a:gd name="connsiteY1" fmla="*/ 1676048 h 1767488"/>
              <a:gd name="connsiteX2" fmla="*/ 972108 w 2035656"/>
              <a:gd name="connsiteY2" fmla="*/ 0 h 1767488"/>
              <a:gd name="connsiteX3" fmla="*/ 2035656 w 2035656"/>
              <a:gd name="connsiteY3" fmla="*/ 1767488 h 1767488"/>
              <a:gd name="connsiteX0" fmla="*/ 0 w 2035656"/>
              <a:gd name="connsiteY0" fmla="*/ 1676048 h 1767488"/>
              <a:gd name="connsiteX1" fmla="*/ 972108 w 2035656"/>
              <a:gd name="connsiteY1" fmla="*/ 0 h 1767488"/>
              <a:gd name="connsiteX2" fmla="*/ 2035656 w 2035656"/>
              <a:gd name="connsiteY2" fmla="*/ 1767488 h 1767488"/>
              <a:gd name="connsiteX0" fmla="*/ 0 w 2000932"/>
              <a:gd name="connsiteY0" fmla="*/ 1676048 h 1709614"/>
              <a:gd name="connsiteX1" fmla="*/ 972108 w 2000932"/>
              <a:gd name="connsiteY1" fmla="*/ 0 h 1709614"/>
              <a:gd name="connsiteX2" fmla="*/ 2000932 w 2000932"/>
              <a:gd name="connsiteY2" fmla="*/ 1709614 h 1709614"/>
              <a:gd name="connsiteX0" fmla="*/ 0 w 1966208"/>
              <a:gd name="connsiteY0" fmla="*/ 1676048 h 1676048"/>
              <a:gd name="connsiteX1" fmla="*/ 972108 w 1966208"/>
              <a:gd name="connsiteY1" fmla="*/ 0 h 1676048"/>
              <a:gd name="connsiteX2" fmla="*/ 1966208 w 1966208"/>
              <a:gd name="connsiteY2" fmla="*/ 1628591 h 1676048"/>
              <a:gd name="connsiteX0" fmla="*/ 0 w 2024082"/>
              <a:gd name="connsiteY0" fmla="*/ 1676048 h 1698039"/>
              <a:gd name="connsiteX1" fmla="*/ 972108 w 2024082"/>
              <a:gd name="connsiteY1" fmla="*/ 0 h 1698039"/>
              <a:gd name="connsiteX2" fmla="*/ 2024082 w 2024082"/>
              <a:gd name="connsiteY2" fmla="*/ 1698039 h 1698039"/>
              <a:gd name="connsiteX0" fmla="*/ 0 w 1942196"/>
              <a:gd name="connsiteY0" fmla="*/ 1676048 h 1698039"/>
              <a:gd name="connsiteX1" fmla="*/ 972108 w 1942196"/>
              <a:gd name="connsiteY1" fmla="*/ 0 h 1698039"/>
              <a:gd name="connsiteX2" fmla="*/ 1942196 w 1942196"/>
              <a:gd name="connsiteY2" fmla="*/ 1698039 h 169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24128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1894823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81753" y="3598634"/>
            <a:ext cx="2580493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 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说明性文字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文字说明性文字说明性文字说明性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4411" y="2095837"/>
            <a:ext cx="848845" cy="1146827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0460" y="277672"/>
            <a:ext cx="1396959" cy="414303"/>
            <a:chOff x="310460" y="277672"/>
            <a:chExt cx="1396959" cy="41430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76837" y="300157"/>
              <a:ext cx="12305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成果形式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265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/>
          <p:nvPr/>
        </p:nvSpPr>
        <p:spPr>
          <a:xfrm>
            <a:off x="0" y="4357700"/>
            <a:ext cx="9144000" cy="7858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Picture 5" descr="imac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214428"/>
            <a:ext cx="3805760" cy="315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6" name="Group 14"/>
          <p:cNvGrpSpPr/>
          <p:nvPr/>
        </p:nvGrpSpPr>
        <p:grpSpPr>
          <a:xfrm>
            <a:off x="4520076" y="2952464"/>
            <a:ext cx="3923247" cy="1086590"/>
            <a:chOff x="4500561" y="3071816"/>
            <a:chExt cx="3923247" cy="1086590"/>
          </a:xfrm>
        </p:grpSpPr>
        <p:sp>
          <p:nvSpPr>
            <p:cNvPr id="7" name="Rectangle 34"/>
            <p:cNvSpPr/>
            <p:nvPr/>
          </p:nvSpPr>
          <p:spPr>
            <a:xfrm>
              <a:off x="4500561" y="3338951"/>
              <a:ext cx="3923247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n-ea"/>
                </a:rPr>
                <a:t>您的内容打在这里，或者通过复制您的文本后在此框中您的内容打在这里，您的内容打在这里您的内容打在这里，或者通过复制您的文本后在此框中您的内容打在这里，您的内容打在这里</a:t>
              </a:r>
              <a:endParaRPr lang="id-ID" sz="1050" dirty="0">
                <a:solidFill>
                  <a:schemeClr val="bg1"/>
                </a:solidFill>
                <a:latin typeface="+mn-ea"/>
                <a:cs typeface="Open Sans Light" pitchFamily="34" charset="0"/>
              </a:endParaRPr>
            </a:p>
          </p:txBody>
        </p:sp>
        <p:sp>
          <p:nvSpPr>
            <p:cNvPr id="8" name="Rectangle 35"/>
            <p:cNvSpPr/>
            <p:nvPr/>
          </p:nvSpPr>
          <p:spPr>
            <a:xfrm>
              <a:off x="4500562" y="3071816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添加标题</a:t>
              </a:r>
              <a:endParaRPr lang="en-US" sz="1600" dirty="0">
                <a:solidFill>
                  <a:schemeClr val="bg1"/>
                </a:solidFill>
                <a:latin typeface="+mn-ea"/>
                <a:cs typeface="Open Sans" pitchFamily="34" charset="0"/>
              </a:endParaRPr>
            </a:p>
          </p:txBody>
        </p:sp>
      </p:grpSp>
      <p:graphicFrame>
        <p:nvGraphicFramePr>
          <p:cNvPr id="9" name="Chart 83"/>
          <p:cNvGraphicFramePr/>
          <p:nvPr>
            <p:extLst>
              <p:ext uri="{D42A27DB-BD31-4B8C-83A1-F6EECF244321}">
                <p14:modId xmlns:p14="http://schemas.microsoft.com/office/powerpoint/2010/main" val="3076649282"/>
              </p:ext>
            </p:extLst>
          </p:nvPr>
        </p:nvGraphicFramePr>
        <p:xfrm>
          <a:off x="4572000" y="1015868"/>
          <a:ext cx="4029605" cy="1777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310460" y="277672"/>
            <a:ext cx="1372683" cy="414303"/>
            <a:chOff x="310460" y="277672"/>
            <a:chExt cx="1372683" cy="4143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476837" y="300157"/>
              <a:ext cx="1206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应用前景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293696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9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6828" y="1746368"/>
            <a:ext cx="2765362" cy="964005"/>
            <a:chOff x="219753" y="1976522"/>
            <a:chExt cx="2765362" cy="964005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17307"/>
              <a:ext cx="27411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CONTENTS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1979712" y="197652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目录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3777339" y="189056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绪论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339925" y="1817614"/>
            <a:ext cx="430237" cy="523220"/>
            <a:chOff x="3552850" y="2047768"/>
            <a:chExt cx="430237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552850" y="2047768"/>
              <a:ext cx="322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493494" y="191533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研究成果与应用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5989634" y="1827832"/>
            <a:ext cx="497639" cy="523220"/>
            <a:chOff x="6073087" y="2057986"/>
            <a:chExt cx="497639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73087" y="2057986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3777339" y="2469942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研究方法与思路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3303858" y="2396996"/>
            <a:ext cx="466304" cy="523220"/>
            <a:chOff x="3516783" y="2627150"/>
            <a:chExt cx="466304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516783" y="2627150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493494" y="249471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论文总结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5989634" y="2407214"/>
            <a:ext cx="497639" cy="523220"/>
            <a:chOff x="6073087" y="2637368"/>
            <a:chExt cx="497639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73087" y="2637368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30"/>
          <p:cNvSpPr txBox="1"/>
          <p:nvPr/>
        </p:nvSpPr>
        <p:spPr>
          <a:xfrm>
            <a:off x="3777339" y="304368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关键技术与难点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3303858" y="2970739"/>
            <a:ext cx="466304" cy="523220"/>
            <a:chOff x="3516783" y="3200893"/>
            <a:chExt cx="466304" cy="523220"/>
          </a:xfrm>
        </p:grpSpPr>
        <p:sp>
          <p:nvSpPr>
            <p:cNvPr id="89" name="文本框 29"/>
            <p:cNvSpPr txBox="1"/>
            <p:nvPr/>
          </p:nvSpPr>
          <p:spPr>
            <a:xfrm>
              <a:off x="3516783" y="3200893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H="1">
              <a:off x="3736631" y="3380527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文本框 33"/>
          <p:cNvSpPr txBox="1"/>
          <p:nvPr/>
        </p:nvSpPr>
        <p:spPr>
          <a:xfrm>
            <a:off x="6493494" y="306846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致谢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5989634" y="2980957"/>
            <a:ext cx="497639" cy="523220"/>
            <a:chOff x="6073087" y="3211111"/>
            <a:chExt cx="497639" cy="523220"/>
          </a:xfrm>
        </p:grpSpPr>
        <p:sp>
          <p:nvSpPr>
            <p:cNvPr id="93" name="文本框 32"/>
            <p:cNvSpPr txBox="1"/>
            <p:nvPr/>
          </p:nvSpPr>
          <p:spPr>
            <a:xfrm>
              <a:off x="6073087" y="3211111"/>
              <a:ext cx="39465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</a:t>
              </a:r>
              <a:endPara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H="1">
              <a:off x="6324270" y="3380527"/>
              <a:ext cx="246456" cy="24645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065535" y="1909117"/>
            <a:ext cx="0" cy="15472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09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3 0.04136 L 4.72222E-6 -9.87654E-7 " pathEditMode="relative" rAng="0" ptsTypes="AA">
                                      <p:cBhvr>
                                        <p:cTn id="24" dur="7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3 0.04104 L 4.44444E-6 4.69136E-6 " pathEditMode="relative" rAng="0" ptsTypes="AA">
                                      <p:cBhvr>
                                        <p:cTn id="32" dur="7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3 0.04104 L 4.44444E-6 4.93827E-6 " pathEditMode="relative" rAng="0" ptsTypes="AA">
                                      <p:cBhvr>
                                        <p:cTn id="40" dur="7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3 0.04136 L 1.94444E-6 -2.83951E-6 " pathEditMode="relative" rAng="0" ptsTypes="AA">
                                      <p:cBhvr>
                                        <p:cTn id="48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3 0.04105 L 1.94444E-6 2.83951E-6 " pathEditMode="relative" rAng="0" ptsTypes="AA">
                                      <p:cBhvr>
                                        <p:cTn id="56" dur="7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3 0.04105 L 1.94444E-6 3.08642E-6 " pathEditMode="relative" rAng="0" ptsTypes="AA">
                                      <p:cBhvr>
                                        <p:cTn id="64" dur="7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8" y="-206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5" grpId="0"/>
      <p:bldP spid="79" grpId="0"/>
      <p:bldP spid="83" grpId="0"/>
      <p:bldP spid="87" grpId="0"/>
      <p:bldP spid="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070982" y="2019402"/>
            <a:ext cx="2255503" cy="939618"/>
            <a:chOff x="4070982" y="2019402"/>
            <a:chExt cx="2255503" cy="939618"/>
          </a:xfrm>
        </p:grpSpPr>
        <p:sp>
          <p:nvSpPr>
            <p:cNvPr id="24" name="文本框 23"/>
            <p:cNvSpPr txBox="1"/>
            <p:nvPr/>
          </p:nvSpPr>
          <p:spPr>
            <a:xfrm>
              <a:off x="4070982" y="2251134"/>
              <a:ext cx="225550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118308" y="2019402"/>
              <a:ext cx="1331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FIVE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817516" y="1944350"/>
            <a:ext cx="1129689" cy="1129689"/>
            <a:chOff x="2817516" y="1944350"/>
            <a:chExt cx="1129689" cy="1129689"/>
          </a:xfrm>
        </p:grpSpPr>
        <p:sp>
          <p:nvSpPr>
            <p:cNvPr id="38" name="椭圆 37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3195035" y="2160665"/>
              <a:ext cx="444894" cy="657916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090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5977" y="1494380"/>
            <a:ext cx="1862027" cy="2216942"/>
            <a:chOff x="465977" y="1463280"/>
            <a:chExt cx="1862027" cy="2216942"/>
          </a:xfrm>
        </p:grpSpPr>
        <p:grpSp>
          <p:nvGrpSpPr>
            <p:cNvPr id="5" name="组合 4"/>
            <p:cNvGrpSpPr/>
            <p:nvPr/>
          </p:nvGrpSpPr>
          <p:grpSpPr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77106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标题一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7430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82650" y="1494380"/>
            <a:ext cx="1862027" cy="2216942"/>
            <a:chOff x="2582650" y="1463280"/>
            <a:chExt cx="1862027" cy="2216942"/>
          </a:xfrm>
        </p:grpSpPr>
        <p:grpSp>
          <p:nvGrpSpPr>
            <p:cNvPr id="11" name="组合 10"/>
            <p:cNvGrpSpPr/>
            <p:nvPr/>
          </p:nvGrpSpPr>
          <p:grpSpPr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2887735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标题二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729405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99324" y="1494380"/>
            <a:ext cx="1862027" cy="2216942"/>
            <a:chOff x="4699324" y="1463280"/>
            <a:chExt cx="1862027" cy="2216942"/>
          </a:xfrm>
        </p:grpSpPr>
        <p:grpSp>
          <p:nvGrpSpPr>
            <p:cNvPr id="17" name="组合 16"/>
            <p:cNvGrpSpPr/>
            <p:nvPr/>
          </p:nvGrpSpPr>
          <p:grpSpPr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004409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标题三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846079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15997" y="1494380"/>
            <a:ext cx="1862027" cy="2216942"/>
            <a:chOff x="6815997" y="1463280"/>
            <a:chExt cx="1862027" cy="2216942"/>
          </a:xfrm>
        </p:grpSpPr>
        <p:grpSp>
          <p:nvGrpSpPr>
            <p:cNvPr id="23" name="组合 22"/>
            <p:cNvGrpSpPr/>
            <p:nvPr/>
          </p:nvGrpSpPr>
          <p:grpSpPr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827008" y="2120901"/>
                <a:ext cx="2298700" cy="4445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827008" y="2565400"/>
                <a:ext cx="2298700" cy="229235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7121082" y="1484039"/>
              <a:ext cx="125185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标题四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62752" y="2064064"/>
              <a:ext cx="156851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56499" cy="414303"/>
            <a:chOff x="310460" y="277672"/>
            <a:chExt cx="1356499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476837" y="300157"/>
              <a:ext cx="1190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53344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1"/>
          <p:cNvSpPr>
            <a:spLocks/>
          </p:cNvSpPr>
          <p:nvPr/>
        </p:nvSpPr>
        <p:spPr bwMode="auto">
          <a:xfrm>
            <a:off x="1191588" y="1039034"/>
            <a:ext cx="1795036" cy="1799811"/>
          </a:xfrm>
          <a:custGeom>
            <a:avLst/>
            <a:gdLst>
              <a:gd name="T0" fmla="*/ 1665296 w 1321"/>
              <a:gd name="T1" fmla="*/ 360928 h 1322"/>
              <a:gd name="T2" fmla="*/ 1665296 w 1321"/>
              <a:gd name="T3" fmla="*/ 1667948 h 1322"/>
              <a:gd name="T4" fmla="*/ 360354 w 1321"/>
              <a:gd name="T5" fmla="*/ 1667948 h 1322"/>
              <a:gd name="T6" fmla="*/ 360354 w 1321"/>
              <a:gd name="T7" fmla="*/ 360928 h 1322"/>
              <a:gd name="T8" fmla="*/ 1665296 w 1321"/>
              <a:gd name="T9" fmla="*/ 360928 h 13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2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2"/>
                  <a:pt x="470" y="1322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Freeform 52"/>
          <p:cNvSpPr>
            <a:spLocks/>
          </p:cNvSpPr>
          <p:nvPr/>
        </p:nvSpPr>
        <p:spPr bwMode="auto">
          <a:xfrm>
            <a:off x="1585662" y="2471403"/>
            <a:ext cx="1795036" cy="1798404"/>
          </a:xfrm>
          <a:custGeom>
            <a:avLst/>
            <a:gdLst>
              <a:gd name="T0" fmla="*/ 1665296 w 1321"/>
              <a:gd name="T1" fmla="*/ 360919 h 1321"/>
              <a:gd name="T2" fmla="*/ 1665296 w 1321"/>
              <a:gd name="T3" fmla="*/ 1667906 h 1321"/>
              <a:gd name="T4" fmla="*/ 360354 w 1321"/>
              <a:gd name="T5" fmla="*/ 1667906 h 1321"/>
              <a:gd name="T6" fmla="*/ 360354 w 1321"/>
              <a:gd name="T7" fmla="*/ 360919 h 1321"/>
              <a:gd name="T8" fmla="*/ 1665296 w 1321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1" h="1321">
                <a:moveTo>
                  <a:pt x="1086" y="235"/>
                </a:moveTo>
                <a:cubicBezTo>
                  <a:pt x="1321" y="470"/>
                  <a:pt x="1321" y="851"/>
                  <a:pt x="1086" y="1086"/>
                </a:cubicBezTo>
                <a:cubicBezTo>
                  <a:pt x="851" y="1321"/>
                  <a:pt x="470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0" y="0"/>
                  <a:pt x="851" y="0"/>
                  <a:pt x="1086" y="235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2625477" y="1428093"/>
            <a:ext cx="1796442" cy="1798404"/>
          </a:xfrm>
          <a:custGeom>
            <a:avLst/>
            <a:gdLst>
              <a:gd name="T0" fmla="*/ 1666873 w 1322"/>
              <a:gd name="T1" fmla="*/ 360919 h 1321"/>
              <a:gd name="T2" fmla="*/ 1666873 w 1322"/>
              <a:gd name="T3" fmla="*/ 1667906 h 1321"/>
              <a:gd name="T4" fmla="*/ 360364 w 1322"/>
              <a:gd name="T5" fmla="*/ 1667906 h 1321"/>
              <a:gd name="T6" fmla="*/ 360364 w 1322"/>
              <a:gd name="T7" fmla="*/ 360919 h 1321"/>
              <a:gd name="T8" fmla="*/ 1666873 w 1322"/>
              <a:gd name="T9" fmla="*/ 360919 h 13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22" h="1321">
                <a:moveTo>
                  <a:pt x="1087" y="235"/>
                </a:moveTo>
                <a:cubicBezTo>
                  <a:pt x="1322" y="470"/>
                  <a:pt x="1322" y="851"/>
                  <a:pt x="1087" y="1086"/>
                </a:cubicBezTo>
                <a:cubicBezTo>
                  <a:pt x="852" y="1321"/>
                  <a:pt x="471" y="1321"/>
                  <a:pt x="235" y="1086"/>
                </a:cubicBezTo>
                <a:cubicBezTo>
                  <a:pt x="0" y="851"/>
                  <a:pt x="0" y="470"/>
                  <a:pt x="235" y="235"/>
                </a:cubicBezTo>
                <a:cubicBezTo>
                  <a:pt x="471" y="0"/>
                  <a:pt x="852" y="0"/>
                  <a:pt x="1087" y="23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 w="30226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Text Box 57"/>
          <p:cNvSpPr txBox="1">
            <a:spLocks noChangeArrowheads="1"/>
          </p:cNvSpPr>
          <p:nvPr/>
        </p:nvSpPr>
        <p:spPr bwMode="auto">
          <a:xfrm>
            <a:off x="3213821" y="1751557"/>
            <a:ext cx="6367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29%</a:t>
            </a:r>
          </a:p>
        </p:txBody>
      </p:sp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708343" y="1376791"/>
            <a:ext cx="64152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54%</a:t>
            </a:r>
          </a:p>
        </p:txBody>
      </p:sp>
      <p:sp>
        <p:nvSpPr>
          <p:cNvPr id="8" name="Text Box 59"/>
          <p:cNvSpPr txBox="1">
            <a:spLocks noChangeArrowheads="1"/>
          </p:cNvSpPr>
          <p:nvPr/>
        </p:nvSpPr>
        <p:spPr bwMode="auto">
          <a:xfrm>
            <a:off x="2077093" y="2950118"/>
            <a:ext cx="6303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n"/>
              <a:defRPr sz="1200">
                <a:solidFill>
                  <a:srgbClr val="5F5F5F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8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77%</a:t>
            </a:r>
          </a:p>
        </p:txBody>
      </p:sp>
      <p:sp>
        <p:nvSpPr>
          <p:cNvPr id="9" name="Rectangle 61"/>
          <p:cNvSpPr>
            <a:spLocks noChangeArrowheads="1"/>
          </p:cNvSpPr>
          <p:nvPr/>
        </p:nvSpPr>
        <p:spPr bwMode="auto">
          <a:xfrm>
            <a:off x="1995775" y="3401107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3018625" y="2212074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sp>
        <p:nvSpPr>
          <p:cNvPr id="11" name="Rectangle 63"/>
          <p:cNvSpPr>
            <a:spLocks noChangeArrowheads="1"/>
          </p:cNvSpPr>
          <p:nvPr/>
        </p:nvSpPr>
        <p:spPr bwMode="auto">
          <a:xfrm>
            <a:off x="1481330" y="1818253"/>
            <a:ext cx="1031051" cy="498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  <a:p>
            <a:pPr>
              <a:lnSpc>
                <a:spcPct val="120000"/>
              </a:lnSpc>
              <a:buClrTx/>
              <a:buFontTx/>
              <a:buNone/>
            </a:pPr>
            <a:r>
              <a: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870377" y="1031608"/>
            <a:ext cx="3562578" cy="888705"/>
            <a:chOff x="544923" y="2418093"/>
            <a:chExt cx="4750103" cy="1184940"/>
          </a:xfrm>
        </p:grpSpPr>
        <p:sp>
          <p:nvSpPr>
            <p:cNvPr id="13" name="矩形 12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14" name="文本框 26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添加标题一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70377" y="2162687"/>
            <a:ext cx="3562578" cy="888705"/>
            <a:chOff x="544923" y="2418093"/>
            <a:chExt cx="4750103" cy="1184940"/>
          </a:xfrm>
        </p:grpSpPr>
        <p:sp>
          <p:nvSpPr>
            <p:cNvPr id="16" name="矩形 15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17" name="文本框 30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添加标题二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870377" y="3226497"/>
            <a:ext cx="3562578" cy="888705"/>
            <a:chOff x="544923" y="2418093"/>
            <a:chExt cx="4750103" cy="1184940"/>
          </a:xfrm>
        </p:grpSpPr>
        <p:sp>
          <p:nvSpPr>
            <p:cNvPr id="19" name="矩形 18"/>
            <p:cNvSpPr/>
            <p:nvPr/>
          </p:nvSpPr>
          <p:spPr>
            <a:xfrm>
              <a:off x="544923" y="2787425"/>
              <a:ext cx="4750103" cy="8156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itchFamily="34" charset="0"/>
              </a:endParaRPr>
            </a:p>
          </p:txBody>
        </p:sp>
        <p:sp>
          <p:nvSpPr>
            <p:cNvPr id="20" name="文本框 34"/>
            <p:cNvSpPr txBox="1"/>
            <p:nvPr/>
          </p:nvSpPr>
          <p:spPr>
            <a:xfrm>
              <a:off x="544923" y="2418093"/>
              <a:ext cx="1443130" cy="4103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275202" cy="414303"/>
            <a:chOff x="310460" y="277672"/>
            <a:chExt cx="1275202" cy="41430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476837" y="300157"/>
              <a:ext cx="11088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443319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4" dur="1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98998" y="181927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4630" y="181927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5873" y="343852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8082" y="3456385"/>
            <a:ext cx="1908000" cy="72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1461441" y="1550194"/>
            <a:ext cx="90844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9" name="文本框 17"/>
          <p:cNvSpPr txBox="1"/>
          <p:nvPr/>
        </p:nvSpPr>
        <p:spPr>
          <a:xfrm>
            <a:off x="1453107" y="3151585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0" name="文本框 18"/>
          <p:cNvSpPr txBox="1"/>
          <p:nvPr/>
        </p:nvSpPr>
        <p:spPr>
          <a:xfrm>
            <a:off x="6080522" y="1532335"/>
            <a:ext cx="908447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文本框 19"/>
          <p:cNvSpPr txBox="1"/>
          <p:nvPr/>
        </p:nvSpPr>
        <p:spPr>
          <a:xfrm>
            <a:off x="6117432" y="3151585"/>
            <a:ext cx="907256" cy="3000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2" name="文本框 20"/>
          <p:cNvSpPr txBox="1"/>
          <p:nvPr/>
        </p:nvSpPr>
        <p:spPr>
          <a:xfrm>
            <a:off x="3893344" y="2481263"/>
            <a:ext cx="1369219" cy="43815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1440657" y="182284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4" name="矩形 13"/>
          <p:cNvSpPr/>
          <p:nvPr/>
        </p:nvSpPr>
        <p:spPr>
          <a:xfrm>
            <a:off x="1432323" y="3443288"/>
            <a:ext cx="165854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5" name="矩形 14"/>
          <p:cNvSpPr/>
          <p:nvPr/>
        </p:nvSpPr>
        <p:spPr>
          <a:xfrm>
            <a:off x="6080523" y="1841898"/>
            <a:ext cx="165973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117431" y="3469481"/>
            <a:ext cx="1658541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单击添加主题描述文字单击添加主题描述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134916" y="1290638"/>
            <a:ext cx="2827734" cy="2826544"/>
            <a:chOff x="3134916" y="1290638"/>
            <a:chExt cx="2827734" cy="2826544"/>
          </a:xfrm>
        </p:grpSpPr>
        <p:sp>
          <p:nvSpPr>
            <p:cNvPr id="18" name="箭头1"/>
            <p:cNvSpPr>
              <a:spLocks noChangeAspect="1"/>
            </p:cNvSpPr>
            <p:nvPr/>
          </p:nvSpPr>
          <p:spPr bwMode="auto">
            <a:xfrm>
              <a:off x="4572000" y="1290638"/>
              <a:ext cx="1390650" cy="1601391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19" name="箭头4"/>
            <p:cNvSpPr>
              <a:spLocks noChangeAspect="1"/>
            </p:cNvSpPr>
            <p:nvPr/>
          </p:nvSpPr>
          <p:spPr bwMode="auto">
            <a:xfrm>
              <a:off x="3134916" y="1291828"/>
              <a:ext cx="1578769" cy="1460897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0" name="箭头3"/>
            <p:cNvSpPr>
              <a:spLocks noChangeAspect="1"/>
            </p:cNvSpPr>
            <p:nvPr/>
          </p:nvSpPr>
          <p:spPr bwMode="auto">
            <a:xfrm>
              <a:off x="3139679" y="2611042"/>
              <a:ext cx="1431131" cy="1506140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箭头2"/>
            <p:cNvSpPr>
              <a:spLocks noChangeAspect="1"/>
            </p:cNvSpPr>
            <p:nvPr/>
          </p:nvSpPr>
          <p:spPr bwMode="auto">
            <a:xfrm>
              <a:off x="4431506" y="2752725"/>
              <a:ext cx="1528763" cy="136088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270000" rIns="68580" bIns="34290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6"/>
            <p:cNvSpPr txBox="1"/>
            <p:nvPr/>
          </p:nvSpPr>
          <p:spPr>
            <a:xfrm>
              <a:off x="4583907" y="3551635"/>
              <a:ext cx="48154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文本框 16"/>
            <p:cNvSpPr txBox="1"/>
            <p:nvPr/>
          </p:nvSpPr>
          <p:spPr>
            <a:xfrm>
              <a:off x="3292078" y="2772967"/>
              <a:ext cx="48154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4" name="文本框 16"/>
            <p:cNvSpPr txBox="1"/>
            <p:nvPr/>
          </p:nvSpPr>
          <p:spPr>
            <a:xfrm>
              <a:off x="4112419" y="1422798"/>
              <a:ext cx="486352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6"/>
            <p:cNvSpPr txBox="1"/>
            <p:nvPr/>
          </p:nvSpPr>
          <p:spPr>
            <a:xfrm>
              <a:off x="5381626" y="2266950"/>
              <a:ext cx="428643" cy="43858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421236" cy="414303"/>
            <a:chOff x="310460" y="277672"/>
            <a:chExt cx="1421236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476837" y="300157"/>
              <a:ext cx="12548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论文总结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43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5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28053" y="809965"/>
            <a:ext cx="3957735" cy="107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THANKS!</a:t>
            </a:r>
            <a:endParaRPr lang="zh-CN" altLang="en-US" sz="4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1883720"/>
            <a:ext cx="6436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 大学生活即将结束，在此，我要感谢所有教导我的老师和陪伴我一齐成长的同学，他们在我的大学生涯给予了很大的帮助。本论文能够顺利完成，要特别感谢我的导师</a:t>
            </a:r>
            <a:r>
              <a:rPr lang="en-US" altLang="zh-CN" sz="1400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kern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老师，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老师对该论文从选题，构思到最后定稿的各个环节给予细心指引与教导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使我得以最终完成毕业论文设计！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最后，我要向百忙之中抽时间对本文进行审阅，评议和参与本人论文答辩的各位老师表示感谢！</a:t>
            </a:r>
            <a:endParaRPr lang="zh-CN" altLang="en-US" sz="1400" kern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0008" y="3976384"/>
            <a:ext cx="3048000" cy="501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恳请各位老师批评指正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！</a:t>
            </a:r>
            <a:endParaRPr lang="zh-CN" altLang="en-US" sz="2000" b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964158" cy="414303"/>
            <a:chOff x="310460" y="277672"/>
            <a:chExt cx="964158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76837" y="300157"/>
              <a:ext cx="797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致谢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860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1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1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8830" y="1083531"/>
            <a:ext cx="8133175" cy="2955840"/>
            <a:chOff x="498830" y="1493106"/>
            <a:chExt cx="8133175" cy="2955840"/>
          </a:xfrm>
          <a:solidFill>
            <a:schemeClr val="bg1"/>
          </a:solidFill>
        </p:grpSpPr>
        <p:grpSp>
          <p:nvGrpSpPr>
            <p:cNvPr id="8" name="组合 7"/>
            <p:cNvGrpSpPr/>
            <p:nvPr/>
          </p:nvGrpSpPr>
          <p:grpSpPr>
            <a:xfrm>
              <a:off x="498830" y="1493106"/>
              <a:ext cx="3417495" cy="2912639"/>
              <a:chOff x="335541" y="642218"/>
              <a:chExt cx="4749799" cy="4048125"/>
            </a:xfrm>
            <a:grpFill/>
          </p:grpSpPr>
          <p:sp>
            <p:nvSpPr>
              <p:cNvPr id="160" name="Freeform 5"/>
              <p:cNvSpPr>
                <a:spLocks noEditPoints="1"/>
              </p:cNvSpPr>
              <p:nvPr/>
            </p:nvSpPr>
            <p:spPr bwMode="auto">
              <a:xfrm>
                <a:off x="3528003" y="1764580"/>
                <a:ext cx="374650" cy="554038"/>
              </a:xfrm>
              <a:custGeom>
                <a:avLst/>
                <a:gdLst>
                  <a:gd name="T0" fmla="*/ 189 w 316"/>
                  <a:gd name="T1" fmla="*/ 16 h 467"/>
                  <a:gd name="T2" fmla="*/ 225 w 316"/>
                  <a:gd name="T3" fmla="*/ 7 h 467"/>
                  <a:gd name="T4" fmla="*/ 300 w 316"/>
                  <a:gd name="T5" fmla="*/ 52 h 467"/>
                  <a:gd name="T6" fmla="*/ 309 w 316"/>
                  <a:gd name="T7" fmla="*/ 89 h 467"/>
                  <a:gd name="T8" fmla="*/ 298 w 316"/>
                  <a:gd name="T9" fmla="*/ 105 h 467"/>
                  <a:gd name="T10" fmla="*/ 179 w 316"/>
                  <a:gd name="T11" fmla="*/ 33 h 467"/>
                  <a:gd name="T12" fmla="*/ 189 w 316"/>
                  <a:gd name="T13" fmla="*/ 16 h 467"/>
                  <a:gd name="T14" fmla="*/ 164 w 316"/>
                  <a:gd name="T15" fmla="*/ 58 h 467"/>
                  <a:gd name="T16" fmla="*/ 147 w 316"/>
                  <a:gd name="T17" fmla="*/ 85 h 467"/>
                  <a:gd name="T18" fmla="*/ 266 w 316"/>
                  <a:gd name="T19" fmla="*/ 157 h 467"/>
                  <a:gd name="T20" fmla="*/ 283 w 316"/>
                  <a:gd name="T21" fmla="*/ 130 h 467"/>
                  <a:gd name="T22" fmla="*/ 164 w 316"/>
                  <a:gd name="T23" fmla="*/ 58 h 467"/>
                  <a:gd name="T24" fmla="*/ 2 w 316"/>
                  <a:gd name="T25" fmla="*/ 446 h 467"/>
                  <a:gd name="T26" fmla="*/ 13 w 316"/>
                  <a:gd name="T27" fmla="*/ 354 h 467"/>
                  <a:gd name="T28" fmla="*/ 90 w 316"/>
                  <a:gd name="T29" fmla="*/ 401 h 467"/>
                  <a:gd name="T30" fmla="*/ 13 w 316"/>
                  <a:gd name="T31" fmla="*/ 453 h 467"/>
                  <a:gd name="T32" fmla="*/ 2 w 316"/>
                  <a:gd name="T33" fmla="*/ 446 h 467"/>
                  <a:gd name="T34" fmla="*/ 20 w 316"/>
                  <a:gd name="T35" fmla="*/ 296 h 467"/>
                  <a:gd name="T36" fmla="*/ 133 w 316"/>
                  <a:gd name="T37" fmla="*/ 109 h 467"/>
                  <a:gd name="T38" fmla="*/ 172 w 316"/>
                  <a:gd name="T39" fmla="*/ 133 h 467"/>
                  <a:gd name="T40" fmla="*/ 59 w 316"/>
                  <a:gd name="T41" fmla="*/ 320 h 467"/>
                  <a:gd name="T42" fmla="*/ 20 w 316"/>
                  <a:gd name="T43" fmla="*/ 296 h 467"/>
                  <a:gd name="T44" fmla="*/ 99 w 316"/>
                  <a:gd name="T45" fmla="*/ 344 h 467"/>
                  <a:gd name="T46" fmla="*/ 212 w 316"/>
                  <a:gd name="T47" fmla="*/ 158 h 467"/>
                  <a:gd name="T48" fmla="*/ 252 w 316"/>
                  <a:gd name="T49" fmla="*/ 182 h 467"/>
                  <a:gd name="T50" fmla="*/ 139 w 316"/>
                  <a:gd name="T51" fmla="*/ 368 h 467"/>
                  <a:gd name="T52" fmla="*/ 99 w 316"/>
                  <a:gd name="T53" fmla="*/ 344 h 467"/>
                  <a:gd name="T54" fmla="*/ 95 w 316"/>
                  <a:gd name="T55" fmla="*/ 446 h 467"/>
                  <a:gd name="T56" fmla="*/ 301 w 316"/>
                  <a:gd name="T57" fmla="*/ 446 h 467"/>
                  <a:gd name="T58" fmla="*/ 311 w 316"/>
                  <a:gd name="T59" fmla="*/ 456 h 467"/>
                  <a:gd name="T60" fmla="*/ 301 w 316"/>
                  <a:gd name="T61" fmla="*/ 467 h 467"/>
                  <a:gd name="T62" fmla="*/ 95 w 316"/>
                  <a:gd name="T63" fmla="*/ 467 h 467"/>
                  <a:gd name="T64" fmla="*/ 84 w 316"/>
                  <a:gd name="T65" fmla="*/ 456 h 467"/>
                  <a:gd name="T66" fmla="*/ 95 w 316"/>
                  <a:gd name="T67" fmla="*/ 446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16" h="467">
                    <a:moveTo>
                      <a:pt x="189" y="16"/>
                    </a:moveTo>
                    <a:cubicBezTo>
                      <a:pt x="197" y="4"/>
                      <a:pt x="213" y="0"/>
                      <a:pt x="225" y="7"/>
                    </a:cubicBezTo>
                    <a:cubicBezTo>
                      <a:pt x="300" y="52"/>
                      <a:pt x="300" y="52"/>
                      <a:pt x="300" y="52"/>
                    </a:cubicBezTo>
                    <a:cubicBezTo>
                      <a:pt x="312" y="60"/>
                      <a:pt x="316" y="76"/>
                      <a:pt x="309" y="89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179" y="33"/>
                      <a:pt x="179" y="33"/>
                      <a:pt x="179" y="33"/>
                    </a:cubicBezTo>
                    <a:lnTo>
                      <a:pt x="189" y="16"/>
                    </a:lnTo>
                    <a:close/>
                    <a:moveTo>
                      <a:pt x="164" y="58"/>
                    </a:moveTo>
                    <a:cubicBezTo>
                      <a:pt x="147" y="85"/>
                      <a:pt x="147" y="85"/>
                      <a:pt x="147" y="85"/>
                    </a:cubicBezTo>
                    <a:cubicBezTo>
                      <a:pt x="266" y="157"/>
                      <a:pt x="266" y="157"/>
                      <a:pt x="266" y="157"/>
                    </a:cubicBezTo>
                    <a:cubicBezTo>
                      <a:pt x="283" y="130"/>
                      <a:pt x="283" y="130"/>
                      <a:pt x="283" y="130"/>
                    </a:cubicBezTo>
                    <a:lnTo>
                      <a:pt x="164" y="58"/>
                    </a:lnTo>
                    <a:close/>
                    <a:moveTo>
                      <a:pt x="2" y="446"/>
                    </a:moveTo>
                    <a:cubicBezTo>
                      <a:pt x="13" y="354"/>
                      <a:pt x="13" y="354"/>
                      <a:pt x="13" y="354"/>
                    </a:cubicBezTo>
                    <a:cubicBezTo>
                      <a:pt x="90" y="401"/>
                      <a:pt x="90" y="401"/>
                      <a:pt x="90" y="401"/>
                    </a:cubicBezTo>
                    <a:cubicBezTo>
                      <a:pt x="13" y="453"/>
                      <a:pt x="13" y="453"/>
                      <a:pt x="13" y="453"/>
                    </a:cubicBezTo>
                    <a:cubicBezTo>
                      <a:pt x="5" y="459"/>
                      <a:pt x="0" y="456"/>
                      <a:pt x="2" y="446"/>
                    </a:cubicBezTo>
                    <a:close/>
                    <a:moveTo>
                      <a:pt x="20" y="296"/>
                    </a:moveTo>
                    <a:cubicBezTo>
                      <a:pt x="133" y="109"/>
                      <a:pt x="133" y="109"/>
                      <a:pt x="133" y="109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59" y="320"/>
                      <a:pt x="59" y="320"/>
                      <a:pt x="59" y="320"/>
                    </a:cubicBezTo>
                    <a:lnTo>
                      <a:pt x="20" y="296"/>
                    </a:lnTo>
                    <a:close/>
                    <a:moveTo>
                      <a:pt x="99" y="344"/>
                    </a:moveTo>
                    <a:cubicBezTo>
                      <a:pt x="212" y="158"/>
                      <a:pt x="212" y="158"/>
                      <a:pt x="212" y="158"/>
                    </a:cubicBezTo>
                    <a:cubicBezTo>
                      <a:pt x="252" y="182"/>
                      <a:pt x="252" y="182"/>
                      <a:pt x="252" y="182"/>
                    </a:cubicBezTo>
                    <a:cubicBezTo>
                      <a:pt x="139" y="368"/>
                      <a:pt x="139" y="368"/>
                      <a:pt x="139" y="368"/>
                    </a:cubicBezTo>
                    <a:lnTo>
                      <a:pt x="99" y="344"/>
                    </a:lnTo>
                    <a:close/>
                    <a:moveTo>
                      <a:pt x="95" y="446"/>
                    </a:moveTo>
                    <a:cubicBezTo>
                      <a:pt x="301" y="446"/>
                      <a:pt x="301" y="446"/>
                      <a:pt x="301" y="446"/>
                    </a:cubicBezTo>
                    <a:cubicBezTo>
                      <a:pt x="307" y="446"/>
                      <a:pt x="311" y="450"/>
                      <a:pt x="311" y="456"/>
                    </a:cubicBezTo>
                    <a:cubicBezTo>
                      <a:pt x="311" y="462"/>
                      <a:pt x="307" y="467"/>
                      <a:pt x="301" y="467"/>
                    </a:cubicBezTo>
                    <a:cubicBezTo>
                      <a:pt x="95" y="467"/>
                      <a:pt x="95" y="467"/>
                      <a:pt x="95" y="467"/>
                    </a:cubicBezTo>
                    <a:cubicBezTo>
                      <a:pt x="89" y="467"/>
                      <a:pt x="84" y="462"/>
                      <a:pt x="84" y="456"/>
                    </a:cubicBezTo>
                    <a:cubicBezTo>
                      <a:pt x="84" y="450"/>
                      <a:pt x="89" y="446"/>
                      <a:pt x="95" y="4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Freeform 6"/>
              <p:cNvSpPr>
                <a:spLocks noEditPoints="1"/>
              </p:cNvSpPr>
              <p:nvPr/>
            </p:nvSpPr>
            <p:spPr bwMode="auto">
              <a:xfrm>
                <a:off x="516516" y="4050580"/>
                <a:ext cx="411162" cy="636588"/>
              </a:xfrm>
              <a:custGeom>
                <a:avLst/>
                <a:gdLst>
                  <a:gd name="T0" fmla="*/ 19 w 347"/>
                  <a:gd name="T1" fmla="*/ 28 h 537"/>
                  <a:gd name="T2" fmla="*/ 30 w 347"/>
                  <a:gd name="T3" fmla="*/ 4 h 537"/>
                  <a:gd name="T4" fmla="*/ 54 w 347"/>
                  <a:gd name="T5" fmla="*/ 15 h 537"/>
                  <a:gd name="T6" fmla="*/ 67 w 347"/>
                  <a:gd name="T7" fmla="*/ 49 h 537"/>
                  <a:gd name="T8" fmla="*/ 56 w 347"/>
                  <a:gd name="T9" fmla="*/ 73 h 537"/>
                  <a:gd name="T10" fmla="*/ 50 w 347"/>
                  <a:gd name="T11" fmla="*/ 74 h 537"/>
                  <a:gd name="T12" fmla="*/ 32 w 347"/>
                  <a:gd name="T13" fmla="*/ 62 h 537"/>
                  <a:gd name="T14" fmla="*/ 19 w 347"/>
                  <a:gd name="T15" fmla="*/ 28 h 537"/>
                  <a:gd name="T16" fmla="*/ 163 w 347"/>
                  <a:gd name="T17" fmla="*/ 308 h 537"/>
                  <a:gd name="T18" fmla="*/ 140 w 347"/>
                  <a:gd name="T19" fmla="*/ 297 h 537"/>
                  <a:gd name="T20" fmla="*/ 129 w 347"/>
                  <a:gd name="T21" fmla="*/ 321 h 537"/>
                  <a:gd name="T22" fmla="*/ 143 w 347"/>
                  <a:gd name="T23" fmla="*/ 360 h 537"/>
                  <a:gd name="T24" fmla="*/ 167 w 347"/>
                  <a:gd name="T25" fmla="*/ 370 h 537"/>
                  <a:gd name="T26" fmla="*/ 178 w 347"/>
                  <a:gd name="T27" fmla="*/ 347 h 537"/>
                  <a:gd name="T28" fmla="*/ 163 w 347"/>
                  <a:gd name="T29" fmla="*/ 308 h 537"/>
                  <a:gd name="T30" fmla="*/ 345 w 347"/>
                  <a:gd name="T31" fmla="*/ 429 h 537"/>
                  <a:gd name="T32" fmla="*/ 334 w 347"/>
                  <a:gd name="T33" fmla="*/ 415 h 537"/>
                  <a:gd name="T34" fmla="*/ 332 w 347"/>
                  <a:gd name="T35" fmla="*/ 390 h 537"/>
                  <a:gd name="T36" fmla="*/ 178 w 347"/>
                  <a:gd name="T37" fmla="*/ 210 h 537"/>
                  <a:gd name="T38" fmla="*/ 186 w 347"/>
                  <a:gd name="T39" fmla="*/ 173 h 537"/>
                  <a:gd name="T40" fmla="*/ 180 w 347"/>
                  <a:gd name="T41" fmla="*/ 140 h 537"/>
                  <a:gd name="T42" fmla="*/ 93 w 347"/>
                  <a:gd name="T43" fmla="*/ 80 h 537"/>
                  <a:gd name="T44" fmla="*/ 61 w 347"/>
                  <a:gd name="T45" fmla="*/ 86 h 537"/>
                  <a:gd name="T46" fmla="*/ 0 w 347"/>
                  <a:gd name="T47" fmla="*/ 173 h 537"/>
                  <a:gd name="T48" fmla="*/ 6 w 347"/>
                  <a:gd name="T49" fmla="*/ 205 h 537"/>
                  <a:gd name="T50" fmla="*/ 53 w 347"/>
                  <a:gd name="T51" fmla="*/ 256 h 537"/>
                  <a:gd name="T52" fmla="*/ 55 w 347"/>
                  <a:gd name="T53" fmla="*/ 493 h 537"/>
                  <a:gd name="T54" fmla="*/ 69 w 347"/>
                  <a:gd name="T55" fmla="*/ 513 h 537"/>
                  <a:gd name="T56" fmla="*/ 70 w 347"/>
                  <a:gd name="T57" fmla="*/ 531 h 537"/>
                  <a:gd name="T58" fmla="*/ 76 w 347"/>
                  <a:gd name="T59" fmla="*/ 537 h 537"/>
                  <a:gd name="T60" fmla="*/ 82 w 347"/>
                  <a:gd name="T61" fmla="*/ 530 h 537"/>
                  <a:gd name="T62" fmla="*/ 81 w 347"/>
                  <a:gd name="T63" fmla="*/ 513 h 537"/>
                  <a:gd name="T64" fmla="*/ 97 w 347"/>
                  <a:gd name="T65" fmla="*/ 493 h 537"/>
                  <a:gd name="T66" fmla="*/ 95 w 347"/>
                  <a:gd name="T67" fmla="*/ 203 h 537"/>
                  <a:gd name="T68" fmla="*/ 74 w 347"/>
                  <a:gd name="T69" fmla="*/ 181 h 537"/>
                  <a:gd name="T70" fmla="*/ 53 w 347"/>
                  <a:gd name="T71" fmla="*/ 203 h 537"/>
                  <a:gd name="T72" fmla="*/ 53 w 347"/>
                  <a:gd name="T73" fmla="*/ 234 h 537"/>
                  <a:gd name="T74" fmla="*/ 24 w 347"/>
                  <a:gd name="T75" fmla="*/ 198 h 537"/>
                  <a:gd name="T76" fmla="*/ 20 w 347"/>
                  <a:gd name="T77" fmla="*/ 173 h 537"/>
                  <a:gd name="T78" fmla="*/ 68 w 347"/>
                  <a:gd name="T79" fmla="*/ 104 h 537"/>
                  <a:gd name="T80" fmla="*/ 93 w 347"/>
                  <a:gd name="T81" fmla="*/ 99 h 537"/>
                  <a:gd name="T82" fmla="*/ 162 w 347"/>
                  <a:gd name="T83" fmla="*/ 147 h 537"/>
                  <a:gd name="T84" fmla="*/ 167 w 347"/>
                  <a:gd name="T85" fmla="*/ 173 h 537"/>
                  <a:gd name="T86" fmla="*/ 164 w 347"/>
                  <a:gd name="T87" fmla="*/ 193 h 537"/>
                  <a:gd name="T88" fmla="*/ 144 w 347"/>
                  <a:gd name="T89" fmla="*/ 169 h 537"/>
                  <a:gd name="T90" fmla="*/ 114 w 347"/>
                  <a:gd name="T91" fmla="*/ 167 h 537"/>
                  <a:gd name="T92" fmla="*/ 111 w 347"/>
                  <a:gd name="T93" fmla="*/ 196 h 537"/>
                  <a:gd name="T94" fmla="*/ 299 w 347"/>
                  <a:gd name="T95" fmla="*/ 418 h 537"/>
                  <a:gd name="T96" fmla="*/ 316 w 347"/>
                  <a:gd name="T97" fmla="*/ 425 h 537"/>
                  <a:gd name="T98" fmla="*/ 325 w 347"/>
                  <a:gd name="T99" fmla="*/ 423 h 537"/>
                  <a:gd name="T100" fmla="*/ 335 w 347"/>
                  <a:gd name="T101" fmla="*/ 436 h 537"/>
                  <a:gd name="T102" fmla="*/ 340 w 347"/>
                  <a:gd name="T103" fmla="*/ 438 h 537"/>
                  <a:gd name="T104" fmla="*/ 344 w 347"/>
                  <a:gd name="T105" fmla="*/ 437 h 537"/>
                  <a:gd name="T106" fmla="*/ 345 w 347"/>
                  <a:gd name="T107" fmla="*/ 429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47" h="537">
                    <a:moveTo>
                      <a:pt x="19" y="28"/>
                    </a:moveTo>
                    <a:cubicBezTo>
                      <a:pt x="16" y="18"/>
                      <a:pt x="21" y="7"/>
                      <a:pt x="30" y="4"/>
                    </a:cubicBezTo>
                    <a:cubicBezTo>
                      <a:pt x="40" y="0"/>
                      <a:pt x="51" y="5"/>
                      <a:pt x="54" y="15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71" y="58"/>
                      <a:pt x="66" y="69"/>
                      <a:pt x="56" y="73"/>
                    </a:cubicBezTo>
                    <a:cubicBezTo>
                      <a:pt x="54" y="73"/>
                      <a:pt x="52" y="74"/>
                      <a:pt x="50" y="74"/>
                    </a:cubicBezTo>
                    <a:cubicBezTo>
                      <a:pt x="42" y="74"/>
                      <a:pt x="35" y="69"/>
                      <a:pt x="32" y="62"/>
                    </a:cubicBezTo>
                    <a:lnTo>
                      <a:pt x="19" y="28"/>
                    </a:lnTo>
                    <a:close/>
                    <a:moveTo>
                      <a:pt x="163" y="308"/>
                    </a:moveTo>
                    <a:cubicBezTo>
                      <a:pt x="160" y="298"/>
                      <a:pt x="149" y="294"/>
                      <a:pt x="140" y="297"/>
                    </a:cubicBezTo>
                    <a:cubicBezTo>
                      <a:pt x="130" y="301"/>
                      <a:pt x="125" y="311"/>
                      <a:pt x="129" y="321"/>
                    </a:cubicBezTo>
                    <a:cubicBezTo>
                      <a:pt x="143" y="360"/>
                      <a:pt x="143" y="360"/>
                      <a:pt x="143" y="360"/>
                    </a:cubicBezTo>
                    <a:cubicBezTo>
                      <a:pt x="146" y="369"/>
                      <a:pt x="157" y="374"/>
                      <a:pt x="167" y="370"/>
                    </a:cubicBezTo>
                    <a:cubicBezTo>
                      <a:pt x="176" y="367"/>
                      <a:pt x="181" y="356"/>
                      <a:pt x="178" y="347"/>
                    </a:cubicBezTo>
                    <a:lnTo>
                      <a:pt x="163" y="308"/>
                    </a:lnTo>
                    <a:close/>
                    <a:moveTo>
                      <a:pt x="345" y="429"/>
                    </a:moveTo>
                    <a:cubicBezTo>
                      <a:pt x="334" y="415"/>
                      <a:pt x="334" y="415"/>
                      <a:pt x="334" y="415"/>
                    </a:cubicBezTo>
                    <a:cubicBezTo>
                      <a:pt x="338" y="407"/>
                      <a:pt x="338" y="397"/>
                      <a:pt x="332" y="390"/>
                    </a:cubicBezTo>
                    <a:cubicBezTo>
                      <a:pt x="178" y="210"/>
                      <a:pt x="178" y="210"/>
                      <a:pt x="178" y="210"/>
                    </a:cubicBezTo>
                    <a:cubicBezTo>
                      <a:pt x="183" y="198"/>
                      <a:pt x="186" y="186"/>
                      <a:pt x="186" y="173"/>
                    </a:cubicBezTo>
                    <a:cubicBezTo>
                      <a:pt x="186" y="162"/>
                      <a:pt x="184" y="151"/>
                      <a:pt x="180" y="140"/>
                    </a:cubicBezTo>
                    <a:cubicBezTo>
                      <a:pt x="166" y="103"/>
                      <a:pt x="131" y="80"/>
                      <a:pt x="93" y="80"/>
                    </a:cubicBezTo>
                    <a:cubicBezTo>
                      <a:pt x="83" y="80"/>
                      <a:pt x="72" y="82"/>
                      <a:pt x="61" y="86"/>
                    </a:cubicBezTo>
                    <a:cubicBezTo>
                      <a:pt x="24" y="100"/>
                      <a:pt x="0" y="135"/>
                      <a:pt x="0" y="173"/>
                    </a:cubicBezTo>
                    <a:cubicBezTo>
                      <a:pt x="0" y="184"/>
                      <a:pt x="2" y="194"/>
                      <a:pt x="6" y="205"/>
                    </a:cubicBezTo>
                    <a:cubicBezTo>
                      <a:pt x="15" y="229"/>
                      <a:pt x="32" y="246"/>
                      <a:pt x="53" y="256"/>
                    </a:cubicBezTo>
                    <a:cubicBezTo>
                      <a:pt x="55" y="493"/>
                      <a:pt x="55" y="493"/>
                      <a:pt x="55" y="493"/>
                    </a:cubicBezTo>
                    <a:cubicBezTo>
                      <a:pt x="55" y="502"/>
                      <a:pt x="61" y="510"/>
                      <a:pt x="69" y="513"/>
                    </a:cubicBezTo>
                    <a:cubicBezTo>
                      <a:pt x="70" y="531"/>
                      <a:pt x="70" y="531"/>
                      <a:pt x="70" y="531"/>
                    </a:cubicBezTo>
                    <a:cubicBezTo>
                      <a:pt x="70" y="534"/>
                      <a:pt x="73" y="537"/>
                      <a:pt x="76" y="537"/>
                    </a:cubicBezTo>
                    <a:cubicBezTo>
                      <a:pt x="80" y="536"/>
                      <a:pt x="82" y="534"/>
                      <a:pt x="82" y="530"/>
                    </a:cubicBezTo>
                    <a:cubicBezTo>
                      <a:pt x="81" y="513"/>
                      <a:pt x="81" y="513"/>
                      <a:pt x="81" y="513"/>
                    </a:cubicBezTo>
                    <a:cubicBezTo>
                      <a:pt x="90" y="511"/>
                      <a:pt x="97" y="503"/>
                      <a:pt x="97" y="493"/>
                    </a:cubicBezTo>
                    <a:cubicBezTo>
                      <a:pt x="95" y="203"/>
                      <a:pt x="95" y="203"/>
                      <a:pt x="95" y="203"/>
                    </a:cubicBezTo>
                    <a:cubicBezTo>
                      <a:pt x="95" y="191"/>
                      <a:pt x="85" y="181"/>
                      <a:pt x="74" y="181"/>
                    </a:cubicBezTo>
                    <a:cubicBezTo>
                      <a:pt x="62" y="182"/>
                      <a:pt x="53" y="191"/>
                      <a:pt x="53" y="203"/>
                    </a:cubicBezTo>
                    <a:cubicBezTo>
                      <a:pt x="53" y="234"/>
                      <a:pt x="53" y="234"/>
                      <a:pt x="53" y="234"/>
                    </a:cubicBezTo>
                    <a:cubicBezTo>
                      <a:pt x="40" y="226"/>
                      <a:pt x="30" y="214"/>
                      <a:pt x="24" y="198"/>
                    </a:cubicBezTo>
                    <a:cubicBezTo>
                      <a:pt x="21" y="190"/>
                      <a:pt x="20" y="181"/>
                      <a:pt x="20" y="173"/>
                    </a:cubicBezTo>
                    <a:cubicBezTo>
                      <a:pt x="20" y="143"/>
                      <a:pt x="38" y="115"/>
                      <a:pt x="68" y="104"/>
                    </a:cubicBezTo>
                    <a:cubicBezTo>
                      <a:pt x="76" y="101"/>
                      <a:pt x="85" y="99"/>
                      <a:pt x="93" y="99"/>
                    </a:cubicBezTo>
                    <a:cubicBezTo>
                      <a:pt x="123" y="99"/>
                      <a:pt x="151" y="117"/>
                      <a:pt x="162" y="147"/>
                    </a:cubicBezTo>
                    <a:cubicBezTo>
                      <a:pt x="166" y="156"/>
                      <a:pt x="167" y="164"/>
                      <a:pt x="167" y="173"/>
                    </a:cubicBezTo>
                    <a:cubicBezTo>
                      <a:pt x="167" y="180"/>
                      <a:pt x="166" y="186"/>
                      <a:pt x="164" y="193"/>
                    </a:cubicBezTo>
                    <a:cubicBezTo>
                      <a:pt x="144" y="169"/>
                      <a:pt x="144" y="169"/>
                      <a:pt x="144" y="169"/>
                    </a:cubicBezTo>
                    <a:cubicBezTo>
                      <a:pt x="136" y="160"/>
                      <a:pt x="123" y="159"/>
                      <a:pt x="114" y="167"/>
                    </a:cubicBezTo>
                    <a:cubicBezTo>
                      <a:pt x="105" y="174"/>
                      <a:pt x="104" y="188"/>
                      <a:pt x="111" y="196"/>
                    </a:cubicBezTo>
                    <a:cubicBezTo>
                      <a:pt x="299" y="418"/>
                      <a:pt x="299" y="418"/>
                      <a:pt x="299" y="418"/>
                    </a:cubicBezTo>
                    <a:cubicBezTo>
                      <a:pt x="304" y="423"/>
                      <a:pt x="310" y="425"/>
                      <a:pt x="316" y="425"/>
                    </a:cubicBezTo>
                    <a:cubicBezTo>
                      <a:pt x="319" y="425"/>
                      <a:pt x="322" y="424"/>
                      <a:pt x="325" y="423"/>
                    </a:cubicBezTo>
                    <a:cubicBezTo>
                      <a:pt x="335" y="436"/>
                      <a:pt x="335" y="436"/>
                      <a:pt x="335" y="436"/>
                    </a:cubicBezTo>
                    <a:cubicBezTo>
                      <a:pt x="337" y="438"/>
                      <a:pt x="338" y="438"/>
                      <a:pt x="340" y="438"/>
                    </a:cubicBezTo>
                    <a:cubicBezTo>
                      <a:pt x="341" y="438"/>
                      <a:pt x="343" y="438"/>
                      <a:pt x="344" y="437"/>
                    </a:cubicBezTo>
                    <a:cubicBezTo>
                      <a:pt x="347" y="435"/>
                      <a:pt x="347" y="431"/>
                      <a:pt x="345" y="4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7"/>
              <p:cNvSpPr>
                <a:spLocks noEditPoints="1"/>
              </p:cNvSpPr>
              <p:nvPr/>
            </p:nvSpPr>
            <p:spPr bwMode="auto">
              <a:xfrm>
                <a:off x="4399541" y="1788393"/>
                <a:ext cx="668337" cy="547688"/>
              </a:xfrm>
              <a:custGeom>
                <a:avLst/>
                <a:gdLst>
                  <a:gd name="T0" fmla="*/ 310 w 563"/>
                  <a:gd name="T1" fmla="*/ 372 h 461"/>
                  <a:gd name="T2" fmla="*/ 321 w 563"/>
                  <a:gd name="T3" fmla="*/ 370 h 461"/>
                  <a:gd name="T4" fmla="*/ 552 w 563"/>
                  <a:gd name="T5" fmla="*/ 248 h 461"/>
                  <a:gd name="T6" fmla="*/ 559 w 563"/>
                  <a:gd name="T7" fmla="*/ 226 h 461"/>
                  <a:gd name="T8" fmla="*/ 537 w 563"/>
                  <a:gd name="T9" fmla="*/ 220 h 461"/>
                  <a:gd name="T10" fmla="*/ 311 w 563"/>
                  <a:gd name="T11" fmla="*/ 339 h 461"/>
                  <a:gd name="T12" fmla="*/ 59 w 563"/>
                  <a:gd name="T13" fmla="*/ 285 h 461"/>
                  <a:gd name="T14" fmla="*/ 38 w 563"/>
                  <a:gd name="T15" fmla="*/ 253 h 461"/>
                  <a:gd name="T16" fmla="*/ 71 w 563"/>
                  <a:gd name="T17" fmla="*/ 232 h 461"/>
                  <a:gd name="T18" fmla="*/ 313 w 563"/>
                  <a:gd name="T19" fmla="*/ 283 h 461"/>
                  <a:gd name="T20" fmla="*/ 321 w 563"/>
                  <a:gd name="T21" fmla="*/ 281 h 461"/>
                  <a:gd name="T22" fmla="*/ 552 w 563"/>
                  <a:gd name="T23" fmla="*/ 159 h 461"/>
                  <a:gd name="T24" fmla="*/ 559 w 563"/>
                  <a:gd name="T25" fmla="*/ 138 h 461"/>
                  <a:gd name="T26" fmla="*/ 537 w 563"/>
                  <a:gd name="T27" fmla="*/ 131 h 461"/>
                  <a:gd name="T28" fmla="*/ 310 w 563"/>
                  <a:gd name="T29" fmla="*/ 251 h 461"/>
                  <a:gd name="T30" fmla="*/ 59 w 563"/>
                  <a:gd name="T31" fmla="*/ 197 h 461"/>
                  <a:gd name="T32" fmla="*/ 38 w 563"/>
                  <a:gd name="T33" fmla="*/ 164 h 461"/>
                  <a:gd name="T34" fmla="*/ 71 w 563"/>
                  <a:gd name="T35" fmla="*/ 143 h 461"/>
                  <a:gd name="T36" fmla="*/ 298 w 563"/>
                  <a:gd name="T37" fmla="*/ 191 h 461"/>
                  <a:gd name="T38" fmla="*/ 306 w 563"/>
                  <a:gd name="T39" fmla="*/ 189 h 461"/>
                  <a:gd name="T40" fmla="*/ 538 w 563"/>
                  <a:gd name="T41" fmla="*/ 69 h 461"/>
                  <a:gd name="T42" fmla="*/ 535 w 563"/>
                  <a:gd name="T43" fmla="*/ 48 h 461"/>
                  <a:gd name="T44" fmla="*/ 310 w 563"/>
                  <a:gd name="T45" fmla="*/ 4 h 461"/>
                  <a:gd name="T46" fmla="*/ 249 w 563"/>
                  <a:gd name="T47" fmla="*/ 12 h 461"/>
                  <a:gd name="T48" fmla="*/ 41 w 563"/>
                  <a:gd name="T49" fmla="*/ 114 h 461"/>
                  <a:gd name="T50" fmla="*/ 33 w 563"/>
                  <a:gd name="T51" fmla="*/ 119 h 461"/>
                  <a:gd name="T52" fmla="*/ 7 w 563"/>
                  <a:gd name="T53" fmla="*/ 157 h 461"/>
                  <a:gd name="T54" fmla="*/ 25 w 563"/>
                  <a:gd name="T55" fmla="*/ 214 h 461"/>
                  <a:gd name="T56" fmla="*/ 7 w 563"/>
                  <a:gd name="T57" fmla="*/ 246 h 461"/>
                  <a:gd name="T58" fmla="*/ 25 w 563"/>
                  <a:gd name="T59" fmla="*/ 303 h 461"/>
                  <a:gd name="T60" fmla="*/ 7 w 563"/>
                  <a:gd name="T61" fmla="*/ 335 h 461"/>
                  <a:gd name="T62" fmla="*/ 52 w 563"/>
                  <a:gd name="T63" fmla="*/ 405 h 461"/>
                  <a:gd name="T64" fmla="*/ 311 w 563"/>
                  <a:gd name="T65" fmla="*/ 460 h 461"/>
                  <a:gd name="T66" fmla="*/ 321 w 563"/>
                  <a:gd name="T67" fmla="*/ 459 h 461"/>
                  <a:gd name="T68" fmla="*/ 552 w 563"/>
                  <a:gd name="T69" fmla="*/ 337 h 461"/>
                  <a:gd name="T70" fmla="*/ 559 w 563"/>
                  <a:gd name="T71" fmla="*/ 315 h 461"/>
                  <a:gd name="T72" fmla="*/ 537 w 563"/>
                  <a:gd name="T73" fmla="*/ 308 h 461"/>
                  <a:gd name="T74" fmla="*/ 310 w 563"/>
                  <a:gd name="T75" fmla="*/ 428 h 461"/>
                  <a:gd name="T76" fmla="*/ 59 w 563"/>
                  <a:gd name="T77" fmla="*/ 374 h 461"/>
                  <a:gd name="T78" fmla="*/ 38 w 563"/>
                  <a:gd name="T79" fmla="*/ 341 h 461"/>
                  <a:gd name="T80" fmla="*/ 71 w 563"/>
                  <a:gd name="T81" fmla="*/ 320 h 461"/>
                  <a:gd name="T82" fmla="*/ 310 w 563"/>
                  <a:gd name="T83" fmla="*/ 372 h 461"/>
                  <a:gd name="T84" fmla="*/ 296 w 563"/>
                  <a:gd name="T85" fmla="*/ 57 h 461"/>
                  <a:gd name="T86" fmla="*/ 404 w 563"/>
                  <a:gd name="T87" fmla="*/ 78 h 461"/>
                  <a:gd name="T88" fmla="*/ 357 w 563"/>
                  <a:gd name="T89" fmla="*/ 101 h 461"/>
                  <a:gd name="T90" fmla="*/ 249 w 563"/>
                  <a:gd name="T91" fmla="*/ 79 h 461"/>
                  <a:gd name="T92" fmla="*/ 296 w 563"/>
                  <a:gd name="T93" fmla="*/ 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63" h="461">
                    <a:moveTo>
                      <a:pt x="310" y="372"/>
                    </a:moveTo>
                    <a:cubicBezTo>
                      <a:pt x="314" y="372"/>
                      <a:pt x="318" y="371"/>
                      <a:pt x="321" y="370"/>
                    </a:cubicBezTo>
                    <a:cubicBezTo>
                      <a:pt x="552" y="248"/>
                      <a:pt x="552" y="248"/>
                      <a:pt x="552" y="248"/>
                    </a:cubicBezTo>
                    <a:cubicBezTo>
                      <a:pt x="560" y="244"/>
                      <a:pt x="563" y="234"/>
                      <a:pt x="559" y="226"/>
                    </a:cubicBezTo>
                    <a:cubicBezTo>
                      <a:pt x="555" y="218"/>
                      <a:pt x="545" y="215"/>
                      <a:pt x="537" y="220"/>
                    </a:cubicBezTo>
                    <a:cubicBezTo>
                      <a:pt x="311" y="339"/>
                      <a:pt x="311" y="339"/>
                      <a:pt x="311" y="339"/>
                    </a:cubicBezTo>
                    <a:cubicBezTo>
                      <a:pt x="59" y="285"/>
                      <a:pt x="59" y="285"/>
                      <a:pt x="59" y="285"/>
                    </a:cubicBezTo>
                    <a:cubicBezTo>
                      <a:pt x="44" y="282"/>
                      <a:pt x="35" y="268"/>
                      <a:pt x="38" y="253"/>
                    </a:cubicBezTo>
                    <a:cubicBezTo>
                      <a:pt x="41" y="238"/>
                      <a:pt x="56" y="228"/>
                      <a:pt x="71" y="232"/>
                    </a:cubicBezTo>
                    <a:cubicBezTo>
                      <a:pt x="71" y="232"/>
                      <a:pt x="313" y="283"/>
                      <a:pt x="313" y="283"/>
                    </a:cubicBezTo>
                    <a:cubicBezTo>
                      <a:pt x="316" y="283"/>
                      <a:pt x="318" y="283"/>
                      <a:pt x="321" y="281"/>
                    </a:cubicBezTo>
                    <a:cubicBezTo>
                      <a:pt x="552" y="159"/>
                      <a:pt x="552" y="159"/>
                      <a:pt x="552" y="159"/>
                    </a:cubicBezTo>
                    <a:cubicBezTo>
                      <a:pt x="560" y="155"/>
                      <a:pt x="563" y="146"/>
                      <a:pt x="559" y="138"/>
                    </a:cubicBezTo>
                    <a:cubicBezTo>
                      <a:pt x="555" y="130"/>
                      <a:pt x="545" y="127"/>
                      <a:pt x="537" y="131"/>
                    </a:cubicBezTo>
                    <a:cubicBezTo>
                      <a:pt x="310" y="251"/>
                      <a:pt x="310" y="251"/>
                      <a:pt x="310" y="251"/>
                    </a:cubicBezTo>
                    <a:cubicBezTo>
                      <a:pt x="59" y="197"/>
                      <a:pt x="59" y="197"/>
                      <a:pt x="59" y="197"/>
                    </a:cubicBezTo>
                    <a:cubicBezTo>
                      <a:pt x="44" y="194"/>
                      <a:pt x="35" y="179"/>
                      <a:pt x="38" y="164"/>
                    </a:cubicBezTo>
                    <a:cubicBezTo>
                      <a:pt x="41" y="149"/>
                      <a:pt x="56" y="140"/>
                      <a:pt x="71" y="143"/>
                    </a:cubicBezTo>
                    <a:cubicBezTo>
                      <a:pt x="71" y="143"/>
                      <a:pt x="297" y="191"/>
                      <a:pt x="298" y="191"/>
                    </a:cubicBezTo>
                    <a:cubicBezTo>
                      <a:pt x="301" y="191"/>
                      <a:pt x="303" y="191"/>
                      <a:pt x="306" y="189"/>
                    </a:cubicBezTo>
                    <a:cubicBezTo>
                      <a:pt x="306" y="189"/>
                      <a:pt x="538" y="69"/>
                      <a:pt x="538" y="69"/>
                    </a:cubicBezTo>
                    <a:cubicBezTo>
                      <a:pt x="554" y="61"/>
                      <a:pt x="553" y="51"/>
                      <a:pt x="535" y="48"/>
                    </a:cubicBezTo>
                    <a:cubicBezTo>
                      <a:pt x="310" y="4"/>
                      <a:pt x="310" y="4"/>
                      <a:pt x="310" y="4"/>
                    </a:cubicBezTo>
                    <a:cubicBezTo>
                      <a:pt x="292" y="0"/>
                      <a:pt x="265" y="4"/>
                      <a:pt x="249" y="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38" y="116"/>
                      <a:pt x="35" y="118"/>
                      <a:pt x="33" y="119"/>
                    </a:cubicBezTo>
                    <a:cubicBezTo>
                      <a:pt x="20" y="128"/>
                      <a:pt x="10" y="141"/>
                      <a:pt x="7" y="157"/>
                    </a:cubicBezTo>
                    <a:cubicBezTo>
                      <a:pt x="2" y="179"/>
                      <a:pt x="10" y="200"/>
                      <a:pt x="25" y="214"/>
                    </a:cubicBezTo>
                    <a:cubicBezTo>
                      <a:pt x="16" y="222"/>
                      <a:pt x="9" y="233"/>
                      <a:pt x="7" y="246"/>
                    </a:cubicBezTo>
                    <a:cubicBezTo>
                      <a:pt x="2" y="268"/>
                      <a:pt x="10" y="289"/>
                      <a:pt x="25" y="303"/>
                    </a:cubicBezTo>
                    <a:cubicBezTo>
                      <a:pt x="16" y="311"/>
                      <a:pt x="9" y="322"/>
                      <a:pt x="7" y="335"/>
                    </a:cubicBezTo>
                    <a:cubicBezTo>
                      <a:pt x="0" y="367"/>
                      <a:pt x="20" y="399"/>
                      <a:pt x="52" y="405"/>
                    </a:cubicBezTo>
                    <a:cubicBezTo>
                      <a:pt x="52" y="405"/>
                      <a:pt x="310" y="461"/>
                      <a:pt x="311" y="460"/>
                    </a:cubicBezTo>
                    <a:cubicBezTo>
                      <a:pt x="314" y="460"/>
                      <a:pt x="318" y="460"/>
                      <a:pt x="321" y="459"/>
                    </a:cubicBezTo>
                    <a:cubicBezTo>
                      <a:pt x="552" y="337"/>
                      <a:pt x="552" y="337"/>
                      <a:pt x="552" y="337"/>
                    </a:cubicBezTo>
                    <a:cubicBezTo>
                      <a:pt x="560" y="332"/>
                      <a:pt x="563" y="323"/>
                      <a:pt x="559" y="315"/>
                    </a:cubicBezTo>
                    <a:cubicBezTo>
                      <a:pt x="555" y="307"/>
                      <a:pt x="545" y="304"/>
                      <a:pt x="537" y="308"/>
                    </a:cubicBezTo>
                    <a:cubicBezTo>
                      <a:pt x="310" y="428"/>
                      <a:pt x="310" y="428"/>
                      <a:pt x="310" y="428"/>
                    </a:cubicBezTo>
                    <a:cubicBezTo>
                      <a:pt x="59" y="374"/>
                      <a:pt x="59" y="374"/>
                      <a:pt x="59" y="374"/>
                    </a:cubicBezTo>
                    <a:cubicBezTo>
                      <a:pt x="44" y="371"/>
                      <a:pt x="35" y="356"/>
                      <a:pt x="38" y="341"/>
                    </a:cubicBezTo>
                    <a:cubicBezTo>
                      <a:pt x="41" y="327"/>
                      <a:pt x="56" y="317"/>
                      <a:pt x="71" y="320"/>
                    </a:cubicBezTo>
                    <a:cubicBezTo>
                      <a:pt x="71" y="320"/>
                      <a:pt x="309" y="372"/>
                      <a:pt x="310" y="372"/>
                    </a:cubicBezTo>
                    <a:close/>
                    <a:moveTo>
                      <a:pt x="296" y="57"/>
                    </a:moveTo>
                    <a:cubicBezTo>
                      <a:pt x="404" y="78"/>
                      <a:pt x="404" y="78"/>
                      <a:pt x="404" y="78"/>
                    </a:cubicBezTo>
                    <a:cubicBezTo>
                      <a:pt x="357" y="101"/>
                      <a:pt x="357" y="101"/>
                      <a:pt x="357" y="101"/>
                    </a:cubicBezTo>
                    <a:cubicBezTo>
                      <a:pt x="249" y="79"/>
                      <a:pt x="249" y="79"/>
                      <a:pt x="249" y="79"/>
                    </a:cubicBezTo>
                    <a:lnTo>
                      <a:pt x="296" y="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Freeform 8"/>
              <p:cNvSpPr>
                <a:spLocks noEditPoints="1"/>
              </p:cNvSpPr>
              <p:nvPr/>
            </p:nvSpPr>
            <p:spPr bwMode="auto">
              <a:xfrm>
                <a:off x="2304041" y="1836018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Freeform 9"/>
              <p:cNvSpPr>
                <a:spLocks noEditPoints="1"/>
              </p:cNvSpPr>
              <p:nvPr/>
            </p:nvSpPr>
            <p:spPr bwMode="auto">
              <a:xfrm>
                <a:off x="373641" y="748580"/>
                <a:ext cx="644525" cy="523875"/>
              </a:xfrm>
              <a:custGeom>
                <a:avLst/>
                <a:gdLst>
                  <a:gd name="T0" fmla="*/ 39 w 542"/>
                  <a:gd name="T1" fmla="*/ 0 h 442"/>
                  <a:gd name="T2" fmla="*/ 0 w 542"/>
                  <a:gd name="T3" fmla="*/ 403 h 442"/>
                  <a:gd name="T4" fmla="*/ 503 w 542"/>
                  <a:gd name="T5" fmla="*/ 442 h 442"/>
                  <a:gd name="T6" fmla="*/ 542 w 542"/>
                  <a:gd name="T7" fmla="*/ 40 h 442"/>
                  <a:gd name="T8" fmla="*/ 514 w 542"/>
                  <a:gd name="T9" fmla="*/ 395 h 442"/>
                  <a:gd name="T10" fmla="*/ 49 w 542"/>
                  <a:gd name="T11" fmla="*/ 414 h 442"/>
                  <a:gd name="T12" fmla="*/ 30 w 542"/>
                  <a:gd name="T13" fmla="*/ 50 h 442"/>
                  <a:gd name="T14" fmla="*/ 494 w 542"/>
                  <a:gd name="T15" fmla="*/ 31 h 442"/>
                  <a:gd name="T16" fmla="*/ 514 w 542"/>
                  <a:gd name="T17" fmla="*/ 395 h 442"/>
                  <a:gd name="T18" fmla="*/ 68 w 542"/>
                  <a:gd name="T19" fmla="*/ 58 h 442"/>
                  <a:gd name="T20" fmla="*/ 58 w 542"/>
                  <a:gd name="T21" fmla="*/ 376 h 442"/>
                  <a:gd name="T22" fmla="*/ 314 w 542"/>
                  <a:gd name="T23" fmla="*/ 387 h 442"/>
                  <a:gd name="T24" fmla="*/ 320 w 542"/>
                  <a:gd name="T25" fmla="*/ 359 h 442"/>
                  <a:gd name="T26" fmla="*/ 447 w 542"/>
                  <a:gd name="T27" fmla="*/ 365 h 442"/>
                  <a:gd name="T28" fmla="*/ 473 w 542"/>
                  <a:gd name="T29" fmla="*/ 387 h 442"/>
                  <a:gd name="T30" fmla="*/ 484 w 542"/>
                  <a:gd name="T31" fmla="*/ 69 h 442"/>
                  <a:gd name="T32" fmla="*/ 208 w 542"/>
                  <a:gd name="T33" fmla="*/ 260 h 442"/>
                  <a:gd name="T34" fmla="*/ 163 w 542"/>
                  <a:gd name="T35" fmla="*/ 287 h 442"/>
                  <a:gd name="T36" fmla="*/ 123 w 542"/>
                  <a:gd name="T37" fmla="*/ 270 h 442"/>
                  <a:gd name="T38" fmla="*/ 129 w 542"/>
                  <a:gd name="T39" fmla="*/ 253 h 442"/>
                  <a:gd name="T40" fmla="*/ 144 w 542"/>
                  <a:gd name="T41" fmla="*/ 259 h 442"/>
                  <a:gd name="T42" fmla="*/ 155 w 542"/>
                  <a:gd name="T43" fmla="*/ 269 h 442"/>
                  <a:gd name="T44" fmla="*/ 187 w 542"/>
                  <a:gd name="T45" fmla="*/ 253 h 442"/>
                  <a:gd name="T46" fmla="*/ 175 w 542"/>
                  <a:gd name="T47" fmla="*/ 220 h 442"/>
                  <a:gd name="T48" fmla="*/ 155 w 542"/>
                  <a:gd name="T49" fmla="*/ 220 h 442"/>
                  <a:gd name="T50" fmla="*/ 139 w 542"/>
                  <a:gd name="T51" fmla="*/ 218 h 442"/>
                  <a:gd name="T52" fmla="*/ 146 w 542"/>
                  <a:gd name="T53" fmla="*/ 204 h 442"/>
                  <a:gd name="T54" fmla="*/ 169 w 542"/>
                  <a:gd name="T55" fmla="*/ 186 h 442"/>
                  <a:gd name="T56" fmla="*/ 163 w 542"/>
                  <a:gd name="T57" fmla="*/ 178 h 442"/>
                  <a:gd name="T58" fmla="*/ 138 w 542"/>
                  <a:gd name="T59" fmla="*/ 184 h 442"/>
                  <a:gd name="T60" fmla="*/ 124 w 542"/>
                  <a:gd name="T61" fmla="*/ 193 h 442"/>
                  <a:gd name="T62" fmla="*/ 117 w 542"/>
                  <a:gd name="T63" fmla="*/ 178 h 442"/>
                  <a:gd name="T64" fmla="*/ 173 w 542"/>
                  <a:gd name="T65" fmla="*/ 163 h 442"/>
                  <a:gd name="T66" fmla="*/ 191 w 542"/>
                  <a:gd name="T67" fmla="*/ 195 h 442"/>
                  <a:gd name="T68" fmla="*/ 191 w 542"/>
                  <a:gd name="T69" fmla="*/ 209 h 442"/>
                  <a:gd name="T70" fmla="*/ 208 w 542"/>
                  <a:gd name="T71" fmla="*/ 260 h 442"/>
                  <a:gd name="T72" fmla="*/ 322 w 542"/>
                  <a:gd name="T73" fmla="*/ 212 h 442"/>
                  <a:gd name="T74" fmla="*/ 296 w 542"/>
                  <a:gd name="T75" fmla="*/ 216 h 442"/>
                  <a:gd name="T76" fmla="*/ 294 w 542"/>
                  <a:gd name="T77" fmla="*/ 232 h 442"/>
                  <a:gd name="T78" fmla="*/ 289 w 542"/>
                  <a:gd name="T79" fmla="*/ 249 h 442"/>
                  <a:gd name="T80" fmla="*/ 284 w 542"/>
                  <a:gd name="T81" fmla="*/ 249 h 442"/>
                  <a:gd name="T82" fmla="*/ 274 w 542"/>
                  <a:gd name="T83" fmla="*/ 220 h 442"/>
                  <a:gd name="T84" fmla="*/ 254 w 542"/>
                  <a:gd name="T85" fmla="*/ 225 h 442"/>
                  <a:gd name="T86" fmla="*/ 242 w 542"/>
                  <a:gd name="T87" fmla="*/ 221 h 442"/>
                  <a:gd name="T88" fmla="*/ 247 w 542"/>
                  <a:gd name="T89" fmla="*/ 212 h 442"/>
                  <a:gd name="T90" fmla="*/ 273 w 542"/>
                  <a:gd name="T91" fmla="*/ 206 h 442"/>
                  <a:gd name="T92" fmla="*/ 282 w 542"/>
                  <a:gd name="T93" fmla="*/ 177 h 442"/>
                  <a:gd name="T94" fmla="*/ 291 w 542"/>
                  <a:gd name="T95" fmla="*/ 192 h 442"/>
                  <a:gd name="T96" fmla="*/ 306 w 542"/>
                  <a:gd name="T97" fmla="*/ 201 h 442"/>
                  <a:gd name="T98" fmla="*/ 326 w 542"/>
                  <a:gd name="T99" fmla="*/ 204 h 442"/>
                  <a:gd name="T100" fmla="*/ 404 w 542"/>
                  <a:gd name="T101" fmla="*/ 238 h 442"/>
                  <a:gd name="T102" fmla="*/ 397 w 542"/>
                  <a:gd name="T103" fmla="*/ 244 h 442"/>
                  <a:gd name="T104" fmla="*/ 384 w 542"/>
                  <a:gd name="T105" fmla="*/ 239 h 442"/>
                  <a:gd name="T106" fmla="*/ 371 w 542"/>
                  <a:gd name="T107" fmla="*/ 149 h 442"/>
                  <a:gd name="T108" fmla="*/ 343 w 542"/>
                  <a:gd name="T109" fmla="*/ 168 h 442"/>
                  <a:gd name="T110" fmla="*/ 329 w 542"/>
                  <a:gd name="T111" fmla="*/ 158 h 442"/>
                  <a:gd name="T112" fmla="*/ 363 w 542"/>
                  <a:gd name="T113" fmla="*/ 130 h 442"/>
                  <a:gd name="T114" fmla="*/ 387 w 542"/>
                  <a:gd name="T115" fmla="*/ 122 h 442"/>
                  <a:gd name="T116" fmla="*/ 395 w 542"/>
                  <a:gd name="T117" fmla="*/ 137 h 442"/>
                  <a:gd name="T118" fmla="*/ 404 w 542"/>
                  <a:gd name="T119" fmla="*/ 23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42" h="442">
                    <a:moveTo>
                      <a:pt x="503" y="1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403"/>
                      <a:pt x="0" y="403"/>
                      <a:pt x="0" y="403"/>
                    </a:cubicBezTo>
                    <a:cubicBezTo>
                      <a:pt x="0" y="424"/>
                      <a:pt x="18" y="442"/>
                      <a:pt x="39" y="442"/>
                    </a:cubicBezTo>
                    <a:cubicBezTo>
                      <a:pt x="503" y="442"/>
                      <a:pt x="503" y="442"/>
                      <a:pt x="503" y="442"/>
                    </a:cubicBezTo>
                    <a:cubicBezTo>
                      <a:pt x="525" y="442"/>
                      <a:pt x="542" y="424"/>
                      <a:pt x="542" y="403"/>
                    </a:cubicBezTo>
                    <a:cubicBezTo>
                      <a:pt x="542" y="40"/>
                      <a:pt x="542" y="40"/>
                      <a:pt x="542" y="40"/>
                    </a:cubicBezTo>
                    <a:cubicBezTo>
                      <a:pt x="542" y="18"/>
                      <a:pt x="525" y="1"/>
                      <a:pt x="503" y="1"/>
                    </a:cubicBezTo>
                    <a:close/>
                    <a:moveTo>
                      <a:pt x="514" y="395"/>
                    </a:moveTo>
                    <a:cubicBezTo>
                      <a:pt x="514" y="405"/>
                      <a:pt x="505" y="414"/>
                      <a:pt x="494" y="414"/>
                    </a:cubicBezTo>
                    <a:cubicBezTo>
                      <a:pt x="49" y="414"/>
                      <a:pt x="49" y="414"/>
                      <a:pt x="49" y="414"/>
                    </a:cubicBezTo>
                    <a:cubicBezTo>
                      <a:pt x="38" y="414"/>
                      <a:pt x="30" y="405"/>
                      <a:pt x="30" y="394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39"/>
                      <a:pt x="38" y="31"/>
                      <a:pt x="49" y="31"/>
                    </a:cubicBezTo>
                    <a:cubicBezTo>
                      <a:pt x="494" y="31"/>
                      <a:pt x="494" y="31"/>
                      <a:pt x="494" y="31"/>
                    </a:cubicBezTo>
                    <a:cubicBezTo>
                      <a:pt x="505" y="31"/>
                      <a:pt x="514" y="40"/>
                      <a:pt x="514" y="50"/>
                    </a:cubicBezTo>
                    <a:lnTo>
                      <a:pt x="514" y="395"/>
                    </a:lnTo>
                    <a:close/>
                    <a:moveTo>
                      <a:pt x="473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63" y="58"/>
                      <a:pt x="58" y="63"/>
                      <a:pt x="58" y="69"/>
                    </a:cubicBezTo>
                    <a:cubicBezTo>
                      <a:pt x="58" y="376"/>
                      <a:pt x="58" y="376"/>
                      <a:pt x="58" y="376"/>
                    </a:cubicBezTo>
                    <a:cubicBezTo>
                      <a:pt x="58" y="382"/>
                      <a:pt x="63" y="387"/>
                      <a:pt x="68" y="387"/>
                    </a:cubicBezTo>
                    <a:cubicBezTo>
                      <a:pt x="314" y="387"/>
                      <a:pt x="314" y="387"/>
                      <a:pt x="314" y="387"/>
                    </a:cubicBezTo>
                    <a:cubicBezTo>
                      <a:pt x="314" y="365"/>
                      <a:pt x="314" y="365"/>
                      <a:pt x="314" y="365"/>
                    </a:cubicBezTo>
                    <a:cubicBezTo>
                      <a:pt x="314" y="362"/>
                      <a:pt x="317" y="359"/>
                      <a:pt x="320" y="359"/>
                    </a:cubicBezTo>
                    <a:cubicBezTo>
                      <a:pt x="442" y="359"/>
                      <a:pt x="442" y="359"/>
                      <a:pt x="442" y="359"/>
                    </a:cubicBezTo>
                    <a:cubicBezTo>
                      <a:pt x="445" y="359"/>
                      <a:pt x="447" y="362"/>
                      <a:pt x="447" y="365"/>
                    </a:cubicBezTo>
                    <a:cubicBezTo>
                      <a:pt x="447" y="387"/>
                      <a:pt x="447" y="387"/>
                      <a:pt x="447" y="387"/>
                    </a:cubicBezTo>
                    <a:cubicBezTo>
                      <a:pt x="473" y="387"/>
                      <a:pt x="473" y="387"/>
                      <a:pt x="473" y="387"/>
                    </a:cubicBezTo>
                    <a:cubicBezTo>
                      <a:pt x="479" y="387"/>
                      <a:pt x="484" y="382"/>
                      <a:pt x="484" y="376"/>
                    </a:cubicBezTo>
                    <a:cubicBezTo>
                      <a:pt x="484" y="69"/>
                      <a:pt x="484" y="69"/>
                      <a:pt x="484" y="69"/>
                    </a:cubicBezTo>
                    <a:cubicBezTo>
                      <a:pt x="484" y="63"/>
                      <a:pt x="479" y="58"/>
                      <a:pt x="473" y="58"/>
                    </a:cubicBezTo>
                    <a:close/>
                    <a:moveTo>
                      <a:pt x="208" y="260"/>
                    </a:moveTo>
                    <a:cubicBezTo>
                      <a:pt x="201" y="275"/>
                      <a:pt x="189" y="283"/>
                      <a:pt x="172" y="286"/>
                    </a:cubicBezTo>
                    <a:cubicBezTo>
                      <a:pt x="169" y="287"/>
                      <a:pt x="166" y="287"/>
                      <a:pt x="163" y="287"/>
                    </a:cubicBezTo>
                    <a:cubicBezTo>
                      <a:pt x="155" y="287"/>
                      <a:pt x="148" y="286"/>
                      <a:pt x="140" y="282"/>
                    </a:cubicBezTo>
                    <a:cubicBezTo>
                      <a:pt x="132" y="279"/>
                      <a:pt x="127" y="275"/>
                      <a:pt x="123" y="270"/>
                    </a:cubicBezTo>
                    <a:cubicBezTo>
                      <a:pt x="120" y="265"/>
                      <a:pt x="119" y="262"/>
                      <a:pt x="120" y="259"/>
                    </a:cubicBezTo>
                    <a:cubicBezTo>
                      <a:pt x="121" y="256"/>
                      <a:pt x="124" y="254"/>
                      <a:pt x="129" y="253"/>
                    </a:cubicBezTo>
                    <a:cubicBezTo>
                      <a:pt x="136" y="252"/>
                      <a:pt x="140" y="253"/>
                      <a:pt x="142" y="256"/>
                    </a:cubicBezTo>
                    <a:cubicBezTo>
                      <a:pt x="143" y="257"/>
                      <a:pt x="143" y="258"/>
                      <a:pt x="144" y="259"/>
                    </a:cubicBezTo>
                    <a:cubicBezTo>
                      <a:pt x="144" y="260"/>
                      <a:pt x="145" y="261"/>
                      <a:pt x="146" y="263"/>
                    </a:cubicBezTo>
                    <a:cubicBezTo>
                      <a:pt x="148" y="266"/>
                      <a:pt x="151" y="268"/>
                      <a:pt x="155" y="269"/>
                    </a:cubicBezTo>
                    <a:cubicBezTo>
                      <a:pt x="159" y="271"/>
                      <a:pt x="163" y="271"/>
                      <a:pt x="167" y="270"/>
                    </a:cubicBezTo>
                    <a:cubicBezTo>
                      <a:pt x="176" y="269"/>
                      <a:pt x="182" y="263"/>
                      <a:pt x="187" y="253"/>
                    </a:cubicBezTo>
                    <a:cubicBezTo>
                      <a:pt x="191" y="243"/>
                      <a:pt x="190" y="235"/>
                      <a:pt x="185" y="227"/>
                    </a:cubicBezTo>
                    <a:cubicBezTo>
                      <a:pt x="182" y="224"/>
                      <a:pt x="179" y="221"/>
                      <a:pt x="175" y="220"/>
                    </a:cubicBezTo>
                    <a:cubicBezTo>
                      <a:pt x="170" y="218"/>
                      <a:pt x="165" y="218"/>
                      <a:pt x="160" y="218"/>
                    </a:cubicBezTo>
                    <a:cubicBezTo>
                      <a:pt x="158" y="219"/>
                      <a:pt x="156" y="219"/>
                      <a:pt x="155" y="220"/>
                    </a:cubicBezTo>
                    <a:cubicBezTo>
                      <a:pt x="152" y="221"/>
                      <a:pt x="150" y="222"/>
                      <a:pt x="149" y="222"/>
                    </a:cubicBezTo>
                    <a:cubicBezTo>
                      <a:pt x="145" y="223"/>
                      <a:pt x="142" y="221"/>
                      <a:pt x="139" y="218"/>
                    </a:cubicBezTo>
                    <a:cubicBezTo>
                      <a:pt x="136" y="214"/>
                      <a:pt x="137" y="211"/>
                      <a:pt x="138" y="209"/>
                    </a:cubicBezTo>
                    <a:cubicBezTo>
                      <a:pt x="139" y="207"/>
                      <a:pt x="142" y="206"/>
                      <a:pt x="146" y="204"/>
                    </a:cubicBezTo>
                    <a:cubicBezTo>
                      <a:pt x="155" y="201"/>
                      <a:pt x="161" y="197"/>
                      <a:pt x="165" y="194"/>
                    </a:cubicBezTo>
                    <a:cubicBezTo>
                      <a:pt x="168" y="191"/>
                      <a:pt x="169" y="189"/>
                      <a:pt x="169" y="186"/>
                    </a:cubicBezTo>
                    <a:cubicBezTo>
                      <a:pt x="169" y="185"/>
                      <a:pt x="169" y="183"/>
                      <a:pt x="168" y="182"/>
                    </a:cubicBezTo>
                    <a:cubicBezTo>
                      <a:pt x="167" y="180"/>
                      <a:pt x="165" y="179"/>
                      <a:pt x="163" y="178"/>
                    </a:cubicBezTo>
                    <a:cubicBezTo>
                      <a:pt x="160" y="178"/>
                      <a:pt x="158" y="177"/>
                      <a:pt x="154" y="178"/>
                    </a:cubicBezTo>
                    <a:cubicBezTo>
                      <a:pt x="148" y="179"/>
                      <a:pt x="143" y="181"/>
                      <a:pt x="138" y="184"/>
                    </a:cubicBezTo>
                    <a:cubicBezTo>
                      <a:pt x="137" y="185"/>
                      <a:pt x="134" y="187"/>
                      <a:pt x="130" y="191"/>
                    </a:cubicBezTo>
                    <a:cubicBezTo>
                      <a:pt x="128" y="192"/>
                      <a:pt x="126" y="193"/>
                      <a:pt x="124" y="193"/>
                    </a:cubicBezTo>
                    <a:cubicBezTo>
                      <a:pt x="119" y="194"/>
                      <a:pt x="116" y="193"/>
                      <a:pt x="114" y="190"/>
                    </a:cubicBezTo>
                    <a:cubicBezTo>
                      <a:pt x="112" y="187"/>
                      <a:pt x="111" y="184"/>
                      <a:pt x="117" y="178"/>
                    </a:cubicBezTo>
                    <a:cubicBezTo>
                      <a:pt x="125" y="169"/>
                      <a:pt x="137" y="164"/>
                      <a:pt x="150" y="162"/>
                    </a:cubicBezTo>
                    <a:cubicBezTo>
                      <a:pt x="157" y="160"/>
                      <a:pt x="165" y="161"/>
                      <a:pt x="173" y="163"/>
                    </a:cubicBezTo>
                    <a:cubicBezTo>
                      <a:pt x="181" y="165"/>
                      <a:pt x="187" y="169"/>
                      <a:pt x="191" y="174"/>
                    </a:cubicBezTo>
                    <a:cubicBezTo>
                      <a:pt x="195" y="180"/>
                      <a:pt x="196" y="187"/>
                      <a:pt x="191" y="195"/>
                    </a:cubicBezTo>
                    <a:cubicBezTo>
                      <a:pt x="189" y="198"/>
                      <a:pt x="186" y="202"/>
                      <a:pt x="180" y="206"/>
                    </a:cubicBezTo>
                    <a:cubicBezTo>
                      <a:pt x="185" y="206"/>
                      <a:pt x="188" y="207"/>
                      <a:pt x="191" y="209"/>
                    </a:cubicBezTo>
                    <a:cubicBezTo>
                      <a:pt x="197" y="211"/>
                      <a:pt x="202" y="215"/>
                      <a:pt x="206" y="220"/>
                    </a:cubicBezTo>
                    <a:cubicBezTo>
                      <a:pt x="215" y="232"/>
                      <a:pt x="216" y="246"/>
                      <a:pt x="208" y="260"/>
                    </a:cubicBezTo>
                    <a:close/>
                    <a:moveTo>
                      <a:pt x="327" y="209"/>
                    </a:moveTo>
                    <a:cubicBezTo>
                      <a:pt x="327" y="210"/>
                      <a:pt x="325" y="211"/>
                      <a:pt x="322" y="212"/>
                    </a:cubicBezTo>
                    <a:cubicBezTo>
                      <a:pt x="321" y="212"/>
                      <a:pt x="320" y="212"/>
                      <a:pt x="317" y="213"/>
                    </a:cubicBezTo>
                    <a:cubicBezTo>
                      <a:pt x="316" y="213"/>
                      <a:pt x="312" y="213"/>
                      <a:pt x="296" y="216"/>
                    </a:cubicBezTo>
                    <a:cubicBezTo>
                      <a:pt x="292" y="217"/>
                      <a:pt x="292" y="217"/>
                      <a:pt x="292" y="217"/>
                    </a:cubicBezTo>
                    <a:cubicBezTo>
                      <a:pt x="292" y="222"/>
                      <a:pt x="293" y="227"/>
                      <a:pt x="294" y="232"/>
                    </a:cubicBezTo>
                    <a:cubicBezTo>
                      <a:pt x="295" y="238"/>
                      <a:pt x="295" y="242"/>
                      <a:pt x="295" y="244"/>
                    </a:cubicBezTo>
                    <a:cubicBezTo>
                      <a:pt x="294" y="247"/>
                      <a:pt x="292" y="249"/>
                      <a:pt x="289" y="249"/>
                    </a:cubicBezTo>
                    <a:cubicBezTo>
                      <a:pt x="288" y="250"/>
                      <a:pt x="288" y="250"/>
                      <a:pt x="287" y="250"/>
                    </a:cubicBezTo>
                    <a:cubicBezTo>
                      <a:pt x="286" y="250"/>
                      <a:pt x="285" y="250"/>
                      <a:pt x="284" y="249"/>
                    </a:cubicBezTo>
                    <a:cubicBezTo>
                      <a:pt x="282" y="249"/>
                      <a:pt x="281" y="248"/>
                      <a:pt x="280" y="246"/>
                    </a:cubicBezTo>
                    <a:cubicBezTo>
                      <a:pt x="278" y="245"/>
                      <a:pt x="276" y="240"/>
                      <a:pt x="274" y="220"/>
                    </a:cubicBezTo>
                    <a:cubicBezTo>
                      <a:pt x="267" y="221"/>
                      <a:pt x="262" y="223"/>
                      <a:pt x="260" y="223"/>
                    </a:cubicBezTo>
                    <a:cubicBezTo>
                      <a:pt x="258" y="224"/>
                      <a:pt x="256" y="225"/>
                      <a:pt x="254" y="225"/>
                    </a:cubicBezTo>
                    <a:cubicBezTo>
                      <a:pt x="251" y="225"/>
                      <a:pt x="249" y="225"/>
                      <a:pt x="246" y="224"/>
                    </a:cubicBezTo>
                    <a:cubicBezTo>
                      <a:pt x="244" y="223"/>
                      <a:pt x="243" y="222"/>
                      <a:pt x="242" y="221"/>
                    </a:cubicBezTo>
                    <a:cubicBezTo>
                      <a:pt x="241" y="219"/>
                      <a:pt x="241" y="218"/>
                      <a:pt x="241" y="216"/>
                    </a:cubicBezTo>
                    <a:cubicBezTo>
                      <a:pt x="242" y="215"/>
                      <a:pt x="244" y="213"/>
                      <a:pt x="247" y="212"/>
                    </a:cubicBezTo>
                    <a:cubicBezTo>
                      <a:pt x="249" y="211"/>
                      <a:pt x="257" y="210"/>
                      <a:pt x="271" y="207"/>
                    </a:cubicBez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3" y="199"/>
                      <a:pt x="273" y="193"/>
                      <a:pt x="273" y="187"/>
                    </a:cubicBezTo>
                    <a:cubicBezTo>
                      <a:pt x="274" y="181"/>
                      <a:pt x="277" y="178"/>
                      <a:pt x="282" y="177"/>
                    </a:cubicBezTo>
                    <a:cubicBezTo>
                      <a:pt x="285" y="176"/>
                      <a:pt x="287" y="177"/>
                      <a:pt x="289" y="179"/>
                    </a:cubicBezTo>
                    <a:cubicBezTo>
                      <a:pt x="290" y="180"/>
                      <a:pt x="291" y="183"/>
                      <a:pt x="291" y="192"/>
                    </a:cubicBezTo>
                    <a:cubicBezTo>
                      <a:pt x="291" y="195"/>
                      <a:pt x="291" y="199"/>
                      <a:pt x="291" y="204"/>
                    </a:cubicBezTo>
                    <a:cubicBezTo>
                      <a:pt x="299" y="202"/>
                      <a:pt x="304" y="201"/>
                      <a:pt x="306" y="201"/>
                    </a:cubicBezTo>
                    <a:cubicBezTo>
                      <a:pt x="313" y="200"/>
                      <a:pt x="317" y="200"/>
                      <a:pt x="320" y="200"/>
                    </a:cubicBezTo>
                    <a:cubicBezTo>
                      <a:pt x="323" y="200"/>
                      <a:pt x="325" y="202"/>
                      <a:pt x="326" y="204"/>
                    </a:cubicBezTo>
                    <a:cubicBezTo>
                      <a:pt x="328" y="206"/>
                      <a:pt x="328" y="207"/>
                      <a:pt x="327" y="209"/>
                    </a:cubicBezTo>
                    <a:close/>
                    <a:moveTo>
                      <a:pt x="404" y="238"/>
                    </a:moveTo>
                    <a:cubicBezTo>
                      <a:pt x="404" y="241"/>
                      <a:pt x="402" y="243"/>
                      <a:pt x="399" y="244"/>
                    </a:cubicBezTo>
                    <a:cubicBezTo>
                      <a:pt x="398" y="244"/>
                      <a:pt x="398" y="244"/>
                      <a:pt x="397" y="244"/>
                    </a:cubicBezTo>
                    <a:cubicBezTo>
                      <a:pt x="395" y="244"/>
                      <a:pt x="392" y="243"/>
                      <a:pt x="389" y="242"/>
                    </a:cubicBezTo>
                    <a:cubicBezTo>
                      <a:pt x="387" y="241"/>
                      <a:pt x="386" y="240"/>
                      <a:pt x="384" y="239"/>
                    </a:cubicBezTo>
                    <a:cubicBezTo>
                      <a:pt x="382" y="236"/>
                      <a:pt x="378" y="229"/>
                      <a:pt x="374" y="195"/>
                    </a:cubicBezTo>
                    <a:cubicBezTo>
                      <a:pt x="371" y="175"/>
                      <a:pt x="370" y="160"/>
                      <a:pt x="371" y="149"/>
                    </a:cubicBezTo>
                    <a:cubicBezTo>
                      <a:pt x="367" y="152"/>
                      <a:pt x="364" y="156"/>
                      <a:pt x="360" y="159"/>
                    </a:cubicBezTo>
                    <a:cubicBezTo>
                      <a:pt x="352" y="164"/>
                      <a:pt x="347" y="167"/>
                      <a:pt x="343" y="168"/>
                    </a:cubicBezTo>
                    <a:cubicBezTo>
                      <a:pt x="339" y="169"/>
                      <a:pt x="335" y="167"/>
                      <a:pt x="331" y="163"/>
                    </a:cubicBezTo>
                    <a:cubicBezTo>
                      <a:pt x="329" y="161"/>
                      <a:pt x="329" y="160"/>
                      <a:pt x="329" y="158"/>
                    </a:cubicBezTo>
                    <a:cubicBezTo>
                      <a:pt x="329" y="156"/>
                      <a:pt x="330" y="155"/>
                      <a:pt x="334" y="153"/>
                    </a:cubicBezTo>
                    <a:cubicBezTo>
                      <a:pt x="341" y="149"/>
                      <a:pt x="351" y="141"/>
                      <a:pt x="363" y="130"/>
                    </a:cubicBezTo>
                    <a:cubicBezTo>
                      <a:pt x="368" y="124"/>
                      <a:pt x="373" y="122"/>
                      <a:pt x="377" y="121"/>
                    </a:cubicBezTo>
                    <a:cubicBezTo>
                      <a:pt x="380" y="120"/>
                      <a:pt x="383" y="121"/>
                      <a:pt x="387" y="122"/>
                    </a:cubicBezTo>
                    <a:cubicBezTo>
                      <a:pt x="389" y="123"/>
                      <a:pt x="391" y="124"/>
                      <a:pt x="392" y="125"/>
                    </a:cubicBezTo>
                    <a:cubicBezTo>
                      <a:pt x="394" y="128"/>
                      <a:pt x="395" y="131"/>
                      <a:pt x="395" y="137"/>
                    </a:cubicBezTo>
                    <a:cubicBezTo>
                      <a:pt x="394" y="176"/>
                      <a:pt x="397" y="206"/>
                      <a:pt x="402" y="228"/>
                    </a:cubicBezTo>
                    <a:cubicBezTo>
                      <a:pt x="404" y="235"/>
                      <a:pt x="404" y="237"/>
                      <a:pt x="404" y="2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Freeform 10"/>
              <p:cNvSpPr>
                <a:spLocks noEditPoints="1"/>
              </p:cNvSpPr>
              <p:nvPr/>
            </p:nvSpPr>
            <p:spPr bwMode="auto">
              <a:xfrm>
                <a:off x="3404178" y="780330"/>
                <a:ext cx="649287" cy="473075"/>
              </a:xfrm>
              <a:custGeom>
                <a:avLst/>
                <a:gdLst>
                  <a:gd name="T0" fmla="*/ 0 w 547"/>
                  <a:gd name="T1" fmla="*/ 0 h 399"/>
                  <a:gd name="T2" fmla="*/ 0 w 547"/>
                  <a:gd name="T3" fmla="*/ 399 h 399"/>
                  <a:gd name="T4" fmla="*/ 547 w 547"/>
                  <a:gd name="T5" fmla="*/ 399 h 399"/>
                  <a:gd name="T6" fmla="*/ 547 w 547"/>
                  <a:gd name="T7" fmla="*/ 0 h 399"/>
                  <a:gd name="T8" fmla="*/ 0 w 547"/>
                  <a:gd name="T9" fmla="*/ 0 h 399"/>
                  <a:gd name="T10" fmla="*/ 525 w 547"/>
                  <a:gd name="T11" fmla="*/ 376 h 399"/>
                  <a:gd name="T12" fmla="*/ 22 w 547"/>
                  <a:gd name="T13" fmla="*/ 376 h 399"/>
                  <a:gd name="T14" fmla="*/ 22 w 547"/>
                  <a:gd name="T15" fmla="*/ 23 h 399"/>
                  <a:gd name="T16" fmla="*/ 525 w 547"/>
                  <a:gd name="T17" fmla="*/ 23 h 399"/>
                  <a:gd name="T18" fmla="*/ 525 w 547"/>
                  <a:gd name="T19" fmla="*/ 376 h 399"/>
                  <a:gd name="T20" fmla="*/ 471 w 547"/>
                  <a:gd name="T21" fmla="*/ 235 h 399"/>
                  <a:gd name="T22" fmla="*/ 447 w 547"/>
                  <a:gd name="T23" fmla="*/ 278 h 399"/>
                  <a:gd name="T24" fmla="*/ 447 w 547"/>
                  <a:gd name="T25" fmla="*/ 279 h 399"/>
                  <a:gd name="T26" fmla="*/ 447 w 547"/>
                  <a:gd name="T27" fmla="*/ 353 h 399"/>
                  <a:gd name="T28" fmla="*/ 422 w 547"/>
                  <a:gd name="T29" fmla="*/ 321 h 399"/>
                  <a:gd name="T30" fmla="*/ 398 w 547"/>
                  <a:gd name="T31" fmla="*/ 353 h 399"/>
                  <a:gd name="T32" fmla="*/ 398 w 547"/>
                  <a:gd name="T33" fmla="*/ 279 h 399"/>
                  <a:gd name="T34" fmla="*/ 398 w 547"/>
                  <a:gd name="T35" fmla="*/ 278 h 399"/>
                  <a:gd name="T36" fmla="*/ 373 w 547"/>
                  <a:gd name="T37" fmla="*/ 235 h 399"/>
                  <a:gd name="T38" fmla="*/ 422 w 547"/>
                  <a:gd name="T39" fmla="*/ 186 h 399"/>
                  <a:gd name="T40" fmla="*/ 471 w 547"/>
                  <a:gd name="T41" fmla="*/ 235 h 399"/>
                  <a:gd name="T42" fmla="*/ 61 w 547"/>
                  <a:gd name="T43" fmla="*/ 83 h 399"/>
                  <a:gd name="T44" fmla="*/ 69 w 547"/>
                  <a:gd name="T45" fmla="*/ 75 h 399"/>
                  <a:gd name="T46" fmla="*/ 467 w 547"/>
                  <a:gd name="T47" fmla="*/ 75 h 399"/>
                  <a:gd name="T48" fmla="*/ 475 w 547"/>
                  <a:gd name="T49" fmla="*/ 83 h 399"/>
                  <a:gd name="T50" fmla="*/ 467 w 547"/>
                  <a:gd name="T51" fmla="*/ 91 h 399"/>
                  <a:gd name="T52" fmla="*/ 69 w 547"/>
                  <a:gd name="T53" fmla="*/ 91 h 399"/>
                  <a:gd name="T54" fmla="*/ 61 w 547"/>
                  <a:gd name="T55" fmla="*/ 83 h 399"/>
                  <a:gd name="T56" fmla="*/ 409 w 547"/>
                  <a:gd name="T57" fmla="*/ 150 h 399"/>
                  <a:gd name="T58" fmla="*/ 105 w 547"/>
                  <a:gd name="T59" fmla="*/ 150 h 399"/>
                  <a:gd name="T60" fmla="*/ 97 w 547"/>
                  <a:gd name="T61" fmla="*/ 142 h 399"/>
                  <a:gd name="T62" fmla="*/ 105 w 547"/>
                  <a:gd name="T63" fmla="*/ 134 h 399"/>
                  <a:gd name="T64" fmla="*/ 409 w 547"/>
                  <a:gd name="T65" fmla="*/ 134 h 399"/>
                  <a:gd name="T66" fmla="*/ 416 w 547"/>
                  <a:gd name="T67" fmla="*/ 142 h 399"/>
                  <a:gd name="T68" fmla="*/ 409 w 547"/>
                  <a:gd name="T69" fmla="*/ 150 h 399"/>
                  <a:gd name="T70" fmla="*/ 299 w 547"/>
                  <a:gd name="T71" fmla="*/ 240 h 399"/>
                  <a:gd name="T72" fmla="*/ 291 w 547"/>
                  <a:gd name="T73" fmla="*/ 248 h 399"/>
                  <a:gd name="T74" fmla="*/ 118 w 547"/>
                  <a:gd name="T75" fmla="*/ 248 h 399"/>
                  <a:gd name="T76" fmla="*/ 110 w 547"/>
                  <a:gd name="T77" fmla="*/ 240 h 399"/>
                  <a:gd name="T78" fmla="*/ 118 w 547"/>
                  <a:gd name="T79" fmla="*/ 232 h 399"/>
                  <a:gd name="T80" fmla="*/ 291 w 547"/>
                  <a:gd name="T81" fmla="*/ 232 h 399"/>
                  <a:gd name="T82" fmla="*/ 299 w 547"/>
                  <a:gd name="T83" fmla="*/ 240 h 399"/>
                  <a:gd name="T84" fmla="*/ 299 w 547"/>
                  <a:gd name="T85" fmla="*/ 297 h 399"/>
                  <a:gd name="T86" fmla="*/ 291 w 547"/>
                  <a:gd name="T87" fmla="*/ 305 h 399"/>
                  <a:gd name="T88" fmla="*/ 118 w 547"/>
                  <a:gd name="T89" fmla="*/ 305 h 399"/>
                  <a:gd name="T90" fmla="*/ 110 w 547"/>
                  <a:gd name="T91" fmla="*/ 297 h 399"/>
                  <a:gd name="T92" fmla="*/ 118 w 547"/>
                  <a:gd name="T93" fmla="*/ 290 h 399"/>
                  <a:gd name="T94" fmla="*/ 291 w 547"/>
                  <a:gd name="T95" fmla="*/ 290 h 399"/>
                  <a:gd name="T96" fmla="*/ 299 w 547"/>
                  <a:gd name="T97" fmla="*/ 297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47" h="399">
                    <a:moveTo>
                      <a:pt x="0" y="0"/>
                    </a:moveTo>
                    <a:cubicBezTo>
                      <a:pt x="0" y="399"/>
                      <a:pt x="0" y="399"/>
                      <a:pt x="0" y="399"/>
                    </a:cubicBezTo>
                    <a:cubicBezTo>
                      <a:pt x="547" y="399"/>
                      <a:pt x="547" y="399"/>
                      <a:pt x="547" y="399"/>
                    </a:cubicBezTo>
                    <a:cubicBezTo>
                      <a:pt x="547" y="0"/>
                      <a:pt x="547" y="0"/>
                      <a:pt x="547" y="0"/>
                    </a:cubicBezTo>
                    <a:lnTo>
                      <a:pt x="0" y="0"/>
                    </a:lnTo>
                    <a:close/>
                    <a:moveTo>
                      <a:pt x="525" y="376"/>
                    </a:moveTo>
                    <a:cubicBezTo>
                      <a:pt x="22" y="376"/>
                      <a:pt x="22" y="376"/>
                      <a:pt x="22" y="376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525" y="23"/>
                      <a:pt x="525" y="23"/>
                      <a:pt x="525" y="23"/>
                    </a:cubicBezTo>
                    <a:lnTo>
                      <a:pt x="525" y="376"/>
                    </a:lnTo>
                    <a:close/>
                    <a:moveTo>
                      <a:pt x="471" y="235"/>
                    </a:moveTo>
                    <a:cubicBezTo>
                      <a:pt x="471" y="253"/>
                      <a:pt x="461" y="269"/>
                      <a:pt x="447" y="278"/>
                    </a:cubicBezTo>
                    <a:cubicBezTo>
                      <a:pt x="447" y="278"/>
                      <a:pt x="447" y="278"/>
                      <a:pt x="447" y="279"/>
                    </a:cubicBezTo>
                    <a:cubicBezTo>
                      <a:pt x="447" y="279"/>
                      <a:pt x="447" y="353"/>
                      <a:pt x="447" y="353"/>
                    </a:cubicBezTo>
                    <a:cubicBezTo>
                      <a:pt x="422" y="321"/>
                      <a:pt x="422" y="321"/>
                      <a:pt x="422" y="321"/>
                    </a:cubicBezTo>
                    <a:cubicBezTo>
                      <a:pt x="398" y="353"/>
                      <a:pt x="398" y="353"/>
                      <a:pt x="398" y="353"/>
                    </a:cubicBezTo>
                    <a:cubicBezTo>
                      <a:pt x="398" y="279"/>
                      <a:pt x="398" y="279"/>
                      <a:pt x="398" y="279"/>
                    </a:cubicBezTo>
                    <a:cubicBezTo>
                      <a:pt x="398" y="278"/>
                      <a:pt x="398" y="278"/>
                      <a:pt x="398" y="278"/>
                    </a:cubicBezTo>
                    <a:cubicBezTo>
                      <a:pt x="383" y="269"/>
                      <a:pt x="373" y="254"/>
                      <a:pt x="373" y="235"/>
                    </a:cubicBezTo>
                    <a:cubicBezTo>
                      <a:pt x="373" y="208"/>
                      <a:pt x="395" y="186"/>
                      <a:pt x="422" y="186"/>
                    </a:cubicBezTo>
                    <a:cubicBezTo>
                      <a:pt x="449" y="186"/>
                      <a:pt x="471" y="208"/>
                      <a:pt x="471" y="235"/>
                    </a:cubicBezTo>
                    <a:close/>
                    <a:moveTo>
                      <a:pt x="61" y="83"/>
                    </a:moveTo>
                    <a:cubicBezTo>
                      <a:pt x="61" y="79"/>
                      <a:pt x="64" y="75"/>
                      <a:pt x="69" y="75"/>
                    </a:cubicBezTo>
                    <a:cubicBezTo>
                      <a:pt x="467" y="75"/>
                      <a:pt x="467" y="75"/>
                      <a:pt x="467" y="75"/>
                    </a:cubicBezTo>
                    <a:cubicBezTo>
                      <a:pt x="471" y="75"/>
                      <a:pt x="475" y="79"/>
                      <a:pt x="475" y="83"/>
                    </a:cubicBezTo>
                    <a:cubicBezTo>
                      <a:pt x="475" y="88"/>
                      <a:pt x="471" y="91"/>
                      <a:pt x="467" y="91"/>
                    </a:cubicBezTo>
                    <a:cubicBezTo>
                      <a:pt x="69" y="91"/>
                      <a:pt x="69" y="91"/>
                      <a:pt x="69" y="91"/>
                    </a:cubicBezTo>
                    <a:cubicBezTo>
                      <a:pt x="64" y="91"/>
                      <a:pt x="61" y="88"/>
                      <a:pt x="61" y="83"/>
                    </a:cubicBezTo>
                    <a:close/>
                    <a:moveTo>
                      <a:pt x="409" y="150"/>
                    </a:move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1" y="150"/>
                      <a:pt x="97" y="146"/>
                      <a:pt x="97" y="142"/>
                    </a:cubicBezTo>
                    <a:cubicBezTo>
                      <a:pt x="97" y="138"/>
                      <a:pt x="101" y="134"/>
                      <a:pt x="105" y="134"/>
                    </a:cubicBezTo>
                    <a:cubicBezTo>
                      <a:pt x="409" y="134"/>
                      <a:pt x="409" y="134"/>
                      <a:pt x="409" y="134"/>
                    </a:cubicBezTo>
                    <a:cubicBezTo>
                      <a:pt x="413" y="134"/>
                      <a:pt x="416" y="138"/>
                      <a:pt x="416" y="142"/>
                    </a:cubicBezTo>
                    <a:cubicBezTo>
                      <a:pt x="416" y="146"/>
                      <a:pt x="413" y="150"/>
                      <a:pt x="409" y="150"/>
                    </a:cubicBezTo>
                    <a:close/>
                    <a:moveTo>
                      <a:pt x="299" y="240"/>
                    </a:moveTo>
                    <a:cubicBezTo>
                      <a:pt x="299" y="244"/>
                      <a:pt x="296" y="248"/>
                      <a:pt x="291" y="248"/>
                    </a:cubicBezTo>
                    <a:cubicBezTo>
                      <a:pt x="118" y="248"/>
                      <a:pt x="118" y="248"/>
                      <a:pt x="118" y="248"/>
                    </a:cubicBezTo>
                    <a:cubicBezTo>
                      <a:pt x="114" y="248"/>
                      <a:pt x="110" y="244"/>
                      <a:pt x="110" y="240"/>
                    </a:cubicBezTo>
                    <a:cubicBezTo>
                      <a:pt x="110" y="236"/>
                      <a:pt x="114" y="232"/>
                      <a:pt x="118" y="232"/>
                    </a:cubicBezTo>
                    <a:cubicBezTo>
                      <a:pt x="291" y="232"/>
                      <a:pt x="291" y="232"/>
                      <a:pt x="291" y="232"/>
                    </a:cubicBezTo>
                    <a:cubicBezTo>
                      <a:pt x="296" y="232"/>
                      <a:pt x="299" y="236"/>
                      <a:pt x="299" y="240"/>
                    </a:cubicBezTo>
                    <a:close/>
                    <a:moveTo>
                      <a:pt x="299" y="297"/>
                    </a:moveTo>
                    <a:cubicBezTo>
                      <a:pt x="299" y="302"/>
                      <a:pt x="296" y="305"/>
                      <a:pt x="291" y="30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14" y="305"/>
                      <a:pt x="110" y="302"/>
                      <a:pt x="110" y="297"/>
                    </a:cubicBezTo>
                    <a:cubicBezTo>
                      <a:pt x="110" y="293"/>
                      <a:pt x="114" y="290"/>
                      <a:pt x="118" y="290"/>
                    </a:cubicBezTo>
                    <a:cubicBezTo>
                      <a:pt x="291" y="290"/>
                      <a:pt x="291" y="290"/>
                      <a:pt x="291" y="290"/>
                    </a:cubicBezTo>
                    <a:cubicBezTo>
                      <a:pt x="296" y="290"/>
                      <a:pt x="299" y="293"/>
                      <a:pt x="299" y="2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2281816" y="794618"/>
                <a:ext cx="809625" cy="446088"/>
              </a:xfrm>
              <a:custGeom>
                <a:avLst/>
                <a:gdLst>
                  <a:gd name="T0" fmla="*/ 7 w 683"/>
                  <a:gd name="T1" fmla="*/ 118 h 376"/>
                  <a:gd name="T2" fmla="*/ 334 w 683"/>
                  <a:gd name="T3" fmla="*/ 1 h 376"/>
                  <a:gd name="T4" fmla="*/ 341 w 683"/>
                  <a:gd name="T5" fmla="*/ 1 h 376"/>
                  <a:gd name="T6" fmla="*/ 675 w 683"/>
                  <a:gd name="T7" fmla="*/ 118 h 376"/>
                  <a:gd name="T8" fmla="*/ 683 w 683"/>
                  <a:gd name="T9" fmla="*/ 129 h 376"/>
                  <a:gd name="T10" fmla="*/ 675 w 683"/>
                  <a:gd name="T11" fmla="*/ 139 h 376"/>
                  <a:gd name="T12" fmla="*/ 561 w 683"/>
                  <a:gd name="T13" fmla="*/ 172 h 376"/>
                  <a:gd name="T14" fmla="*/ 338 w 683"/>
                  <a:gd name="T15" fmla="*/ 119 h 376"/>
                  <a:gd name="T16" fmla="*/ 328 w 683"/>
                  <a:gd name="T17" fmla="*/ 130 h 376"/>
                  <a:gd name="T18" fmla="*/ 338 w 683"/>
                  <a:gd name="T19" fmla="*/ 140 h 376"/>
                  <a:gd name="T20" fmla="*/ 545 w 683"/>
                  <a:gd name="T21" fmla="*/ 185 h 376"/>
                  <a:gd name="T22" fmla="*/ 545 w 683"/>
                  <a:gd name="T23" fmla="*/ 255 h 376"/>
                  <a:gd name="T24" fmla="*/ 545 w 683"/>
                  <a:gd name="T25" fmla="*/ 256 h 376"/>
                  <a:gd name="T26" fmla="*/ 337 w 683"/>
                  <a:gd name="T27" fmla="*/ 305 h 376"/>
                  <a:gd name="T28" fmla="*/ 130 w 683"/>
                  <a:gd name="T29" fmla="*/ 256 h 376"/>
                  <a:gd name="T30" fmla="*/ 130 w 683"/>
                  <a:gd name="T31" fmla="*/ 255 h 376"/>
                  <a:gd name="T32" fmla="*/ 130 w 683"/>
                  <a:gd name="T33" fmla="*/ 174 h 376"/>
                  <a:gd name="T34" fmla="*/ 71 w 683"/>
                  <a:gd name="T35" fmla="*/ 157 h 376"/>
                  <a:gd name="T36" fmla="*/ 71 w 683"/>
                  <a:gd name="T37" fmla="*/ 249 h 376"/>
                  <a:gd name="T38" fmla="*/ 92 w 683"/>
                  <a:gd name="T39" fmla="*/ 277 h 376"/>
                  <a:gd name="T40" fmla="*/ 75 w 683"/>
                  <a:gd name="T41" fmla="*/ 303 h 376"/>
                  <a:gd name="T42" fmla="*/ 82 w 683"/>
                  <a:gd name="T43" fmla="*/ 338 h 376"/>
                  <a:gd name="T44" fmla="*/ 28 w 683"/>
                  <a:gd name="T45" fmla="*/ 361 h 376"/>
                  <a:gd name="T46" fmla="*/ 39 w 683"/>
                  <a:gd name="T47" fmla="*/ 301 h 376"/>
                  <a:gd name="T48" fmla="*/ 26 w 683"/>
                  <a:gd name="T49" fmla="*/ 277 h 376"/>
                  <a:gd name="T50" fmla="*/ 46 w 683"/>
                  <a:gd name="T51" fmla="*/ 249 h 376"/>
                  <a:gd name="T52" fmla="*/ 46 w 683"/>
                  <a:gd name="T53" fmla="*/ 150 h 376"/>
                  <a:gd name="T54" fmla="*/ 8 w 683"/>
                  <a:gd name="T55" fmla="*/ 139 h 376"/>
                  <a:gd name="T56" fmla="*/ 0 w 683"/>
                  <a:gd name="T57" fmla="*/ 129 h 376"/>
                  <a:gd name="T58" fmla="*/ 7 w 683"/>
                  <a:gd name="T59" fmla="*/ 118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83" h="376">
                    <a:moveTo>
                      <a:pt x="7" y="118"/>
                    </a:moveTo>
                    <a:cubicBezTo>
                      <a:pt x="334" y="1"/>
                      <a:pt x="334" y="1"/>
                      <a:pt x="334" y="1"/>
                    </a:cubicBezTo>
                    <a:cubicBezTo>
                      <a:pt x="336" y="0"/>
                      <a:pt x="339" y="0"/>
                      <a:pt x="341" y="1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0" y="120"/>
                      <a:pt x="683" y="124"/>
                      <a:pt x="683" y="129"/>
                    </a:cubicBezTo>
                    <a:cubicBezTo>
                      <a:pt x="682" y="134"/>
                      <a:pt x="679" y="138"/>
                      <a:pt x="675" y="139"/>
                    </a:cubicBezTo>
                    <a:cubicBezTo>
                      <a:pt x="561" y="172"/>
                      <a:pt x="561" y="172"/>
                      <a:pt x="561" y="172"/>
                    </a:cubicBezTo>
                    <a:cubicBezTo>
                      <a:pt x="537" y="136"/>
                      <a:pt x="430" y="119"/>
                      <a:pt x="338" y="119"/>
                    </a:cubicBezTo>
                    <a:cubicBezTo>
                      <a:pt x="333" y="119"/>
                      <a:pt x="328" y="124"/>
                      <a:pt x="328" y="130"/>
                    </a:cubicBezTo>
                    <a:cubicBezTo>
                      <a:pt x="328" y="136"/>
                      <a:pt x="333" y="140"/>
                      <a:pt x="338" y="140"/>
                    </a:cubicBezTo>
                    <a:cubicBezTo>
                      <a:pt x="452" y="140"/>
                      <a:pt x="534" y="164"/>
                      <a:pt x="545" y="185"/>
                    </a:cubicBezTo>
                    <a:cubicBezTo>
                      <a:pt x="545" y="255"/>
                      <a:pt x="545" y="255"/>
                      <a:pt x="545" y="255"/>
                    </a:cubicBezTo>
                    <a:cubicBezTo>
                      <a:pt x="545" y="255"/>
                      <a:pt x="545" y="255"/>
                      <a:pt x="545" y="256"/>
                    </a:cubicBezTo>
                    <a:cubicBezTo>
                      <a:pt x="545" y="283"/>
                      <a:pt x="452" y="305"/>
                      <a:pt x="337" y="305"/>
                    </a:cubicBezTo>
                    <a:cubicBezTo>
                      <a:pt x="223" y="305"/>
                      <a:pt x="130" y="283"/>
                      <a:pt x="130" y="256"/>
                    </a:cubicBezTo>
                    <a:cubicBezTo>
                      <a:pt x="130" y="255"/>
                      <a:pt x="130" y="255"/>
                      <a:pt x="130" y="255"/>
                    </a:cubicBezTo>
                    <a:cubicBezTo>
                      <a:pt x="130" y="174"/>
                      <a:pt x="130" y="174"/>
                      <a:pt x="130" y="174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83" y="253"/>
                      <a:pt x="92" y="264"/>
                      <a:pt x="92" y="277"/>
                    </a:cubicBezTo>
                    <a:cubicBezTo>
                      <a:pt x="92" y="288"/>
                      <a:pt x="85" y="298"/>
                      <a:pt x="75" y="303"/>
                    </a:cubicBezTo>
                    <a:cubicBezTo>
                      <a:pt x="82" y="338"/>
                      <a:pt x="82" y="338"/>
                      <a:pt x="82" y="338"/>
                    </a:cubicBezTo>
                    <a:cubicBezTo>
                      <a:pt x="86" y="354"/>
                      <a:pt x="26" y="376"/>
                      <a:pt x="28" y="361"/>
                    </a:cubicBezTo>
                    <a:cubicBezTo>
                      <a:pt x="39" y="301"/>
                      <a:pt x="39" y="301"/>
                      <a:pt x="39" y="301"/>
                    </a:cubicBezTo>
                    <a:cubicBezTo>
                      <a:pt x="31" y="296"/>
                      <a:pt x="26" y="287"/>
                      <a:pt x="26" y="277"/>
                    </a:cubicBezTo>
                    <a:cubicBezTo>
                      <a:pt x="26" y="264"/>
                      <a:pt x="34" y="253"/>
                      <a:pt x="46" y="249"/>
                    </a:cubicBezTo>
                    <a:cubicBezTo>
                      <a:pt x="46" y="150"/>
                      <a:pt x="46" y="150"/>
                      <a:pt x="46" y="15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3" y="138"/>
                      <a:pt x="0" y="134"/>
                      <a:pt x="0" y="129"/>
                    </a:cubicBezTo>
                    <a:cubicBezTo>
                      <a:pt x="0" y="124"/>
                      <a:pt x="3" y="120"/>
                      <a:pt x="7" y="1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Freeform 12"/>
              <p:cNvSpPr>
                <a:spLocks noEditPoints="1"/>
              </p:cNvSpPr>
              <p:nvPr/>
            </p:nvSpPr>
            <p:spPr bwMode="auto">
              <a:xfrm>
                <a:off x="4413828" y="642218"/>
                <a:ext cx="576262" cy="596900"/>
              </a:xfrm>
              <a:custGeom>
                <a:avLst/>
                <a:gdLst>
                  <a:gd name="T0" fmla="*/ 485 w 485"/>
                  <a:gd name="T1" fmla="*/ 490 h 503"/>
                  <a:gd name="T2" fmla="*/ 14 w 485"/>
                  <a:gd name="T3" fmla="*/ 503 h 503"/>
                  <a:gd name="T4" fmla="*/ 0 w 485"/>
                  <a:gd name="T5" fmla="*/ 489 h 503"/>
                  <a:gd name="T6" fmla="*/ 471 w 485"/>
                  <a:gd name="T7" fmla="*/ 476 h 503"/>
                  <a:gd name="T8" fmla="*/ 17 w 485"/>
                  <a:gd name="T9" fmla="*/ 439 h 503"/>
                  <a:gd name="T10" fmla="*/ 31 w 485"/>
                  <a:gd name="T11" fmla="*/ 453 h 503"/>
                  <a:gd name="T12" fmla="*/ 468 w 485"/>
                  <a:gd name="T13" fmla="*/ 440 h 503"/>
                  <a:gd name="T14" fmla="*/ 454 w 485"/>
                  <a:gd name="T15" fmla="*/ 426 h 503"/>
                  <a:gd name="T16" fmla="*/ 17 w 485"/>
                  <a:gd name="T17" fmla="*/ 439 h 503"/>
                  <a:gd name="T18" fmla="*/ 21 w 485"/>
                  <a:gd name="T19" fmla="*/ 134 h 503"/>
                  <a:gd name="T20" fmla="*/ 247 w 485"/>
                  <a:gd name="T21" fmla="*/ 1 h 503"/>
                  <a:gd name="T22" fmla="*/ 474 w 485"/>
                  <a:gd name="T23" fmla="*/ 153 h 503"/>
                  <a:gd name="T24" fmla="*/ 25 w 485"/>
                  <a:gd name="T25" fmla="*/ 164 h 503"/>
                  <a:gd name="T26" fmla="*/ 211 w 485"/>
                  <a:gd name="T27" fmla="*/ 91 h 503"/>
                  <a:gd name="T28" fmla="*/ 274 w 485"/>
                  <a:gd name="T29" fmla="*/ 91 h 503"/>
                  <a:gd name="T30" fmla="*/ 211 w 485"/>
                  <a:gd name="T31" fmla="*/ 91 h 503"/>
                  <a:gd name="T32" fmla="*/ 52 w 485"/>
                  <a:gd name="T33" fmla="*/ 385 h 503"/>
                  <a:gd name="T34" fmla="*/ 69 w 485"/>
                  <a:gd name="T35" fmla="*/ 399 h 503"/>
                  <a:gd name="T36" fmla="*/ 147 w 485"/>
                  <a:gd name="T37" fmla="*/ 385 h 503"/>
                  <a:gd name="T38" fmla="*/ 134 w 485"/>
                  <a:gd name="T39" fmla="*/ 371 h 503"/>
                  <a:gd name="T40" fmla="*/ 129 w 485"/>
                  <a:gd name="T41" fmla="*/ 218 h 503"/>
                  <a:gd name="T42" fmla="*/ 147 w 485"/>
                  <a:gd name="T43" fmla="*/ 205 h 503"/>
                  <a:gd name="T44" fmla="*/ 136 w 485"/>
                  <a:gd name="T45" fmla="*/ 191 h 503"/>
                  <a:gd name="T46" fmla="*/ 52 w 485"/>
                  <a:gd name="T47" fmla="*/ 204 h 503"/>
                  <a:gd name="T48" fmla="*/ 66 w 485"/>
                  <a:gd name="T49" fmla="*/ 218 h 503"/>
                  <a:gd name="T50" fmla="*/ 69 w 485"/>
                  <a:gd name="T51" fmla="*/ 371 h 503"/>
                  <a:gd name="T52" fmla="*/ 209 w 485"/>
                  <a:gd name="T53" fmla="*/ 371 h 503"/>
                  <a:gd name="T54" fmla="*/ 195 w 485"/>
                  <a:gd name="T55" fmla="*/ 385 h 503"/>
                  <a:gd name="T56" fmla="*/ 276 w 485"/>
                  <a:gd name="T57" fmla="*/ 399 h 503"/>
                  <a:gd name="T58" fmla="*/ 290 w 485"/>
                  <a:gd name="T59" fmla="*/ 385 h 503"/>
                  <a:gd name="T60" fmla="*/ 272 w 485"/>
                  <a:gd name="T61" fmla="*/ 371 h 503"/>
                  <a:gd name="T62" fmla="*/ 276 w 485"/>
                  <a:gd name="T63" fmla="*/ 218 h 503"/>
                  <a:gd name="T64" fmla="*/ 290 w 485"/>
                  <a:gd name="T65" fmla="*/ 204 h 503"/>
                  <a:gd name="T66" fmla="*/ 211 w 485"/>
                  <a:gd name="T67" fmla="*/ 191 h 503"/>
                  <a:gd name="T68" fmla="*/ 195 w 485"/>
                  <a:gd name="T69" fmla="*/ 205 h 503"/>
                  <a:gd name="T70" fmla="*/ 212 w 485"/>
                  <a:gd name="T71" fmla="*/ 218 h 503"/>
                  <a:gd name="T72" fmla="*/ 209 w 485"/>
                  <a:gd name="T73" fmla="*/ 371 h 503"/>
                  <a:gd name="T74" fmla="*/ 338 w 485"/>
                  <a:gd name="T75" fmla="*/ 385 h 503"/>
                  <a:gd name="T76" fmla="*/ 354 w 485"/>
                  <a:gd name="T77" fmla="*/ 399 h 503"/>
                  <a:gd name="T78" fmla="*/ 433 w 485"/>
                  <a:gd name="T79" fmla="*/ 385 h 503"/>
                  <a:gd name="T80" fmla="*/ 419 w 485"/>
                  <a:gd name="T81" fmla="*/ 371 h 503"/>
                  <a:gd name="T82" fmla="*/ 415 w 485"/>
                  <a:gd name="T83" fmla="*/ 218 h 503"/>
                  <a:gd name="T84" fmla="*/ 433 w 485"/>
                  <a:gd name="T85" fmla="*/ 205 h 503"/>
                  <a:gd name="T86" fmla="*/ 422 w 485"/>
                  <a:gd name="T87" fmla="*/ 191 h 503"/>
                  <a:gd name="T88" fmla="*/ 338 w 485"/>
                  <a:gd name="T89" fmla="*/ 204 h 503"/>
                  <a:gd name="T90" fmla="*/ 351 w 485"/>
                  <a:gd name="T91" fmla="*/ 218 h 503"/>
                  <a:gd name="T92" fmla="*/ 354 w 485"/>
                  <a:gd name="T93" fmla="*/ 371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85" h="503">
                    <a:moveTo>
                      <a:pt x="485" y="489"/>
                    </a:moveTo>
                    <a:cubicBezTo>
                      <a:pt x="485" y="490"/>
                      <a:pt x="485" y="490"/>
                      <a:pt x="485" y="490"/>
                    </a:cubicBezTo>
                    <a:cubicBezTo>
                      <a:pt x="485" y="497"/>
                      <a:pt x="479" y="503"/>
                      <a:pt x="471" y="503"/>
                    </a:cubicBezTo>
                    <a:cubicBezTo>
                      <a:pt x="14" y="503"/>
                      <a:pt x="14" y="503"/>
                      <a:pt x="14" y="503"/>
                    </a:cubicBezTo>
                    <a:cubicBezTo>
                      <a:pt x="6" y="503"/>
                      <a:pt x="0" y="497"/>
                      <a:pt x="0" y="490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82"/>
                      <a:pt x="6" y="476"/>
                      <a:pt x="14" y="476"/>
                    </a:cubicBezTo>
                    <a:cubicBezTo>
                      <a:pt x="471" y="476"/>
                      <a:pt x="471" y="476"/>
                      <a:pt x="471" y="476"/>
                    </a:cubicBezTo>
                    <a:cubicBezTo>
                      <a:pt x="479" y="476"/>
                      <a:pt x="485" y="482"/>
                      <a:pt x="485" y="489"/>
                    </a:cubicBezTo>
                    <a:close/>
                    <a:moveTo>
                      <a:pt x="17" y="439"/>
                    </a:moveTo>
                    <a:cubicBezTo>
                      <a:pt x="17" y="440"/>
                      <a:pt x="17" y="440"/>
                      <a:pt x="17" y="440"/>
                    </a:cubicBezTo>
                    <a:cubicBezTo>
                      <a:pt x="17" y="447"/>
                      <a:pt x="23" y="453"/>
                      <a:pt x="31" y="453"/>
                    </a:cubicBezTo>
                    <a:cubicBezTo>
                      <a:pt x="454" y="453"/>
                      <a:pt x="454" y="453"/>
                      <a:pt x="454" y="453"/>
                    </a:cubicBezTo>
                    <a:cubicBezTo>
                      <a:pt x="462" y="453"/>
                      <a:pt x="468" y="447"/>
                      <a:pt x="468" y="440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2"/>
                      <a:pt x="462" y="426"/>
                      <a:pt x="454" y="426"/>
                    </a:cubicBezTo>
                    <a:cubicBezTo>
                      <a:pt x="31" y="426"/>
                      <a:pt x="31" y="426"/>
                      <a:pt x="31" y="426"/>
                    </a:cubicBezTo>
                    <a:cubicBezTo>
                      <a:pt x="23" y="426"/>
                      <a:pt x="17" y="432"/>
                      <a:pt x="17" y="439"/>
                    </a:cubicBezTo>
                    <a:close/>
                    <a:moveTo>
                      <a:pt x="11" y="153"/>
                    </a:moveTo>
                    <a:cubicBezTo>
                      <a:pt x="10" y="147"/>
                      <a:pt x="9" y="141"/>
                      <a:pt x="21" y="134"/>
                    </a:cubicBezTo>
                    <a:cubicBezTo>
                      <a:pt x="32" y="127"/>
                      <a:pt x="238" y="1"/>
                      <a:pt x="238" y="1"/>
                    </a:cubicBezTo>
                    <a:cubicBezTo>
                      <a:pt x="241" y="0"/>
                      <a:pt x="244" y="0"/>
                      <a:pt x="247" y="1"/>
                    </a:cubicBezTo>
                    <a:cubicBezTo>
                      <a:pt x="247" y="1"/>
                      <a:pt x="455" y="128"/>
                      <a:pt x="464" y="134"/>
                    </a:cubicBezTo>
                    <a:cubicBezTo>
                      <a:pt x="474" y="140"/>
                      <a:pt x="475" y="147"/>
                      <a:pt x="474" y="153"/>
                    </a:cubicBezTo>
                    <a:cubicBezTo>
                      <a:pt x="473" y="159"/>
                      <a:pt x="467" y="164"/>
                      <a:pt x="460" y="164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18" y="164"/>
                      <a:pt x="12" y="159"/>
                      <a:pt x="11" y="153"/>
                    </a:cubicBezTo>
                    <a:close/>
                    <a:moveTo>
                      <a:pt x="211" y="91"/>
                    </a:moveTo>
                    <a:cubicBezTo>
                      <a:pt x="211" y="108"/>
                      <a:pt x="225" y="122"/>
                      <a:pt x="243" y="122"/>
                    </a:cubicBezTo>
                    <a:cubicBezTo>
                      <a:pt x="260" y="122"/>
                      <a:pt x="274" y="108"/>
                      <a:pt x="274" y="91"/>
                    </a:cubicBezTo>
                    <a:cubicBezTo>
                      <a:pt x="274" y="74"/>
                      <a:pt x="260" y="59"/>
                      <a:pt x="243" y="59"/>
                    </a:cubicBezTo>
                    <a:cubicBezTo>
                      <a:pt x="225" y="59"/>
                      <a:pt x="211" y="74"/>
                      <a:pt x="211" y="91"/>
                    </a:cubicBezTo>
                    <a:close/>
                    <a:moveTo>
                      <a:pt x="66" y="371"/>
                    </a:moveTo>
                    <a:cubicBezTo>
                      <a:pt x="58" y="371"/>
                      <a:pt x="52" y="377"/>
                      <a:pt x="52" y="385"/>
                    </a:cubicBezTo>
                    <a:cubicBezTo>
                      <a:pt x="52" y="385"/>
                      <a:pt x="52" y="385"/>
                      <a:pt x="52" y="385"/>
                    </a:cubicBezTo>
                    <a:cubicBezTo>
                      <a:pt x="52" y="393"/>
                      <a:pt x="61" y="399"/>
                      <a:pt x="69" y="399"/>
                    </a:cubicBezTo>
                    <a:cubicBezTo>
                      <a:pt x="134" y="399"/>
                      <a:pt x="134" y="399"/>
                      <a:pt x="134" y="399"/>
                    </a:cubicBezTo>
                    <a:cubicBezTo>
                      <a:pt x="141" y="399"/>
                      <a:pt x="147" y="393"/>
                      <a:pt x="147" y="385"/>
                    </a:cubicBezTo>
                    <a:cubicBezTo>
                      <a:pt x="147" y="385"/>
                      <a:pt x="147" y="385"/>
                      <a:pt x="147" y="385"/>
                    </a:cubicBezTo>
                    <a:cubicBezTo>
                      <a:pt x="147" y="377"/>
                      <a:pt x="141" y="371"/>
                      <a:pt x="134" y="371"/>
                    </a:cubicBezTo>
                    <a:cubicBezTo>
                      <a:pt x="129" y="371"/>
                      <a:pt x="129" y="371"/>
                      <a:pt x="129" y="371"/>
                    </a:cubicBezTo>
                    <a:cubicBezTo>
                      <a:pt x="129" y="218"/>
                      <a:pt x="129" y="218"/>
                      <a:pt x="129" y="218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41" y="218"/>
                      <a:pt x="147" y="212"/>
                      <a:pt x="147" y="205"/>
                    </a:cubicBezTo>
                    <a:cubicBezTo>
                      <a:pt x="147" y="204"/>
                      <a:pt x="147" y="204"/>
                      <a:pt x="147" y="204"/>
                    </a:cubicBezTo>
                    <a:cubicBezTo>
                      <a:pt x="147" y="197"/>
                      <a:pt x="141" y="191"/>
                      <a:pt x="136" y="191"/>
                    </a:cubicBezTo>
                    <a:cubicBezTo>
                      <a:pt x="69" y="191"/>
                      <a:pt x="69" y="191"/>
                      <a:pt x="69" y="191"/>
                    </a:cubicBezTo>
                    <a:cubicBezTo>
                      <a:pt x="58" y="191"/>
                      <a:pt x="52" y="197"/>
                      <a:pt x="52" y="204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12"/>
                      <a:pt x="58" y="218"/>
                      <a:pt x="66" y="218"/>
                    </a:cubicBezTo>
                    <a:cubicBezTo>
                      <a:pt x="69" y="218"/>
                      <a:pt x="69" y="218"/>
                      <a:pt x="69" y="218"/>
                    </a:cubicBezTo>
                    <a:cubicBezTo>
                      <a:pt x="69" y="371"/>
                      <a:pt x="69" y="371"/>
                      <a:pt x="69" y="371"/>
                    </a:cubicBezTo>
                    <a:lnTo>
                      <a:pt x="66" y="371"/>
                    </a:lnTo>
                    <a:close/>
                    <a:moveTo>
                      <a:pt x="209" y="371"/>
                    </a:moveTo>
                    <a:cubicBezTo>
                      <a:pt x="201" y="371"/>
                      <a:pt x="195" y="377"/>
                      <a:pt x="195" y="385"/>
                    </a:cubicBezTo>
                    <a:cubicBezTo>
                      <a:pt x="195" y="385"/>
                      <a:pt x="195" y="385"/>
                      <a:pt x="195" y="385"/>
                    </a:cubicBezTo>
                    <a:cubicBezTo>
                      <a:pt x="195" y="393"/>
                      <a:pt x="204" y="399"/>
                      <a:pt x="211" y="399"/>
                    </a:cubicBezTo>
                    <a:cubicBezTo>
                      <a:pt x="276" y="399"/>
                      <a:pt x="276" y="399"/>
                      <a:pt x="276" y="399"/>
                    </a:cubicBezTo>
                    <a:cubicBezTo>
                      <a:pt x="284" y="399"/>
                      <a:pt x="290" y="393"/>
                      <a:pt x="290" y="385"/>
                    </a:cubicBezTo>
                    <a:cubicBezTo>
                      <a:pt x="290" y="385"/>
                      <a:pt x="290" y="385"/>
                      <a:pt x="290" y="385"/>
                    </a:cubicBezTo>
                    <a:cubicBezTo>
                      <a:pt x="290" y="377"/>
                      <a:pt x="284" y="371"/>
                      <a:pt x="276" y="371"/>
                    </a:cubicBezTo>
                    <a:cubicBezTo>
                      <a:pt x="272" y="371"/>
                      <a:pt x="272" y="371"/>
                      <a:pt x="272" y="371"/>
                    </a:cubicBezTo>
                    <a:cubicBezTo>
                      <a:pt x="272" y="218"/>
                      <a:pt x="272" y="218"/>
                      <a:pt x="272" y="218"/>
                    </a:cubicBezTo>
                    <a:cubicBezTo>
                      <a:pt x="276" y="218"/>
                      <a:pt x="276" y="218"/>
                      <a:pt x="276" y="218"/>
                    </a:cubicBezTo>
                    <a:cubicBezTo>
                      <a:pt x="284" y="218"/>
                      <a:pt x="290" y="212"/>
                      <a:pt x="290" y="205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290" y="197"/>
                      <a:pt x="284" y="191"/>
                      <a:pt x="279" y="191"/>
                    </a:cubicBezTo>
                    <a:cubicBezTo>
                      <a:pt x="211" y="191"/>
                      <a:pt x="211" y="191"/>
                      <a:pt x="211" y="191"/>
                    </a:cubicBezTo>
                    <a:cubicBezTo>
                      <a:pt x="201" y="191"/>
                      <a:pt x="195" y="197"/>
                      <a:pt x="195" y="204"/>
                    </a:cubicBezTo>
                    <a:cubicBezTo>
                      <a:pt x="195" y="205"/>
                      <a:pt x="195" y="205"/>
                      <a:pt x="195" y="205"/>
                    </a:cubicBezTo>
                    <a:cubicBezTo>
                      <a:pt x="195" y="212"/>
                      <a:pt x="201" y="218"/>
                      <a:pt x="209" y="218"/>
                    </a:cubicBezTo>
                    <a:cubicBezTo>
                      <a:pt x="212" y="218"/>
                      <a:pt x="212" y="218"/>
                      <a:pt x="212" y="218"/>
                    </a:cubicBezTo>
                    <a:cubicBezTo>
                      <a:pt x="212" y="371"/>
                      <a:pt x="212" y="371"/>
                      <a:pt x="212" y="371"/>
                    </a:cubicBezTo>
                    <a:lnTo>
                      <a:pt x="209" y="371"/>
                    </a:lnTo>
                    <a:close/>
                    <a:moveTo>
                      <a:pt x="351" y="371"/>
                    </a:moveTo>
                    <a:cubicBezTo>
                      <a:pt x="344" y="371"/>
                      <a:pt x="338" y="377"/>
                      <a:pt x="338" y="385"/>
                    </a:cubicBezTo>
                    <a:cubicBezTo>
                      <a:pt x="338" y="385"/>
                      <a:pt x="338" y="385"/>
                      <a:pt x="338" y="385"/>
                    </a:cubicBezTo>
                    <a:cubicBezTo>
                      <a:pt x="338" y="393"/>
                      <a:pt x="347" y="399"/>
                      <a:pt x="354" y="399"/>
                    </a:cubicBezTo>
                    <a:cubicBezTo>
                      <a:pt x="419" y="399"/>
                      <a:pt x="419" y="399"/>
                      <a:pt x="419" y="399"/>
                    </a:cubicBezTo>
                    <a:cubicBezTo>
                      <a:pt x="427" y="399"/>
                      <a:pt x="433" y="393"/>
                      <a:pt x="433" y="385"/>
                    </a:cubicBezTo>
                    <a:cubicBezTo>
                      <a:pt x="433" y="385"/>
                      <a:pt x="433" y="385"/>
                      <a:pt x="433" y="385"/>
                    </a:cubicBezTo>
                    <a:cubicBezTo>
                      <a:pt x="433" y="377"/>
                      <a:pt x="427" y="371"/>
                      <a:pt x="419" y="371"/>
                    </a:cubicBezTo>
                    <a:cubicBezTo>
                      <a:pt x="415" y="371"/>
                      <a:pt x="415" y="371"/>
                      <a:pt x="415" y="371"/>
                    </a:cubicBezTo>
                    <a:cubicBezTo>
                      <a:pt x="415" y="218"/>
                      <a:pt x="415" y="218"/>
                      <a:pt x="415" y="218"/>
                    </a:cubicBezTo>
                    <a:cubicBezTo>
                      <a:pt x="419" y="218"/>
                      <a:pt x="419" y="218"/>
                      <a:pt x="419" y="218"/>
                    </a:cubicBezTo>
                    <a:cubicBezTo>
                      <a:pt x="427" y="218"/>
                      <a:pt x="433" y="212"/>
                      <a:pt x="433" y="205"/>
                    </a:cubicBezTo>
                    <a:cubicBezTo>
                      <a:pt x="433" y="204"/>
                      <a:pt x="433" y="204"/>
                      <a:pt x="433" y="204"/>
                    </a:cubicBezTo>
                    <a:cubicBezTo>
                      <a:pt x="433" y="197"/>
                      <a:pt x="427" y="191"/>
                      <a:pt x="422" y="191"/>
                    </a:cubicBezTo>
                    <a:cubicBezTo>
                      <a:pt x="354" y="191"/>
                      <a:pt x="354" y="191"/>
                      <a:pt x="354" y="191"/>
                    </a:cubicBezTo>
                    <a:cubicBezTo>
                      <a:pt x="344" y="191"/>
                      <a:pt x="338" y="197"/>
                      <a:pt x="338" y="204"/>
                    </a:cubicBezTo>
                    <a:cubicBezTo>
                      <a:pt x="338" y="205"/>
                      <a:pt x="338" y="205"/>
                      <a:pt x="338" y="205"/>
                    </a:cubicBezTo>
                    <a:cubicBezTo>
                      <a:pt x="338" y="212"/>
                      <a:pt x="344" y="218"/>
                      <a:pt x="351" y="218"/>
                    </a:cubicBezTo>
                    <a:cubicBezTo>
                      <a:pt x="354" y="218"/>
                      <a:pt x="354" y="218"/>
                      <a:pt x="354" y="218"/>
                    </a:cubicBezTo>
                    <a:cubicBezTo>
                      <a:pt x="354" y="371"/>
                      <a:pt x="354" y="371"/>
                      <a:pt x="354" y="371"/>
                    </a:cubicBezTo>
                    <a:lnTo>
                      <a:pt x="351" y="3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Freeform 13"/>
              <p:cNvSpPr>
                <a:spLocks noEditPoints="1"/>
              </p:cNvSpPr>
              <p:nvPr/>
            </p:nvSpPr>
            <p:spPr bwMode="auto">
              <a:xfrm>
                <a:off x="3354966" y="2983780"/>
                <a:ext cx="704850" cy="511175"/>
              </a:xfrm>
              <a:custGeom>
                <a:avLst/>
                <a:gdLst>
                  <a:gd name="T0" fmla="*/ 390 w 594"/>
                  <a:gd name="T1" fmla="*/ 126 h 431"/>
                  <a:gd name="T2" fmla="*/ 373 w 594"/>
                  <a:gd name="T3" fmla="*/ 143 h 431"/>
                  <a:gd name="T4" fmla="*/ 344 w 594"/>
                  <a:gd name="T5" fmla="*/ 284 h 431"/>
                  <a:gd name="T6" fmla="*/ 220 w 594"/>
                  <a:gd name="T7" fmla="*/ 255 h 431"/>
                  <a:gd name="T8" fmla="*/ 220 w 594"/>
                  <a:gd name="T9" fmla="*/ 126 h 431"/>
                  <a:gd name="T10" fmla="*/ 204 w 594"/>
                  <a:gd name="T11" fmla="*/ 93 h 431"/>
                  <a:gd name="T12" fmla="*/ 270 w 594"/>
                  <a:gd name="T13" fmla="*/ 124 h 431"/>
                  <a:gd name="T14" fmla="*/ 260 w 594"/>
                  <a:gd name="T15" fmla="*/ 140 h 431"/>
                  <a:gd name="T16" fmla="*/ 260 w 594"/>
                  <a:gd name="T17" fmla="*/ 246 h 431"/>
                  <a:gd name="T18" fmla="*/ 317 w 594"/>
                  <a:gd name="T19" fmla="*/ 246 h 431"/>
                  <a:gd name="T20" fmla="*/ 333 w 594"/>
                  <a:gd name="T21" fmla="*/ 229 h 431"/>
                  <a:gd name="T22" fmla="*/ 333 w 594"/>
                  <a:gd name="T23" fmla="*/ 124 h 431"/>
                  <a:gd name="T24" fmla="*/ 323 w 594"/>
                  <a:gd name="T25" fmla="*/ 93 h 431"/>
                  <a:gd name="T26" fmla="*/ 406 w 594"/>
                  <a:gd name="T27" fmla="*/ 76 h 431"/>
                  <a:gd name="T28" fmla="*/ 306 w 594"/>
                  <a:gd name="T29" fmla="*/ 140 h 431"/>
                  <a:gd name="T30" fmla="*/ 317 w 594"/>
                  <a:gd name="T31" fmla="*/ 229 h 431"/>
                  <a:gd name="T32" fmla="*/ 276 w 594"/>
                  <a:gd name="T33" fmla="*/ 140 h 431"/>
                  <a:gd name="T34" fmla="*/ 287 w 594"/>
                  <a:gd name="T35" fmla="*/ 76 h 431"/>
                  <a:gd name="T36" fmla="*/ 187 w 594"/>
                  <a:gd name="T37" fmla="*/ 143 h 431"/>
                  <a:gd name="T38" fmla="*/ 203 w 594"/>
                  <a:gd name="T39" fmla="*/ 261 h 431"/>
                  <a:gd name="T40" fmla="*/ 351 w 594"/>
                  <a:gd name="T41" fmla="*/ 300 h 431"/>
                  <a:gd name="T42" fmla="*/ 390 w 594"/>
                  <a:gd name="T43" fmla="*/ 143 h 431"/>
                  <a:gd name="T44" fmla="*/ 406 w 594"/>
                  <a:gd name="T45" fmla="*/ 76 h 431"/>
                  <a:gd name="T46" fmla="*/ 560 w 594"/>
                  <a:gd name="T47" fmla="*/ 43 h 431"/>
                  <a:gd name="T48" fmla="*/ 71 w 594"/>
                  <a:gd name="T49" fmla="*/ 0 h 431"/>
                  <a:gd name="T50" fmla="*/ 32 w 594"/>
                  <a:gd name="T51" fmla="*/ 369 h 431"/>
                  <a:gd name="T52" fmla="*/ 0 w 594"/>
                  <a:gd name="T53" fmla="*/ 384 h 431"/>
                  <a:gd name="T54" fmla="*/ 552 w 594"/>
                  <a:gd name="T55" fmla="*/ 431 h 431"/>
                  <a:gd name="T56" fmla="*/ 594 w 594"/>
                  <a:gd name="T57" fmla="*/ 369 h 431"/>
                  <a:gd name="T58" fmla="*/ 327 w 594"/>
                  <a:gd name="T59" fmla="*/ 407 h 431"/>
                  <a:gd name="T60" fmla="*/ 245 w 594"/>
                  <a:gd name="T61" fmla="*/ 394 h 431"/>
                  <a:gd name="T62" fmla="*/ 327 w 594"/>
                  <a:gd name="T63" fmla="*/ 382 h 431"/>
                  <a:gd name="T64" fmla="*/ 327 w 594"/>
                  <a:gd name="T65" fmla="*/ 407 h 431"/>
                  <a:gd name="T66" fmla="*/ 506 w 594"/>
                  <a:gd name="T67" fmla="*/ 337 h 431"/>
                  <a:gd name="T68" fmla="*/ 65 w 594"/>
                  <a:gd name="T69" fmla="*/ 318 h 431"/>
                  <a:gd name="T70" fmla="*/ 88 w 594"/>
                  <a:gd name="T71" fmla="*/ 38 h 431"/>
                  <a:gd name="T72" fmla="*/ 524 w 594"/>
                  <a:gd name="T73" fmla="*/ 57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94" h="431">
                    <a:moveTo>
                      <a:pt x="390" y="93"/>
                    </a:moveTo>
                    <a:cubicBezTo>
                      <a:pt x="390" y="126"/>
                      <a:pt x="390" y="126"/>
                      <a:pt x="390" y="126"/>
                    </a:cubicBezTo>
                    <a:cubicBezTo>
                      <a:pt x="373" y="126"/>
                      <a:pt x="373" y="126"/>
                      <a:pt x="373" y="126"/>
                    </a:cubicBezTo>
                    <a:cubicBezTo>
                      <a:pt x="373" y="143"/>
                      <a:pt x="373" y="143"/>
                      <a:pt x="373" y="143"/>
                    </a:cubicBezTo>
                    <a:cubicBezTo>
                      <a:pt x="373" y="255"/>
                      <a:pt x="373" y="255"/>
                      <a:pt x="373" y="255"/>
                    </a:cubicBezTo>
                    <a:cubicBezTo>
                      <a:pt x="344" y="284"/>
                      <a:pt x="344" y="284"/>
                      <a:pt x="344" y="284"/>
                    </a:cubicBezTo>
                    <a:cubicBezTo>
                      <a:pt x="248" y="284"/>
                      <a:pt x="248" y="284"/>
                      <a:pt x="248" y="284"/>
                    </a:cubicBezTo>
                    <a:cubicBezTo>
                      <a:pt x="220" y="255"/>
                      <a:pt x="220" y="255"/>
                      <a:pt x="220" y="255"/>
                    </a:cubicBezTo>
                    <a:cubicBezTo>
                      <a:pt x="220" y="143"/>
                      <a:pt x="220" y="143"/>
                      <a:pt x="220" y="143"/>
                    </a:cubicBezTo>
                    <a:cubicBezTo>
                      <a:pt x="220" y="126"/>
                      <a:pt x="220" y="126"/>
                      <a:pt x="220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93"/>
                      <a:pt x="204" y="93"/>
                      <a:pt x="204" y="93"/>
                    </a:cubicBezTo>
                    <a:cubicBezTo>
                      <a:pt x="270" y="93"/>
                      <a:pt x="270" y="93"/>
                      <a:pt x="270" y="93"/>
                    </a:cubicBezTo>
                    <a:cubicBezTo>
                      <a:pt x="270" y="124"/>
                      <a:pt x="270" y="124"/>
                      <a:pt x="270" y="124"/>
                    </a:cubicBez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60" y="140"/>
                      <a:pt x="260" y="140"/>
                      <a:pt x="260" y="140"/>
                    </a:cubicBezTo>
                    <a:cubicBezTo>
                      <a:pt x="260" y="229"/>
                      <a:pt x="260" y="229"/>
                      <a:pt x="260" y="229"/>
                    </a:cubicBezTo>
                    <a:cubicBezTo>
                      <a:pt x="260" y="246"/>
                      <a:pt x="260" y="246"/>
                      <a:pt x="260" y="246"/>
                    </a:cubicBezTo>
                    <a:cubicBezTo>
                      <a:pt x="276" y="246"/>
                      <a:pt x="276" y="246"/>
                      <a:pt x="276" y="246"/>
                    </a:cubicBezTo>
                    <a:cubicBezTo>
                      <a:pt x="317" y="246"/>
                      <a:pt x="317" y="246"/>
                      <a:pt x="317" y="246"/>
                    </a:cubicBezTo>
                    <a:cubicBezTo>
                      <a:pt x="333" y="246"/>
                      <a:pt x="333" y="246"/>
                      <a:pt x="333" y="246"/>
                    </a:cubicBezTo>
                    <a:cubicBezTo>
                      <a:pt x="333" y="229"/>
                      <a:pt x="333" y="229"/>
                      <a:pt x="333" y="229"/>
                    </a:cubicBezTo>
                    <a:cubicBezTo>
                      <a:pt x="333" y="140"/>
                      <a:pt x="333" y="140"/>
                      <a:pt x="333" y="140"/>
                    </a:cubicBezTo>
                    <a:cubicBezTo>
                      <a:pt x="333" y="124"/>
                      <a:pt x="333" y="124"/>
                      <a:pt x="333" y="124"/>
                    </a:cubicBezTo>
                    <a:cubicBezTo>
                      <a:pt x="323" y="124"/>
                      <a:pt x="323" y="124"/>
                      <a:pt x="323" y="124"/>
                    </a:cubicBezTo>
                    <a:cubicBezTo>
                      <a:pt x="323" y="93"/>
                      <a:pt x="323" y="93"/>
                      <a:pt x="323" y="93"/>
                    </a:cubicBezTo>
                    <a:cubicBezTo>
                      <a:pt x="390" y="93"/>
                      <a:pt x="390" y="93"/>
                      <a:pt x="390" y="93"/>
                    </a:cubicBezTo>
                    <a:close/>
                    <a:moveTo>
                      <a:pt x="406" y="76"/>
                    </a:moveTo>
                    <a:cubicBezTo>
                      <a:pt x="306" y="76"/>
                      <a:pt x="306" y="76"/>
                      <a:pt x="306" y="76"/>
                    </a:cubicBezTo>
                    <a:cubicBezTo>
                      <a:pt x="306" y="140"/>
                      <a:pt x="306" y="140"/>
                      <a:pt x="306" y="140"/>
                    </a:cubicBezTo>
                    <a:cubicBezTo>
                      <a:pt x="317" y="140"/>
                      <a:pt x="317" y="140"/>
                      <a:pt x="317" y="140"/>
                    </a:cubicBezTo>
                    <a:cubicBezTo>
                      <a:pt x="317" y="229"/>
                      <a:pt x="317" y="229"/>
                      <a:pt x="317" y="229"/>
                    </a:cubicBezTo>
                    <a:cubicBezTo>
                      <a:pt x="276" y="229"/>
                      <a:pt x="276" y="229"/>
                      <a:pt x="276" y="229"/>
                    </a:cubicBezTo>
                    <a:cubicBezTo>
                      <a:pt x="276" y="140"/>
                      <a:pt x="276" y="140"/>
                      <a:pt x="276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76"/>
                      <a:pt x="287" y="76"/>
                      <a:pt x="287" y="76"/>
                    </a:cubicBezTo>
                    <a:cubicBezTo>
                      <a:pt x="187" y="76"/>
                      <a:pt x="187" y="76"/>
                      <a:pt x="187" y="76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203" y="143"/>
                      <a:pt x="203" y="143"/>
                      <a:pt x="203" y="143"/>
                    </a:cubicBezTo>
                    <a:cubicBezTo>
                      <a:pt x="203" y="261"/>
                      <a:pt x="203" y="261"/>
                      <a:pt x="203" y="261"/>
                    </a:cubicBezTo>
                    <a:cubicBezTo>
                      <a:pt x="241" y="300"/>
                      <a:pt x="241" y="300"/>
                      <a:pt x="241" y="300"/>
                    </a:cubicBezTo>
                    <a:cubicBezTo>
                      <a:pt x="351" y="300"/>
                      <a:pt x="351" y="300"/>
                      <a:pt x="351" y="300"/>
                    </a:cubicBezTo>
                    <a:cubicBezTo>
                      <a:pt x="390" y="261"/>
                      <a:pt x="390" y="261"/>
                      <a:pt x="390" y="261"/>
                    </a:cubicBezTo>
                    <a:cubicBezTo>
                      <a:pt x="390" y="143"/>
                      <a:pt x="390" y="143"/>
                      <a:pt x="390" y="143"/>
                    </a:cubicBezTo>
                    <a:cubicBezTo>
                      <a:pt x="406" y="143"/>
                      <a:pt x="406" y="143"/>
                      <a:pt x="406" y="143"/>
                    </a:cubicBezTo>
                    <a:cubicBezTo>
                      <a:pt x="406" y="76"/>
                      <a:pt x="406" y="76"/>
                      <a:pt x="406" y="76"/>
                    </a:cubicBezTo>
                    <a:close/>
                    <a:moveTo>
                      <a:pt x="560" y="369"/>
                    </a:moveTo>
                    <a:cubicBezTo>
                      <a:pt x="560" y="43"/>
                      <a:pt x="560" y="43"/>
                      <a:pt x="560" y="43"/>
                    </a:cubicBezTo>
                    <a:cubicBezTo>
                      <a:pt x="560" y="19"/>
                      <a:pt x="542" y="0"/>
                      <a:pt x="52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49" y="0"/>
                      <a:pt x="32" y="19"/>
                      <a:pt x="32" y="43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10"/>
                      <a:pt x="19" y="431"/>
                      <a:pt x="42" y="431"/>
                    </a:cubicBezTo>
                    <a:cubicBezTo>
                      <a:pt x="552" y="431"/>
                      <a:pt x="552" y="431"/>
                      <a:pt x="552" y="431"/>
                    </a:cubicBezTo>
                    <a:cubicBezTo>
                      <a:pt x="575" y="431"/>
                      <a:pt x="594" y="410"/>
                      <a:pt x="594" y="384"/>
                    </a:cubicBezTo>
                    <a:cubicBezTo>
                      <a:pt x="594" y="369"/>
                      <a:pt x="594" y="369"/>
                      <a:pt x="594" y="369"/>
                    </a:cubicBezTo>
                    <a:lnTo>
                      <a:pt x="560" y="369"/>
                    </a:lnTo>
                    <a:close/>
                    <a:moveTo>
                      <a:pt x="327" y="407"/>
                    </a:moveTo>
                    <a:cubicBezTo>
                      <a:pt x="256" y="407"/>
                      <a:pt x="256" y="407"/>
                      <a:pt x="256" y="407"/>
                    </a:cubicBezTo>
                    <a:cubicBezTo>
                      <a:pt x="250" y="407"/>
                      <a:pt x="245" y="401"/>
                      <a:pt x="245" y="394"/>
                    </a:cubicBezTo>
                    <a:cubicBezTo>
                      <a:pt x="245" y="387"/>
                      <a:pt x="250" y="382"/>
                      <a:pt x="256" y="382"/>
                    </a:cubicBezTo>
                    <a:cubicBezTo>
                      <a:pt x="327" y="382"/>
                      <a:pt x="327" y="382"/>
                      <a:pt x="327" y="382"/>
                    </a:cubicBezTo>
                    <a:cubicBezTo>
                      <a:pt x="334" y="382"/>
                      <a:pt x="339" y="387"/>
                      <a:pt x="339" y="394"/>
                    </a:cubicBezTo>
                    <a:cubicBezTo>
                      <a:pt x="339" y="401"/>
                      <a:pt x="334" y="407"/>
                      <a:pt x="327" y="407"/>
                    </a:cubicBezTo>
                    <a:close/>
                    <a:moveTo>
                      <a:pt x="524" y="318"/>
                    </a:moveTo>
                    <a:cubicBezTo>
                      <a:pt x="524" y="328"/>
                      <a:pt x="516" y="337"/>
                      <a:pt x="506" y="337"/>
                    </a:cubicBezTo>
                    <a:cubicBezTo>
                      <a:pt x="82" y="337"/>
                      <a:pt x="82" y="337"/>
                      <a:pt x="82" y="337"/>
                    </a:cubicBezTo>
                    <a:cubicBezTo>
                      <a:pt x="73" y="337"/>
                      <a:pt x="65" y="328"/>
                      <a:pt x="65" y="31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47"/>
                      <a:pt x="73" y="38"/>
                      <a:pt x="88" y="38"/>
                    </a:cubicBezTo>
                    <a:cubicBezTo>
                      <a:pt x="512" y="38"/>
                      <a:pt x="512" y="38"/>
                      <a:pt x="512" y="38"/>
                    </a:cubicBezTo>
                    <a:cubicBezTo>
                      <a:pt x="516" y="38"/>
                      <a:pt x="524" y="47"/>
                      <a:pt x="524" y="57"/>
                    </a:cubicBezTo>
                    <a:lnTo>
                      <a:pt x="524" y="3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Freeform 14"/>
              <p:cNvSpPr>
                <a:spLocks noEditPoints="1"/>
              </p:cNvSpPr>
              <p:nvPr/>
            </p:nvSpPr>
            <p:spPr bwMode="auto">
              <a:xfrm>
                <a:off x="433966" y="2928218"/>
                <a:ext cx="473075" cy="601663"/>
              </a:xfrm>
              <a:custGeom>
                <a:avLst/>
                <a:gdLst>
                  <a:gd name="T0" fmla="*/ 193 w 399"/>
                  <a:gd name="T1" fmla="*/ 238 h 507"/>
                  <a:gd name="T2" fmla="*/ 184 w 399"/>
                  <a:gd name="T3" fmla="*/ 275 h 507"/>
                  <a:gd name="T4" fmla="*/ 149 w 399"/>
                  <a:gd name="T5" fmla="*/ 284 h 507"/>
                  <a:gd name="T6" fmla="*/ 198 w 399"/>
                  <a:gd name="T7" fmla="*/ 223 h 507"/>
                  <a:gd name="T8" fmla="*/ 250 w 399"/>
                  <a:gd name="T9" fmla="*/ 344 h 507"/>
                  <a:gd name="T10" fmla="*/ 252 w 399"/>
                  <a:gd name="T11" fmla="*/ 349 h 507"/>
                  <a:gd name="T12" fmla="*/ 276 w 399"/>
                  <a:gd name="T13" fmla="*/ 331 h 507"/>
                  <a:gd name="T14" fmla="*/ 287 w 399"/>
                  <a:gd name="T15" fmla="*/ 303 h 507"/>
                  <a:gd name="T16" fmla="*/ 284 w 399"/>
                  <a:gd name="T17" fmla="*/ 300 h 507"/>
                  <a:gd name="T18" fmla="*/ 256 w 399"/>
                  <a:gd name="T19" fmla="*/ 330 h 507"/>
                  <a:gd name="T20" fmla="*/ 348 w 399"/>
                  <a:gd name="T21" fmla="*/ 507 h 507"/>
                  <a:gd name="T22" fmla="*/ 0 w 399"/>
                  <a:gd name="T23" fmla="*/ 457 h 507"/>
                  <a:gd name="T24" fmla="*/ 58 w 399"/>
                  <a:gd name="T25" fmla="*/ 0 h 507"/>
                  <a:gd name="T26" fmla="*/ 392 w 399"/>
                  <a:gd name="T27" fmla="*/ 13 h 507"/>
                  <a:gd name="T28" fmla="*/ 56 w 399"/>
                  <a:gd name="T29" fmla="*/ 26 h 507"/>
                  <a:gd name="T30" fmla="*/ 53 w 399"/>
                  <a:gd name="T31" fmla="*/ 83 h 507"/>
                  <a:gd name="T32" fmla="*/ 399 w 399"/>
                  <a:gd name="T33" fmla="*/ 106 h 507"/>
                  <a:gd name="T34" fmla="*/ 204 w 399"/>
                  <a:gd name="T35" fmla="*/ 271 h 507"/>
                  <a:gd name="T36" fmla="*/ 219 w 399"/>
                  <a:gd name="T37" fmla="*/ 215 h 507"/>
                  <a:gd name="T38" fmla="*/ 219 w 399"/>
                  <a:gd name="T39" fmla="*/ 194 h 507"/>
                  <a:gd name="T40" fmla="*/ 195 w 399"/>
                  <a:gd name="T41" fmla="*/ 202 h 507"/>
                  <a:gd name="T42" fmla="*/ 136 w 399"/>
                  <a:gd name="T43" fmla="*/ 272 h 507"/>
                  <a:gd name="T44" fmla="*/ 108 w 399"/>
                  <a:gd name="T45" fmla="*/ 297 h 507"/>
                  <a:gd name="T46" fmla="*/ 86 w 399"/>
                  <a:gd name="T47" fmla="*/ 313 h 507"/>
                  <a:gd name="T48" fmla="*/ 94 w 399"/>
                  <a:gd name="T49" fmla="*/ 320 h 507"/>
                  <a:gd name="T50" fmla="*/ 109 w 399"/>
                  <a:gd name="T51" fmla="*/ 315 h 507"/>
                  <a:gd name="T52" fmla="*/ 91 w 399"/>
                  <a:gd name="T53" fmla="*/ 348 h 507"/>
                  <a:gd name="T54" fmla="*/ 84 w 399"/>
                  <a:gd name="T55" fmla="*/ 375 h 507"/>
                  <a:gd name="T56" fmla="*/ 100 w 399"/>
                  <a:gd name="T57" fmla="*/ 369 h 507"/>
                  <a:gd name="T58" fmla="*/ 111 w 399"/>
                  <a:gd name="T59" fmla="*/ 348 h 507"/>
                  <a:gd name="T60" fmla="*/ 180 w 399"/>
                  <a:gd name="T61" fmla="*/ 293 h 507"/>
                  <a:gd name="T62" fmla="*/ 173 w 399"/>
                  <a:gd name="T63" fmla="*/ 363 h 507"/>
                  <a:gd name="T64" fmla="*/ 185 w 399"/>
                  <a:gd name="T65" fmla="*/ 378 h 507"/>
                  <a:gd name="T66" fmla="*/ 192 w 399"/>
                  <a:gd name="T67" fmla="*/ 366 h 507"/>
                  <a:gd name="T68" fmla="*/ 200 w 399"/>
                  <a:gd name="T69" fmla="*/ 290 h 507"/>
                  <a:gd name="T70" fmla="*/ 215 w 399"/>
                  <a:gd name="T71" fmla="*/ 289 h 507"/>
                  <a:gd name="T72" fmla="*/ 221 w 399"/>
                  <a:gd name="T73" fmla="*/ 279 h 507"/>
                  <a:gd name="T74" fmla="*/ 205 w 399"/>
                  <a:gd name="T75" fmla="*/ 271 h 507"/>
                  <a:gd name="T76" fmla="*/ 312 w 399"/>
                  <a:gd name="T77" fmla="*/ 213 h 507"/>
                  <a:gd name="T78" fmla="*/ 303 w 399"/>
                  <a:gd name="T79" fmla="*/ 204 h 507"/>
                  <a:gd name="T80" fmla="*/ 284 w 399"/>
                  <a:gd name="T81" fmla="*/ 231 h 507"/>
                  <a:gd name="T82" fmla="*/ 227 w 399"/>
                  <a:gd name="T83" fmla="*/ 362 h 507"/>
                  <a:gd name="T84" fmla="*/ 236 w 399"/>
                  <a:gd name="T85" fmla="*/ 370 h 507"/>
                  <a:gd name="T86" fmla="*/ 243 w 399"/>
                  <a:gd name="T87" fmla="*/ 362 h 507"/>
                  <a:gd name="T88" fmla="*/ 255 w 399"/>
                  <a:gd name="T89" fmla="*/ 367 h 507"/>
                  <a:gd name="T90" fmla="*/ 299 w 399"/>
                  <a:gd name="T91" fmla="*/ 324 h 507"/>
                  <a:gd name="T92" fmla="*/ 300 w 399"/>
                  <a:gd name="T93" fmla="*/ 288 h 507"/>
                  <a:gd name="T94" fmla="*/ 274 w 399"/>
                  <a:gd name="T95" fmla="*/ 288 h 507"/>
                  <a:gd name="T96" fmla="*/ 310 w 399"/>
                  <a:gd name="T97" fmla="*/ 221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9" h="507">
                    <a:moveTo>
                      <a:pt x="198" y="223"/>
                    </a:moveTo>
                    <a:cubicBezTo>
                      <a:pt x="193" y="238"/>
                      <a:pt x="193" y="238"/>
                      <a:pt x="193" y="238"/>
                    </a:cubicBezTo>
                    <a:cubicBezTo>
                      <a:pt x="191" y="247"/>
                      <a:pt x="189" y="253"/>
                      <a:pt x="188" y="256"/>
                    </a:cubicBezTo>
                    <a:cubicBezTo>
                      <a:pt x="186" y="265"/>
                      <a:pt x="184" y="271"/>
                      <a:pt x="184" y="275"/>
                    </a:cubicBezTo>
                    <a:cubicBezTo>
                      <a:pt x="174" y="277"/>
                      <a:pt x="168" y="278"/>
                      <a:pt x="165" y="279"/>
                    </a:cubicBezTo>
                    <a:cubicBezTo>
                      <a:pt x="158" y="281"/>
                      <a:pt x="153" y="283"/>
                      <a:pt x="149" y="284"/>
                    </a:cubicBezTo>
                    <a:cubicBezTo>
                      <a:pt x="157" y="270"/>
                      <a:pt x="170" y="254"/>
                      <a:pt x="187" y="234"/>
                    </a:cubicBezTo>
                    <a:cubicBezTo>
                      <a:pt x="191" y="230"/>
                      <a:pt x="194" y="226"/>
                      <a:pt x="198" y="223"/>
                    </a:cubicBezTo>
                    <a:close/>
                    <a:moveTo>
                      <a:pt x="256" y="330"/>
                    </a:moveTo>
                    <a:cubicBezTo>
                      <a:pt x="254" y="335"/>
                      <a:pt x="252" y="340"/>
                      <a:pt x="250" y="344"/>
                    </a:cubicBezTo>
                    <a:cubicBezTo>
                      <a:pt x="249" y="346"/>
                      <a:pt x="249" y="346"/>
                      <a:pt x="249" y="346"/>
                    </a:cubicBezTo>
                    <a:cubicBezTo>
                      <a:pt x="250" y="347"/>
                      <a:pt x="251" y="348"/>
                      <a:pt x="252" y="349"/>
                    </a:cubicBezTo>
                    <a:cubicBezTo>
                      <a:pt x="253" y="350"/>
                      <a:pt x="254" y="350"/>
                      <a:pt x="255" y="350"/>
                    </a:cubicBezTo>
                    <a:cubicBezTo>
                      <a:pt x="262" y="350"/>
                      <a:pt x="269" y="344"/>
                      <a:pt x="276" y="331"/>
                    </a:cubicBezTo>
                    <a:cubicBezTo>
                      <a:pt x="280" y="325"/>
                      <a:pt x="282" y="320"/>
                      <a:pt x="284" y="314"/>
                    </a:cubicBezTo>
                    <a:cubicBezTo>
                      <a:pt x="286" y="309"/>
                      <a:pt x="287" y="305"/>
                      <a:pt x="287" y="303"/>
                    </a:cubicBezTo>
                    <a:cubicBezTo>
                      <a:pt x="287" y="302"/>
                      <a:pt x="286" y="301"/>
                      <a:pt x="286" y="300"/>
                    </a:cubicBezTo>
                    <a:cubicBezTo>
                      <a:pt x="285" y="300"/>
                      <a:pt x="284" y="300"/>
                      <a:pt x="284" y="300"/>
                    </a:cubicBezTo>
                    <a:cubicBezTo>
                      <a:pt x="280" y="300"/>
                      <a:pt x="276" y="302"/>
                      <a:pt x="271" y="307"/>
                    </a:cubicBezTo>
                    <a:cubicBezTo>
                      <a:pt x="266" y="313"/>
                      <a:pt x="261" y="320"/>
                      <a:pt x="256" y="330"/>
                    </a:cubicBezTo>
                    <a:close/>
                    <a:moveTo>
                      <a:pt x="398" y="457"/>
                    </a:moveTo>
                    <a:cubicBezTo>
                      <a:pt x="398" y="484"/>
                      <a:pt x="375" y="507"/>
                      <a:pt x="348" y="507"/>
                    </a:cubicBezTo>
                    <a:cubicBezTo>
                      <a:pt x="50" y="507"/>
                      <a:pt x="50" y="507"/>
                      <a:pt x="50" y="507"/>
                    </a:cubicBezTo>
                    <a:cubicBezTo>
                      <a:pt x="22" y="507"/>
                      <a:pt x="0" y="484"/>
                      <a:pt x="0" y="45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2" y="0"/>
                      <a:pt x="58" y="0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385" y="0"/>
                      <a:pt x="392" y="6"/>
                      <a:pt x="392" y="13"/>
                    </a:cubicBezTo>
                    <a:cubicBezTo>
                      <a:pt x="392" y="20"/>
                      <a:pt x="385" y="26"/>
                      <a:pt x="378" y="26"/>
                    </a:cubicBezTo>
                    <a:cubicBezTo>
                      <a:pt x="378" y="26"/>
                      <a:pt x="56" y="26"/>
                      <a:pt x="56" y="26"/>
                    </a:cubicBezTo>
                    <a:cubicBezTo>
                      <a:pt x="36" y="26"/>
                      <a:pt x="26" y="40"/>
                      <a:pt x="26" y="53"/>
                    </a:cubicBezTo>
                    <a:cubicBezTo>
                      <a:pt x="26" y="67"/>
                      <a:pt x="36" y="83"/>
                      <a:pt x="53" y="83"/>
                    </a:cubicBezTo>
                    <a:cubicBezTo>
                      <a:pt x="53" y="83"/>
                      <a:pt x="376" y="83"/>
                      <a:pt x="376" y="83"/>
                    </a:cubicBezTo>
                    <a:cubicBezTo>
                      <a:pt x="388" y="84"/>
                      <a:pt x="399" y="94"/>
                      <a:pt x="399" y="106"/>
                    </a:cubicBezTo>
                    <a:cubicBezTo>
                      <a:pt x="399" y="106"/>
                      <a:pt x="398" y="457"/>
                      <a:pt x="398" y="457"/>
                    </a:cubicBezTo>
                    <a:close/>
                    <a:moveTo>
                      <a:pt x="204" y="271"/>
                    </a:moveTo>
                    <a:cubicBezTo>
                      <a:pt x="205" y="266"/>
                      <a:pt x="207" y="258"/>
                      <a:pt x="209" y="249"/>
                    </a:cubicBezTo>
                    <a:cubicBezTo>
                      <a:pt x="212" y="237"/>
                      <a:pt x="215" y="225"/>
                      <a:pt x="219" y="215"/>
                    </a:cubicBezTo>
                    <a:cubicBezTo>
                      <a:pt x="221" y="208"/>
                      <a:pt x="222" y="204"/>
                      <a:pt x="222" y="201"/>
                    </a:cubicBezTo>
                    <a:cubicBezTo>
                      <a:pt x="222" y="199"/>
                      <a:pt x="221" y="196"/>
                      <a:pt x="219" y="194"/>
                    </a:cubicBezTo>
                    <a:cubicBezTo>
                      <a:pt x="217" y="192"/>
                      <a:pt x="214" y="191"/>
                      <a:pt x="212" y="191"/>
                    </a:cubicBezTo>
                    <a:cubicBezTo>
                      <a:pt x="207" y="191"/>
                      <a:pt x="202" y="194"/>
                      <a:pt x="195" y="202"/>
                    </a:cubicBezTo>
                    <a:cubicBezTo>
                      <a:pt x="184" y="213"/>
                      <a:pt x="173" y="225"/>
                      <a:pt x="162" y="238"/>
                    </a:cubicBezTo>
                    <a:cubicBezTo>
                      <a:pt x="148" y="256"/>
                      <a:pt x="139" y="267"/>
                      <a:pt x="136" y="272"/>
                    </a:cubicBezTo>
                    <a:cubicBezTo>
                      <a:pt x="128" y="285"/>
                      <a:pt x="124" y="290"/>
                      <a:pt x="123" y="292"/>
                    </a:cubicBezTo>
                    <a:cubicBezTo>
                      <a:pt x="119" y="293"/>
                      <a:pt x="115" y="295"/>
                      <a:pt x="108" y="297"/>
                    </a:cubicBezTo>
                    <a:cubicBezTo>
                      <a:pt x="100" y="300"/>
                      <a:pt x="94" y="302"/>
                      <a:pt x="90" y="305"/>
                    </a:cubicBezTo>
                    <a:cubicBezTo>
                      <a:pt x="88" y="306"/>
                      <a:pt x="86" y="308"/>
                      <a:pt x="86" y="313"/>
                    </a:cubicBezTo>
                    <a:cubicBezTo>
                      <a:pt x="87" y="315"/>
                      <a:pt x="87" y="316"/>
                      <a:pt x="88" y="317"/>
                    </a:cubicBezTo>
                    <a:cubicBezTo>
                      <a:pt x="89" y="319"/>
                      <a:pt x="91" y="320"/>
                      <a:pt x="94" y="320"/>
                    </a:cubicBezTo>
                    <a:cubicBezTo>
                      <a:pt x="96" y="320"/>
                      <a:pt x="98" y="320"/>
                      <a:pt x="100" y="319"/>
                    </a:cubicBezTo>
                    <a:cubicBezTo>
                      <a:pt x="103" y="318"/>
                      <a:pt x="106" y="316"/>
                      <a:pt x="109" y="315"/>
                    </a:cubicBezTo>
                    <a:cubicBezTo>
                      <a:pt x="108" y="317"/>
                      <a:pt x="107" y="319"/>
                      <a:pt x="105" y="322"/>
                    </a:cubicBezTo>
                    <a:cubicBezTo>
                      <a:pt x="99" y="333"/>
                      <a:pt x="94" y="342"/>
                      <a:pt x="91" y="348"/>
                    </a:cubicBezTo>
                    <a:cubicBezTo>
                      <a:pt x="82" y="364"/>
                      <a:pt x="82" y="368"/>
                      <a:pt x="82" y="370"/>
                    </a:cubicBezTo>
                    <a:cubicBezTo>
                      <a:pt x="82" y="372"/>
                      <a:pt x="83" y="373"/>
                      <a:pt x="84" y="375"/>
                    </a:cubicBezTo>
                    <a:cubicBezTo>
                      <a:pt x="86" y="377"/>
                      <a:pt x="88" y="377"/>
                      <a:pt x="90" y="377"/>
                    </a:cubicBezTo>
                    <a:cubicBezTo>
                      <a:pt x="94" y="377"/>
                      <a:pt x="97" y="375"/>
                      <a:pt x="100" y="369"/>
                    </a:cubicBezTo>
                    <a:cubicBezTo>
                      <a:pt x="102" y="365"/>
                      <a:pt x="104" y="362"/>
                      <a:pt x="105" y="360"/>
                    </a:cubicBezTo>
                    <a:cubicBezTo>
                      <a:pt x="111" y="348"/>
                      <a:pt x="111" y="348"/>
                      <a:pt x="111" y="348"/>
                    </a:cubicBezTo>
                    <a:cubicBezTo>
                      <a:pt x="120" y="331"/>
                      <a:pt x="128" y="317"/>
                      <a:pt x="135" y="306"/>
                    </a:cubicBezTo>
                    <a:cubicBezTo>
                      <a:pt x="147" y="301"/>
                      <a:pt x="162" y="297"/>
                      <a:pt x="180" y="293"/>
                    </a:cubicBezTo>
                    <a:cubicBezTo>
                      <a:pt x="179" y="298"/>
                      <a:pt x="178" y="305"/>
                      <a:pt x="177" y="314"/>
                    </a:cubicBezTo>
                    <a:cubicBezTo>
                      <a:pt x="174" y="334"/>
                      <a:pt x="173" y="351"/>
                      <a:pt x="173" y="363"/>
                    </a:cubicBezTo>
                    <a:cubicBezTo>
                      <a:pt x="174" y="367"/>
                      <a:pt x="174" y="370"/>
                      <a:pt x="176" y="372"/>
                    </a:cubicBezTo>
                    <a:cubicBezTo>
                      <a:pt x="179" y="377"/>
                      <a:pt x="182" y="378"/>
                      <a:pt x="185" y="378"/>
                    </a:cubicBezTo>
                    <a:cubicBezTo>
                      <a:pt x="187" y="378"/>
                      <a:pt x="188" y="377"/>
                      <a:pt x="190" y="376"/>
                    </a:cubicBezTo>
                    <a:cubicBezTo>
                      <a:pt x="191" y="374"/>
                      <a:pt x="192" y="371"/>
                      <a:pt x="192" y="366"/>
                    </a:cubicBezTo>
                    <a:cubicBezTo>
                      <a:pt x="192" y="364"/>
                      <a:pt x="192" y="356"/>
                      <a:pt x="194" y="335"/>
                    </a:cubicBezTo>
                    <a:cubicBezTo>
                      <a:pt x="197" y="311"/>
                      <a:pt x="199" y="296"/>
                      <a:pt x="200" y="290"/>
                    </a:cubicBezTo>
                    <a:cubicBezTo>
                      <a:pt x="203" y="289"/>
                      <a:pt x="206" y="289"/>
                      <a:pt x="210" y="289"/>
                    </a:cubicBezTo>
                    <a:cubicBezTo>
                      <a:pt x="213" y="289"/>
                      <a:pt x="214" y="289"/>
                      <a:pt x="215" y="289"/>
                    </a:cubicBezTo>
                    <a:cubicBezTo>
                      <a:pt x="217" y="288"/>
                      <a:pt x="218" y="287"/>
                      <a:pt x="219" y="285"/>
                    </a:cubicBezTo>
                    <a:cubicBezTo>
                      <a:pt x="221" y="283"/>
                      <a:pt x="221" y="281"/>
                      <a:pt x="221" y="279"/>
                    </a:cubicBezTo>
                    <a:cubicBezTo>
                      <a:pt x="221" y="276"/>
                      <a:pt x="219" y="271"/>
                      <a:pt x="211" y="271"/>
                    </a:cubicBezTo>
                    <a:cubicBezTo>
                      <a:pt x="210" y="271"/>
                      <a:pt x="207" y="271"/>
                      <a:pt x="205" y="271"/>
                    </a:cubicBezTo>
                    <a:cubicBezTo>
                      <a:pt x="205" y="271"/>
                      <a:pt x="204" y="271"/>
                      <a:pt x="204" y="271"/>
                    </a:cubicBezTo>
                    <a:close/>
                    <a:moveTo>
                      <a:pt x="312" y="213"/>
                    </a:moveTo>
                    <a:cubicBezTo>
                      <a:pt x="312" y="211"/>
                      <a:pt x="311" y="209"/>
                      <a:pt x="310" y="208"/>
                    </a:cubicBezTo>
                    <a:cubicBezTo>
                      <a:pt x="308" y="205"/>
                      <a:pt x="306" y="204"/>
                      <a:pt x="303" y="204"/>
                    </a:cubicBezTo>
                    <a:cubicBezTo>
                      <a:pt x="301" y="204"/>
                      <a:pt x="299" y="206"/>
                      <a:pt x="297" y="209"/>
                    </a:cubicBezTo>
                    <a:cubicBezTo>
                      <a:pt x="295" y="211"/>
                      <a:pt x="291" y="218"/>
                      <a:pt x="284" y="231"/>
                    </a:cubicBezTo>
                    <a:cubicBezTo>
                      <a:pt x="267" y="262"/>
                      <a:pt x="253" y="293"/>
                      <a:pt x="241" y="324"/>
                    </a:cubicBezTo>
                    <a:cubicBezTo>
                      <a:pt x="227" y="358"/>
                      <a:pt x="227" y="360"/>
                      <a:pt x="227" y="362"/>
                    </a:cubicBezTo>
                    <a:cubicBezTo>
                      <a:pt x="228" y="363"/>
                      <a:pt x="228" y="365"/>
                      <a:pt x="230" y="367"/>
                    </a:cubicBezTo>
                    <a:cubicBezTo>
                      <a:pt x="231" y="369"/>
                      <a:pt x="234" y="370"/>
                      <a:pt x="236" y="370"/>
                    </a:cubicBezTo>
                    <a:cubicBezTo>
                      <a:pt x="238" y="370"/>
                      <a:pt x="239" y="369"/>
                      <a:pt x="240" y="368"/>
                    </a:cubicBezTo>
                    <a:cubicBezTo>
                      <a:pt x="240" y="368"/>
                      <a:pt x="241" y="367"/>
                      <a:pt x="243" y="362"/>
                    </a:cubicBezTo>
                    <a:cubicBezTo>
                      <a:pt x="244" y="363"/>
                      <a:pt x="246" y="364"/>
                      <a:pt x="247" y="365"/>
                    </a:cubicBezTo>
                    <a:cubicBezTo>
                      <a:pt x="250" y="366"/>
                      <a:pt x="252" y="367"/>
                      <a:pt x="255" y="367"/>
                    </a:cubicBezTo>
                    <a:cubicBezTo>
                      <a:pt x="263" y="367"/>
                      <a:pt x="271" y="363"/>
                      <a:pt x="278" y="355"/>
                    </a:cubicBezTo>
                    <a:cubicBezTo>
                      <a:pt x="287" y="345"/>
                      <a:pt x="294" y="335"/>
                      <a:pt x="299" y="324"/>
                    </a:cubicBezTo>
                    <a:cubicBezTo>
                      <a:pt x="303" y="314"/>
                      <a:pt x="305" y="305"/>
                      <a:pt x="304" y="298"/>
                    </a:cubicBezTo>
                    <a:cubicBezTo>
                      <a:pt x="304" y="294"/>
                      <a:pt x="302" y="291"/>
                      <a:pt x="300" y="288"/>
                    </a:cubicBezTo>
                    <a:cubicBezTo>
                      <a:pt x="297" y="284"/>
                      <a:pt x="293" y="283"/>
                      <a:pt x="289" y="283"/>
                    </a:cubicBezTo>
                    <a:cubicBezTo>
                      <a:pt x="284" y="283"/>
                      <a:pt x="280" y="284"/>
                      <a:pt x="274" y="288"/>
                    </a:cubicBezTo>
                    <a:cubicBezTo>
                      <a:pt x="281" y="273"/>
                      <a:pt x="290" y="255"/>
                      <a:pt x="302" y="235"/>
                    </a:cubicBezTo>
                    <a:cubicBezTo>
                      <a:pt x="307" y="226"/>
                      <a:pt x="310" y="222"/>
                      <a:pt x="310" y="221"/>
                    </a:cubicBezTo>
                    <a:cubicBezTo>
                      <a:pt x="312" y="218"/>
                      <a:pt x="312" y="215"/>
                      <a:pt x="312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Freeform 15"/>
              <p:cNvSpPr>
                <a:spLocks noEditPoints="1"/>
              </p:cNvSpPr>
              <p:nvPr/>
            </p:nvSpPr>
            <p:spPr bwMode="auto">
              <a:xfrm>
                <a:off x="1329316" y="4045818"/>
                <a:ext cx="655637" cy="641350"/>
              </a:xfrm>
              <a:custGeom>
                <a:avLst/>
                <a:gdLst>
                  <a:gd name="T0" fmla="*/ 490 w 553"/>
                  <a:gd name="T1" fmla="*/ 106 h 540"/>
                  <a:gd name="T2" fmla="*/ 63 w 553"/>
                  <a:gd name="T3" fmla="*/ 297 h 540"/>
                  <a:gd name="T4" fmla="*/ 29 w 553"/>
                  <a:gd name="T5" fmla="*/ 432 h 540"/>
                  <a:gd name="T6" fmla="*/ 504 w 553"/>
                  <a:gd name="T7" fmla="*/ 454 h 540"/>
                  <a:gd name="T8" fmla="*/ 524 w 553"/>
                  <a:gd name="T9" fmla="*/ 343 h 540"/>
                  <a:gd name="T10" fmla="*/ 113 w 553"/>
                  <a:gd name="T11" fmla="*/ 399 h 540"/>
                  <a:gd name="T12" fmla="*/ 113 w 553"/>
                  <a:gd name="T13" fmla="*/ 334 h 540"/>
                  <a:gd name="T14" fmla="*/ 113 w 553"/>
                  <a:gd name="T15" fmla="*/ 399 h 540"/>
                  <a:gd name="T16" fmla="*/ 131 w 553"/>
                  <a:gd name="T17" fmla="*/ 159 h 540"/>
                  <a:gd name="T18" fmla="*/ 262 w 553"/>
                  <a:gd name="T19" fmla="*/ 146 h 540"/>
                  <a:gd name="T20" fmla="*/ 143 w 553"/>
                  <a:gd name="T21" fmla="*/ 249 h 540"/>
                  <a:gd name="T22" fmla="*/ 357 w 553"/>
                  <a:gd name="T23" fmla="*/ 406 h 540"/>
                  <a:gd name="T24" fmla="*/ 186 w 553"/>
                  <a:gd name="T25" fmla="*/ 397 h 540"/>
                  <a:gd name="T26" fmla="*/ 357 w 553"/>
                  <a:gd name="T27" fmla="*/ 387 h 540"/>
                  <a:gd name="T28" fmla="*/ 357 w 553"/>
                  <a:gd name="T29" fmla="*/ 406 h 540"/>
                  <a:gd name="T30" fmla="*/ 196 w 553"/>
                  <a:gd name="T31" fmla="*/ 363 h 540"/>
                  <a:gd name="T32" fmla="*/ 196 w 553"/>
                  <a:gd name="T33" fmla="*/ 344 h 540"/>
                  <a:gd name="T34" fmla="*/ 367 w 553"/>
                  <a:gd name="T35" fmla="*/ 354 h 540"/>
                  <a:gd name="T36" fmla="*/ 357 w 553"/>
                  <a:gd name="T37" fmla="*/ 321 h 540"/>
                  <a:gd name="T38" fmla="*/ 186 w 553"/>
                  <a:gd name="T39" fmla="*/ 311 h 540"/>
                  <a:gd name="T40" fmla="*/ 357 w 553"/>
                  <a:gd name="T41" fmla="*/ 302 h 540"/>
                  <a:gd name="T42" fmla="*/ 357 w 553"/>
                  <a:gd name="T43" fmla="*/ 321 h 540"/>
                  <a:gd name="T44" fmla="*/ 291 w 553"/>
                  <a:gd name="T45" fmla="*/ 146 h 540"/>
                  <a:gd name="T46" fmla="*/ 422 w 553"/>
                  <a:gd name="T47" fmla="*/ 159 h 540"/>
                  <a:gd name="T48" fmla="*/ 410 w 553"/>
                  <a:gd name="T49" fmla="*/ 249 h 540"/>
                  <a:gd name="T50" fmla="*/ 440 w 553"/>
                  <a:gd name="T51" fmla="*/ 399 h 540"/>
                  <a:gd name="T52" fmla="*/ 440 w 553"/>
                  <a:gd name="T53" fmla="*/ 334 h 540"/>
                  <a:gd name="T54" fmla="*/ 440 w 553"/>
                  <a:gd name="T55" fmla="*/ 399 h 540"/>
                  <a:gd name="T56" fmla="*/ 553 w 553"/>
                  <a:gd name="T57" fmla="*/ 223 h 540"/>
                  <a:gd name="T58" fmla="*/ 521 w 553"/>
                  <a:gd name="T59" fmla="*/ 236 h 540"/>
                  <a:gd name="T60" fmla="*/ 509 w 553"/>
                  <a:gd name="T61" fmla="*/ 171 h 540"/>
                  <a:gd name="T62" fmla="*/ 541 w 553"/>
                  <a:gd name="T63" fmla="*/ 159 h 540"/>
                  <a:gd name="T64" fmla="*/ 32 w 553"/>
                  <a:gd name="T65" fmla="*/ 236 h 540"/>
                  <a:gd name="T66" fmla="*/ 0 w 553"/>
                  <a:gd name="T67" fmla="*/ 223 h 540"/>
                  <a:gd name="T68" fmla="*/ 12 w 553"/>
                  <a:gd name="T69" fmla="*/ 148 h 540"/>
                  <a:gd name="T70" fmla="*/ 44 w 553"/>
                  <a:gd name="T71" fmla="*/ 160 h 540"/>
                  <a:gd name="T72" fmla="*/ 32 w 553"/>
                  <a:gd name="T73" fmla="*/ 236 h 540"/>
                  <a:gd name="T74" fmla="*/ 277 w 553"/>
                  <a:gd name="T75" fmla="*/ 0 h 540"/>
                  <a:gd name="T76" fmla="*/ 490 w 553"/>
                  <a:gd name="T77" fmla="*/ 87 h 540"/>
                  <a:gd name="T78" fmla="*/ 128 w 553"/>
                  <a:gd name="T79" fmla="*/ 53 h 540"/>
                  <a:gd name="T80" fmla="*/ 158 w 553"/>
                  <a:gd name="T81" fmla="*/ 53 h 540"/>
                  <a:gd name="T82" fmla="*/ 195 w 553"/>
                  <a:gd name="T83" fmla="*/ 68 h 540"/>
                  <a:gd name="T84" fmla="*/ 195 w 553"/>
                  <a:gd name="T85" fmla="*/ 38 h 540"/>
                  <a:gd name="T86" fmla="*/ 195 w 553"/>
                  <a:gd name="T87" fmla="*/ 68 h 540"/>
                  <a:gd name="T88" fmla="*/ 341 w 553"/>
                  <a:gd name="T89" fmla="*/ 53 h 540"/>
                  <a:gd name="T90" fmla="*/ 371 w 553"/>
                  <a:gd name="T91" fmla="*/ 53 h 540"/>
                  <a:gd name="T92" fmla="*/ 408 w 553"/>
                  <a:gd name="T93" fmla="*/ 68 h 540"/>
                  <a:gd name="T94" fmla="*/ 408 w 553"/>
                  <a:gd name="T95" fmla="*/ 38 h 540"/>
                  <a:gd name="T96" fmla="*/ 408 w 553"/>
                  <a:gd name="T97" fmla="*/ 68 h 540"/>
                  <a:gd name="T98" fmla="*/ 472 w 553"/>
                  <a:gd name="T99" fmla="*/ 471 h 540"/>
                  <a:gd name="T100" fmla="*/ 450 w 553"/>
                  <a:gd name="T101" fmla="*/ 540 h 540"/>
                  <a:gd name="T102" fmla="*/ 398 w 553"/>
                  <a:gd name="T103" fmla="*/ 518 h 540"/>
                  <a:gd name="T104" fmla="*/ 81 w 553"/>
                  <a:gd name="T105" fmla="*/ 471 h 540"/>
                  <a:gd name="T106" fmla="*/ 155 w 553"/>
                  <a:gd name="T107" fmla="*/ 518 h 540"/>
                  <a:gd name="T108" fmla="*/ 103 w 553"/>
                  <a:gd name="T109" fmla="*/ 540 h 540"/>
                  <a:gd name="T110" fmla="*/ 81 w 553"/>
                  <a:gd name="T111" fmla="*/ 471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53" h="540">
                    <a:moveTo>
                      <a:pt x="490" y="298"/>
                    </a:moveTo>
                    <a:cubicBezTo>
                      <a:pt x="490" y="228"/>
                      <a:pt x="490" y="154"/>
                      <a:pt x="490" y="106"/>
                    </a:cubicBezTo>
                    <a:cubicBezTo>
                      <a:pt x="63" y="106"/>
                      <a:pt x="63" y="106"/>
                      <a:pt x="63" y="106"/>
                    </a:cubicBezTo>
                    <a:cubicBezTo>
                      <a:pt x="63" y="154"/>
                      <a:pt x="63" y="228"/>
                      <a:pt x="63" y="297"/>
                    </a:cubicBezTo>
                    <a:cubicBezTo>
                      <a:pt x="46" y="304"/>
                      <a:pt x="29" y="322"/>
                      <a:pt x="29" y="343"/>
                    </a:cubicBezTo>
                    <a:cubicBezTo>
                      <a:pt x="29" y="432"/>
                      <a:pt x="29" y="432"/>
                      <a:pt x="29" y="432"/>
                    </a:cubicBezTo>
                    <a:cubicBezTo>
                      <a:pt x="29" y="443"/>
                      <a:pt x="38" y="454"/>
                      <a:pt x="49" y="454"/>
                    </a:cubicBezTo>
                    <a:cubicBezTo>
                      <a:pt x="504" y="454"/>
                      <a:pt x="504" y="454"/>
                      <a:pt x="504" y="454"/>
                    </a:cubicBezTo>
                    <a:cubicBezTo>
                      <a:pt x="517" y="454"/>
                      <a:pt x="524" y="445"/>
                      <a:pt x="524" y="432"/>
                    </a:cubicBezTo>
                    <a:cubicBezTo>
                      <a:pt x="524" y="343"/>
                      <a:pt x="524" y="343"/>
                      <a:pt x="524" y="343"/>
                    </a:cubicBezTo>
                    <a:cubicBezTo>
                      <a:pt x="524" y="322"/>
                      <a:pt x="506" y="305"/>
                      <a:pt x="490" y="298"/>
                    </a:cubicBezTo>
                    <a:close/>
                    <a:moveTo>
                      <a:pt x="113" y="399"/>
                    </a:moveTo>
                    <a:cubicBezTo>
                      <a:pt x="95" y="399"/>
                      <a:pt x="80" y="385"/>
                      <a:pt x="80" y="367"/>
                    </a:cubicBezTo>
                    <a:cubicBezTo>
                      <a:pt x="80" y="348"/>
                      <a:pt x="95" y="334"/>
                      <a:pt x="113" y="334"/>
                    </a:cubicBezTo>
                    <a:cubicBezTo>
                      <a:pt x="131" y="334"/>
                      <a:pt x="146" y="348"/>
                      <a:pt x="146" y="367"/>
                    </a:cubicBezTo>
                    <a:cubicBezTo>
                      <a:pt x="146" y="385"/>
                      <a:pt x="131" y="399"/>
                      <a:pt x="113" y="399"/>
                    </a:cubicBezTo>
                    <a:close/>
                    <a:moveTo>
                      <a:pt x="131" y="236"/>
                    </a:moveTo>
                    <a:cubicBezTo>
                      <a:pt x="131" y="159"/>
                      <a:pt x="131" y="159"/>
                      <a:pt x="131" y="159"/>
                    </a:cubicBezTo>
                    <a:cubicBezTo>
                      <a:pt x="131" y="152"/>
                      <a:pt x="136" y="146"/>
                      <a:pt x="143" y="146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249"/>
                      <a:pt x="262" y="249"/>
                      <a:pt x="262" y="249"/>
                    </a:cubicBezTo>
                    <a:cubicBezTo>
                      <a:pt x="143" y="249"/>
                      <a:pt x="143" y="249"/>
                      <a:pt x="143" y="249"/>
                    </a:cubicBezTo>
                    <a:cubicBezTo>
                      <a:pt x="136" y="249"/>
                      <a:pt x="131" y="244"/>
                      <a:pt x="131" y="236"/>
                    </a:cubicBezTo>
                    <a:close/>
                    <a:moveTo>
                      <a:pt x="357" y="406"/>
                    </a:moveTo>
                    <a:cubicBezTo>
                      <a:pt x="196" y="406"/>
                      <a:pt x="196" y="406"/>
                      <a:pt x="196" y="406"/>
                    </a:cubicBezTo>
                    <a:cubicBezTo>
                      <a:pt x="191" y="406"/>
                      <a:pt x="186" y="402"/>
                      <a:pt x="186" y="397"/>
                    </a:cubicBezTo>
                    <a:cubicBezTo>
                      <a:pt x="186" y="392"/>
                      <a:pt x="191" y="387"/>
                      <a:pt x="196" y="387"/>
                    </a:cubicBezTo>
                    <a:cubicBezTo>
                      <a:pt x="357" y="387"/>
                      <a:pt x="357" y="387"/>
                      <a:pt x="357" y="387"/>
                    </a:cubicBezTo>
                    <a:cubicBezTo>
                      <a:pt x="362" y="387"/>
                      <a:pt x="367" y="392"/>
                      <a:pt x="367" y="397"/>
                    </a:cubicBezTo>
                    <a:cubicBezTo>
                      <a:pt x="367" y="402"/>
                      <a:pt x="362" y="406"/>
                      <a:pt x="357" y="406"/>
                    </a:cubicBezTo>
                    <a:close/>
                    <a:moveTo>
                      <a:pt x="357" y="363"/>
                    </a:moveTo>
                    <a:cubicBezTo>
                      <a:pt x="196" y="363"/>
                      <a:pt x="196" y="363"/>
                      <a:pt x="196" y="363"/>
                    </a:cubicBezTo>
                    <a:cubicBezTo>
                      <a:pt x="191" y="363"/>
                      <a:pt x="186" y="359"/>
                      <a:pt x="186" y="354"/>
                    </a:cubicBezTo>
                    <a:cubicBezTo>
                      <a:pt x="186" y="349"/>
                      <a:pt x="191" y="344"/>
                      <a:pt x="196" y="344"/>
                    </a:cubicBezTo>
                    <a:cubicBezTo>
                      <a:pt x="357" y="344"/>
                      <a:pt x="357" y="344"/>
                      <a:pt x="357" y="344"/>
                    </a:cubicBezTo>
                    <a:cubicBezTo>
                      <a:pt x="362" y="344"/>
                      <a:pt x="367" y="349"/>
                      <a:pt x="367" y="354"/>
                    </a:cubicBezTo>
                    <a:cubicBezTo>
                      <a:pt x="367" y="359"/>
                      <a:pt x="362" y="363"/>
                      <a:pt x="357" y="363"/>
                    </a:cubicBezTo>
                    <a:close/>
                    <a:moveTo>
                      <a:pt x="357" y="321"/>
                    </a:moveTo>
                    <a:cubicBezTo>
                      <a:pt x="196" y="321"/>
                      <a:pt x="196" y="321"/>
                      <a:pt x="196" y="321"/>
                    </a:cubicBezTo>
                    <a:cubicBezTo>
                      <a:pt x="191" y="321"/>
                      <a:pt x="186" y="317"/>
                      <a:pt x="186" y="311"/>
                    </a:cubicBezTo>
                    <a:cubicBezTo>
                      <a:pt x="186" y="306"/>
                      <a:pt x="191" y="302"/>
                      <a:pt x="196" y="302"/>
                    </a:cubicBezTo>
                    <a:cubicBezTo>
                      <a:pt x="357" y="302"/>
                      <a:pt x="357" y="302"/>
                      <a:pt x="357" y="302"/>
                    </a:cubicBezTo>
                    <a:cubicBezTo>
                      <a:pt x="362" y="302"/>
                      <a:pt x="367" y="306"/>
                      <a:pt x="367" y="311"/>
                    </a:cubicBezTo>
                    <a:cubicBezTo>
                      <a:pt x="367" y="317"/>
                      <a:pt x="362" y="321"/>
                      <a:pt x="357" y="321"/>
                    </a:cubicBezTo>
                    <a:close/>
                    <a:moveTo>
                      <a:pt x="291" y="249"/>
                    </a:moveTo>
                    <a:cubicBezTo>
                      <a:pt x="291" y="146"/>
                      <a:pt x="291" y="146"/>
                      <a:pt x="291" y="146"/>
                    </a:cubicBezTo>
                    <a:cubicBezTo>
                      <a:pt x="410" y="146"/>
                      <a:pt x="410" y="146"/>
                      <a:pt x="410" y="146"/>
                    </a:cubicBezTo>
                    <a:cubicBezTo>
                      <a:pt x="417" y="146"/>
                      <a:pt x="422" y="152"/>
                      <a:pt x="422" y="159"/>
                    </a:cubicBezTo>
                    <a:cubicBezTo>
                      <a:pt x="422" y="236"/>
                      <a:pt x="422" y="236"/>
                      <a:pt x="422" y="236"/>
                    </a:cubicBezTo>
                    <a:cubicBezTo>
                      <a:pt x="422" y="244"/>
                      <a:pt x="417" y="249"/>
                      <a:pt x="410" y="249"/>
                    </a:cubicBezTo>
                    <a:lnTo>
                      <a:pt x="291" y="249"/>
                    </a:lnTo>
                    <a:close/>
                    <a:moveTo>
                      <a:pt x="440" y="399"/>
                    </a:moveTo>
                    <a:cubicBezTo>
                      <a:pt x="422" y="399"/>
                      <a:pt x="407" y="385"/>
                      <a:pt x="407" y="367"/>
                    </a:cubicBezTo>
                    <a:cubicBezTo>
                      <a:pt x="407" y="348"/>
                      <a:pt x="422" y="334"/>
                      <a:pt x="440" y="334"/>
                    </a:cubicBezTo>
                    <a:cubicBezTo>
                      <a:pt x="458" y="334"/>
                      <a:pt x="473" y="348"/>
                      <a:pt x="473" y="367"/>
                    </a:cubicBezTo>
                    <a:cubicBezTo>
                      <a:pt x="473" y="385"/>
                      <a:pt x="458" y="399"/>
                      <a:pt x="440" y="399"/>
                    </a:cubicBezTo>
                    <a:close/>
                    <a:moveTo>
                      <a:pt x="553" y="171"/>
                    </a:moveTo>
                    <a:cubicBezTo>
                      <a:pt x="553" y="223"/>
                      <a:pt x="553" y="223"/>
                      <a:pt x="553" y="223"/>
                    </a:cubicBezTo>
                    <a:cubicBezTo>
                      <a:pt x="553" y="230"/>
                      <a:pt x="548" y="236"/>
                      <a:pt x="541" y="236"/>
                    </a:cubicBezTo>
                    <a:cubicBezTo>
                      <a:pt x="521" y="236"/>
                      <a:pt x="521" y="236"/>
                      <a:pt x="521" y="236"/>
                    </a:cubicBezTo>
                    <a:cubicBezTo>
                      <a:pt x="514" y="236"/>
                      <a:pt x="509" y="230"/>
                      <a:pt x="509" y="223"/>
                    </a:cubicBez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9" y="164"/>
                      <a:pt x="514" y="159"/>
                      <a:pt x="521" y="159"/>
                    </a:cubicBezTo>
                    <a:cubicBezTo>
                      <a:pt x="541" y="159"/>
                      <a:pt x="541" y="159"/>
                      <a:pt x="541" y="159"/>
                    </a:cubicBezTo>
                    <a:cubicBezTo>
                      <a:pt x="548" y="159"/>
                      <a:pt x="553" y="164"/>
                      <a:pt x="553" y="171"/>
                    </a:cubicBezTo>
                    <a:close/>
                    <a:moveTo>
                      <a:pt x="32" y="236"/>
                    </a:moveTo>
                    <a:cubicBezTo>
                      <a:pt x="12" y="236"/>
                      <a:pt x="12" y="236"/>
                      <a:pt x="12" y="236"/>
                    </a:cubicBezTo>
                    <a:cubicBezTo>
                      <a:pt x="5" y="236"/>
                      <a:pt x="0" y="230"/>
                      <a:pt x="0" y="223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53"/>
                      <a:pt x="5" y="148"/>
                      <a:pt x="12" y="148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9" y="148"/>
                      <a:pt x="44" y="153"/>
                      <a:pt x="44" y="160"/>
                    </a:cubicBezTo>
                    <a:cubicBezTo>
                      <a:pt x="44" y="223"/>
                      <a:pt x="44" y="223"/>
                      <a:pt x="44" y="223"/>
                    </a:cubicBezTo>
                    <a:cubicBezTo>
                      <a:pt x="44" y="230"/>
                      <a:pt x="39" y="236"/>
                      <a:pt x="32" y="236"/>
                    </a:cubicBezTo>
                    <a:close/>
                    <a:moveTo>
                      <a:pt x="490" y="87"/>
                    </a:moveTo>
                    <a:cubicBezTo>
                      <a:pt x="490" y="36"/>
                      <a:pt x="407" y="0"/>
                      <a:pt x="277" y="0"/>
                    </a:cubicBezTo>
                    <a:cubicBezTo>
                      <a:pt x="147" y="0"/>
                      <a:pt x="63" y="38"/>
                      <a:pt x="63" y="87"/>
                    </a:cubicBezTo>
                    <a:cubicBezTo>
                      <a:pt x="63" y="88"/>
                      <a:pt x="490" y="88"/>
                      <a:pt x="490" y="87"/>
                    </a:cubicBezTo>
                    <a:close/>
                    <a:moveTo>
                      <a:pt x="143" y="68"/>
                    </a:moveTo>
                    <a:cubicBezTo>
                      <a:pt x="134" y="68"/>
                      <a:pt x="128" y="62"/>
                      <a:pt x="128" y="53"/>
                    </a:cubicBezTo>
                    <a:cubicBezTo>
                      <a:pt x="128" y="45"/>
                      <a:pt x="134" y="38"/>
                      <a:pt x="143" y="38"/>
                    </a:cubicBezTo>
                    <a:cubicBezTo>
                      <a:pt x="151" y="38"/>
                      <a:pt x="158" y="45"/>
                      <a:pt x="158" y="53"/>
                    </a:cubicBezTo>
                    <a:cubicBezTo>
                      <a:pt x="158" y="62"/>
                      <a:pt x="151" y="68"/>
                      <a:pt x="143" y="68"/>
                    </a:cubicBezTo>
                    <a:close/>
                    <a:moveTo>
                      <a:pt x="195" y="68"/>
                    </a:moveTo>
                    <a:cubicBezTo>
                      <a:pt x="187" y="68"/>
                      <a:pt x="180" y="62"/>
                      <a:pt x="180" y="53"/>
                    </a:cubicBezTo>
                    <a:cubicBezTo>
                      <a:pt x="180" y="45"/>
                      <a:pt x="187" y="38"/>
                      <a:pt x="195" y="38"/>
                    </a:cubicBezTo>
                    <a:cubicBezTo>
                      <a:pt x="203" y="38"/>
                      <a:pt x="210" y="45"/>
                      <a:pt x="210" y="53"/>
                    </a:cubicBezTo>
                    <a:cubicBezTo>
                      <a:pt x="210" y="62"/>
                      <a:pt x="203" y="68"/>
                      <a:pt x="195" y="68"/>
                    </a:cubicBezTo>
                    <a:close/>
                    <a:moveTo>
                      <a:pt x="356" y="68"/>
                    </a:moveTo>
                    <a:cubicBezTo>
                      <a:pt x="348" y="68"/>
                      <a:pt x="341" y="62"/>
                      <a:pt x="341" y="53"/>
                    </a:cubicBezTo>
                    <a:cubicBezTo>
                      <a:pt x="341" y="45"/>
                      <a:pt x="348" y="38"/>
                      <a:pt x="356" y="38"/>
                    </a:cubicBezTo>
                    <a:cubicBezTo>
                      <a:pt x="364" y="38"/>
                      <a:pt x="371" y="45"/>
                      <a:pt x="371" y="53"/>
                    </a:cubicBezTo>
                    <a:cubicBezTo>
                      <a:pt x="371" y="62"/>
                      <a:pt x="364" y="68"/>
                      <a:pt x="356" y="68"/>
                    </a:cubicBezTo>
                    <a:close/>
                    <a:moveTo>
                      <a:pt x="408" y="68"/>
                    </a:moveTo>
                    <a:cubicBezTo>
                      <a:pt x="400" y="68"/>
                      <a:pt x="393" y="62"/>
                      <a:pt x="393" y="53"/>
                    </a:cubicBezTo>
                    <a:cubicBezTo>
                      <a:pt x="393" y="45"/>
                      <a:pt x="400" y="38"/>
                      <a:pt x="408" y="38"/>
                    </a:cubicBezTo>
                    <a:cubicBezTo>
                      <a:pt x="416" y="38"/>
                      <a:pt x="423" y="45"/>
                      <a:pt x="423" y="53"/>
                    </a:cubicBezTo>
                    <a:cubicBezTo>
                      <a:pt x="423" y="62"/>
                      <a:pt x="416" y="68"/>
                      <a:pt x="408" y="68"/>
                    </a:cubicBezTo>
                    <a:close/>
                    <a:moveTo>
                      <a:pt x="398" y="471"/>
                    </a:moveTo>
                    <a:cubicBezTo>
                      <a:pt x="472" y="471"/>
                      <a:pt x="472" y="471"/>
                      <a:pt x="472" y="471"/>
                    </a:cubicBezTo>
                    <a:cubicBezTo>
                      <a:pt x="472" y="518"/>
                      <a:pt x="472" y="518"/>
                      <a:pt x="472" y="518"/>
                    </a:cubicBezTo>
                    <a:cubicBezTo>
                      <a:pt x="472" y="530"/>
                      <a:pt x="462" y="540"/>
                      <a:pt x="450" y="540"/>
                    </a:cubicBezTo>
                    <a:cubicBezTo>
                      <a:pt x="420" y="540"/>
                      <a:pt x="420" y="540"/>
                      <a:pt x="420" y="540"/>
                    </a:cubicBezTo>
                    <a:cubicBezTo>
                      <a:pt x="408" y="540"/>
                      <a:pt x="398" y="530"/>
                      <a:pt x="398" y="518"/>
                    </a:cubicBezTo>
                    <a:lnTo>
                      <a:pt x="398" y="471"/>
                    </a:lnTo>
                    <a:close/>
                    <a:moveTo>
                      <a:pt x="81" y="471"/>
                    </a:moveTo>
                    <a:cubicBezTo>
                      <a:pt x="155" y="471"/>
                      <a:pt x="155" y="471"/>
                      <a:pt x="155" y="471"/>
                    </a:cubicBezTo>
                    <a:cubicBezTo>
                      <a:pt x="155" y="518"/>
                      <a:pt x="155" y="518"/>
                      <a:pt x="155" y="518"/>
                    </a:cubicBezTo>
                    <a:cubicBezTo>
                      <a:pt x="155" y="530"/>
                      <a:pt x="145" y="540"/>
                      <a:pt x="133" y="540"/>
                    </a:cubicBezTo>
                    <a:cubicBezTo>
                      <a:pt x="103" y="540"/>
                      <a:pt x="103" y="540"/>
                      <a:pt x="103" y="540"/>
                    </a:cubicBezTo>
                    <a:cubicBezTo>
                      <a:pt x="91" y="540"/>
                      <a:pt x="81" y="530"/>
                      <a:pt x="81" y="518"/>
                    </a:cubicBezTo>
                    <a:lnTo>
                      <a:pt x="81" y="4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Freeform 16"/>
              <p:cNvSpPr>
                <a:spLocks noEditPoints="1"/>
              </p:cNvSpPr>
              <p:nvPr/>
            </p:nvSpPr>
            <p:spPr bwMode="auto">
              <a:xfrm>
                <a:off x="4523366" y="4012480"/>
                <a:ext cx="373062" cy="639763"/>
              </a:xfrm>
              <a:custGeom>
                <a:avLst/>
                <a:gdLst>
                  <a:gd name="T0" fmla="*/ 287 w 314"/>
                  <a:gd name="T1" fmla="*/ 134 h 540"/>
                  <a:gd name="T2" fmla="*/ 314 w 314"/>
                  <a:gd name="T3" fmla="*/ 144 h 540"/>
                  <a:gd name="T4" fmla="*/ 275 w 314"/>
                  <a:gd name="T5" fmla="*/ 254 h 540"/>
                  <a:gd name="T6" fmla="*/ 244 w 314"/>
                  <a:gd name="T7" fmla="*/ 254 h 540"/>
                  <a:gd name="T8" fmla="*/ 287 w 314"/>
                  <a:gd name="T9" fmla="*/ 134 h 540"/>
                  <a:gd name="T10" fmla="*/ 306 w 314"/>
                  <a:gd name="T11" fmla="*/ 50 h 540"/>
                  <a:gd name="T12" fmla="*/ 298 w 314"/>
                  <a:gd name="T13" fmla="*/ 47 h 540"/>
                  <a:gd name="T14" fmla="*/ 258 w 314"/>
                  <a:gd name="T15" fmla="*/ 88 h 540"/>
                  <a:gd name="T16" fmla="*/ 311 w 314"/>
                  <a:gd name="T17" fmla="*/ 107 h 540"/>
                  <a:gd name="T18" fmla="*/ 306 w 314"/>
                  <a:gd name="T19" fmla="*/ 50 h 540"/>
                  <a:gd name="T20" fmla="*/ 213 w 314"/>
                  <a:gd name="T21" fmla="*/ 254 h 540"/>
                  <a:gd name="T22" fmla="*/ 260 w 314"/>
                  <a:gd name="T23" fmla="*/ 124 h 540"/>
                  <a:gd name="T24" fmla="*/ 233 w 314"/>
                  <a:gd name="T25" fmla="*/ 114 h 540"/>
                  <a:gd name="T26" fmla="*/ 183 w 314"/>
                  <a:gd name="T27" fmla="*/ 254 h 540"/>
                  <a:gd name="T28" fmla="*/ 213 w 314"/>
                  <a:gd name="T29" fmla="*/ 254 h 540"/>
                  <a:gd name="T30" fmla="*/ 7 w 314"/>
                  <a:gd name="T31" fmla="*/ 68 h 540"/>
                  <a:gd name="T32" fmla="*/ 42 w 314"/>
                  <a:gd name="T33" fmla="*/ 7 h 540"/>
                  <a:gd name="T34" fmla="*/ 103 w 314"/>
                  <a:gd name="T35" fmla="*/ 42 h 540"/>
                  <a:gd name="T36" fmla="*/ 159 w 314"/>
                  <a:gd name="T37" fmla="*/ 254 h 540"/>
                  <a:gd name="T38" fmla="*/ 56 w 314"/>
                  <a:gd name="T39" fmla="*/ 254 h 540"/>
                  <a:gd name="T40" fmla="*/ 7 w 314"/>
                  <a:gd name="T41" fmla="*/ 68 h 540"/>
                  <a:gd name="T42" fmla="*/ 43 w 314"/>
                  <a:gd name="T43" fmla="*/ 59 h 540"/>
                  <a:gd name="T44" fmla="*/ 78 w 314"/>
                  <a:gd name="T45" fmla="*/ 187 h 540"/>
                  <a:gd name="T46" fmla="*/ 93 w 314"/>
                  <a:gd name="T47" fmla="*/ 195 h 540"/>
                  <a:gd name="T48" fmla="*/ 102 w 314"/>
                  <a:gd name="T49" fmla="*/ 181 h 540"/>
                  <a:gd name="T50" fmla="*/ 67 w 314"/>
                  <a:gd name="T51" fmla="*/ 53 h 540"/>
                  <a:gd name="T52" fmla="*/ 52 w 314"/>
                  <a:gd name="T53" fmla="*/ 44 h 540"/>
                  <a:gd name="T54" fmla="*/ 43 w 314"/>
                  <a:gd name="T55" fmla="*/ 59 h 540"/>
                  <a:gd name="T56" fmla="*/ 292 w 314"/>
                  <a:gd name="T57" fmla="*/ 274 h 540"/>
                  <a:gd name="T58" fmla="*/ 22 w 314"/>
                  <a:gd name="T59" fmla="*/ 274 h 540"/>
                  <a:gd name="T60" fmla="*/ 6 w 314"/>
                  <a:gd name="T61" fmla="*/ 286 h 540"/>
                  <a:gd name="T62" fmla="*/ 22 w 314"/>
                  <a:gd name="T63" fmla="*/ 298 h 540"/>
                  <a:gd name="T64" fmla="*/ 52 w 314"/>
                  <a:gd name="T65" fmla="*/ 516 h 540"/>
                  <a:gd name="T66" fmla="*/ 38 w 314"/>
                  <a:gd name="T67" fmla="*/ 528 h 540"/>
                  <a:gd name="T68" fmla="*/ 55 w 314"/>
                  <a:gd name="T69" fmla="*/ 540 h 540"/>
                  <a:gd name="T70" fmla="*/ 260 w 314"/>
                  <a:gd name="T71" fmla="*/ 540 h 540"/>
                  <a:gd name="T72" fmla="*/ 276 w 314"/>
                  <a:gd name="T73" fmla="*/ 528 h 540"/>
                  <a:gd name="T74" fmla="*/ 262 w 314"/>
                  <a:gd name="T75" fmla="*/ 516 h 540"/>
                  <a:gd name="T76" fmla="*/ 293 w 314"/>
                  <a:gd name="T77" fmla="*/ 298 h 540"/>
                  <a:gd name="T78" fmla="*/ 309 w 314"/>
                  <a:gd name="T79" fmla="*/ 286 h 540"/>
                  <a:gd name="T80" fmla="*/ 292 w 314"/>
                  <a:gd name="T81" fmla="*/ 274 h 540"/>
                  <a:gd name="T82" fmla="*/ 94 w 314"/>
                  <a:gd name="T83" fmla="*/ 508 h 540"/>
                  <a:gd name="T84" fmla="*/ 92 w 314"/>
                  <a:gd name="T85" fmla="*/ 508 h 540"/>
                  <a:gd name="T86" fmla="*/ 81 w 314"/>
                  <a:gd name="T87" fmla="*/ 498 h 540"/>
                  <a:gd name="T88" fmla="*/ 55 w 314"/>
                  <a:gd name="T89" fmla="*/ 312 h 540"/>
                  <a:gd name="T90" fmla="*/ 64 w 314"/>
                  <a:gd name="T91" fmla="*/ 300 h 540"/>
                  <a:gd name="T92" fmla="*/ 77 w 314"/>
                  <a:gd name="T93" fmla="*/ 309 h 540"/>
                  <a:gd name="T94" fmla="*/ 104 w 314"/>
                  <a:gd name="T95" fmla="*/ 495 h 540"/>
                  <a:gd name="T96" fmla="*/ 94 w 314"/>
                  <a:gd name="T97" fmla="*/ 508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14" h="540">
                    <a:moveTo>
                      <a:pt x="287" y="134"/>
                    </a:moveTo>
                    <a:cubicBezTo>
                      <a:pt x="314" y="144"/>
                      <a:pt x="314" y="144"/>
                      <a:pt x="314" y="144"/>
                    </a:cubicBezTo>
                    <a:cubicBezTo>
                      <a:pt x="275" y="254"/>
                      <a:pt x="275" y="254"/>
                      <a:pt x="275" y="254"/>
                    </a:cubicBezTo>
                    <a:cubicBezTo>
                      <a:pt x="244" y="254"/>
                      <a:pt x="244" y="254"/>
                      <a:pt x="244" y="254"/>
                    </a:cubicBezTo>
                    <a:lnTo>
                      <a:pt x="287" y="134"/>
                    </a:lnTo>
                    <a:close/>
                    <a:moveTo>
                      <a:pt x="306" y="50"/>
                    </a:moveTo>
                    <a:cubicBezTo>
                      <a:pt x="306" y="44"/>
                      <a:pt x="302" y="42"/>
                      <a:pt x="298" y="47"/>
                    </a:cubicBezTo>
                    <a:cubicBezTo>
                      <a:pt x="258" y="88"/>
                      <a:pt x="258" y="88"/>
                      <a:pt x="258" y="88"/>
                    </a:cubicBezTo>
                    <a:cubicBezTo>
                      <a:pt x="311" y="107"/>
                      <a:pt x="311" y="107"/>
                      <a:pt x="311" y="107"/>
                    </a:cubicBezTo>
                    <a:lnTo>
                      <a:pt x="306" y="50"/>
                    </a:lnTo>
                    <a:close/>
                    <a:moveTo>
                      <a:pt x="213" y="254"/>
                    </a:moveTo>
                    <a:cubicBezTo>
                      <a:pt x="260" y="124"/>
                      <a:pt x="260" y="124"/>
                      <a:pt x="260" y="124"/>
                    </a:cubicBezTo>
                    <a:cubicBezTo>
                      <a:pt x="233" y="114"/>
                      <a:pt x="233" y="114"/>
                      <a:pt x="233" y="114"/>
                    </a:cubicBezTo>
                    <a:cubicBezTo>
                      <a:pt x="183" y="254"/>
                      <a:pt x="183" y="254"/>
                      <a:pt x="183" y="254"/>
                    </a:cubicBezTo>
                    <a:lnTo>
                      <a:pt x="213" y="254"/>
                    </a:lnTo>
                    <a:close/>
                    <a:moveTo>
                      <a:pt x="7" y="68"/>
                    </a:moveTo>
                    <a:cubicBezTo>
                      <a:pt x="0" y="42"/>
                      <a:pt x="16" y="14"/>
                      <a:pt x="42" y="7"/>
                    </a:cubicBezTo>
                    <a:cubicBezTo>
                      <a:pt x="69" y="0"/>
                      <a:pt x="96" y="16"/>
                      <a:pt x="103" y="42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56" y="254"/>
                      <a:pt x="56" y="254"/>
                      <a:pt x="56" y="254"/>
                    </a:cubicBezTo>
                    <a:lnTo>
                      <a:pt x="7" y="68"/>
                    </a:lnTo>
                    <a:close/>
                    <a:moveTo>
                      <a:pt x="43" y="59"/>
                    </a:moveTo>
                    <a:cubicBezTo>
                      <a:pt x="78" y="187"/>
                      <a:pt x="78" y="187"/>
                      <a:pt x="78" y="187"/>
                    </a:cubicBezTo>
                    <a:cubicBezTo>
                      <a:pt x="79" y="193"/>
                      <a:pt x="86" y="197"/>
                      <a:pt x="93" y="195"/>
                    </a:cubicBezTo>
                    <a:cubicBezTo>
                      <a:pt x="99" y="194"/>
                      <a:pt x="103" y="187"/>
                      <a:pt x="102" y="18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46"/>
                      <a:pt x="59" y="43"/>
                      <a:pt x="52" y="44"/>
                    </a:cubicBezTo>
                    <a:cubicBezTo>
                      <a:pt x="46" y="46"/>
                      <a:pt x="42" y="53"/>
                      <a:pt x="43" y="59"/>
                    </a:cubicBezTo>
                    <a:close/>
                    <a:moveTo>
                      <a:pt x="292" y="274"/>
                    </a:moveTo>
                    <a:cubicBezTo>
                      <a:pt x="22" y="274"/>
                      <a:pt x="22" y="274"/>
                      <a:pt x="22" y="274"/>
                    </a:cubicBezTo>
                    <a:cubicBezTo>
                      <a:pt x="13" y="274"/>
                      <a:pt x="6" y="279"/>
                      <a:pt x="6" y="286"/>
                    </a:cubicBezTo>
                    <a:cubicBezTo>
                      <a:pt x="6" y="292"/>
                      <a:pt x="13" y="297"/>
                      <a:pt x="22" y="298"/>
                    </a:cubicBezTo>
                    <a:cubicBezTo>
                      <a:pt x="52" y="516"/>
                      <a:pt x="52" y="516"/>
                      <a:pt x="52" y="516"/>
                    </a:cubicBezTo>
                    <a:cubicBezTo>
                      <a:pt x="44" y="517"/>
                      <a:pt x="38" y="522"/>
                      <a:pt x="38" y="528"/>
                    </a:cubicBezTo>
                    <a:cubicBezTo>
                      <a:pt x="38" y="534"/>
                      <a:pt x="46" y="540"/>
                      <a:pt x="55" y="540"/>
                    </a:cubicBezTo>
                    <a:cubicBezTo>
                      <a:pt x="260" y="540"/>
                      <a:pt x="260" y="540"/>
                      <a:pt x="260" y="540"/>
                    </a:cubicBezTo>
                    <a:cubicBezTo>
                      <a:pt x="269" y="540"/>
                      <a:pt x="276" y="534"/>
                      <a:pt x="276" y="528"/>
                    </a:cubicBezTo>
                    <a:cubicBezTo>
                      <a:pt x="276" y="522"/>
                      <a:pt x="270" y="517"/>
                      <a:pt x="262" y="516"/>
                    </a:cubicBezTo>
                    <a:cubicBezTo>
                      <a:pt x="293" y="298"/>
                      <a:pt x="293" y="298"/>
                      <a:pt x="293" y="298"/>
                    </a:cubicBezTo>
                    <a:cubicBezTo>
                      <a:pt x="302" y="297"/>
                      <a:pt x="309" y="292"/>
                      <a:pt x="309" y="286"/>
                    </a:cubicBezTo>
                    <a:cubicBezTo>
                      <a:pt x="309" y="279"/>
                      <a:pt x="301" y="274"/>
                      <a:pt x="292" y="274"/>
                    </a:cubicBezTo>
                    <a:close/>
                    <a:moveTo>
                      <a:pt x="94" y="508"/>
                    </a:moveTo>
                    <a:cubicBezTo>
                      <a:pt x="94" y="508"/>
                      <a:pt x="93" y="508"/>
                      <a:pt x="92" y="508"/>
                    </a:cubicBezTo>
                    <a:cubicBezTo>
                      <a:pt x="87" y="508"/>
                      <a:pt x="82" y="504"/>
                      <a:pt x="81" y="498"/>
                    </a:cubicBezTo>
                    <a:cubicBezTo>
                      <a:pt x="55" y="312"/>
                      <a:pt x="55" y="312"/>
                      <a:pt x="55" y="312"/>
                    </a:cubicBezTo>
                    <a:cubicBezTo>
                      <a:pt x="54" y="306"/>
                      <a:pt x="58" y="300"/>
                      <a:pt x="64" y="300"/>
                    </a:cubicBezTo>
                    <a:cubicBezTo>
                      <a:pt x="70" y="299"/>
                      <a:pt x="76" y="303"/>
                      <a:pt x="77" y="309"/>
                    </a:cubicBezTo>
                    <a:cubicBezTo>
                      <a:pt x="104" y="495"/>
                      <a:pt x="104" y="495"/>
                      <a:pt x="104" y="495"/>
                    </a:cubicBezTo>
                    <a:cubicBezTo>
                      <a:pt x="105" y="501"/>
                      <a:pt x="100" y="507"/>
                      <a:pt x="94" y="50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Freeform 17"/>
              <p:cNvSpPr>
                <a:spLocks noEditPoints="1"/>
              </p:cNvSpPr>
              <p:nvPr/>
            </p:nvSpPr>
            <p:spPr bwMode="auto">
              <a:xfrm>
                <a:off x="2391353" y="2963143"/>
                <a:ext cx="530225" cy="522288"/>
              </a:xfrm>
              <a:custGeom>
                <a:avLst/>
                <a:gdLst>
                  <a:gd name="T0" fmla="*/ 294 w 447"/>
                  <a:gd name="T1" fmla="*/ 356 h 441"/>
                  <a:gd name="T2" fmla="*/ 289 w 447"/>
                  <a:gd name="T3" fmla="*/ 375 h 441"/>
                  <a:gd name="T4" fmla="*/ 236 w 447"/>
                  <a:gd name="T5" fmla="*/ 405 h 441"/>
                  <a:gd name="T6" fmla="*/ 217 w 447"/>
                  <a:gd name="T7" fmla="*/ 400 h 441"/>
                  <a:gd name="T8" fmla="*/ 209 w 447"/>
                  <a:gd name="T9" fmla="*/ 387 h 441"/>
                  <a:gd name="T10" fmla="*/ 160 w 447"/>
                  <a:gd name="T11" fmla="*/ 350 h 441"/>
                  <a:gd name="T12" fmla="*/ 162 w 447"/>
                  <a:gd name="T13" fmla="*/ 349 h 441"/>
                  <a:gd name="T14" fmla="*/ 276 w 447"/>
                  <a:gd name="T15" fmla="*/ 283 h 441"/>
                  <a:gd name="T16" fmla="*/ 278 w 447"/>
                  <a:gd name="T17" fmla="*/ 281 h 441"/>
                  <a:gd name="T18" fmla="*/ 286 w 447"/>
                  <a:gd name="T19" fmla="*/ 343 h 441"/>
                  <a:gd name="T20" fmla="*/ 294 w 447"/>
                  <a:gd name="T21" fmla="*/ 356 h 441"/>
                  <a:gd name="T22" fmla="*/ 312 w 447"/>
                  <a:gd name="T23" fmla="*/ 424 h 441"/>
                  <a:gd name="T24" fmla="*/ 305 w 447"/>
                  <a:gd name="T25" fmla="*/ 433 h 441"/>
                  <a:gd name="T26" fmla="*/ 273 w 447"/>
                  <a:gd name="T27" fmla="*/ 439 h 441"/>
                  <a:gd name="T28" fmla="*/ 258 w 447"/>
                  <a:gd name="T29" fmla="*/ 435 h 441"/>
                  <a:gd name="T30" fmla="*/ 252 w 447"/>
                  <a:gd name="T31" fmla="*/ 423 h 441"/>
                  <a:gd name="T32" fmla="*/ 255 w 447"/>
                  <a:gd name="T33" fmla="*/ 411 h 441"/>
                  <a:gd name="T34" fmla="*/ 284 w 447"/>
                  <a:gd name="T35" fmla="*/ 394 h 441"/>
                  <a:gd name="T36" fmla="*/ 296 w 447"/>
                  <a:gd name="T37" fmla="*/ 397 h 441"/>
                  <a:gd name="T38" fmla="*/ 312 w 447"/>
                  <a:gd name="T39" fmla="*/ 424 h 441"/>
                  <a:gd name="T40" fmla="*/ 447 w 447"/>
                  <a:gd name="T41" fmla="*/ 421 h 441"/>
                  <a:gd name="T42" fmla="*/ 431 w 447"/>
                  <a:gd name="T43" fmla="*/ 437 h 441"/>
                  <a:gd name="T44" fmla="*/ 358 w 447"/>
                  <a:gd name="T45" fmla="*/ 437 h 441"/>
                  <a:gd name="T46" fmla="*/ 342 w 447"/>
                  <a:gd name="T47" fmla="*/ 421 h 441"/>
                  <a:gd name="T48" fmla="*/ 358 w 447"/>
                  <a:gd name="T49" fmla="*/ 406 h 441"/>
                  <a:gd name="T50" fmla="*/ 431 w 447"/>
                  <a:gd name="T51" fmla="*/ 406 h 441"/>
                  <a:gd name="T52" fmla="*/ 447 w 447"/>
                  <a:gd name="T53" fmla="*/ 421 h 441"/>
                  <a:gd name="T54" fmla="*/ 267 w 447"/>
                  <a:gd name="T55" fmla="*/ 267 h 441"/>
                  <a:gd name="T56" fmla="*/ 153 w 447"/>
                  <a:gd name="T57" fmla="*/ 333 h 441"/>
                  <a:gd name="T58" fmla="*/ 117 w 447"/>
                  <a:gd name="T59" fmla="*/ 322 h 441"/>
                  <a:gd name="T60" fmla="*/ 6 w 447"/>
                  <a:gd name="T61" fmla="*/ 89 h 441"/>
                  <a:gd name="T62" fmla="*/ 16 w 447"/>
                  <a:gd name="T63" fmla="*/ 51 h 441"/>
                  <a:gd name="T64" fmla="*/ 92 w 447"/>
                  <a:gd name="T65" fmla="*/ 7 h 441"/>
                  <a:gd name="T66" fmla="*/ 129 w 447"/>
                  <a:gd name="T67" fmla="*/ 18 h 441"/>
                  <a:gd name="T68" fmla="*/ 276 w 447"/>
                  <a:gd name="T69" fmla="*/ 230 h 441"/>
                  <a:gd name="T70" fmla="*/ 267 w 447"/>
                  <a:gd name="T71" fmla="*/ 267 h 441"/>
                  <a:gd name="T72" fmla="*/ 241 w 447"/>
                  <a:gd name="T73" fmla="*/ 229 h 441"/>
                  <a:gd name="T74" fmla="*/ 109 w 447"/>
                  <a:gd name="T75" fmla="*/ 38 h 441"/>
                  <a:gd name="T76" fmla="*/ 97 w 447"/>
                  <a:gd name="T77" fmla="*/ 35 h 441"/>
                  <a:gd name="T78" fmla="*/ 95 w 447"/>
                  <a:gd name="T79" fmla="*/ 48 h 441"/>
                  <a:gd name="T80" fmla="*/ 227 w 447"/>
                  <a:gd name="T81" fmla="*/ 239 h 441"/>
                  <a:gd name="T82" fmla="*/ 234 w 447"/>
                  <a:gd name="T83" fmla="*/ 243 h 441"/>
                  <a:gd name="T84" fmla="*/ 239 w 447"/>
                  <a:gd name="T85" fmla="*/ 242 h 441"/>
                  <a:gd name="T86" fmla="*/ 241 w 447"/>
                  <a:gd name="T87" fmla="*/ 229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7" h="441">
                    <a:moveTo>
                      <a:pt x="294" y="356"/>
                    </a:moveTo>
                    <a:cubicBezTo>
                      <a:pt x="298" y="363"/>
                      <a:pt x="295" y="371"/>
                      <a:pt x="289" y="375"/>
                    </a:cubicBezTo>
                    <a:cubicBezTo>
                      <a:pt x="236" y="405"/>
                      <a:pt x="236" y="405"/>
                      <a:pt x="236" y="405"/>
                    </a:cubicBezTo>
                    <a:cubicBezTo>
                      <a:pt x="229" y="409"/>
                      <a:pt x="221" y="407"/>
                      <a:pt x="217" y="400"/>
                    </a:cubicBezTo>
                    <a:cubicBezTo>
                      <a:pt x="209" y="387"/>
                      <a:pt x="209" y="387"/>
                      <a:pt x="209" y="387"/>
                    </a:cubicBezTo>
                    <a:cubicBezTo>
                      <a:pt x="199" y="369"/>
                      <a:pt x="180" y="357"/>
                      <a:pt x="160" y="350"/>
                    </a:cubicBezTo>
                    <a:cubicBezTo>
                      <a:pt x="161" y="349"/>
                      <a:pt x="162" y="349"/>
                      <a:pt x="162" y="349"/>
                    </a:cubicBezTo>
                    <a:cubicBezTo>
                      <a:pt x="276" y="283"/>
                      <a:pt x="276" y="283"/>
                      <a:pt x="276" y="283"/>
                    </a:cubicBezTo>
                    <a:cubicBezTo>
                      <a:pt x="277" y="282"/>
                      <a:pt x="278" y="282"/>
                      <a:pt x="278" y="281"/>
                    </a:cubicBezTo>
                    <a:cubicBezTo>
                      <a:pt x="275" y="302"/>
                      <a:pt x="275" y="324"/>
                      <a:pt x="286" y="343"/>
                    </a:cubicBezTo>
                    <a:lnTo>
                      <a:pt x="294" y="356"/>
                    </a:lnTo>
                    <a:close/>
                    <a:moveTo>
                      <a:pt x="312" y="424"/>
                    </a:moveTo>
                    <a:cubicBezTo>
                      <a:pt x="315" y="430"/>
                      <a:pt x="312" y="432"/>
                      <a:pt x="305" y="433"/>
                    </a:cubicBezTo>
                    <a:cubicBezTo>
                      <a:pt x="273" y="439"/>
                      <a:pt x="273" y="439"/>
                      <a:pt x="273" y="439"/>
                    </a:cubicBezTo>
                    <a:cubicBezTo>
                      <a:pt x="266" y="441"/>
                      <a:pt x="262" y="441"/>
                      <a:pt x="258" y="435"/>
                    </a:cubicBezTo>
                    <a:cubicBezTo>
                      <a:pt x="252" y="423"/>
                      <a:pt x="252" y="423"/>
                      <a:pt x="252" y="423"/>
                    </a:cubicBezTo>
                    <a:cubicBezTo>
                      <a:pt x="248" y="417"/>
                      <a:pt x="249" y="414"/>
                      <a:pt x="255" y="411"/>
                    </a:cubicBezTo>
                    <a:cubicBezTo>
                      <a:pt x="284" y="394"/>
                      <a:pt x="284" y="394"/>
                      <a:pt x="284" y="394"/>
                    </a:cubicBezTo>
                    <a:cubicBezTo>
                      <a:pt x="290" y="390"/>
                      <a:pt x="293" y="391"/>
                      <a:pt x="296" y="397"/>
                    </a:cubicBezTo>
                    <a:lnTo>
                      <a:pt x="312" y="424"/>
                    </a:lnTo>
                    <a:close/>
                    <a:moveTo>
                      <a:pt x="447" y="421"/>
                    </a:moveTo>
                    <a:cubicBezTo>
                      <a:pt x="447" y="430"/>
                      <a:pt x="440" y="437"/>
                      <a:pt x="431" y="437"/>
                    </a:cubicBezTo>
                    <a:cubicBezTo>
                      <a:pt x="358" y="437"/>
                      <a:pt x="358" y="437"/>
                      <a:pt x="358" y="437"/>
                    </a:cubicBezTo>
                    <a:cubicBezTo>
                      <a:pt x="349" y="437"/>
                      <a:pt x="342" y="430"/>
                      <a:pt x="342" y="421"/>
                    </a:cubicBezTo>
                    <a:cubicBezTo>
                      <a:pt x="342" y="413"/>
                      <a:pt x="349" y="406"/>
                      <a:pt x="358" y="406"/>
                    </a:cubicBezTo>
                    <a:cubicBezTo>
                      <a:pt x="431" y="406"/>
                      <a:pt x="431" y="406"/>
                      <a:pt x="431" y="406"/>
                    </a:cubicBezTo>
                    <a:cubicBezTo>
                      <a:pt x="440" y="406"/>
                      <a:pt x="447" y="413"/>
                      <a:pt x="447" y="421"/>
                    </a:cubicBezTo>
                    <a:close/>
                    <a:moveTo>
                      <a:pt x="267" y="267"/>
                    </a:moveTo>
                    <a:cubicBezTo>
                      <a:pt x="153" y="333"/>
                      <a:pt x="153" y="333"/>
                      <a:pt x="153" y="333"/>
                    </a:cubicBezTo>
                    <a:cubicBezTo>
                      <a:pt x="140" y="341"/>
                      <a:pt x="124" y="336"/>
                      <a:pt x="117" y="322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0" y="75"/>
                      <a:pt x="3" y="59"/>
                      <a:pt x="16" y="51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105" y="0"/>
                      <a:pt x="121" y="5"/>
                      <a:pt x="129" y="18"/>
                    </a:cubicBezTo>
                    <a:cubicBezTo>
                      <a:pt x="276" y="230"/>
                      <a:pt x="276" y="230"/>
                      <a:pt x="276" y="230"/>
                    </a:cubicBezTo>
                    <a:cubicBezTo>
                      <a:pt x="284" y="243"/>
                      <a:pt x="280" y="260"/>
                      <a:pt x="267" y="267"/>
                    </a:cubicBezTo>
                    <a:close/>
                    <a:moveTo>
                      <a:pt x="241" y="229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6" y="33"/>
                      <a:pt x="101" y="32"/>
                      <a:pt x="97" y="35"/>
                    </a:cubicBezTo>
                    <a:cubicBezTo>
                      <a:pt x="93" y="38"/>
                      <a:pt x="92" y="44"/>
                      <a:pt x="95" y="48"/>
                    </a:cubicBezTo>
                    <a:cubicBezTo>
                      <a:pt x="227" y="239"/>
                      <a:pt x="227" y="239"/>
                      <a:pt x="227" y="239"/>
                    </a:cubicBezTo>
                    <a:cubicBezTo>
                      <a:pt x="228" y="242"/>
                      <a:pt x="231" y="243"/>
                      <a:pt x="234" y="243"/>
                    </a:cubicBezTo>
                    <a:cubicBezTo>
                      <a:pt x="236" y="243"/>
                      <a:pt x="237" y="243"/>
                      <a:pt x="239" y="242"/>
                    </a:cubicBezTo>
                    <a:cubicBezTo>
                      <a:pt x="243" y="239"/>
                      <a:pt x="244" y="233"/>
                      <a:pt x="241" y="2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Freeform 18"/>
              <p:cNvSpPr>
                <a:spLocks noEditPoints="1"/>
              </p:cNvSpPr>
              <p:nvPr/>
            </p:nvSpPr>
            <p:spPr bwMode="auto">
              <a:xfrm>
                <a:off x="3427991" y="4041055"/>
                <a:ext cx="541337" cy="649288"/>
              </a:xfrm>
              <a:custGeom>
                <a:avLst/>
                <a:gdLst>
                  <a:gd name="T0" fmla="*/ 456 w 456"/>
                  <a:gd name="T1" fmla="*/ 528 h 548"/>
                  <a:gd name="T2" fmla="*/ 436 w 456"/>
                  <a:gd name="T3" fmla="*/ 548 h 548"/>
                  <a:gd name="T4" fmla="*/ 84 w 456"/>
                  <a:gd name="T5" fmla="*/ 548 h 548"/>
                  <a:gd name="T6" fmla="*/ 0 w 456"/>
                  <a:gd name="T7" fmla="*/ 464 h 548"/>
                  <a:gd name="T8" fmla="*/ 84 w 456"/>
                  <a:gd name="T9" fmla="*/ 380 h 548"/>
                  <a:gd name="T10" fmla="*/ 436 w 456"/>
                  <a:gd name="T11" fmla="*/ 380 h 548"/>
                  <a:gd name="T12" fmla="*/ 456 w 456"/>
                  <a:gd name="T13" fmla="*/ 399 h 548"/>
                  <a:gd name="T14" fmla="*/ 436 w 456"/>
                  <a:gd name="T15" fmla="*/ 419 h 548"/>
                  <a:gd name="T16" fmla="*/ 90 w 456"/>
                  <a:gd name="T17" fmla="*/ 419 h 548"/>
                  <a:gd name="T18" fmla="*/ 45 w 456"/>
                  <a:gd name="T19" fmla="*/ 464 h 548"/>
                  <a:gd name="T20" fmla="*/ 90 w 456"/>
                  <a:gd name="T21" fmla="*/ 509 h 548"/>
                  <a:gd name="T22" fmla="*/ 436 w 456"/>
                  <a:gd name="T23" fmla="*/ 509 h 548"/>
                  <a:gd name="T24" fmla="*/ 456 w 456"/>
                  <a:gd name="T25" fmla="*/ 528 h 548"/>
                  <a:gd name="T26" fmla="*/ 235 w 456"/>
                  <a:gd name="T27" fmla="*/ 78 h 548"/>
                  <a:gd name="T28" fmla="*/ 309 w 456"/>
                  <a:gd name="T29" fmla="*/ 6 h 548"/>
                  <a:gd name="T30" fmla="*/ 309 w 456"/>
                  <a:gd name="T31" fmla="*/ 0 h 548"/>
                  <a:gd name="T32" fmla="*/ 303 w 456"/>
                  <a:gd name="T33" fmla="*/ 0 h 548"/>
                  <a:gd name="T34" fmla="*/ 228 w 456"/>
                  <a:gd name="T35" fmla="*/ 72 h 548"/>
                  <a:gd name="T36" fmla="*/ 229 w 456"/>
                  <a:gd name="T37" fmla="*/ 77 h 548"/>
                  <a:gd name="T38" fmla="*/ 235 w 456"/>
                  <a:gd name="T39" fmla="*/ 78 h 548"/>
                  <a:gd name="T40" fmla="*/ 372 w 456"/>
                  <a:gd name="T41" fmla="*/ 137 h 548"/>
                  <a:gd name="T42" fmla="*/ 295 w 456"/>
                  <a:gd name="T43" fmla="*/ 85 h 548"/>
                  <a:gd name="T44" fmla="*/ 232 w 456"/>
                  <a:gd name="T45" fmla="*/ 98 h 548"/>
                  <a:gd name="T46" fmla="*/ 170 w 456"/>
                  <a:gd name="T47" fmla="*/ 85 h 548"/>
                  <a:gd name="T48" fmla="*/ 93 w 456"/>
                  <a:gd name="T49" fmla="*/ 137 h 548"/>
                  <a:gd name="T50" fmla="*/ 175 w 456"/>
                  <a:gd name="T51" fmla="*/ 341 h 548"/>
                  <a:gd name="T52" fmla="*/ 232 w 456"/>
                  <a:gd name="T53" fmla="*/ 328 h 548"/>
                  <a:gd name="T54" fmla="*/ 290 w 456"/>
                  <a:gd name="T55" fmla="*/ 341 h 548"/>
                  <a:gd name="T56" fmla="*/ 372 w 456"/>
                  <a:gd name="T57" fmla="*/ 137 h 548"/>
                  <a:gd name="T58" fmla="*/ 172 w 456"/>
                  <a:gd name="T59" fmla="*/ 126 h 548"/>
                  <a:gd name="T60" fmla="*/ 168 w 456"/>
                  <a:gd name="T61" fmla="*/ 126 h 548"/>
                  <a:gd name="T62" fmla="*/ 128 w 456"/>
                  <a:gd name="T63" fmla="*/ 161 h 548"/>
                  <a:gd name="T64" fmla="*/ 119 w 456"/>
                  <a:gd name="T65" fmla="*/ 169 h 548"/>
                  <a:gd name="T66" fmla="*/ 118 w 456"/>
                  <a:gd name="T67" fmla="*/ 169 h 548"/>
                  <a:gd name="T68" fmla="*/ 116 w 456"/>
                  <a:gd name="T69" fmla="*/ 168 h 548"/>
                  <a:gd name="T70" fmla="*/ 109 w 456"/>
                  <a:gd name="T71" fmla="*/ 157 h 548"/>
                  <a:gd name="T72" fmla="*/ 168 w 456"/>
                  <a:gd name="T73" fmla="*/ 106 h 548"/>
                  <a:gd name="T74" fmla="*/ 173 w 456"/>
                  <a:gd name="T75" fmla="*/ 106 h 548"/>
                  <a:gd name="T76" fmla="*/ 181 w 456"/>
                  <a:gd name="T77" fmla="*/ 117 h 548"/>
                  <a:gd name="T78" fmla="*/ 172 w 456"/>
                  <a:gd name="T79" fmla="*/ 12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6" h="548">
                    <a:moveTo>
                      <a:pt x="456" y="528"/>
                    </a:moveTo>
                    <a:cubicBezTo>
                      <a:pt x="456" y="539"/>
                      <a:pt x="447" y="548"/>
                      <a:pt x="436" y="548"/>
                    </a:cubicBezTo>
                    <a:cubicBezTo>
                      <a:pt x="84" y="548"/>
                      <a:pt x="84" y="548"/>
                      <a:pt x="84" y="548"/>
                    </a:cubicBezTo>
                    <a:cubicBezTo>
                      <a:pt x="38" y="548"/>
                      <a:pt x="0" y="510"/>
                      <a:pt x="0" y="464"/>
                    </a:cubicBezTo>
                    <a:cubicBezTo>
                      <a:pt x="0" y="417"/>
                      <a:pt x="38" y="380"/>
                      <a:pt x="84" y="380"/>
                    </a:cubicBezTo>
                    <a:cubicBezTo>
                      <a:pt x="436" y="380"/>
                      <a:pt x="436" y="380"/>
                      <a:pt x="436" y="380"/>
                    </a:cubicBezTo>
                    <a:cubicBezTo>
                      <a:pt x="447" y="380"/>
                      <a:pt x="456" y="389"/>
                      <a:pt x="456" y="399"/>
                    </a:cubicBezTo>
                    <a:cubicBezTo>
                      <a:pt x="456" y="410"/>
                      <a:pt x="447" y="419"/>
                      <a:pt x="436" y="419"/>
                    </a:cubicBezTo>
                    <a:cubicBezTo>
                      <a:pt x="90" y="419"/>
                      <a:pt x="90" y="419"/>
                      <a:pt x="90" y="419"/>
                    </a:cubicBezTo>
                    <a:cubicBezTo>
                      <a:pt x="65" y="419"/>
                      <a:pt x="45" y="439"/>
                      <a:pt x="45" y="464"/>
                    </a:cubicBezTo>
                    <a:cubicBezTo>
                      <a:pt x="45" y="488"/>
                      <a:pt x="65" y="509"/>
                      <a:pt x="90" y="509"/>
                    </a:cubicBezTo>
                    <a:cubicBezTo>
                      <a:pt x="436" y="509"/>
                      <a:pt x="436" y="509"/>
                      <a:pt x="436" y="509"/>
                    </a:cubicBezTo>
                    <a:cubicBezTo>
                      <a:pt x="447" y="509"/>
                      <a:pt x="456" y="518"/>
                      <a:pt x="456" y="528"/>
                    </a:cubicBezTo>
                    <a:close/>
                    <a:moveTo>
                      <a:pt x="235" y="78"/>
                    </a:moveTo>
                    <a:cubicBezTo>
                      <a:pt x="276" y="78"/>
                      <a:pt x="309" y="45"/>
                      <a:pt x="309" y="6"/>
                    </a:cubicBezTo>
                    <a:cubicBezTo>
                      <a:pt x="309" y="4"/>
                      <a:pt x="309" y="2"/>
                      <a:pt x="309" y="0"/>
                    </a:cubicBezTo>
                    <a:cubicBezTo>
                      <a:pt x="307" y="0"/>
                      <a:pt x="305" y="0"/>
                      <a:pt x="303" y="0"/>
                    </a:cubicBezTo>
                    <a:cubicBezTo>
                      <a:pt x="262" y="0"/>
                      <a:pt x="228" y="32"/>
                      <a:pt x="228" y="72"/>
                    </a:cubicBezTo>
                    <a:cubicBezTo>
                      <a:pt x="228" y="74"/>
                      <a:pt x="228" y="76"/>
                      <a:pt x="229" y="77"/>
                    </a:cubicBezTo>
                    <a:cubicBezTo>
                      <a:pt x="231" y="78"/>
                      <a:pt x="233" y="78"/>
                      <a:pt x="235" y="78"/>
                    </a:cubicBezTo>
                    <a:close/>
                    <a:moveTo>
                      <a:pt x="372" y="137"/>
                    </a:moveTo>
                    <a:cubicBezTo>
                      <a:pt x="357" y="102"/>
                      <a:pt x="321" y="85"/>
                      <a:pt x="295" y="85"/>
                    </a:cubicBezTo>
                    <a:cubicBezTo>
                      <a:pt x="263" y="85"/>
                      <a:pt x="257" y="98"/>
                      <a:pt x="232" y="98"/>
                    </a:cubicBezTo>
                    <a:cubicBezTo>
                      <a:pt x="208" y="98"/>
                      <a:pt x="202" y="85"/>
                      <a:pt x="170" y="85"/>
                    </a:cubicBezTo>
                    <a:cubicBezTo>
                      <a:pt x="143" y="85"/>
                      <a:pt x="108" y="102"/>
                      <a:pt x="93" y="137"/>
                    </a:cubicBezTo>
                    <a:cubicBezTo>
                      <a:pt x="62" y="207"/>
                      <a:pt x="114" y="341"/>
                      <a:pt x="175" y="341"/>
                    </a:cubicBezTo>
                    <a:cubicBezTo>
                      <a:pt x="199" y="341"/>
                      <a:pt x="210" y="328"/>
                      <a:pt x="232" y="328"/>
                    </a:cubicBezTo>
                    <a:cubicBezTo>
                      <a:pt x="255" y="328"/>
                      <a:pt x="265" y="341"/>
                      <a:pt x="290" y="341"/>
                    </a:cubicBezTo>
                    <a:cubicBezTo>
                      <a:pt x="351" y="341"/>
                      <a:pt x="403" y="207"/>
                      <a:pt x="372" y="137"/>
                    </a:cubicBezTo>
                    <a:close/>
                    <a:moveTo>
                      <a:pt x="172" y="126"/>
                    </a:moveTo>
                    <a:cubicBezTo>
                      <a:pt x="170" y="126"/>
                      <a:pt x="169" y="126"/>
                      <a:pt x="168" y="126"/>
                    </a:cubicBezTo>
                    <a:cubicBezTo>
                      <a:pt x="154" y="126"/>
                      <a:pt x="132" y="138"/>
                      <a:pt x="128" y="161"/>
                    </a:cubicBezTo>
                    <a:cubicBezTo>
                      <a:pt x="127" y="165"/>
                      <a:pt x="123" y="169"/>
                      <a:pt x="119" y="169"/>
                    </a:cubicBezTo>
                    <a:cubicBezTo>
                      <a:pt x="118" y="169"/>
                      <a:pt x="118" y="169"/>
                      <a:pt x="118" y="169"/>
                    </a:cubicBezTo>
                    <a:cubicBezTo>
                      <a:pt x="118" y="169"/>
                      <a:pt x="117" y="169"/>
                      <a:pt x="116" y="168"/>
                    </a:cubicBezTo>
                    <a:cubicBezTo>
                      <a:pt x="111" y="167"/>
                      <a:pt x="108" y="162"/>
                      <a:pt x="109" y="157"/>
                    </a:cubicBezTo>
                    <a:cubicBezTo>
                      <a:pt x="115" y="125"/>
                      <a:pt x="144" y="106"/>
                      <a:pt x="168" y="106"/>
                    </a:cubicBezTo>
                    <a:cubicBezTo>
                      <a:pt x="170" y="106"/>
                      <a:pt x="171" y="106"/>
                      <a:pt x="173" y="106"/>
                    </a:cubicBezTo>
                    <a:cubicBezTo>
                      <a:pt x="178" y="107"/>
                      <a:pt x="182" y="112"/>
                      <a:pt x="181" y="117"/>
                    </a:cubicBezTo>
                    <a:cubicBezTo>
                      <a:pt x="181" y="122"/>
                      <a:pt x="177" y="126"/>
                      <a:pt x="172" y="1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Freeform 19"/>
              <p:cNvSpPr>
                <a:spLocks noEditPoints="1"/>
              </p:cNvSpPr>
              <p:nvPr/>
            </p:nvSpPr>
            <p:spPr bwMode="auto">
              <a:xfrm>
                <a:off x="1332491" y="2950443"/>
                <a:ext cx="608012" cy="598488"/>
              </a:xfrm>
              <a:custGeom>
                <a:avLst/>
                <a:gdLst>
                  <a:gd name="T0" fmla="*/ 261 w 512"/>
                  <a:gd name="T1" fmla="*/ 3 h 504"/>
                  <a:gd name="T2" fmla="*/ 227 w 512"/>
                  <a:gd name="T3" fmla="*/ 2 h 504"/>
                  <a:gd name="T4" fmla="*/ 265 w 512"/>
                  <a:gd name="T5" fmla="*/ 266 h 504"/>
                  <a:gd name="T6" fmla="*/ 1 w 512"/>
                  <a:gd name="T7" fmla="*/ 227 h 504"/>
                  <a:gd name="T8" fmla="*/ 3 w 512"/>
                  <a:gd name="T9" fmla="*/ 261 h 504"/>
                  <a:gd name="T10" fmla="*/ 45 w 512"/>
                  <a:gd name="T11" fmla="*/ 298 h 504"/>
                  <a:gd name="T12" fmla="*/ 326 w 512"/>
                  <a:gd name="T13" fmla="*/ 327 h 504"/>
                  <a:gd name="T14" fmla="*/ 326 w 512"/>
                  <a:gd name="T15" fmla="*/ 326 h 504"/>
                  <a:gd name="T16" fmla="*/ 327 w 512"/>
                  <a:gd name="T17" fmla="*/ 327 h 504"/>
                  <a:gd name="T18" fmla="*/ 297 w 512"/>
                  <a:gd name="T19" fmla="*/ 45 h 504"/>
                  <a:gd name="T20" fmla="*/ 261 w 512"/>
                  <a:gd name="T21" fmla="*/ 3 h 504"/>
                  <a:gd name="T22" fmla="*/ 299 w 512"/>
                  <a:gd name="T23" fmla="*/ 300 h 504"/>
                  <a:gd name="T24" fmla="*/ 278 w 512"/>
                  <a:gd name="T25" fmla="*/ 300 h 504"/>
                  <a:gd name="T26" fmla="*/ 278 w 512"/>
                  <a:gd name="T27" fmla="*/ 279 h 504"/>
                  <a:gd name="T28" fmla="*/ 299 w 512"/>
                  <a:gd name="T29" fmla="*/ 279 h 504"/>
                  <a:gd name="T30" fmla="*/ 299 w 512"/>
                  <a:gd name="T31" fmla="*/ 300 h 504"/>
                  <a:gd name="T32" fmla="*/ 258 w 512"/>
                  <a:gd name="T33" fmla="*/ 370 h 504"/>
                  <a:gd name="T34" fmla="*/ 258 w 512"/>
                  <a:gd name="T35" fmla="*/ 475 h 504"/>
                  <a:gd name="T36" fmla="*/ 363 w 512"/>
                  <a:gd name="T37" fmla="*/ 475 h 504"/>
                  <a:gd name="T38" fmla="*/ 364 w 512"/>
                  <a:gd name="T39" fmla="*/ 370 h 504"/>
                  <a:gd name="T40" fmla="*/ 258 w 512"/>
                  <a:gd name="T41" fmla="*/ 370 h 504"/>
                  <a:gd name="T42" fmla="*/ 338 w 512"/>
                  <a:gd name="T43" fmla="*/ 450 h 504"/>
                  <a:gd name="T44" fmla="*/ 283 w 512"/>
                  <a:gd name="T45" fmla="*/ 450 h 504"/>
                  <a:gd name="T46" fmla="*/ 283 w 512"/>
                  <a:gd name="T47" fmla="*/ 395 h 504"/>
                  <a:gd name="T48" fmla="*/ 338 w 512"/>
                  <a:gd name="T49" fmla="*/ 395 h 504"/>
                  <a:gd name="T50" fmla="*/ 338 w 512"/>
                  <a:gd name="T51" fmla="*/ 450 h 504"/>
                  <a:gd name="T52" fmla="*/ 378 w 512"/>
                  <a:gd name="T53" fmla="*/ 250 h 504"/>
                  <a:gd name="T54" fmla="*/ 378 w 512"/>
                  <a:gd name="T55" fmla="*/ 355 h 504"/>
                  <a:gd name="T56" fmla="*/ 483 w 512"/>
                  <a:gd name="T57" fmla="*/ 355 h 504"/>
                  <a:gd name="T58" fmla="*/ 483 w 512"/>
                  <a:gd name="T59" fmla="*/ 250 h 504"/>
                  <a:gd name="T60" fmla="*/ 378 w 512"/>
                  <a:gd name="T61" fmla="*/ 250 h 504"/>
                  <a:gd name="T62" fmla="*/ 458 w 512"/>
                  <a:gd name="T63" fmla="*/ 330 h 504"/>
                  <a:gd name="T64" fmla="*/ 403 w 512"/>
                  <a:gd name="T65" fmla="*/ 330 h 504"/>
                  <a:gd name="T66" fmla="*/ 403 w 512"/>
                  <a:gd name="T67" fmla="*/ 275 h 504"/>
                  <a:gd name="T68" fmla="*/ 458 w 512"/>
                  <a:gd name="T69" fmla="*/ 275 h 504"/>
                  <a:gd name="T70" fmla="*/ 458 w 512"/>
                  <a:gd name="T71" fmla="*/ 33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12" h="504">
                    <a:moveTo>
                      <a:pt x="261" y="3"/>
                    </a:moveTo>
                    <a:cubicBezTo>
                      <a:pt x="251" y="1"/>
                      <a:pt x="236" y="0"/>
                      <a:pt x="227" y="2"/>
                    </a:cubicBezTo>
                    <a:cubicBezTo>
                      <a:pt x="226" y="4"/>
                      <a:pt x="253" y="181"/>
                      <a:pt x="265" y="266"/>
                    </a:cubicBezTo>
                    <a:cubicBezTo>
                      <a:pt x="180" y="253"/>
                      <a:pt x="3" y="226"/>
                      <a:pt x="1" y="227"/>
                    </a:cubicBezTo>
                    <a:cubicBezTo>
                      <a:pt x="0" y="236"/>
                      <a:pt x="0" y="251"/>
                      <a:pt x="3" y="261"/>
                    </a:cubicBezTo>
                    <a:cubicBezTo>
                      <a:pt x="9" y="283"/>
                      <a:pt x="25" y="296"/>
                      <a:pt x="45" y="298"/>
                    </a:cubicBezTo>
                    <a:cubicBezTo>
                      <a:pt x="116" y="305"/>
                      <a:pt x="326" y="327"/>
                      <a:pt x="326" y="327"/>
                    </a:cubicBezTo>
                    <a:cubicBezTo>
                      <a:pt x="326" y="326"/>
                      <a:pt x="326" y="326"/>
                      <a:pt x="326" y="326"/>
                    </a:cubicBezTo>
                    <a:cubicBezTo>
                      <a:pt x="327" y="327"/>
                      <a:pt x="327" y="327"/>
                      <a:pt x="327" y="327"/>
                    </a:cubicBezTo>
                    <a:cubicBezTo>
                      <a:pt x="327" y="327"/>
                      <a:pt x="304" y="117"/>
                      <a:pt x="297" y="45"/>
                    </a:cubicBezTo>
                    <a:cubicBezTo>
                      <a:pt x="295" y="25"/>
                      <a:pt x="283" y="9"/>
                      <a:pt x="261" y="3"/>
                    </a:cubicBezTo>
                    <a:close/>
                    <a:moveTo>
                      <a:pt x="299" y="300"/>
                    </a:moveTo>
                    <a:cubicBezTo>
                      <a:pt x="293" y="306"/>
                      <a:pt x="284" y="306"/>
                      <a:pt x="278" y="300"/>
                    </a:cubicBezTo>
                    <a:cubicBezTo>
                      <a:pt x="272" y="294"/>
                      <a:pt x="272" y="285"/>
                      <a:pt x="278" y="279"/>
                    </a:cubicBezTo>
                    <a:cubicBezTo>
                      <a:pt x="284" y="274"/>
                      <a:pt x="293" y="274"/>
                      <a:pt x="299" y="279"/>
                    </a:cubicBezTo>
                    <a:cubicBezTo>
                      <a:pt x="304" y="285"/>
                      <a:pt x="304" y="294"/>
                      <a:pt x="299" y="300"/>
                    </a:cubicBezTo>
                    <a:close/>
                    <a:moveTo>
                      <a:pt x="258" y="370"/>
                    </a:moveTo>
                    <a:cubicBezTo>
                      <a:pt x="229" y="399"/>
                      <a:pt x="229" y="446"/>
                      <a:pt x="258" y="475"/>
                    </a:cubicBezTo>
                    <a:cubicBezTo>
                      <a:pt x="287" y="504"/>
                      <a:pt x="334" y="504"/>
                      <a:pt x="363" y="475"/>
                    </a:cubicBezTo>
                    <a:cubicBezTo>
                      <a:pt x="392" y="446"/>
                      <a:pt x="393" y="399"/>
                      <a:pt x="364" y="370"/>
                    </a:cubicBezTo>
                    <a:cubicBezTo>
                      <a:pt x="334" y="341"/>
                      <a:pt x="287" y="341"/>
                      <a:pt x="258" y="370"/>
                    </a:cubicBezTo>
                    <a:close/>
                    <a:moveTo>
                      <a:pt x="338" y="450"/>
                    </a:moveTo>
                    <a:cubicBezTo>
                      <a:pt x="323" y="465"/>
                      <a:pt x="298" y="465"/>
                      <a:pt x="283" y="450"/>
                    </a:cubicBezTo>
                    <a:cubicBezTo>
                      <a:pt x="268" y="435"/>
                      <a:pt x="268" y="410"/>
                      <a:pt x="283" y="395"/>
                    </a:cubicBezTo>
                    <a:cubicBezTo>
                      <a:pt x="298" y="380"/>
                      <a:pt x="323" y="380"/>
                      <a:pt x="338" y="395"/>
                    </a:cubicBezTo>
                    <a:cubicBezTo>
                      <a:pt x="353" y="410"/>
                      <a:pt x="353" y="435"/>
                      <a:pt x="338" y="450"/>
                    </a:cubicBezTo>
                    <a:close/>
                    <a:moveTo>
                      <a:pt x="378" y="250"/>
                    </a:moveTo>
                    <a:cubicBezTo>
                      <a:pt x="349" y="279"/>
                      <a:pt x="349" y="326"/>
                      <a:pt x="378" y="355"/>
                    </a:cubicBezTo>
                    <a:cubicBezTo>
                      <a:pt x="407" y="384"/>
                      <a:pt x="454" y="385"/>
                      <a:pt x="483" y="355"/>
                    </a:cubicBezTo>
                    <a:cubicBezTo>
                      <a:pt x="512" y="326"/>
                      <a:pt x="512" y="279"/>
                      <a:pt x="483" y="250"/>
                    </a:cubicBezTo>
                    <a:cubicBezTo>
                      <a:pt x="454" y="221"/>
                      <a:pt x="407" y="221"/>
                      <a:pt x="378" y="250"/>
                    </a:cubicBezTo>
                    <a:close/>
                    <a:moveTo>
                      <a:pt x="458" y="330"/>
                    </a:moveTo>
                    <a:cubicBezTo>
                      <a:pt x="443" y="345"/>
                      <a:pt x="418" y="345"/>
                      <a:pt x="403" y="330"/>
                    </a:cubicBezTo>
                    <a:cubicBezTo>
                      <a:pt x="388" y="315"/>
                      <a:pt x="388" y="290"/>
                      <a:pt x="403" y="275"/>
                    </a:cubicBezTo>
                    <a:cubicBezTo>
                      <a:pt x="418" y="260"/>
                      <a:pt x="443" y="260"/>
                      <a:pt x="458" y="275"/>
                    </a:cubicBezTo>
                    <a:cubicBezTo>
                      <a:pt x="473" y="290"/>
                      <a:pt x="473" y="315"/>
                      <a:pt x="458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Freeform 20"/>
              <p:cNvSpPr>
                <a:spLocks noEditPoints="1"/>
              </p:cNvSpPr>
              <p:nvPr/>
            </p:nvSpPr>
            <p:spPr bwMode="auto">
              <a:xfrm>
                <a:off x="2467553" y="4045818"/>
                <a:ext cx="523875" cy="630238"/>
              </a:xfrm>
              <a:custGeom>
                <a:avLst/>
                <a:gdLst>
                  <a:gd name="T0" fmla="*/ 109 w 442"/>
                  <a:gd name="T1" fmla="*/ 531 h 531"/>
                  <a:gd name="T2" fmla="*/ 350 w 442"/>
                  <a:gd name="T3" fmla="*/ 518 h 531"/>
                  <a:gd name="T4" fmla="*/ 358 w 442"/>
                  <a:gd name="T5" fmla="*/ 338 h 531"/>
                  <a:gd name="T6" fmla="*/ 86 w 442"/>
                  <a:gd name="T7" fmla="*/ 187 h 531"/>
                  <a:gd name="T8" fmla="*/ 104 w 442"/>
                  <a:gd name="T9" fmla="*/ 194 h 531"/>
                  <a:gd name="T10" fmla="*/ 111 w 442"/>
                  <a:gd name="T11" fmla="*/ 183 h 531"/>
                  <a:gd name="T12" fmla="*/ 117 w 442"/>
                  <a:gd name="T13" fmla="*/ 176 h 531"/>
                  <a:gd name="T14" fmla="*/ 86 w 442"/>
                  <a:gd name="T15" fmla="*/ 187 h 531"/>
                  <a:gd name="T16" fmla="*/ 221 w 442"/>
                  <a:gd name="T17" fmla="*/ 88 h 531"/>
                  <a:gd name="T18" fmla="*/ 224 w 442"/>
                  <a:gd name="T19" fmla="*/ 69 h 531"/>
                  <a:gd name="T20" fmla="*/ 238 w 442"/>
                  <a:gd name="T21" fmla="*/ 101 h 531"/>
                  <a:gd name="T22" fmla="*/ 220 w 442"/>
                  <a:gd name="T23" fmla="*/ 137 h 531"/>
                  <a:gd name="T24" fmla="*/ 233 w 442"/>
                  <a:gd name="T25" fmla="*/ 158 h 531"/>
                  <a:gd name="T26" fmla="*/ 238 w 442"/>
                  <a:gd name="T27" fmla="*/ 131 h 531"/>
                  <a:gd name="T28" fmla="*/ 242 w 442"/>
                  <a:gd name="T29" fmla="*/ 125 h 531"/>
                  <a:gd name="T30" fmla="*/ 285 w 442"/>
                  <a:gd name="T31" fmla="*/ 122 h 531"/>
                  <a:gd name="T32" fmla="*/ 251 w 442"/>
                  <a:gd name="T33" fmla="*/ 149 h 531"/>
                  <a:gd name="T34" fmla="*/ 262 w 442"/>
                  <a:gd name="T35" fmla="*/ 213 h 531"/>
                  <a:gd name="T36" fmla="*/ 293 w 442"/>
                  <a:gd name="T37" fmla="*/ 201 h 531"/>
                  <a:gd name="T38" fmla="*/ 359 w 442"/>
                  <a:gd name="T39" fmla="*/ 255 h 531"/>
                  <a:gd name="T40" fmla="*/ 353 w 442"/>
                  <a:gd name="T41" fmla="*/ 218 h 531"/>
                  <a:gd name="T42" fmla="*/ 322 w 442"/>
                  <a:gd name="T43" fmla="*/ 163 h 531"/>
                  <a:gd name="T44" fmla="*/ 325 w 442"/>
                  <a:gd name="T45" fmla="*/ 128 h 531"/>
                  <a:gd name="T46" fmla="*/ 305 w 442"/>
                  <a:gd name="T47" fmla="*/ 125 h 531"/>
                  <a:gd name="T48" fmla="*/ 324 w 442"/>
                  <a:gd name="T49" fmla="*/ 119 h 531"/>
                  <a:gd name="T50" fmla="*/ 350 w 442"/>
                  <a:gd name="T51" fmla="*/ 122 h 531"/>
                  <a:gd name="T52" fmla="*/ 243 w 442"/>
                  <a:gd name="T53" fmla="*/ 44 h 531"/>
                  <a:gd name="T54" fmla="*/ 238 w 442"/>
                  <a:gd name="T55" fmla="*/ 56 h 531"/>
                  <a:gd name="T56" fmla="*/ 209 w 442"/>
                  <a:gd name="T57" fmla="*/ 70 h 531"/>
                  <a:gd name="T58" fmla="*/ 197 w 442"/>
                  <a:gd name="T59" fmla="*/ 312 h 531"/>
                  <a:gd name="T60" fmla="*/ 255 w 442"/>
                  <a:gd name="T61" fmla="*/ 348 h 531"/>
                  <a:gd name="T62" fmla="*/ 272 w 442"/>
                  <a:gd name="T63" fmla="*/ 355 h 531"/>
                  <a:gd name="T64" fmla="*/ 267 w 442"/>
                  <a:gd name="T65" fmla="*/ 345 h 531"/>
                  <a:gd name="T66" fmla="*/ 269 w 442"/>
                  <a:gd name="T67" fmla="*/ 324 h 531"/>
                  <a:gd name="T68" fmla="*/ 274 w 442"/>
                  <a:gd name="T69" fmla="*/ 314 h 531"/>
                  <a:gd name="T70" fmla="*/ 269 w 442"/>
                  <a:gd name="T71" fmla="*/ 294 h 531"/>
                  <a:gd name="T72" fmla="*/ 251 w 442"/>
                  <a:gd name="T73" fmla="*/ 261 h 531"/>
                  <a:gd name="T74" fmla="*/ 218 w 442"/>
                  <a:gd name="T75" fmla="*/ 271 h 531"/>
                  <a:gd name="T76" fmla="*/ 153 w 442"/>
                  <a:gd name="T77" fmla="*/ 198 h 531"/>
                  <a:gd name="T78" fmla="*/ 164 w 442"/>
                  <a:gd name="T79" fmla="*/ 194 h 531"/>
                  <a:gd name="T80" fmla="*/ 107 w 442"/>
                  <a:gd name="T81" fmla="*/ 209 h 531"/>
                  <a:gd name="T82" fmla="*/ 90 w 442"/>
                  <a:gd name="T83" fmla="*/ 209 h 531"/>
                  <a:gd name="T84" fmla="*/ 130 w 442"/>
                  <a:gd name="T85" fmla="*/ 308 h 531"/>
                  <a:gd name="T86" fmla="*/ 155 w 442"/>
                  <a:gd name="T87" fmla="*/ 284 h 531"/>
                  <a:gd name="T88" fmla="*/ 123 w 442"/>
                  <a:gd name="T89" fmla="*/ 299 h 531"/>
                  <a:gd name="T90" fmla="*/ 118 w 442"/>
                  <a:gd name="T91" fmla="*/ 272 h 531"/>
                  <a:gd name="T92" fmla="*/ 139 w 442"/>
                  <a:gd name="T93" fmla="*/ 261 h 531"/>
                  <a:gd name="T94" fmla="*/ 150 w 442"/>
                  <a:gd name="T95" fmla="*/ 212 h 531"/>
                  <a:gd name="T96" fmla="*/ 120 w 442"/>
                  <a:gd name="T97" fmla="*/ 104 h 531"/>
                  <a:gd name="T98" fmla="*/ 122 w 442"/>
                  <a:gd name="T99" fmla="*/ 146 h 531"/>
                  <a:gd name="T100" fmla="*/ 130 w 442"/>
                  <a:gd name="T101" fmla="*/ 143 h 531"/>
                  <a:gd name="T102" fmla="*/ 131 w 442"/>
                  <a:gd name="T103" fmla="*/ 151 h 531"/>
                  <a:gd name="T104" fmla="*/ 149 w 442"/>
                  <a:gd name="T105" fmla="*/ 124 h 531"/>
                  <a:gd name="T106" fmla="*/ 151 w 442"/>
                  <a:gd name="T107" fmla="*/ 110 h 531"/>
                  <a:gd name="T108" fmla="*/ 129 w 442"/>
                  <a:gd name="T109" fmla="*/ 105 h 531"/>
                  <a:gd name="T110" fmla="*/ 121 w 442"/>
                  <a:gd name="T111" fmla="*/ 104 h 531"/>
                  <a:gd name="T112" fmla="*/ 394 w 442"/>
                  <a:gd name="T113" fmla="*/ 354 h 531"/>
                  <a:gd name="T114" fmla="*/ 37 w 442"/>
                  <a:gd name="T115" fmla="*/ 241 h 531"/>
                  <a:gd name="T116" fmla="*/ 127 w 442"/>
                  <a:gd name="T117" fmla="*/ 9 h 531"/>
                  <a:gd name="T118" fmla="*/ 5 w 442"/>
                  <a:gd name="T119" fmla="*/ 247 h 531"/>
                  <a:gd name="T120" fmla="*/ 416 w 442"/>
                  <a:gd name="T121" fmla="*/ 377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42" h="531">
                    <a:moveTo>
                      <a:pt x="350" y="518"/>
                    </a:moveTo>
                    <a:cubicBezTo>
                      <a:pt x="353" y="523"/>
                      <a:pt x="349" y="531"/>
                      <a:pt x="342" y="531"/>
                    </a:cubicBezTo>
                    <a:cubicBezTo>
                      <a:pt x="109" y="531"/>
                      <a:pt x="109" y="531"/>
                      <a:pt x="109" y="531"/>
                    </a:cubicBezTo>
                    <a:cubicBezTo>
                      <a:pt x="102" y="531"/>
                      <a:pt x="101" y="522"/>
                      <a:pt x="103" y="518"/>
                    </a:cubicBezTo>
                    <a:cubicBezTo>
                      <a:pt x="119" y="492"/>
                      <a:pt x="171" y="469"/>
                      <a:pt x="226" y="469"/>
                    </a:cubicBezTo>
                    <a:cubicBezTo>
                      <a:pt x="279" y="469"/>
                      <a:pt x="331" y="490"/>
                      <a:pt x="350" y="518"/>
                    </a:cubicBezTo>
                    <a:close/>
                    <a:moveTo>
                      <a:pt x="133" y="70"/>
                    </a:moveTo>
                    <a:cubicBezTo>
                      <a:pt x="207" y="8"/>
                      <a:pt x="317" y="17"/>
                      <a:pt x="379" y="92"/>
                    </a:cubicBezTo>
                    <a:cubicBezTo>
                      <a:pt x="442" y="166"/>
                      <a:pt x="432" y="276"/>
                      <a:pt x="358" y="338"/>
                    </a:cubicBezTo>
                    <a:cubicBezTo>
                      <a:pt x="284" y="401"/>
                      <a:pt x="173" y="391"/>
                      <a:pt x="111" y="317"/>
                    </a:cubicBezTo>
                    <a:cubicBezTo>
                      <a:pt x="49" y="243"/>
                      <a:pt x="58" y="132"/>
                      <a:pt x="133" y="70"/>
                    </a:cubicBezTo>
                    <a:close/>
                    <a:moveTo>
                      <a:pt x="86" y="187"/>
                    </a:moveTo>
                    <a:cubicBezTo>
                      <a:pt x="88" y="185"/>
                      <a:pt x="90" y="184"/>
                      <a:pt x="93" y="184"/>
                    </a:cubicBezTo>
                    <a:cubicBezTo>
                      <a:pt x="96" y="184"/>
                      <a:pt x="98" y="185"/>
                      <a:pt x="100" y="187"/>
                    </a:cubicBezTo>
                    <a:cubicBezTo>
                      <a:pt x="102" y="189"/>
                      <a:pt x="103" y="191"/>
                      <a:pt x="104" y="194"/>
                    </a:cubicBezTo>
                    <a:cubicBezTo>
                      <a:pt x="106" y="193"/>
                      <a:pt x="108" y="192"/>
                      <a:pt x="110" y="191"/>
                    </a:cubicBezTo>
                    <a:cubicBezTo>
                      <a:pt x="112" y="190"/>
                      <a:pt x="115" y="189"/>
                      <a:pt x="115" y="188"/>
                    </a:cubicBezTo>
                    <a:cubicBezTo>
                      <a:pt x="115" y="188"/>
                      <a:pt x="115" y="187"/>
                      <a:pt x="111" y="183"/>
                    </a:cubicBezTo>
                    <a:cubicBezTo>
                      <a:pt x="110" y="182"/>
                      <a:pt x="110" y="181"/>
                      <a:pt x="110" y="180"/>
                    </a:cubicBezTo>
                    <a:cubicBezTo>
                      <a:pt x="111" y="179"/>
                      <a:pt x="111" y="179"/>
                      <a:pt x="112" y="178"/>
                    </a:cubicBezTo>
                    <a:cubicBezTo>
                      <a:pt x="115" y="178"/>
                      <a:pt x="116" y="177"/>
                      <a:pt x="117" y="176"/>
                    </a:cubicBezTo>
                    <a:cubicBezTo>
                      <a:pt x="117" y="176"/>
                      <a:pt x="117" y="175"/>
                      <a:pt x="117" y="175"/>
                    </a:cubicBezTo>
                    <a:cubicBezTo>
                      <a:pt x="106" y="176"/>
                      <a:pt x="95" y="179"/>
                      <a:pt x="86" y="184"/>
                    </a:cubicBezTo>
                    <a:cubicBezTo>
                      <a:pt x="86" y="185"/>
                      <a:pt x="86" y="186"/>
                      <a:pt x="86" y="187"/>
                    </a:cubicBezTo>
                    <a:close/>
                    <a:moveTo>
                      <a:pt x="214" y="101"/>
                    </a:moveTo>
                    <a:cubicBezTo>
                      <a:pt x="216" y="100"/>
                      <a:pt x="220" y="99"/>
                      <a:pt x="223" y="100"/>
                    </a:cubicBezTo>
                    <a:cubicBezTo>
                      <a:pt x="222" y="97"/>
                      <a:pt x="221" y="92"/>
                      <a:pt x="221" y="88"/>
                    </a:cubicBezTo>
                    <a:cubicBezTo>
                      <a:pt x="218" y="73"/>
                      <a:pt x="217" y="70"/>
                      <a:pt x="219" y="68"/>
                    </a:cubicBezTo>
                    <a:cubicBezTo>
                      <a:pt x="219" y="68"/>
                      <a:pt x="220" y="67"/>
                      <a:pt x="221" y="67"/>
                    </a:cubicBezTo>
                    <a:cubicBezTo>
                      <a:pt x="223" y="67"/>
                      <a:pt x="224" y="69"/>
                      <a:pt x="224" y="69"/>
                    </a:cubicBezTo>
                    <a:cubicBezTo>
                      <a:pt x="224" y="69"/>
                      <a:pt x="225" y="70"/>
                      <a:pt x="225" y="70"/>
                    </a:cubicBezTo>
                    <a:cubicBezTo>
                      <a:pt x="226" y="73"/>
                      <a:pt x="228" y="76"/>
                      <a:pt x="230" y="79"/>
                    </a:cubicBezTo>
                    <a:cubicBezTo>
                      <a:pt x="234" y="86"/>
                      <a:pt x="239" y="94"/>
                      <a:pt x="238" y="101"/>
                    </a:cubicBezTo>
                    <a:cubicBezTo>
                      <a:pt x="237" y="105"/>
                      <a:pt x="234" y="108"/>
                      <a:pt x="230" y="111"/>
                    </a:cubicBezTo>
                    <a:cubicBezTo>
                      <a:pt x="226" y="114"/>
                      <a:pt x="226" y="115"/>
                      <a:pt x="226" y="118"/>
                    </a:cubicBezTo>
                    <a:cubicBezTo>
                      <a:pt x="225" y="122"/>
                      <a:pt x="225" y="128"/>
                      <a:pt x="220" y="137"/>
                    </a:cubicBezTo>
                    <a:cubicBezTo>
                      <a:pt x="224" y="141"/>
                      <a:pt x="224" y="146"/>
                      <a:pt x="223" y="149"/>
                    </a:cubicBezTo>
                    <a:cubicBezTo>
                      <a:pt x="223" y="153"/>
                      <a:pt x="223" y="156"/>
                      <a:pt x="228" y="159"/>
                    </a:cubicBezTo>
                    <a:cubicBezTo>
                      <a:pt x="230" y="159"/>
                      <a:pt x="232" y="159"/>
                      <a:pt x="233" y="158"/>
                    </a:cubicBezTo>
                    <a:cubicBezTo>
                      <a:pt x="235" y="155"/>
                      <a:pt x="234" y="151"/>
                      <a:pt x="234" y="147"/>
                    </a:cubicBezTo>
                    <a:cubicBezTo>
                      <a:pt x="233" y="142"/>
                      <a:pt x="233" y="138"/>
                      <a:pt x="235" y="134"/>
                    </a:cubicBezTo>
                    <a:cubicBezTo>
                      <a:pt x="236" y="133"/>
                      <a:pt x="237" y="132"/>
                      <a:pt x="238" y="131"/>
                    </a:cubicBezTo>
                    <a:cubicBezTo>
                      <a:pt x="240" y="130"/>
                      <a:pt x="240" y="130"/>
                      <a:pt x="240" y="128"/>
                    </a:cubicBezTo>
                    <a:cubicBezTo>
                      <a:pt x="239" y="128"/>
                      <a:pt x="239" y="127"/>
                      <a:pt x="240" y="126"/>
                    </a:cubicBezTo>
                    <a:cubicBezTo>
                      <a:pt x="240" y="125"/>
                      <a:pt x="241" y="125"/>
                      <a:pt x="242" y="125"/>
                    </a:cubicBezTo>
                    <a:cubicBezTo>
                      <a:pt x="249" y="124"/>
                      <a:pt x="257" y="126"/>
                      <a:pt x="264" y="130"/>
                    </a:cubicBezTo>
                    <a:cubicBezTo>
                      <a:pt x="265" y="128"/>
                      <a:pt x="266" y="126"/>
                      <a:pt x="267" y="125"/>
                    </a:cubicBezTo>
                    <a:cubicBezTo>
                      <a:pt x="272" y="120"/>
                      <a:pt x="279" y="118"/>
                      <a:pt x="285" y="122"/>
                    </a:cubicBezTo>
                    <a:cubicBezTo>
                      <a:pt x="289" y="126"/>
                      <a:pt x="290" y="130"/>
                      <a:pt x="288" y="135"/>
                    </a:cubicBezTo>
                    <a:cubicBezTo>
                      <a:pt x="285" y="145"/>
                      <a:pt x="272" y="153"/>
                      <a:pt x="262" y="153"/>
                    </a:cubicBezTo>
                    <a:cubicBezTo>
                      <a:pt x="258" y="153"/>
                      <a:pt x="254" y="152"/>
                      <a:pt x="251" y="149"/>
                    </a:cubicBezTo>
                    <a:cubicBezTo>
                      <a:pt x="245" y="151"/>
                      <a:pt x="240" y="155"/>
                      <a:pt x="238" y="161"/>
                    </a:cubicBezTo>
                    <a:cubicBezTo>
                      <a:pt x="234" y="172"/>
                      <a:pt x="237" y="187"/>
                      <a:pt x="245" y="200"/>
                    </a:cubicBezTo>
                    <a:cubicBezTo>
                      <a:pt x="252" y="211"/>
                      <a:pt x="258" y="213"/>
                      <a:pt x="262" y="213"/>
                    </a:cubicBezTo>
                    <a:cubicBezTo>
                      <a:pt x="267" y="213"/>
                      <a:pt x="272" y="210"/>
                      <a:pt x="277" y="207"/>
                    </a:cubicBezTo>
                    <a:cubicBezTo>
                      <a:pt x="282" y="205"/>
                      <a:pt x="287" y="202"/>
                      <a:pt x="292" y="201"/>
                    </a:cubicBezTo>
                    <a:cubicBezTo>
                      <a:pt x="292" y="201"/>
                      <a:pt x="293" y="201"/>
                      <a:pt x="293" y="201"/>
                    </a:cubicBezTo>
                    <a:cubicBezTo>
                      <a:pt x="293" y="201"/>
                      <a:pt x="294" y="201"/>
                      <a:pt x="294" y="202"/>
                    </a:cubicBezTo>
                    <a:cubicBezTo>
                      <a:pt x="296" y="203"/>
                      <a:pt x="301" y="207"/>
                      <a:pt x="306" y="213"/>
                    </a:cubicBezTo>
                    <a:cubicBezTo>
                      <a:pt x="320" y="226"/>
                      <a:pt x="349" y="255"/>
                      <a:pt x="359" y="255"/>
                    </a:cubicBezTo>
                    <a:cubicBezTo>
                      <a:pt x="360" y="255"/>
                      <a:pt x="360" y="254"/>
                      <a:pt x="360" y="254"/>
                    </a:cubicBezTo>
                    <a:cubicBezTo>
                      <a:pt x="361" y="253"/>
                      <a:pt x="362" y="249"/>
                      <a:pt x="358" y="236"/>
                    </a:cubicBezTo>
                    <a:cubicBezTo>
                      <a:pt x="356" y="231"/>
                      <a:pt x="355" y="225"/>
                      <a:pt x="353" y="218"/>
                    </a:cubicBezTo>
                    <a:cubicBezTo>
                      <a:pt x="348" y="198"/>
                      <a:pt x="341" y="171"/>
                      <a:pt x="333" y="158"/>
                    </a:cubicBezTo>
                    <a:cubicBezTo>
                      <a:pt x="331" y="160"/>
                      <a:pt x="328" y="162"/>
                      <a:pt x="326" y="163"/>
                    </a:cubicBezTo>
                    <a:cubicBezTo>
                      <a:pt x="324" y="164"/>
                      <a:pt x="323" y="164"/>
                      <a:pt x="322" y="163"/>
                    </a:cubicBezTo>
                    <a:cubicBezTo>
                      <a:pt x="319" y="158"/>
                      <a:pt x="321" y="153"/>
                      <a:pt x="324" y="147"/>
                    </a:cubicBezTo>
                    <a:cubicBezTo>
                      <a:pt x="326" y="142"/>
                      <a:pt x="329" y="135"/>
                      <a:pt x="327" y="129"/>
                    </a:cubicBezTo>
                    <a:cubicBezTo>
                      <a:pt x="327" y="128"/>
                      <a:pt x="326" y="128"/>
                      <a:pt x="325" y="128"/>
                    </a:cubicBezTo>
                    <a:cubicBezTo>
                      <a:pt x="324" y="128"/>
                      <a:pt x="322" y="129"/>
                      <a:pt x="321" y="130"/>
                    </a:cubicBezTo>
                    <a:cubicBezTo>
                      <a:pt x="319" y="131"/>
                      <a:pt x="317" y="133"/>
                      <a:pt x="314" y="133"/>
                    </a:cubicBezTo>
                    <a:cubicBezTo>
                      <a:pt x="310" y="133"/>
                      <a:pt x="307" y="129"/>
                      <a:pt x="305" y="125"/>
                    </a:cubicBezTo>
                    <a:cubicBezTo>
                      <a:pt x="304" y="124"/>
                      <a:pt x="304" y="123"/>
                      <a:pt x="305" y="122"/>
                    </a:cubicBezTo>
                    <a:cubicBezTo>
                      <a:pt x="306" y="121"/>
                      <a:pt x="307" y="121"/>
                      <a:pt x="308" y="121"/>
                    </a:cubicBezTo>
                    <a:cubicBezTo>
                      <a:pt x="313" y="124"/>
                      <a:pt x="318" y="122"/>
                      <a:pt x="324" y="119"/>
                    </a:cubicBezTo>
                    <a:cubicBezTo>
                      <a:pt x="328" y="117"/>
                      <a:pt x="332" y="115"/>
                      <a:pt x="336" y="115"/>
                    </a:cubicBezTo>
                    <a:cubicBezTo>
                      <a:pt x="340" y="115"/>
                      <a:pt x="343" y="116"/>
                      <a:pt x="346" y="118"/>
                    </a:cubicBezTo>
                    <a:cubicBezTo>
                      <a:pt x="347" y="119"/>
                      <a:pt x="348" y="121"/>
                      <a:pt x="350" y="122"/>
                    </a:cubicBezTo>
                    <a:cubicBezTo>
                      <a:pt x="352" y="127"/>
                      <a:pt x="355" y="131"/>
                      <a:pt x="365" y="130"/>
                    </a:cubicBezTo>
                    <a:cubicBezTo>
                      <a:pt x="362" y="121"/>
                      <a:pt x="359" y="107"/>
                      <a:pt x="366" y="99"/>
                    </a:cubicBezTo>
                    <a:cubicBezTo>
                      <a:pt x="335" y="64"/>
                      <a:pt x="290" y="43"/>
                      <a:pt x="243" y="44"/>
                    </a:cubicBezTo>
                    <a:cubicBezTo>
                      <a:pt x="245" y="47"/>
                      <a:pt x="245" y="49"/>
                      <a:pt x="245" y="51"/>
                    </a:cubicBezTo>
                    <a:cubicBezTo>
                      <a:pt x="245" y="53"/>
                      <a:pt x="243" y="55"/>
                      <a:pt x="240" y="56"/>
                    </a:cubicBezTo>
                    <a:cubicBezTo>
                      <a:pt x="240" y="57"/>
                      <a:pt x="239" y="57"/>
                      <a:pt x="238" y="56"/>
                    </a:cubicBezTo>
                    <a:cubicBezTo>
                      <a:pt x="237" y="56"/>
                      <a:pt x="237" y="56"/>
                      <a:pt x="237" y="55"/>
                    </a:cubicBezTo>
                    <a:cubicBezTo>
                      <a:pt x="235" y="52"/>
                      <a:pt x="233" y="51"/>
                      <a:pt x="230" y="51"/>
                    </a:cubicBezTo>
                    <a:cubicBezTo>
                      <a:pt x="224" y="51"/>
                      <a:pt x="214" y="58"/>
                      <a:pt x="209" y="70"/>
                    </a:cubicBezTo>
                    <a:cubicBezTo>
                      <a:pt x="206" y="76"/>
                      <a:pt x="203" y="88"/>
                      <a:pt x="214" y="101"/>
                    </a:cubicBezTo>
                    <a:close/>
                    <a:moveTo>
                      <a:pt x="189" y="286"/>
                    </a:moveTo>
                    <a:cubicBezTo>
                      <a:pt x="188" y="295"/>
                      <a:pt x="192" y="303"/>
                      <a:pt x="197" y="312"/>
                    </a:cubicBezTo>
                    <a:cubicBezTo>
                      <a:pt x="198" y="313"/>
                      <a:pt x="199" y="315"/>
                      <a:pt x="199" y="316"/>
                    </a:cubicBezTo>
                    <a:cubicBezTo>
                      <a:pt x="203" y="316"/>
                      <a:pt x="206" y="315"/>
                      <a:pt x="209" y="315"/>
                    </a:cubicBezTo>
                    <a:cubicBezTo>
                      <a:pt x="230" y="315"/>
                      <a:pt x="243" y="332"/>
                      <a:pt x="255" y="348"/>
                    </a:cubicBezTo>
                    <a:cubicBezTo>
                      <a:pt x="259" y="353"/>
                      <a:pt x="264" y="358"/>
                      <a:pt x="268" y="363"/>
                    </a:cubicBezTo>
                    <a:cubicBezTo>
                      <a:pt x="271" y="362"/>
                      <a:pt x="274" y="362"/>
                      <a:pt x="277" y="361"/>
                    </a:cubicBezTo>
                    <a:cubicBezTo>
                      <a:pt x="276" y="358"/>
                      <a:pt x="274" y="356"/>
                      <a:pt x="272" y="355"/>
                    </a:cubicBezTo>
                    <a:cubicBezTo>
                      <a:pt x="271" y="354"/>
                      <a:pt x="271" y="353"/>
                      <a:pt x="271" y="352"/>
                    </a:cubicBezTo>
                    <a:cubicBezTo>
                      <a:pt x="271" y="347"/>
                      <a:pt x="270" y="346"/>
                      <a:pt x="269" y="346"/>
                    </a:cubicBezTo>
                    <a:cubicBezTo>
                      <a:pt x="269" y="346"/>
                      <a:pt x="268" y="346"/>
                      <a:pt x="267" y="345"/>
                    </a:cubicBezTo>
                    <a:cubicBezTo>
                      <a:pt x="267" y="344"/>
                      <a:pt x="267" y="344"/>
                      <a:pt x="267" y="343"/>
                    </a:cubicBezTo>
                    <a:cubicBezTo>
                      <a:pt x="268" y="337"/>
                      <a:pt x="270" y="332"/>
                      <a:pt x="273" y="327"/>
                    </a:cubicBezTo>
                    <a:cubicBezTo>
                      <a:pt x="271" y="327"/>
                      <a:pt x="270" y="326"/>
                      <a:pt x="269" y="324"/>
                    </a:cubicBezTo>
                    <a:cubicBezTo>
                      <a:pt x="268" y="324"/>
                      <a:pt x="268" y="322"/>
                      <a:pt x="268" y="321"/>
                    </a:cubicBezTo>
                    <a:cubicBezTo>
                      <a:pt x="269" y="320"/>
                      <a:pt x="270" y="319"/>
                      <a:pt x="271" y="317"/>
                    </a:cubicBezTo>
                    <a:cubicBezTo>
                      <a:pt x="272" y="316"/>
                      <a:pt x="273" y="315"/>
                      <a:pt x="274" y="314"/>
                    </a:cubicBezTo>
                    <a:cubicBezTo>
                      <a:pt x="273" y="312"/>
                      <a:pt x="273" y="311"/>
                      <a:pt x="273" y="309"/>
                    </a:cubicBezTo>
                    <a:cubicBezTo>
                      <a:pt x="272" y="305"/>
                      <a:pt x="272" y="301"/>
                      <a:pt x="269" y="298"/>
                    </a:cubicBezTo>
                    <a:cubicBezTo>
                      <a:pt x="268" y="297"/>
                      <a:pt x="268" y="295"/>
                      <a:pt x="269" y="294"/>
                    </a:cubicBezTo>
                    <a:cubicBezTo>
                      <a:pt x="276" y="283"/>
                      <a:pt x="272" y="274"/>
                      <a:pt x="267" y="263"/>
                    </a:cubicBezTo>
                    <a:cubicBezTo>
                      <a:pt x="265" y="260"/>
                      <a:pt x="264" y="258"/>
                      <a:pt x="263" y="255"/>
                    </a:cubicBezTo>
                    <a:cubicBezTo>
                      <a:pt x="260" y="255"/>
                      <a:pt x="256" y="258"/>
                      <a:pt x="251" y="261"/>
                    </a:cubicBezTo>
                    <a:cubicBezTo>
                      <a:pt x="247" y="264"/>
                      <a:pt x="242" y="268"/>
                      <a:pt x="237" y="268"/>
                    </a:cubicBezTo>
                    <a:cubicBezTo>
                      <a:pt x="234" y="268"/>
                      <a:pt x="232" y="267"/>
                      <a:pt x="231" y="266"/>
                    </a:cubicBezTo>
                    <a:cubicBezTo>
                      <a:pt x="226" y="268"/>
                      <a:pt x="222" y="270"/>
                      <a:pt x="218" y="271"/>
                    </a:cubicBezTo>
                    <a:cubicBezTo>
                      <a:pt x="208" y="275"/>
                      <a:pt x="199" y="278"/>
                      <a:pt x="189" y="286"/>
                    </a:cubicBezTo>
                    <a:close/>
                    <a:moveTo>
                      <a:pt x="144" y="206"/>
                    </a:moveTo>
                    <a:cubicBezTo>
                      <a:pt x="148" y="200"/>
                      <a:pt x="151" y="198"/>
                      <a:pt x="153" y="198"/>
                    </a:cubicBezTo>
                    <a:cubicBezTo>
                      <a:pt x="155" y="198"/>
                      <a:pt x="157" y="200"/>
                      <a:pt x="157" y="201"/>
                    </a:cubicBezTo>
                    <a:cubicBezTo>
                      <a:pt x="157" y="201"/>
                      <a:pt x="157" y="201"/>
                      <a:pt x="157" y="201"/>
                    </a:cubicBezTo>
                    <a:cubicBezTo>
                      <a:pt x="158" y="201"/>
                      <a:pt x="160" y="199"/>
                      <a:pt x="164" y="194"/>
                    </a:cubicBezTo>
                    <a:cubicBezTo>
                      <a:pt x="162" y="192"/>
                      <a:pt x="157" y="191"/>
                      <a:pt x="152" y="191"/>
                    </a:cubicBezTo>
                    <a:cubicBezTo>
                      <a:pt x="137" y="191"/>
                      <a:pt x="115" y="198"/>
                      <a:pt x="109" y="204"/>
                    </a:cubicBezTo>
                    <a:cubicBezTo>
                      <a:pt x="109" y="206"/>
                      <a:pt x="108" y="207"/>
                      <a:pt x="107" y="209"/>
                    </a:cubicBezTo>
                    <a:cubicBezTo>
                      <a:pt x="105" y="212"/>
                      <a:pt x="102" y="215"/>
                      <a:pt x="99" y="215"/>
                    </a:cubicBezTo>
                    <a:cubicBezTo>
                      <a:pt x="97" y="215"/>
                      <a:pt x="94" y="214"/>
                      <a:pt x="93" y="209"/>
                    </a:cubicBezTo>
                    <a:cubicBezTo>
                      <a:pt x="91" y="209"/>
                      <a:pt x="90" y="209"/>
                      <a:pt x="90" y="209"/>
                    </a:cubicBezTo>
                    <a:cubicBezTo>
                      <a:pt x="88" y="209"/>
                      <a:pt x="86" y="209"/>
                      <a:pt x="85" y="208"/>
                    </a:cubicBezTo>
                    <a:cubicBezTo>
                      <a:pt x="86" y="243"/>
                      <a:pt x="99" y="278"/>
                      <a:pt x="121" y="306"/>
                    </a:cubicBezTo>
                    <a:cubicBezTo>
                      <a:pt x="122" y="306"/>
                      <a:pt x="124" y="308"/>
                      <a:pt x="130" y="308"/>
                    </a:cubicBezTo>
                    <a:cubicBezTo>
                      <a:pt x="146" y="308"/>
                      <a:pt x="168" y="300"/>
                      <a:pt x="177" y="292"/>
                    </a:cubicBezTo>
                    <a:cubicBezTo>
                      <a:pt x="171" y="293"/>
                      <a:pt x="165" y="290"/>
                      <a:pt x="161" y="287"/>
                    </a:cubicBezTo>
                    <a:cubicBezTo>
                      <a:pt x="158" y="286"/>
                      <a:pt x="156" y="285"/>
                      <a:pt x="155" y="284"/>
                    </a:cubicBezTo>
                    <a:cubicBezTo>
                      <a:pt x="155" y="284"/>
                      <a:pt x="155" y="284"/>
                      <a:pt x="154" y="284"/>
                    </a:cubicBezTo>
                    <a:cubicBezTo>
                      <a:pt x="148" y="284"/>
                      <a:pt x="138" y="295"/>
                      <a:pt x="134" y="299"/>
                    </a:cubicBezTo>
                    <a:cubicBezTo>
                      <a:pt x="132" y="301"/>
                      <a:pt x="130" y="303"/>
                      <a:pt x="123" y="299"/>
                    </a:cubicBezTo>
                    <a:cubicBezTo>
                      <a:pt x="119" y="297"/>
                      <a:pt x="115" y="293"/>
                      <a:pt x="114" y="287"/>
                    </a:cubicBezTo>
                    <a:cubicBezTo>
                      <a:pt x="113" y="282"/>
                      <a:pt x="114" y="276"/>
                      <a:pt x="117" y="272"/>
                    </a:cubicBezTo>
                    <a:cubicBezTo>
                      <a:pt x="117" y="272"/>
                      <a:pt x="118" y="272"/>
                      <a:pt x="118" y="272"/>
                    </a:cubicBezTo>
                    <a:cubicBezTo>
                      <a:pt x="120" y="270"/>
                      <a:pt x="125" y="271"/>
                      <a:pt x="131" y="273"/>
                    </a:cubicBezTo>
                    <a:cubicBezTo>
                      <a:pt x="134" y="273"/>
                      <a:pt x="138" y="274"/>
                      <a:pt x="140" y="274"/>
                    </a:cubicBezTo>
                    <a:cubicBezTo>
                      <a:pt x="140" y="270"/>
                      <a:pt x="140" y="265"/>
                      <a:pt x="139" y="261"/>
                    </a:cubicBezTo>
                    <a:cubicBezTo>
                      <a:pt x="138" y="247"/>
                      <a:pt x="136" y="230"/>
                      <a:pt x="152" y="212"/>
                    </a:cubicBezTo>
                    <a:cubicBezTo>
                      <a:pt x="152" y="212"/>
                      <a:pt x="152" y="212"/>
                      <a:pt x="152" y="212"/>
                    </a:cubicBezTo>
                    <a:cubicBezTo>
                      <a:pt x="151" y="212"/>
                      <a:pt x="151" y="212"/>
                      <a:pt x="150" y="212"/>
                    </a:cubicBezTo>
                    <a:cubicBezTo>
                      <a:pt x="146" y="212"/>
                      <a:pt x="145" y="210"/>
                      <a:pt x="144" y="209"/>
                    </a:cubicBezTo>
                    <a:cubicBezTo>
                      <a:pt x="143" y="208"/>
                      <a:pt x="143" y="207"/>
                      <a:pt x="144" y="206"/>
                    </a:cubicBezTo>
                    <a:close/>
                    <a:moveTo>
                      <a:pt x="120" y="104"/>
                    </a:moveTo>
                    <a:cubicBezTo>
                      <a:pt x="112" y="114"/>
                      <a:pt x="105" y="125"/>
                      <a:pt x="100" y="136"/>
                    </a:cubicBezTo>
                    <a:cubicBezTo>
                      <a:pt x="107" y="135"/>
                      <a:pt x="116" y="138"/>
                      <a:pt x="121" y="144"/>
                    </a:cubicBezTo>
                    <a:cubicBezTo>
                      <a:pt x="122" y="146"/>
                      <a:pt x="122" y="146"/>
                      <a:pt x="122" y="146"/>
                    </a:cubicBezTo>
                    <a:cubicBezTo>
                      <a:pt x="122" y="146"/>
                      <a:pt x="123" y="145"/>
                      <a:pt x="124" y="145"/>
                    </a:cubicBezTo>
                    <a:cubicBezTo>
                      <a:pt x="125" y="144"/>
                      <a:pt x="126" y="143"/>
                      <a:pt x="128" y="143"/>
                    </a:cubicBezTo>
                    <a:cubicBezTo>
                      <a:pt x="128" y="143"/>
                      <a:pt x="129" y="143"/>
                      <a:pt x="130" y="143"/>
                    </a:cubicBezTo>
                    <a:cubicBezTo>
                      <a:pt x="130" y="144"/>
                      <a:pt x="130" y="144"/>
                      <a:pt x="131" y="144"/>
                    </a:cubicBezTo>
                    <a:cubicBezTo>
                      <a:pt x="132" y="147"/>
                      <a:pt x="131" y="149"/>
                      <a:pt x="131" y="150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9" y="156"/>
                      <a:pt x="147" y="155"/>
                      <a:pt x="155" y="148"/>
                    </a:cubicBezTo>
                    <a:cubicBezTo>
                      <a:pt x="150" y="142"/>
                      <a:pt x="150" y="137"/>
                      <a:pt x="150" y="131"/>
                    </a:cubicBezTo>
                    <a:cubicBezTo>
                      <a:pt x="150" y="129"/>
                      <a:pt x="150" y="126"/>
                      <a:pt x="149" y="124"/>
                    </a:cubicBezTo>
                    <a:cubicBezTo>
                      <a:pt x="149" y="120"/>
                      <a:pt x="150" y="118"/>
                      <a:pt x="152" y="117"/>
                    </a:cubicBezTo>
                    <a:cubicBezTo>
                      <a:pt x="153" y="115"/>
                      <a:pt x="154" y="114"/>
                      <a:pt x="154" y="111"/>
                    </a:cubicBezTo>
                    <a:cubicBezTo>
                      <a:pt x="153" y="110"/>
                      <a:pt x="152" y="110"/>
                      <a:pt x="151" y="110"/>
                    </a:cubicBezTo>
                    <a:cubicBezTo>
                      <a:pt x="147" y="110"/>
                      <a:pt x="141" y="110"/>
                      <a:pt x="137" y="105"/>
                    </a:cubicBezTo>
                    <a:cubicBezTo>
                      <a:pt x="136" y="102"/>
                      <a:pt x="135" y="102"/>
                      <a:pt x="135" y="102"/>
                    </a:cubicBezTo>
                    <a:cubicBezTo>
                      <a:pt x="134" y="102"/>
                      <a:pt x="132" y="103"/>
                      <a:pt x="129" y="105"/>
                    </a:cubicBezTo>
                    <a:cubicBezTo>
                      <a:pt x="127" y="106"/>
                      <a:pt x="127" y="106"/>
                      <a:pt x="127" y="106"/>
                    </a:cubicBezTo>
                    <a:cubicBezTo>
                      <a:pt x="126" y="107"/>
                      <a:pt x="125" y="107"/>
                      <a:pt x="124" y="106"/>
                    </a:cubicBezTo>
                    <a:cubicBezTo>
                      <a:pt x="123" y="106"/>
                      <a:pt x="122" y="105"/>
                      <a:pt x="121" y="104"/>
                    </a:cubicBezTo>
                    <a:cubicBezTo>
                      <a:pt x="121" y="104"/>
                      <a:pt x="121" y="104"/>
                      <a:pt x="120" y="104"/>
                    </a:cubicBezTo>
                    <a:close/>
                    <a:moveTo>
                      <a:pt x="417" y="354"/>
                    </a:moveTo>
                    <a:cubicBezTo>
                      <a:pt x="410" y="348"/>
                      <a:pt x="400" y="348"/>
                      <a:pt x="394" y="354"/>
                    </a:cubicBezTo>
                    <a:cubicBezTo>
                      <a:pt x="363" y="384"/>
                      <a:pt x="324" y="405"/>
                      <a:pt x="281" y="413"/>
                    </a:cubicBezTo>
                    <a:cubicBezTo>
                      <a:pt x="263" y="416"/>
                      <a:pt x="245" y="417"/>
                      <a:pt x="226" y="415"/>
                    </a:cubicBezTo>
                    <a:cubicBezTo>
                      <a:pt x="129" y="406"/>
                      <a:pt x="53" y="333"/>
                      <a:pt x="37" y="241"/>
                    </a:cubicBezTo>
                    <a:cubicBezTo>
                      <a:pt x="33" y="224"/>
                      <a:pt x="32" y="205"/>
                      <a:pt x="34" y="186"/>
                    </a:cubicBezTo>
                    <a:cubicBezTo>
                      <a:pt x="40" y="121"/>
                      <a:pt x="74" y="66"/>
                      <a:pt x="123" y="32"/>
                    </a:cubicBezTo>
                    <a:cubicBezTo>
                      <a:pt x="131" y="27"/>
                      <a:pt x="132" y="17"/>
                      <a:pt x="127" y="9"/>
                    </a:cubicBezTo>
                    <a:cubicBezTo>
                      <a:pt x="122" y="2"/>
                      <a:pt x="112" y="0"/>
                      <a:pt x="105" y="5"/>
                    </a:cubicBezTo>
                    <a:cubicBezTo>
                      <a:pt x="48" y="45"/>
                      <a:pt x="8" y="109"/>
                      <a:pt x="2" y="183"/>
                    </a:cubicBezTo>
                    <a:cubicBezTo>
                      <a:pt x="0" y="205"/>
                      <a:pt x="1" y="226"/>
                      <a:pt x="5" y="247"/>
                    </a:cubicBezTo>
                    <a:cubicBezTo>
                      <a:pt x="23" y="353"/>
                      <a:pt x="111" y="437"/>
                      <a:pt x="223" y="447"/>
                    </a:cubicBezTo>
                    <a:cubicBezTo>
                      <a:pt x="245" y="449"/>
                      <a:pt x="266" y="448"/>
                      <a:pt x="287" y="444"/>
                    </a:cubicBezTo>
                    <a:cubicBezTo>
                      <a:pt x="337" y="436"/>
                      <a:pt x="382" y="412"/>
                      <a:pt x="416" y="377"/>
                    </a:cubicBezTo>
                    <a:cubicBezTo>
                      <a:pt x="423" y="371"/>
                      <a:pt x="423" y="360"/>
                      <a:pt x="417" y="3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Freeform 21"/>
              <p:cNvSpPr>
                <a:spLocks noEditPoints="1"/>
              </p:cNvSpPr>
              <p:nvPr/>
            </p:nvSpPr>
            <p:spPr bwMode="auto">
              <a:xfrm>
                <a:off x="1480128" y="658093"/>
                <a:ext cx="398462" cy="609600"/>
              </a:xfrm>
              <a:custGeom>
                <a:avLst/>
                <a:gdLst>
                  <a:gd name="T0" fmla="*/ 129 w 336"/>
                  <a:gd name="T1" fmla="*/ 22 h 513"/>
                  <a:gd name="T2" fmla="*/ 135 w 336"/>
                  <a:gd name="T3" fmla="*/ 10 h 513"/>
                  <a:gd name="T4" fmla="*/ 163 w 336"/>
                  <a:gd name="T5" fmla="*/ 2 h 513"/>
                  <a:gd name="T6" fmla="*/ 175 w 336"/>
                  <a:gd name="T7" fmla="*/ 8 h 513"/>
                  <a:gd name="T8" fmla="*/ 177 w 336"/>
                  <a:gd name="T9" fmla="*/ 13 h 513"/>
                  <a:gd name="T10" fmla="*/ 171 w 336"/>
                  <a:gd name="T11" fmla="*/ 25 h 513"/>
                  <a:gd name="T12" fmla="*/ 142 w 336"/>
                  <a:gd name="T13" fmla="*/ 34 h 513"/>
                  <a:gd name="T14" fmla="*/ 131 w 336"/>
                  <a:gd name="T15" fmla="*/ 28 h 513"/>
                  <a:gd name="T16" fmla="*/ 129 w 336"/>
                  <a:gd name="T17" fmla="*/ 22 h 513"/>
                  <a:gd name="T18" fmla="*/ 209 w 336"/>
                  <a:gd name="T19" fmla="*/ 287 h 513"/>
                  <a:gd name="T20" fmla="*/ 198 w 336"/>
                  <a:gd name="T21" fmla="*/ 303 h 513"/>
                  <a:gd name="T22" fmla="*/ 216 w 336"/>
                  <a:gd name="T23" fmla="*/ 310 h 513"/>
                  <a:gd name="T24" fmla="*/ 266 w 336"/>
                  <a:gd name="T25" fmla="*/ 294 h 513"/>
                  <a:gd name="T26" fmla="*/ 278 w 336"/>
                  <a:gd name="T27" fmla="*/ 278 h 513"/>
                  <a:gd name="T28" fmla="*/ 259 w 336"/>
                  <a:gd name="T29" fmla="*/ 272 h 513"/>
                  <a:gd name="T30" fmla="*/ 209 w 336"/>
                  <a:gd name="T31" fmla="*/ 287 h 513"/>
                  <a:gd name="T32" fmla="*/ 336 w 336"/>
                  <a:gd name="T33" fmla="*/ 366 h 513"/>
                  <a:gd name="T34" fmla="*/ 336 w 336"/>
                  <a:gd name="T35" fmla="*/ 376 h 513"/>
                  <a:gd name="T36" fmla="*/ 328 w 336"/>
                  <a:gd name="T37" fmla="*/ 385 h 513"/>
                  <a:gd name="T38" fmla="*/ 312 w 336"/>
                  <a:gd name="T39" fmla="*/ 385 h 513"/>
                  <a:gd name="T40" fmla="*/ 228 w 336"/>
                  <a:gd name="T41" fmla="*/ 451 h 513"/>
                  <a:gd name="T42" fmla="*/ 295 w 336"/>
                  <a:gd name="T43" fmla="*/ 497 h 513"/>
                  <a:gd name="T44" fmla="*/ 280 w 336"/>
                  <a:gd name="T45" fmla="*/ 513 h 513"/>
                  <a:gd name="T46" fmla="*/ 63 w 336"/>
                  <a:gd name="T47" fmla="*/ 513 h 513"/>
                  <a:gd name="T48" fmla="*/ 48 w 336"/>
                  <a:gd name="T49" fmla="*/ 497 h 513"/>
                  <a:gd name="T50" fmla="*/ 105 w 336"/>
                  <a:gd name="T51" fmla="*/ 454 h 513"/>
                  <a:gd name="T52" fmla="*/ 0 w 336"/>
                  <a:gd name="T53" fmla="*/ 292 h 513"/>
                  <a:gd name="T54" fmla="*/ 142 w 336"/>
                  <a:gd name="T55" fmla="*/ 124 h 513"/>
                  <a:gd name="T56" fmla="*/ 125 w 336"/>
                  <a:gd name="T57" fmla="*/ 68 h 513"/>
                  <a:gd name="T58" fmla="*/ 136 w 336"/>
                  <a:gd name="T59" fmla="*/ 49 h 513"/>
                  <a:gd name="T60" fmla="*/ 186 w 336"/>
                  <a:gd name="T61" fmla="*/ 33 h 513"/>
                  <a:gd name="T62" fmla="*/ 206 w 336"/>
                  <a:gd name="T63" fmla="*/ 43 h 513"/>
                  <a:gd name="T64" fmla="*/ 266 w 336"/>
                  <a:gd name="T65" fmla="*/ 235 h 513"/>
                  <a:gd name="T66" fmla="*/ 255 w 336"/>
                  <a:gd name="T67" fmla="*/ 255 h 513"/>
                  <a:gd name="T68" fmla="*/ 205 w 336"/>
                  <a:gd name="T69" fmla="*/ 271 h 513"/>
                  <a:gd name="T70" fmla="*/ 185 w 336"/>
                  <a:gd name="T71" fmla="*/ 260 h 513"/>
                  <a:gd name="T72" fmla="*/ 161 w 336"/>
                  <a:gd name="T73" fmla="*/ 182 h 513"/>
                  <a:gd name="T74" fmla="*/ 62 w 336"/>
                  <a:gd name="T75" fmla="*/ 286 h 513"/>
                  <a:gd name="T76" fmla="*/ 154 w 336"/>
                  <a:gd name="T77" fmla="*/ 400 h 513"/>
                  <a:gd name="T78" fmla="*/ 204 w 336"/>
                  <a:gd name="T79" fmla="*/ 385 h 513"/>
                  <a:gd name="T80" fmla="*/ 187 w 336"/>
                  <a:gd name="T81" fmla="*/ 385 h 513"/>
                  <a:gd name="T82" fmla="*/ 178 w 336"/>
                  <a:gd name="T83" fmla="*/ 376 h 513"/>
                  <a:gd name="T84" fmla="*/ 178 w 336"/>
                  <a:gd name="T85" fmla="*/ 366 h 513"/>
                  <a:gd name="T86" fmla="*/ 187 w 336"/>
                  <a:gd name="T87" fmla="*/ 357 h 513"/>
                  <a:gd name="T88" fmla="*/ 328 w 336"/>
                  <a:gd name="T89" fmla="*/ 357 h 513"/>
                  <a:gd name="T90" fmla="*/ 336 w 336"/>
                  <a:gd name="T91" fmla="*/ 366 h 513"/>
                  <a:gd name="T92" fmla="*/ 183 w 336"/>
                  <a:gd name="T93" fmla="*/ 95 h 513"/>
                  <a:gd name="T94" fmla="*/ 214 w 336"/>
                  <a:gd name="T95" fmla="*/ 200 h 513"/>
                  <a:gd name="T96" fmla="*/ 220 w 336"/>
                  <a:gd name="T97" fmla="*/ 206 h 513"/>
                  <a:gd name="T98" fmla="*/ 224 w 336"/>
                  <a:gd name="T99" fmla="*/ 206 h 513"/>
                  <a:gd name="T100" fmla="*/ 229 w 336"/>
                  <a:gd name="T101" fmla="*/ 196 h 513"/>
                  <a:gd name="T102" fmla="*/ 198 w 336"/>
                  <a:gd name="T103" fmla="*/ 91 h 513"/>
                  <a:gd name="T104" fmla="*/ 188 w 336"/>
                  <a:gd name="T105" fmla="*/ 86 h 513"/>
                  <a:gd name="T106" fmla="*/ 183 w 336"/>
                  <a:gd name="T107" fmla="*/ 95 h 513"/>
                  <a:gd name="T108" fmla="*/ 184 w 336"/>
                  <a:gd name="T109" fmla="*/ 441 h 513"/>
                  <a:gd name="T110" fmla="*/ 151 w 336"/>
                  <a:gd name="T111" fmla="*/ 441 h 513"/>
                  <a:gd name="T112" fmla="*/ 151 w 336"/>
                  <a:gd name="T113" fmla="*/ 474 h 513"/>
                  <a:gd name="T114" fmla="*/ 184 w 336"/>
                  <a:gd name="T115" fmla="*/ 474 h 513"/>
                  <a:gd name="T116" fmla="*/ 184 w 336"/>
                  <a:gd name="T117" fmla="*/ 441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36" h="513">
                    <a:moveTo>
                      <a:pt x="129" y="22"/>
                    </a:moveTo>
                    <a:cubicBezTo>
                      <a:pt x="127" y="17"/>
                      <a:pt x="130" y="12"/>
                      <a:pt x="135" y="10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8" y="0"/>
                      <a:pt x="173" y="3"/>
                      <a:pt x="175" y="8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8" y="18"/>
                      <a:pt x="176" y="23"/>
                      <a:pt x="171" y="2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38" y="35"/>
                      <a:pt x="132" y="33"/>
                      <a:pt x="131" y="28"/>
                    </a:cubicBezTo>
                    <a:lnTo>
                      <a:pt x="129" y="22"/>
                    </a:lnTo>
                    <a:close/>
                    <a:moveTo>
                      <a:pt x="209" y="287"/>
                    </a:moveTo>
                    <a:cubicBezTo>
                      <a:pt x="201" y="290"/>
                      <a:pt x="196" y="297"/>
                      <a:pt x="198" y="303"/>
                    </a:cubicBezTo>
                    <a:cubicBezTo>
                      <a:pt x="199" y="309"/>
                      <a:pt x="208" y="312"/>
                      <a:pt x="216" y="310"/>
                    </a:cubicBezTo>
                    <a:cubicBezTo>
                      <a:pt x="266" y="294"/>
                      <a:pt x="266" y="294"/>
                      <a:pt x="266" y="294"/>
                    </a:cubicBezTo>
                    <a:cubicBezTo>
                      <a:pt x="275" y="292"/>
                      <a:pt x="280" y="284"/>
                      <a:pt x="278" y="278"/>
                    </a:cubicBezTo>
                    <a:cubicBezTo>
                      <a:pt x="276" y="272"/>
                      <a:pt x="268" y="269"/>
                      <a:pt x="259" y="272"/>
                    </a:cubicBezTo>
                    <a:lnTo>
                      <a:pt x="209" y="287"/>
                    </a:lnTo>
                    <a:close/>
                    <a:moveTo>
                      <a:pt x="336" y="366"/>
                    </a:moveTo>
                    <a:cubicBezTo>
                      <a:pt x="336" y="376"/>
                      <a:pt x="336" y="376"/>
                      <a:pt x="336" y="376"/>
                    </a:cubicBezTo>
                    <a:cubicBezTo>
                      <a:pt x="336" y="381"/>
                      <a:pt x="333" y="385"/>
                      <a:pt x="328" y="385"/>
                    </a:cubicBezTo>
                    <a:cubicBezTo>
                      <a:pt x="312" y="385"/>
                      <a:pt x="312" y="385"/>
                      <a:pt x="312" y="385"/>
                    </a:cubicBezTo>
                    <a:cubicBezTo>
                      <a:pt x="294" y="409"/>
                      <a:pt x="259" y="436"/>
                      <a:pt x="228" y="451"/>
                    </a:cubicBezTo>
                    <a:cubicBezTo>
                      <a:pt x="263" y="460"/>
                      <a:pt x="295" y="483"/>
                      <a:pt x="295" y="497"/>
                    </a:cubicBezTo>
                    <a:cubicBezTo>
                      <a:pt x="295" y="507"/>
                      <a:pt x="286" y="513"/>
                      <a:pt x="280" y="513"/>
                    </a:cubicBezTo>
                    <a:cubicBezTo>
                      <a:pt x="63" y="513"/>
                      <a:pt x="63" y="513"/>
                      <a:pt x="63" y="513"/>
                    </a:cubicBezTo>
                    <a:cubicBezTo>
                      <a:pt x="54" y="513"/>
                      <a:pt x="48" y="506"/>
                      <a:pt x="48" y="497"/>
                    </a:cubicBezTo>
                    <a:cubicBezTo>
                      <a:pt x="48" y="483"/>
                      <a:pt x="73" y="466"/>
                      <a:pt x="105" y="454"/>
                    </a:cubicBezTo>
                    <a:cubicBezTo>
                      <a:pt x="25" y="409"/>
                      <a:pt x="0" y="361"/>
                      <a:pt x="0" y="292"/>
                    </a:cubicBezTo>
                    <a:cubicBezTo>
                      <a:pt x="0" y="217"/>
                      <a:pt x="52" y="148"/>
                      <a:pt x="142" y="124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3" y="60"/>
                      <a:pt x="127" y="51"/>
                      <a:pt x="136" y="49"/>
                    </a:cubicBezTo>
                    <a:cubicBezTo>
                      <a:pt x="186" y="33"/>
                      <a:pt x="186" y="33"/>
                      <a:pt x="186" y="33"/>
                    </a:cubicBezTo>
                    <a:cubicBezTo>
                      <a:pt x="194" y="30"/>
                      <a:pt x="203" y="35"/>
                      <a:pt x="206" y="43"/>
                    </a:cubicBezTo>
                    <a:cubicBezTo>
                      <a:pt x="266" y="235"/>
                      <a:pt x="266" y="235"/>
                      <a:pt x="266" y="235"/>
                    </a:cubicBezTo>
                    <a:cubicBezTo>
                      <a:pt x="268" y="244"/>
                      <a:pt x="264" y="253"/>
                      <a:pt x="255" y="255"/>
                    </a:cubicBezTo>
                    <a:cubicBezTo>
                      <a:pt x="205" y="271"/>
                      <a:pt x="205" y="271"/>
                      <a:pt x="205" y="271"/>
                    </a:cubicBezTo>
                    <a:cubicBezTo>
                      <a:pt x="197" y="273"/>
                      <a:pt x="188" y="269"/>
                      <a:pt x="185" y="260"/>
                    </a:cubicBezTo>
                    <a:cubicBezTo>
                      <a:pt x="161" y="182"/>
                      <a:pt x="161" y="182"/>
                      <a:pt x="161" y="182"/>
                    </a:cubicBezTo>
                    <a:cubicBezTo>
                      <a:pt x="116" y="187"/>
                      <a:pt x="62" y="230"/>
                      <a:pt x="62" y="286"/>
                    </a:cubicBezTo>
                    <a:cubicBezTo>
                      <a:pt x="62" y="345"/>
                      <a:pt x="106" y="400"/>
                      <a:pt x="154" y="400"/>
                    </a:cubicBezTo>
                    <a:cubicBezTo>
                      <a:pt x="176" y="400"/>
                      <a:pt x="193" y="394"/>
                      <a:pt x="204" y="385"/>
                    </a:cubicBezTo>
                    <a:cubicBezTo>
                      <a:pt x="187" y="385"/>
                      <a:pt x="187" y="385"/>
                      <a:pt x="187" y="385"/>
                    </a:cubicBezTo>
                    <a:cubicBezTo>
                      <a:pt x="182" y="385"/>
                      <a:pt x="178" y="381"/>
                      <a:pt x="178" y="376"/>
                    </a:cubicBezTo>
                    <a:cubicBezTo>
                      <a:pt x="178" y="366"/>
                      <a:pt x="178" y="366"/>
                      <a:pt x="178" y="366"/>
                    </a:cubicBezTo>
                    <a:cubicBezTo>
                      <a:pt x="178" y="361"/>
                      <a:pt x="182" y="357"/>
                      <a:pt x="187" y="357"/>
                    </a:cubicBezTo>
                    <a:cubicBezTo>
                      <a:pt x="328" y="357"/>
                      <a:pt x="328" y="357"/>
                      <a:pt x="328" y="357"/>
                    </a:cubicBezTo>
                    <a:cubicBezTo>
                      <a:pt x="333" y="357"/>
                      <a:pt x="336" y="361"/>
                      <a:pt x="336" y="366"/>
                    </a:cubicBezTo>
                    <a:close/>
                    <a:moveTo>
                      <a:pt x="183" y="95"/>
                    </a:moveTo>
                    <a:cubicBezTo>
                      <a:pt x="214" y="200"/>
                      <a:pt x="214" y="200"/>
                      <a:pt x="214" y="200"/>
                    </a:cubicBezTo>
                    <a:cubicBezTo>
                      <a:pt x="215" y="203"/>
                      <a:pt x="217" y="205"/>
                      <a:pt x="220" y="206"/>
                    </a:cubicBezTo>
                    <a:cubicBezTo>
                      <a:pt x="221" y="206"/>
                      <a:pt x="223" y="206"/>
                      <a:pt x="224" y="206"/>
                    </a:cubicBezTo>
                    <a:cubicBezTo>
                      <a:pt x="228" y="204"/>
                      <a:pt x="231" y="200"/>
                      <a:pt x="229" y="196"/>
                    </a:cubicBezTo>
                    <a:cubicBezTo>
                      <a:pt x="198" y="91"/>
                      <a:pt x="198" y="91"/>
                      <a:pt x="198" y="91"/>
                    </a:cubicBezTo>
                    <a:cubicBezTo>
                      <a:pt x="197" y="87"/>
                      <a:pt x="192" y="84"/>
                      <a:pt x="188" y="86"/>
                    </a:cubicBezTo>
                    <a:cubicBezTo>
                      <a:pt x="184" y="87"/>
                      <a:pt x="182" y="91"/>
                      <a:pt x="183" y="95"/>
                    </a:cubicBezTo>
                    <a:close/>
                    <a:moveTo>
                      <a:pt x="184" y="441"/>
                    </a:moveTo>
                    <a:cubicBezTo>
                      <a:pt x="175" y="432"/>
                      <a:pt x="160" y="432"/>
                      <a:pt x="151" y="441"/>
                    </a:cubicBezTo>
                    <a:cubicBezTo>
                      <a:pt x="142" y="450"/>
                      <a:pt x="142" y="465"/>
                      <a:pt x="151" y="474"/>
                    </a:cubicBezTo>
                    <a:cubicBezTo>
                      <a:pt x="160" y="483"/>
                      <a:pt x="175" y="483"/>
                      <a:pt x="184" y="474"/>
                    </a:cubicBezTo>
                    <a:cubicBezTo>
                      <a:pt x="193" y="465"/>
                      <a:pt x="193" y="450"/>
                      <a:pt x="184" y="4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Freeform 22"/>
              <p:cNvSpPr>
                <a:spLocks noEditPoints="1"/>
              </p:cNvSpPr>
              <p:nvPr/>
            </p:nvSpPr>
            <p:spPr bwMode="auto">
              <a:xfrm>
                <a:off x="1394403" y="1802680"/>
                <a:ext cx="579437" cy="571500"/>
              </a:xfrm>
              <a:custGeom>
                <a:avLst/>
                <a:gdLst>
                  <a:gd name="T0" fmla="*/ 284 w 488"/>
                  <a:gd name="T1" fmla="*/ 205 h 481"/>
                  <a:gd name="T2" fmla="*/ 215 w 488"/>
                  <a:gd name="T3" fmla="*/ 176 h 481"/>
                  <a:gd name="T4" fmla="*/ 166 w 488"/>
                  <a:gd name="T5" fmla="*/ 195 h 481"/>
                  <a:gd name="T6" fmla="*/ 27 w 488"/>
                  <a:gd name="T7" fmla="*/ 269 h 481"/>
                  <a:gd name="T8" fmla="*/ 26 w 488"/>
                  <a:gd name="T9" fmla="*/ 269 h 481"/>
                  <a:gd name="T10" fmla="*/ 15 w 488"/>
                  <a:gd name="T11" fmla="*/ 300 h 481"/>
                  <a:gd name="T12" fmla="*/ 189 w 488"/>
                  <a:gd name="T13" fmla="*/ 474 h 481"/>
                  <a:gd name="T14" fmla="*/ 205 w 488"/>
                  <a:gd name="T15" fmla="*/ 481 h 481"/>
                  <a:gd name="T16" fmla="*/ 220 w 488"/>
                  <a:gd name="T17" fmla="*/ 462 h 481"/>
                  <a:gd name="T18" fmla="*/ 294 w 488"/>
                  <a:gd name="T19" fmla="*/ 323 h 481"/>
                  <a:gd name="T20" fmla="*/ 284 w 488"/>
                  <a:gd name="T21" fmla="*/ 205 h 481"/>
                  <a:gd name="T22" fmla="*/ 235 w 488"/>
                  <a:gd name="T23" fmla="*/ 213 h 481"/>
                  <a:gd name="T24" fmla="*/ 224 w 488"/>
                  <a:gd name="T25" fmla="*/ 219 h 481"/>
                  <a:gd name="T26" fmla="*/ 189 w 488"/>
                  <a:gd name="T27" fmla="*/ 233 h 481"/>
                  <a:gd name="T28" fmla="*/ 63 w 488"/>
                  <a:gd name="T29" fmla="*/ 306 h 481"/>
                  <a:gd name="T30" fmla="*/ 61 w 488"/>
                  <a:gd name="T31" fmla="*/ 306 h 481"/>
                  <a:gd name="T32" fmla="*/ 52 w 488"/>
                  <a:gd name="T33" fmla="*/ 299 h 481"/>
                  <a:gd name="T34" fmla="*/ 58 w 488"/>
                  <a:gd name="T35" fmla="*/ 288 h 481"/>
                  <a:gd name="T36" fmla="*/ 176 w 488"/>
                  <a:gd name="T37" fmla="*/ 220 h 481"/>
                  <a:gd name="T38" fmla="*/ 229 w 488"/>
                  <a:gd name="T39" fmla="*/ 202 h 481"/>
                  <a:gd name="T40" fmla="*/ 235 w 488"/>
                  <a:gd name="T41" fmla="*/ 213 h 481"/>
                  <a:gd name="T42" fmla="*/ 467 w 488"/>
                  <a:gd name="T43" fmla="*/ 97 h 481"/>
                  <a:gd name="T44" fmla="*/ 317 w 488"/>
                  <a:gd name="T45" fmla="*/ 220 h 481"/>
                  <a:gd name="T46" fmla="*/ 314 w 488"/>
                  <a:gd name="T47" fmla="*/ 224 h 481"/>
                  <a:gd name="T48" fmla="*/ 294 w 488"/>
                  <a:gd name="T49" fmla="*/ 196 h 481"/>
                  <a:gd name="T50" fmla="*/ 265 w 488"/>
                  <a:gd name="T51" fmla="*/ 175 h 481"/>
                  <a:gd name="T52" fmla="*/ 269 w 488"/>
                  <a:gd name="T53" fmla="*/ 172 h 481"/>
                  <a:gd name="T54" fmla="*/ 392 w 488"/>
                  <a:gd name="T55" fmla="*/ 22 h 481"/>
                  <a:gd name="T56" fmla="*/ 464 w 488"/>
                  <a:gd name="T57" fmla="*/ 25 h 481"/>
                  <a:gd name="T58" fmla="*/ 467 w 488"/>
                  <a:gd name="T59" fmla="*/ 97 h 481"/>
                  <a:gd name="T60" fmla="*/ 164 w 488"/>
                  <a:gd name="T61" fmla="*/ 471 h 481"/>
                  <a:gd name="T62" fmla="*/ 107 w 488"/>
                  <a:gd name="T63" fmla="*/ 457 h 481"/>
                  <a:gd name="T64" fmla="*/ 94 w 488"/>
                  <a:gd name="T65" fmla="*/ 400 h 481"/>
                  <a:gd name="T66" fmla="*/ 157 w 488"/>
                  <a:gd name="T67" fmla="*/ 464 h 481"/>
                  <a:gd name="T68" fmla="*/ 164 w 488"/>
                  <a:gd name="T69" fmla="*/ 47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8" h="481">
                    <a:moveTo>
                      <a:pt x="284" y="205"/>
                    </a:moveTo>
                    <a:cubicBezTo>
                      <a:pt x="264" y="186"/>
                      <a:pt x="239" y="176"/>
                      <a:pt x="215" y="176"/>
                    </a:cubicBezTo>
                    <a:cubicBezTo>
                      <a:pt x="196" y="176"/>
                      <a:pt x="179" y="182"/>
                      <a:pt x="166" y="195"/>
                    </a:cubicBezTo>
                    <a:cubicBezTo>
                      <a:pt x="137" y="224"/>
                      <a:pt x="80" y="265"/>
                      <a:pt x="27" y="269"/>
                    </a:cubicBezTo>
                    <a:cubicBezTo>
                      <a:pt x="27" y="269"/>
                      <a:pt x="26" y="269"/>
                      <a:pt x="26" y="269"/>
                    </a:cubicBezTo>
                    <a:cubicBezTo>
                      <a:pt x="13" y="269"/>
                      <a:pt x="0" y="281"/>
                      <a:pt x="15" y="300"/>
                    </a:cubicBezTo>
                    <a:cubicBezTo>
                      <a:pt x="20" y="307"/>
                      <a:pt x="182" y="469"/>
                      <a:pt x="189" y="474"/>
                    </a:cubicBezTo>
                    <a:cubicBezTo>
                      <a:pt x="195" y="479"/>
                      <a:pt x="200" y="481"/>
                      <a:pt x="205" y="481"/>
                    </a:cubicBezTo>
                    <a:cubicBezTo>
                      <a:pt x="215" y="481"/>
                      <a:pt x="220" y="471"/>
                      <a:pt x="220" y="462"/>
                    </a:cubicBezTo>
                    <a:cubicBezTo>
                      <a:pt x="224" y="409"/>
                      <a:pt x="265" y="352"/>
                      <a:pt x="294" y="323"/>
                    </a:cubicBezTo>
                    <a:cubicBezTo>
                      <a:pt x="323" y="294"/>
                      <a:pt x="318" y="241"/>
                      <a:pt x="284" y="205"/>
                    </a:cubicBezTo>
                    <a:close/>
                    <a:moveTo>
                      <a:pt x="235" y="213"/>
                    </a:moveTo>
                    <a:cubicBezTo>
                      <a:pt x="234" y="218"/>
                      <a:pt x="228" y="221"/>
                      <a:pt x="224" y="219"/>
                    </a:cubicBezTo>
                    <a:cubicBezTo>
                      <a:pt x="213" y="216"/>
                      <a:pt x="202" y="220"/>
                      <a:pt x="189" y="233"/>
                    </a:cubicBezTo>
                    <a:cubicBezTo>
                      <a:pt x="157" y="265"/>
                      <a:pt x="109" y="293"/>
                      <a:pt x="63" y="306"/>
                    </a:cubicBezTo>
                    <a:cubicBezTo>
                      <a:pt x="62" y="306"/>
                      <a:pt x="61" y="306"/>
                      <a:pt x="61" y="306"/>
                    </a:cubicBezTo>
                    <a:cubicBezTo>
                      <a:pt x="57" y="306"/>
                      <a:pt x="53" y="303"/>
                      <a:pt x="52" y="299"/>
                    </a:cubicBezTo>
                    <a:cubicBezTo>
                      <a:pt x="50" y="294"/>
                      <a:pt x="53" y="289"/>
                      <a:pt x="58" y="288"/>
                    </a:cubicBezTo>
                    <a:cubicBezTo>
                      <a:pt x="101" y="276"/>
                      <a:pt x="146" y="250"/>
                      <a:pt x="176" y="220"/>
                    </a:cubicBezTo>
                    <a:cubicBezTo>
                      <a:pt x="182" y="213"/>
                      <a:pt x="203" y="193"/>
                      <a:pt x="229" y="202"/>
                    </a:cubicBezTo>
                    <a:cubicBezTo>
                      <a:pt x="234" y="203"/>
                      <a:pt x="237" y="209"/>
                      <a:pt x="235" y="213"/>
                    </a:cubicBezTo>
                    <a:close/>
                    <a:moveTo>
                      <a:pt x="467" y="97"/>
                    </a:moveTo>
                    <a:cubicBezTo>
                      <a:pt x="413" y="151"/>
                      <a:pt x="360" y="147"/>
                      <a:pt x="317" y="220"/>
                    </a:cubicBezTo>
                    <a:cubicBezTo>
                      <a:pt x="316" y="221"/>
                      <a:pt x="315" y="223"/>
                      <a:pt x="314" y="224"/>
                    </a:cubicBezTo>
                    <a:cubicBezTo>
                      <a:pt x="309" y="214"/>
                      <a:pt x="302" y="204"/>
                      <a:pt x="294" y="196"/>
                    </a:cubicBezTo>
                    <a:cubicBezTo>
                      <a:pt x="285" y="187"/>
                      <a:pt x="275" y="180"/>
                      <a:pt x="265" y="175"/>
                    </a:cubicBezTo>
                    <a:cubicBezTo>
                      <a:pt x="266" y="174"/>
                      <a:pt x="268" y="173"/>
                      <a:pt x="269" y="172"/>
                    </a:cubicBezTo>
                    <a:cubicBezTo>
                      <a:pt x="343" y="130"/>
                      <a:pt x="338" y="76"/>
                      <a:pt x="392" y="22"/>
                    </a:cubicBezTo>
                    <a:cubicBezTo>
                      <a:pt x="414" y="0"/>
                      <a:pt x="443" y="4"/>
                      <a:pt x="464" y="25"/>
                    </a:cubicBezTo>
                    <a:cubicBezTo>
                      <a:pt x="485" y="46"/>
                      <a:pt x="488" y="76"/>
                      <a:pt x="467" y="97"/>
                    </a:cubicBezTo>
                    <a:close/>
                    <a:moveTo>
                      <a:pt x="164" y="471"/>
                    </a:moveTo>
                    <a:cubicBezTo>
                      <a:pt x="146" y="478"/>
                      <a:pt x="124" y="473"/>
                      <a:pt x="107" y="457"/>
                    </a:cubicBezTo>
                    <a:cubicBezTo>
                      <a:pt x="91" y="440"/>
                      <a:pt x="86" y="417"/>
                      <a:pt x="94" y="400"/>
                    </a:cubicBezTo>
                    <a:cubicBezTo>
                      <a:pt x="112" y="418"/>
                      <a:pt x="136" y="443"/>
                      <a:pt x="157" y="464"/>
                    </a:cubicBezTo>
                    <a:cubicBezTo>
                      <a:pt x="159" y="466"/>
                      <a:pt x="161" y="468"/>
                      <a:pt x="164" y="4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8" name="Freeform 23"/>
              <p:cNvSpPr>
                <a:spLocks noEditPoints="1"/>
              </p:cNvSpPr>
              <p:nvPr/>
            </p:nvSpPr>
            <p:spPr bwMode="auto">
              <a:xfrm>
                <a:off x="335541" y="1804268"/>
                <a:ext cx="642937" cy="601663"/>
              </a:xfrm>
              <a:custGeom>
                <a:avLst/>
                <a:gdLst>
                  <a:gd name="T0" fmla="*/ 530 w 542"/>
                  <a:gd name="T1" fmla="*/ 256 h 507"/>
                  <a:gd name="T2" fmla="*/ 259 w 542"/>
                  <a:gd name="T3" fmla="*/ 40 h 507"/>
                  <a:gd name="T4" fmla="*/ 213 w 542"/>
                  <a:gd name="T5" fmla="*/ 157 h 507"/>
                  <a:gd name="T6" fmla="*/ 269 w 542"/>
                  <a:gd name="T7" fmla="*/ 259 h 507"/>
                  <a:gd name="T8" fmla="*/ 269 w 542"/>
                  <a:gd name="T9" fmla="*/ 261 h 507"/>
                  <a:gd name="T10" fmla="*/ 288 w 542"/>
                  <a:gd name="T11" fmla="*/ 261 h 507"/>
                  <a:gd name="T12" fmla="*/ 361 w 542"/>
                  <a:gd name="T13" fmla="*/ 347 h 507"/>
                  <a:gd name="T14" fmla="*/ 369 w 542"/>
                  <a:gd name="T15" fmla="*/ 391 h 507"/>
                  <a:gd name="T16" fmla="*/ 363 w 542"/>
                  <a:gd name="T17" fmla="*/ 420 h 507"/>
                  <a:gd name="T18" fmla="*/ 344 w 542"/>
                  <a:gd name="T19" fmla="*/ 428 h 507"/>
                  <a:gd name="T20" fmla="*/ 308 w 542"/>
                  <a:gd name="T21" fmla="*/ 416 h 507"/>
                  <a:gd name="T22" fmla="*/ 274 w 542"/>
                  <a:gd name="T23" fmla="*/ 402 h 507"/>
                  <a:gd name="T24" fmla="*/ 216 w 542"/>
                  <a:gd name="T25" fmla="*/ 339 h 507"/>
                  <a:gd name="T26" fmla="*/ 214 w 542"/>
                  <a:gd name="T27" fmla="*/ 313 h 507"/>
                  <a:gd name="T28" fmla="*/ 205 w 542"/>
                  <a:gd name="T29" fmla="*/ 310 h 507"/>
                  <a:gd name="T30" fmla="*/ 119 w 542"/>
                  <a:gd name="T31" fmla="*/ 232 h 507"/>
                  <a:gd name="T32" fmla="*/ 283 w 542"/>
                  <a:gd name="T33" fmla="*/ 486 h 507"/>
                  <a:gd name="T34" fmla="*/ 472 w 542"/>
                  <a:gd name="T35" fmla="*/ 445 h 507"/>
                  <a:gd name="T36" fmla="*/ 530 w 542"/>
                  <a:gd name="T37" fmla="*/ 256 h 507"/>
                  <a:gd name="T38" fmla="*/ 340 w 542"/>
                  <a:gd name="T39" fmla="*/ 154 h 507"/>
                  <a:gd name="T40" fmla="*/ 294 w 542"/>
                  <a:gd name="T41" fmla="*/ 165 h 507"/>
                  <a:gd name="T42" fmla="*/ 282 w 542"/>
                  <a:gd name="T43" fmla="*/ 119 h 507"/>
                  <a:gd name="T44" fmla="*/ 329 w 542"/>
                  <a:gd name="T45" fmla="*/ 107 h 507"/>
                  <a:gd name="T46" fmla="*/ 340 w 542"/>
                  <a:gd name="T47" fmla="*/ 154 h 507"/>
                  <a:gd name="T48" fmla="*/ 374 w 542"/>
                  <a:gd name="T49" fmla="*/ 182 h 507"/>
                  <a:gd name="T50" fmla="*/ 420 w 542"/>
                  <a:gd name="T51" fmla="*/ 170 h 507"/>
                  <a:gd name="T52" fmla="*/ 432 w 542"/>
                  <a:gd name="T53" fmla="*/ 217 h 507"/>
                  <a:gd name="T54" fmla="*/ 385 w 542"/>
                  <a:gd name="T55" fmla="*/ 229 h 507"/>
                  <a:gd name="T56" fmla="*/ 374 w 542"/>
                  <a:gd name="T57" fmla="*/ 182 h 507"/>
                  <a:gd name="T58" fmla="*/ 465 w 542"/>
                  <a:gd name="T59" fmla="*/ 331 h 507"/>
                  <a:gd name="T60" fmla="*/ 418 w 542"/>
                  <a:gd name="T61" fmla="*/ 343 h 507"/>
                  <a:gd name="T62" fmla="*/ 406 w 542"/>
                  <a:gd name="T63" fmla="*/ 296 h 507"/>
                  <a:gd name="T64" fmla="*/ 453 w 542"/>
                  <a:gd name="T65" fmla="*/ 284 h 507"/>
                  <a:gd name="T66" fmla="*/ 465 w 542"/>
                  <a:gd name="T67" fmla="*/ 331 h 507"/>
                  <a:gd name="T68" fmla="*/ 5 w 542"/>
                  <a:gd name="T69" fmla="*/ 38 h 507"/>
                  <a:gd name="T70" fmla="*/ 10 w 542"/>
                  <a:gd name="T71" fmla="*/ 14 h 507"/>
                  <a:gd name="T72" fmla="*/ 22 w 542"/>
                  <a:gd name="T73" fmla="*/ 10 h 507"/>
                  <a:gd name="T74" fmla="*/ 38 w 542"/>
                  <a:gd name="T75" fmla="*/ 16 h 507"/>
                  <a:gd name="T76" fmla="*/ 174 w 542"/>
                  <a:gd name="T77" fmla="*/ 143 h 507"/>
                  <a:gd name="T78" fmla="*/ 252 w 542"/>
                  <a:gd name="T79" fmla="*/ 262 h 507"/>
                  <a:gd name="T80" fmla="*/ 213 w 542"/>
                  <a:gd name="T81" fmla="*/ 294 h 507"/>
                  <a:gd name="T82" fmla="*/ 114 w 542"/>
                  <a:gd name="T83" fmla="*/ 193 h 507"/>
                  <a:gd name="T84" fmla="*/ 5 w 542"/>
                  <a:gd name="T85" fmla="*/ 38 h 507"/>
                  <a:gd name="T86" fmla="*/ 231 w 542"/>
                  <a:gd name="T87" fmla="*/ 305 h 507"/>
                  <a:gd name="T88" fmla="*/ 233 w 542"/>
                  <a:gd name="T89" fmla="*/ 300 h 507"/>
                  <a:gd name="T90" fmla="*/ 259 w 542"/>
                  <a:gd name="T91" fmla="*/ 278 h 507"/>
                  <a:gd name="T92" fmla="*/ 260 w 542"/>
                  <a:gd name="T93" fmla="*/ 278 h 507"/>
                  <a:gd name="T94" fmla="*/ 297 w 542"/>
                  <a:gd name="T95" fmla="*/ 278 h 507"/>
                  <a:gd name="T96" fmla="*/ 343 w 542"/>
                  <a:gd name="T97" fmla="*/ 348 h 507"/>
                  <a:gd name="T98" fmla="*/ 351 w 542"/>
                  <a:gd name="T99" fmla="*/ 407 h 507"/>
                  <a:gd name="T100" fmla="*/ 344 w 542"/>
                  <a:gd name="T101" fmla="*/ 410 h 507"/>
                  <a:gd name="T102" fmla="*/ 281 w 542"/>
                  <a:gd name="T103" fmla="*/ 386 h 507"/>
                  <a:gd name="T104" fmla="*/ 231 w 542"/>
                  <a:gd name="T105" fmla="*/ 30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2" h="507">
                    <a:moveTo>
                      <a:pt x="530" y="256"/>
                    </a:moveTo>
                    <a:cubicBezTo>
                      <a:pt x="503" y="105"/>
                      <a:pt x="350" y="0"/>
                      <a:pt x="259" y="40"/>
                    </a:cubicBezTo>
                    <a:cubicBezTo>
                      <a:pt x="200" y="66"/>
                      <a:pt x="212" y="115"/>
                      <a:pt x="213" y="157"/>
                    </a:cubicBezTo>
                    <a:cubicBezTo>
                      <a:pt x="239" y="186"/>
                      <a:pt x="264" y="226"/>
                      <a:pt x="269" y="259"/>
                    </a:cubicBezTo>
                    <a:cubicBezTo>
                      <a:pt x="269" y="261"/>
                      <a:pt x="269" y="261"/>
                      <a:pt x="269" y="261"/>
                    </a:cubicBezTo>
                    <a:cubicBezTo>
                      <a:pt x="275" y="261"/>
                      <a:pt x="281" y="261"/>
                      <a:pt x="288" y="261"/>
                    </a:cubicBezTo>
                    <a:cubicBezTo>
                      <a:pt x="310" y="262"/>
                      <a:pt x="353" y="269"/>
                      <a:pt x="361" y="347"/>
                    </a:cubicBezTo>
                    <a:cubicBezTo>
                      <a:pt x="363" y="372"/>
                      <a:pt x="367" y="384"/>
                      <a:pt x="369" y="391"/>
                    </a:cubicBezTo>
                    <a:cubicBezTo>
                      <a:pt x="371" y="398"/>
                      <a:pt x="374" y="409"/>
                      <a:pt x="363" y="420"/>
                    </a:cubicBezTo>
                    <a:cubicBezTo>
                      <a:pt x="358" y="425"/>
                      <a:pt x="352" y="428"/>
                      <a:pt x="344" y="428"/>
                    </a:cubicBezTo>
                    <a:cubicBezTo>
                      <a:pt x="336" y="428"/>
                      <a:pt x="328" y="424"/>
                      <a:pt x="308" y="416"/>
                    </a:cubicBezTo>
                    <a:cubicBezTo>
                      <a:pt x="299" y="412"/>
                      <a:pt x="288" y="408"/>
                      <a:pt x="274" y="402"/>
                    </a:cubicBezTo>
                    <a:cubicBezTo>
                      <a:pt x="232" y="386"/>
                      <a:pt x="219" y="359"/>
                      <a:pt x="216" y="339"/>
                    </a:cubicBezTo>
                    <a:cubicBezTo>
                      <a:pt x="215" y="331"/>
                      <a:pt x="214" y="322"/>
                      <a:pt x="214" y="313"/>
                    </a:cubicBezTo>
                    <a:cubicBezTo>
                      <a:pt x="205" y="310"/>
                      <a:pt x="205" y="310"/>
                      <a:pt x="205" y="310"/>
                    </a:cubicBezTo>
                    <a:cubicBezTo>
                      <a:pt x="169" y="292"/>
                      <a:pt x="139" y="258"/>
                      <a:pt x="119" y="232"/>
                    </a:cubicBezTo>
                    <a:cubicBezTo>
                      <a:pt x="70" y="289"/>
                      <a:pt x="158" y="446"/>
                      <a:pt x="283" y="486"/>
                    </a:cubicBezTo>
                    <a:cubicBezTo>
                      <a:pt x="345" y="507"/>
                      <a:pt x="419" y="490"/>
                      <a:pt x="472" y="445"/>
                    </a:cubicBezTo>
                    <a:cubicBezTo>
                      <a:pt x="527" y="398"/>
                      <a:pt x="542" y="324"/>
                      <a:pt x="530" y="256"/>
                    </a:cubicBezTo>
                    <a:close/>
                    <a:moveTo>
                      <a:pt x="340" y="154"/>
                    </a:moveTo>
                    <a:cubicBezTo>
                      <a:pt x="331" y="170"/>
                      <a:pt x="310" y="175"/>
                      <a:pt x="294" y="165"/>
                    </a:cubicBezTo>
                    <a:cubicBezTo>
                      <a:pt x="277" y="156"/>
                      <a:pt x="272" y="135"/>
                      <a:pt x="282" y="119"/>
                    </a:cubicBezTo>
                    <a:cubicBezTo>
                      <a:pt x="292" y="102"/>
                      <a:pt x="313" y="97"/>
                      <a:pt x="329" y="107"/>
                    </a:cubicBezTo>
                    <a:cubicBezTo>
                      <a:pt x="345" y="117"/>
                      <a:pt x="350" y="138"/>
                      <a:pt x="340" y="154"/>
                    </a:cubicBezTo>
                    <a:close/>
                    <a:moveTo>
                      <a:pt x="374" y="182"/>
                    </a:moveTo>
                    <a:cubicBezTo>
                      <a:pt x="383" y="166"/>
                      <a:pt x="404" y="161"/>
                      <a:pt x="420" y="170"/>
                    </a:cubicBezTo>
                    <a:cubicBezTo>
                      <a:pt x="436" y="180"/>
                      <a:pt x="442" y="201"/>
                      <a:pt x="432" y="217"/>
                    </a:cubicBezTo>
                    <a:cubicBezTo>
                      <a:pt x="422" y="233"/>
                      <a:pt x="401" y="239"/>
                      <a:pt x="385" y="229"/>
                    </a:cubicBezTo>
                    <a:cubicBezTo>
                      <a:pt x="369" y="219"/>
                      <a:pt x="364" y="198"/>
                      <a:pt x="374" y="182"/>
                    </a:cubicBezTo>
                    <a:close/>
                    <a:moveTo>
                      <a:pt x="465" y="331"/>
                    </a:moveTo>
                    <a:cubicBezTo>
                      <a:pt x="455" y="347"/>
                      <a:pt x="434" y="352"/>
                      <a:pt x="418" y="343"/>
                    </a:cubicBezTo>
                    <a:cubicBezTo>
                      <a:pt x="402" y="333"/>
                      <a:pt x="397" y="312"/>
                      <a:pt x="406" y="296"/>
                    </a:cubicBezTo>
                    <a:cubicBezTo>
                      <a:pt x="416" y="280"/>
                      <a:pt x="437" y="275"/>
                      <a:pt x="453" y="284"/>
                    </a:cubicBezTo>
                    <a:cubicBezTo>
                      <a:pt x="469" y="294"/>
                      <a:pt x="474" y="315"/>
                      <a:pt x="465" y="331"/>
                    </a:cubicBezTo>
                    <a:close/>
                    <a:moveTo>
                      <a:pt x="5" y="38"/>
                    </a:moveTo>
                    <a:cubicBezTo>
                      <a:pt x="0" y="30"/>
                      <a:pt x="1" y="20"/>
                      <a:pt x="10" y="14"/>
                    </a:cubicBezTo>
                    <a:cubicBezTo>
                      <a:pt x="14" y="11"/>
                      <a:pt x="18" y="10"/>
                      <a:pt x="22" y="10"/>
                    </a:cubicBezTo>
                    <a:cubicBezTo>
                      <a:pt x="28" y="10"/>
                      <a:pt x="34" y="12"/>
                      <a:pt x="38" y="16"/>
                    </a:cubicBezTo>
                    <a:cubicBezTo>
                      <a:pt x="57" y="35"/>
                      <a:pt x="120" y="99"/>
                      <a:pt x="174" y="143"/>
                    </a:cubicBezTo>
                    <a:cubicBezTo>
                      <a:pt x="204" y="167"/>
                      <a:pt x="246" y="222"/>
                      <a:pt x="252" y="262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171" y="274"/>
                      <a:pt x="133" y="225"/>
                      <a:pt x="114" y="193"/>
                    </a:cubicBezTo>
                    <a:cubicBezTo>
                      <a:pt x="69" y="119"/>
                      <a:pt x="16" y="58"/>
                      <a:pt x="5" y="38"/>
                    </a:cubicBezTo>
                    <a:close/>
                    <a:moveTo>
                      <a:pt x="231" y="305"/>
                    </a:moveTo>
                    <a:cubicBezTo>
                      <a:pt x="232" y="304"/>
                      <a:pt x="232" y="302"/>
                      <a:pt x="233" y="300"/>
                    </a:cubicBezTo>
                    <a:cubicBezTo>
                      <a:pt x="259" y="278"/>
                      <a:pt x="259" y="278"/>
                      <a:pt x="259" y="278"/>
                    </a:cubicBezTo>
                    <a:cubicBezTo>
                      <a:pt x="259" y="278"/>
                      <a:pt x="260" y="278"/>
                      <a:pt x="260" y="278"/>
                    </a:cubicBezTo>
                    <a:cubicBezTo>
                      <a:pt x="270" y="275"/>
                      <a:pt x="283" y="275"/>
                      <a:pt x="297" y="278"/>
                    </a:cubicBezTo>
                    <a:cubicBezTo>
                      <a:pt x="312" y="281"/>
                      <a:pt x="338" y="291"/>
                      <a:pt x="343" y="348"/>
                    </a:cubicBezTo>
                    <a:cubicBezTo>
                      <a:pt x="348" y="401"/>
                      <a:pt x="358" y="400"/>
                      <a:pt x="351" y="407"/>
                    </a:cubicBezTo>
                    <a:cubicBezTo>
                      <a:pt x="349" y="409"/>
                      <a:pt x="347" y="410"/>
                      <a:pt x="344" y="410"/>
                    </a:cubicBezTo>
                    <a:cubicBezTo>
                      <a:pt x="337" y="410"/>
                      <a:pt x="322" y="403"/>
                      <a:pt x="281" y="386"/>
                    </a:cubicBezTo>
                    <a:cubicBezTo>
                      <a:pt x="220" y="362"/>
                      <a:pt x="230" y="314"/>
                      <a:pt x="231" y="30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9" name="Freeform 24"/>
              <p:cNvSpPr>
                <a:spLocks/>
              </p:cNvSpPr>
              <p:nvPr/>
            </p:nvSpPr>
            <p:spPr bwMode="auto">
              <a:xfrm>
                <a:off x="2399291" y="1905868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0" name="Freeform 25"/>
              <p:cNvSpPr>
                <a:spLocks/>
              </p:cNvSpPr>
              <p:nvPr/>
            </p:nvSpPr>
            <p:spPr bwMode="auto">
              <a:xfrm>
                <a:off x="2399291" y="1970955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1" name="Freeform 26"/>
              <p:cNvSpPr>
                <a:spLocks/>
              </p:cNvSpPr>
              <p:nvPr/>
            </p:nvSpPr>
            <p:spPr bwMode="auto">
              <a:xfrm>
                <a:off x="2399291" y="2034455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2" name="Freeform 27"/>
              <p:cNvSpPr>
                <a:spLocks/>
              </p:cNvSpPr>
              <p:nvPr/>
            </p:nvSpPr>
            <p:spPr bwMode="auto">
              <a:xfrm>
                <a:off x="2399291" y="2097955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3" name="Freeform 28"/>
              <p:cNvSpPr>
                <a:spLocks/>
              </p:cNvSpPr>
              <p:nvPr/>
            </p:nvSpPr>
            <p:spPr bwMode="auto">
              <a:xfrm>
                <a:off x="2399291" y="2159868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4" name="Freeform 29"/>
              <p:cNvSpPr>
                <a:spLocks/>
              </p:cNvSpPr>
              <p:nvPr/>
            </p:nvSpPr>
            <p:spPr bwMode="auto">
              <a:xfrm>
                <a:off x="2727903" y="1905868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Freeform 30"/>
              <p:cNvSpPr>
                <a:spLocks/>
              </p:cNvSpPr>
              <p:nvPr/>
            </p:nvSpPr>
            <p:spPr bwMode="auto">
              <a:xfrm>
                <a:off x="2727903" y="1969368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6" name="Freeform 31"/>
              <p:cNvSpPr>
                <a:spLocks/>
              </p:cNvSpPr>
              <p:nvPr/>
            </p:nvSpPr>
            <p:spPr bwMode="auto">
              <a:xfrm>
                <a:off x="2727903" y="2034455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7" name="Freeform 32"/>
              <p:cNvSpPr>
                <a:spLocks/>
              </p:cNvSpPr>
              <p:nvPr/>
            </p:nvSpPr>
            <p:spPr bwMode="auto">
              <a:xfrm>
                <a:off x="2727903" y="2097955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Freeform 33"/>
              <p:cNvSpPr>
                <a:spLocks/>
              </p:cNvSpPr>
              <p:nvPr/>
            </p:nvSpPr>
            <p:spPr bwMode="auto">
              <a:xfrm>
                <a:off x="2727903" y="2163043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9" name="Freeform 34"/>
              <p:cNvSpPr>
                <a:spLocks noEditPoints="1"/>
              </p:cNvSpPr>
              <p:nvPr/>
            </p:nvSpPr>
            <p:spPr bwMode="auto">
              <a:xfrm>
                <a:off x="4334453" y="3020293"/>
                <a:ext cx="750887" cy="479425"/>
              </a:xfrm>
              <a:custGeom>
                <a:avLst/>
                <a:gdLst>
                  <a:gd name="T0" fmla="*/ 631 w 632"/>
                  <a:gd name="T1" fmla="*/ 150 h 405"/>
                  <a:gd name="T2" fmla="*/ 623 w 632"/>
                  <a:gd name="T3" fmla="*/ 142 h 405"/>
                  <a:gd name="T4" fmla="*/ 14 w 632"/>
                  <a:gd name="T5" fmla="*/ 1 h 405"/>
                  <a:gd name="T6" fmla="*/ 3 w 632"/>
                  <a:gd name="T7" fmla="*/ 6 h 405"/>
                  <a:gd name="T8" fmla="*/ 4 w 632"/>
                  <a:gd name="T9" fmla="*/ 19 h 405"/>
                  <a:gd name="T10" fmla="*/ 325 w 632"/>
                  <a:gd name="T11" fmla="*/ 401 h 405"/>
                  <a:gd name="T12" fmla="*/ 333 w 632"/>
                  <a:gd name="T13" fmla="*/ 405 h 405"/>
                  <a:gd name="T14" fmla="*/ 340 w 632"/>
                  <a:gd name="T15" fmla="*/ 402 h 405"/>
                  <a:gd name="T16" fmla="*/ 627 w 632"/>
                  <a:gd name="T17" fmla="*/ 161 h 405"/>
                  <a:gd name="T18" fmla="*/ 631 w 632"/>
                  <a:gd name="T19" fmla="*/ 150 h 405"/>
                  <a:gd name="T20" fmla="*/ 335 w 632"/>
                  <a:gd name="T21" fmla="*/ 378 h 405"/>
                  <a:gd name="T22" fmla="*/ 303 w 632"/>
                  <a:gd name="T23" fmla="*/ 341 h 405"/>
                  <a:gd name="T24" fmla="*/ 324 w 632"/>
                  <a:gd name="T25" fmla="*/ 323 h 405"/>
                  <a:gd name="T26" fmla="*/ 325 w 632"/>
                  <a:gd name="T27" fmla="*/ 311 h 405"/>
                  <a:gd name="T28" fmla="*/ 312 w 632"/>
                  <a:gd name="T29" fmla="*/ 310 h 405"/>
                  <a:gd name="T30" fmla="*/ 292 w 632"/>
                  <a:gd name="T31" fmla="*/ 327 h 405"/>
                  <a:gd name="T32" fmla="*/ 258 w 632"/>
                  <a:gd name="T33" fmla="*/ 287 h 405"/>
                  <a:gd name="T34" fmla="*/ 269 w 632"/>
                  <a:gd name="T35" fmla="*/ 277 h 405"/>
                  <a:gd name="T36" fmla="*/ 270 w 632"/>
                  <a:gd name="T37" fmla="*/ 265 h 405"/>
                  <a:gd name="T38" fmla="*/ 258 w 632"/>
                  <a:gd name="T39" fmla="*/ 264 h 405"/>
                  <a:gd name="T40" fmla="*/ 247 w 632"/>
                  <a:gd name="T41" fmla="*/ 274 h 405"/>
                  <a:gd name="T42" fmla="*/ 212 w 632"/>
                  <a:gd name="T43" fmla="*/ 233 h 405"/>
                  <a:gd name="T44" fmla="*/ 233 w 632"/>
                  <a:gd name="T45" fmla="*/ 215 h 405"/>
                  <a:gd name="T46" fmla="*/ 234 w 632"/>
                  <a:gd name="T47" fmla="*/ 204 h 405"/>
                  <a:gd name="T48" fmla="*/ 223 w 632"/>
                  <a:gd name="T49" fmla="*/ 203 h 405"/>
                  <a:gd name="T50" fmla="*/ 202 w 632"/>
                  <a:gd name="T51" fmla="*/ 221 h 405"/>
                  <a:gd name="T52" fmla="*/ 167 w 632"/>
                  <a:gd name="T53" fmla="*/ 180 h 405"/>
                  <a:gd name="T54" fmla="*/ 179 w 632"/>
                  <a:gd name="T55" fmla="*/ 170 h 405"/>
                  <a:gd name="T56" fmla="*/ 180 w 632"/>
                  <a:gd name="T57" fmla="*/ 158 h 405"/>
                  <a:gd name="T58" fmla="*/ 168 w 632"/>
                  <a:gd name="T59" fmla="*/ 157 h 405"/>
                  <a:gd name="T60" fmla="*/ 156 w 632"/>
                  <a:gd name="T61" fmla="*/ 166 h 405"/>
                  <a:gd name="T62" fmla="*/ 122 w 632"/>
                  <a:gd name="T63" fmla="*/ 125 h 405"/>
                  <a:gd name="T64" fmla="*/ 142 w 632"/>
                  <a:gd name="T65" fmla="*/ 108 h 405"/>
                  <a:gd name="T66" fmla="*/ 143 w 632"/>
                  <a:gd name="T67" fmla="*/ 97 h 405"/>
                  <a:gd name="T68" fmla="*/ 132 w 632"/>
                  <a:gd name="T69" fmla="*/ 96 h 405"/>
                  <a:gd name="T70" fmla="*/ 112 w 632"/>
                  <a:gd name="T71" fmla="*/ 113 h 405"/>
                  <a:gd name="T72" fmla="*/ 42 w 632"/>
                  <a:gd name="T73" fmla="*/ 30 h 405"/>
                  <a:gd name="T74" fmla="*/ 596 w 632"/>
                  <a:gd name="T75" fmla="*/ 158 h 405"/>
                  <a:gd name="T76" fmla="*/ 335 w 632"/>
                  <a:gd name="T77" fmla="*/ 378 h 405"/>
                  <a:gd name="T78" fmla="*/ 339 w 632"/>
                  <a:gd name="T79" fmla="*/ 276 h 405"/>
                  <a:gd name="T80" fmla="*/ 348 w 632"/>
                  <a:gd name="T81" fmla="*/ 280 h 405"/>
                  <a:gd name="T82" fmla="*/ 355 w 632"/>
                  <a:gd name="T83" fmla="*/ 277 h 405"/>
                  <a:gd name="T84" fmla="*/ 450 w 632"/>
                  <a:gd name="T85" fmla="*/ 197 h 405"/>
                  <a:gd name="T86" fmla="*/ 453 w 632"/>
                  <a:gd name="T87" fmla="*/ 186 h 405"/>
                  <a:gd name="T88" fmla="*/ 445 w 632"/>
                  <a:gd name="T89" fmla="*/ 178 h 405"/>
                  <a:gd name="T90" fmla="*/ 251 w 632"/>
                  <a:gd name="T91" fmla="*/ 141 h 405"/>
                  <a:gd name="T92" fmla="*/ 240 w 632"/>
                  <a:gd name="T93" fmla="*/ 146 h 405"/>
                  <a:gd name="T94" fmla="*/ 241 w 632"/>
                  <a:gd name="T95" fmla="*/ 158 h 405"/>
                  <a:gd name="T96" fmla="*/ 339 w 632"/>
                  <a:gd name="T97" fmla="*/ 276 h 405"/>
                  <a:gd name="T98" fmla="*/ 418 w 632"/>
                  <a:gd name="T99" fmla="*/ 195 h 405"/>
                  <a:gd name="T100" fmla="*/ 349 w 632"/>
                  <a:gd name="T101" fmla="*/ 253 h 405"/>
                  <a:gd name="T102" fmla="*/ 278 w 632"/>
                  <a:gd name="T103" fmla="*/ 168 h 405"/>
                  <a:gd name="T104" fmla="*/ 418 w 632"/>
                  <a:gd name="T105" fmla="*/ 195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32" h="405">
                    <a:moveTo>
                      <a:pt x="631" y="150"/>
                    </a:moveTo>
                    <a:cubicBezTo>
                      <a:pt x="630" y="146"/>
                      <a:pt x="627" y="142"/>
                      <a:pt x="623" y="14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0" y="0"/>
                      <a:pt x="5" y="2"/>
                      <a:pt x="3" y="6"/>
                    </a:cubicBezTo>
                    <a:cubicBezTo>
                      <a:pt x="0" y="10"/>
                      <a:pt x="1" y="16"/>
                      <a:pt x="4" y="19"/>
                    </a:cubicBezTo>
                    <a:cubicBezTo>
                      <a:pt x="325" y="401"/>
                      <a:pt x="325" y="401"/>
                      <a:pt x="325" y="401"/>
                    </a:cubicBezTo>
                    <a:cubicBezTo>
                      <a:pt x="327" y="403"/>
                      <a:pt x="330" y="405"/>
                      <a:pt x="333" y="405"/>
                    </a:cubicBezTo>
                    <a:cubicBezTo>
                      <a:pt x="336" y="405"/>
                      <a:pt x="338" y="404"/>
                      <a:pt x="340" y="402"/>
                    </a:cubicBezTo>
                    <a:cubicBezTo>
                      <a:pt x="627" y="161"/>
                      <a:pt x="627" y="161"/>
                      <a:pt x="627" y="161"/>
                    </a:cubicBezTo>
                    <a:cubicBezTo>
                      <a:pt x="630" y="158"/>
                      <a:pt x="632" y="154"/>
                      <a:pt x="631" y="150"/>
                    </a:cubicBezTo>
                    <a:close/>
                    <a:moveTo>
                      <a:pt x="335" y="378"/>
                    </a:moveTo>
                    <a:cubicBezTo>
                      <a:pt x="303" y="341"/>
                      <a:pt x="303" y="341"/>
                      <a:pt x="303" y="341"/>
                    </a:cubicBezTo>
                    <a:cubicBezTo>
                      <a:pt x="324" y="323"/>
                      <a:pt x="324" y="323"/>
                      <a:pt x="324" y="323"/>
                    </a:cubicBezTo>
                    <a:cubicBezTo>
                      <a:pt x="327" y="320"/>
                      <a:pt x="328" y="315"/>
                      <a:pt x="325" y="311"/>
                    </a:cubicBezTo>
                    <a:cubicBezTo>
                      <a:pt x="322" y="307"/>
                      <a:pt x="316" y="307"/>
                      <a:pt x="312" y="310"/>
                    </a:cubicBezTo>
                    <a:cubicBezTo>
                      <a:pt x="292" y="327"/>
                      <a:pt x="292" y="327"/>
                      <a:pt x="292" y="327"/>
                    </a:cubicBezTo>
                    <a:cubicBezTo>
                      <a:pt x="258" y="287"/>
                      <a:pt x="258" y="287"/>
                      <a:pt x="258" y="287"/>
                    </a:cubicBezTo>
                    <a:cubicBezTo>
                      <a:pt x="269" y="277"/>
                      <a:pt x="269" y="277"/>
                      <a:pt x="269" y="277"/>
                    </a:cubicBezTo>
                    <a:cubicBezTo>
                      <a:pt x="273" y="274"/>
                      <a:pt x="273" y="269"/>
                      <a:pt x="270" y="265"/>
                    </a:cubicBezTo>
                    <a:cubicBezTo>
                      <a:pt x="267" y="261"/>
                      <a:pt x="262" y="261"/>
                      <a:pt x="258" y="264"/>
                    </a:cubicBezTo>
                    <a:cubicBezTo>
                      <a:pt x="247" y="274"/>
                      <a:pt x="247" y="274"/>
                      <a:pt x="247" y="274"/>
                    </a:cubicBezTo>
                    <a:cubicBezTo>
                      <a:pt x="212" y="233"/>
                      <a:pt x="212" y="233"/>
                      <a:pt x="212" y="233"/>
                    </a:cubicBezTo>
                    <a:cubicBezTo>
                      <a:pt x="233" y="215"/>
                      <a:pt x="233" y="215"/>
                      <a:pt x="233" y="215"/>
                    </a:cubicBezTo>
                    <a:cubicBezTo>
                      <a:pt x="236" y="212"/>
                      <a:pt x="236" y="207"/>
                      <a:pt x="234" y="204"/>
                    </a:cubicBezTo>
                    <a:cubicBezTo>
                      <a:pt x="231" y="201"/>
                      <a:pt x="226" y="200"/>
                      <a:pt x="223" y="203"/>
                    </a:cubicBezTo>
                    <a:cubicBezTo>
                      <a:pt x="202" y="221"/>
                      <a:pt x="202" y="221"/>
                      <a:pt x="202" y="221"/>
                    </a:cubicBezTo>
                    <a:cubicBezTo>
                      <a:pt x="167" y="180"/>
                      <a:pt x="167" y="180"/>
                      <a:pt x="167" y="180"/>
                    </a:cubicBezTo>
                    <a:cubicBezTo>
                      <a:pt x="179" y="170"/>
                      <a:pt x="179" y="170"/>
                      <a:pt x="179" y="170"/>
                    </a:cubicBezTo>
                    <a:cubicBezTo>
                      <a:pt x="183" y="167"/>
                      <a:pt x="183" y="161"/>
                      <a:pt x="180" y="158"/>
                    </a:cubicBezTo>
                    <a:cubicBezTo>
                      <a:pt x="177" y="154"/>
                      <a:pt x="171" y="154"/>
                      <a:pt x="168" y="157"/>
                    </a:cubicBezTo>
                    <a:cubicBezTo>
                      <a:pt x="156" y="166"/>
                      <a:pt x="156" y="166"/>
                      <a:pt x="156" y="166"/>
                    </a:cubicBez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42" y="108"/>
                      <a:pt x="142" y="108"/>
                      <a:pt x="142" y="108"/>
                    </a:cubicBezTo>
                    <a:cubicBezTo>
                      <a:pt x="146" y="105"/>
                      <a:pt x="146" y="100"/>
                      <a:pt x="143" y="97"/>
                    </a:cubicBezTo>
                    <a:cubicBezTo>
                      <a:pt x="141" y="94"/>
                      <a:pt x="136" y="93"/>
                      <a:pt x="132" y="96"/>
                    </a:cubicBezTo>
                    <a:cubicBezTo>
                      <a:pt x="112" y="113"/>
                      <a:pt x="112" y="113"/>
                      <a:pt x="112" y="113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596" y="158"/>
                      <a:pt x="596" y="158"/>
                      <a:pt x="596" y="158"/>
                    </a:cubicBezTo>
                    <a:lnTo>
                      <a:pt x="335" y="378"/>
                    </a:lnTo>
                    <a:close/>
                    <a:moveTo>
                      <a:pt x="339" y="276"/>
                    </a:moveTo>
                    <a:cubicBezTo>
                      <a:pt x="342" y="278"/>
                      <a:pt x="345" y="280"/>
                      <a:pt x="348" y="280"/>
                    </a:cubicBezTo>
                    <a:cubicBezTo>
                      <a:pt x="350" y="280"/>
                      <a:pt x="353" y="279"/>
                      <a:pt x="355" y="277"/>
                    </a:cubicBezTo>
                    <a:cubicBezTo>
                      <a:pt x="450" y="197"/>
                      <a:pt x="450" y="197"/>
                      <a:pt x="450" y="197"/>
                    </a:cubicBezTo>
                    <a:cubicBezTo>
                      <a:pt x="453" y="195"/>
                      <a:pt x="454" y="190"/>
                      <a:pt x="453" y="186"/>
                    </a:cubicBezTo>
                    <a:cubicBezTo>
                      <a:pt x="452" y="182"/>
                      <a:pt x="449" y="179"/>
                      <a:pt x="445" y="178"/>
                    </a:cubicBezTo>
                    <a:cubicBezTo>
                      <a:pt x="251" y="141"/>
                      <a:pt x="251" y="141"/>
                      <a:pt x="251" y="141"/>
                    </a:cubicBezTo>
                    <a:cubicBezTo>
                      <a:pt x="247" y="140"/>
                      <a:pt x="242" y="142"/>
                      <a:pt x="240" y="146"/>
                    </a:cubicBezTo>
                    <a:cubicBezTo>
                      <a:pt x="237" y="150"/>
                      <a:pt x="238" y="155"/>
                      <a:pt x="241" y="158"/>
                    </a:cubicBezTo>
                    <a:lnTo>
                      <a:pt x="339" y="276"/>
                    </a:lnTo>
                    <a:close/>
                    <a:moveTo>
                      <a:pt x="418" y="195"/>
                    </a:moveTo>
                    <a:cubicBezTo>
                      <a:pt x="349" y="253"/>
                      <a:pt x="349" y="253"/>
                      <a:pt x="349" y="253"/>
                    </a:cubicBezTo>
                    <a:cubicBezTo>
                      <a:pt x="278" y="168"/>
                      <a:pt x="278" y="168"/>
                      <a:pt x="278" y="168"/>
                    </a:cubicBezTo>
                    <a:lnTo>
                      <a:pt x="418" y="19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142483" y="1505931"/>
              <a:ext cx="4489522" cy="2176078"/>
              <a:chOff x="165605" y="818429"/>
              <a:chExt cx="8509001" cy="4124326"/>
            </a:xfrm>
            <a:grpFill/>
          </p:grpSpPr>
          <p:grpSp>
            <p:nvGrpSpPr>
              <p:cNvPr id="48" name="组合 47"/>
              <p:cNvGrpSpPr/>
              <p:nvPr/>
            </p:nvGrpSpPr>
            <p:grpSpPr>
              <a:xfrm>
                <a:off x="324355" y="832717"/>
                <a:ext cx="627063" cy="1065213"/>
                <a:chOff x="324355" y="832717"/>
                <a:chExt cx="627063" cy="1065213"/>
              </a:xfrm>
              <a:grpFill/>
            </p:grpSpPr>
            <p:sp>
              <p:nvSpPr>
                <p:cNvPr id="155" name="Freeform 9"/>
                <p:cNvSpPr>
                  <a:spLocks/>
                </p:cNvSpPr>
                <p:nvPr/>
              </p:nvSpPr>
              <p:spPr bwMode="auto">
                <a:xfrm>
                  <a:off x="324355" y="1420092"/>
                  <a:ext cx="627063" cy="477838"/>
                </a:xfrm>
                <a:custGeom>
                  <a:avLst/>
                  <a:gdLst>
                    <a:gd name="T0" fmla="*/ 166 w 167"/>
                    <a:gd name="T1" fmla="*/ 39 h 127"/>
                    <a:gd name="T2" fmla="*/ 129 w 167"/>
                    <a:gd name="T3" fmla="*/ 0 h 127"/>
                    <a:gd name="T4" fmla="*/ 93 w 167"/>
                    <a:gd name="T5" fmla="*/ 60 h 127"/>
                    <a:gd name="T6" fmla="*/ 88 w 167"/>
                    <a:gd name="T7" fmla="*/ 33 h 127"/>
                    <a:gd name="T8" fmla="*/ 93 w 167"/>
                    <a:gd name="T9" fmla="*/ 24 h 127"/>
                    <a:gd name="T10" fmla="*/ 83 w 167"/>
                    <a:gd name="T11" fmla="*/ 14 h 127"/>
                    <a:gd name="T12" fmla="*/ 73 w 167"/>
                    <a:gd name="T13" fmla="*/ 24 h 127"/>
                    <a:gd name="T14" fmla="*/ 78 w 167"/>
                    <a:gd name="T15" fmla="*/ 33 h 127"/>
                    <a:gd name="T16" fmla="*/ 73 w 167"/>
                    <a:gd name="T17" fmla="*/ 60 h 127"/>
                    <a:gd name="T18" fmla="*/ 38 w 167"/>
                    <a:gd name="T19" fmla="*/ 0 h 127"/>
                    <a:gd name="T20" fmla="*/ 0 w 167"/>
                    <a:gd name="T21" fmla="*/ 39 h 127"/>
                    <a:gd name="T22" fmla="*/ 0 w 167"/>
                    <a:gd name="T23" fmla="*/ 39 h 127"/>
                    <a:gd name="T24" fmla="*/ 0 w 167"/>
                    <a:gd name="T25" fmla="*/ 127 h 127"/>
                    <a:gd name="T26" fmla="*/ 167 w 167"/>
                    <a:gd name="T27" fmla="*/ 127 h 127"/>
                    <a:gd name="T28" fmla="*/ 167 w 167"/>
                    <a:gd name="T29" fmla="*/ 39 h 127"/>
                    <a:gd name="T30" fmla="*/ 166 w 167"/>
                    <a:gd name="T31" fmla="*/ 39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7" h="127">
                      <a:moveTo>
                        <a:pt x="166" y="39"/>
                      </a:moveTo>
                      <a:cubicBezTo>
                        <a:pt x="163" y="23"/>
                        <a:pt x="149" y="8"/>
                        <a:pt x="129" y="0"/>
                      </a:cubicBezTo>
                      <a:cubicBezTo>
                        <a:pt x="93" y="60"/>
                        <a:pt x="93" y="60"/>
                        <a:pt x="93" y="60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91" y="31"/>
                        <a:pt x="93" y="28"/>
                        <a:pt x="93" y="24"/>
                      </a:cubicBezTo>
                      <a:cubicBezTo>
                        <a:pt x="93" y="19"/>
                        <a:pt x="89" y="14"/>
                        <a:pt x="83" y="14"/>
                      </a:cubicBezTo>
                      <a:cubicBezTo>
                        <a:pt x="77" y="14"/>
                        <a:pt x="73" y="19"/>
                        <a:pt x="73" y="24"/>
                      </a:cubicBezTo>
                      <a:cubicBezTo>
                        <a:pt x="73" y="28"/>
                        <a:pt x="75" y="31"/>
                        <a:pt x="78" y="33"/>
                      </a:cubicBezTo>
                      <a:cubicBezTo>
                        <a:pt x="73" y="60"/>
                        <a:pt x="73" y="60"/>
                        <a:pt x="73" y="6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7" y="8"/>
                        <a:pt x="3" y="23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167" y="127"/>
                        <a:pt x="167" y="127"/>
                        <a:pt x="167" y="127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lnTo>
                        <a:pt x="16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6" name="Freeform 10"/>
                <p:cNvSpPr>
                  <a:spLocks noEditPoints="1"/>
                </p:cNvSpPr>
                <p:nvPr/>
              </p:nvSpPr>
              <p:spPr bwMode="auto">
                <a:xfrm>
                  <a:off x="443418" y="881929"/>
                  <a:ext cx="382588" cy="538163"/>
                </a:xfrm>
                <a:custGeom>
                  <a:avLst/>
                  <a:gdLst>
                    <a:gd name="T0" fmla="*/ 0 w 102"/>
                    <a:gd name="T1" fmla="*/ 87 h 143"/>
                    <a:gd name="T2" fmla="*/ 10 w 102"/>
                    <a:gd name="T3" fmla="*/ 101 h 143"/>
                    <a:gd name="T4" fmla="*/ 51 w 102"/>
                    <a:gd name="T5" fmla="*/ 143 h 143"/>
                    <a:gd name="T6" fmla="*/ 91 w 102"/>
                    <a:gd name="T7" fmla="*/ 101 h 143"/>
                    <a:gd name="T8" fmla="*/ 92 w 102"/>
                    <a:gd name="T9" fmla="*/ 101 h 143"/>
                    <a:gd name="T10" fmla="*/ 102 w 102"/>
                    <a:gd name="T11" fmla="*/ 87 h 143"/>
                    <a:gd name="T12" fmla="*/ 94 w 102"/>
                    <a:gd name="T13" fmla="*/ 75 h 143"/>
                    <a:gd name="T14" fmla="*/ 95 w 102"/>
                    <a:gd name="T15" fmla="*/ 42 h 143"/>
                    <a:gd name="T16" fmla="*/ 97 w 102"/>
                    <a:gd name="T17" fmla="*/ 42 h 143"/>
                    <a:gd name="T18" fmla="*/ 97 w 102"/>
                    <a:gd name="T19" fmla="*/ 0 h 143"/>
                    <a:gd name="T20" fmla="*/ 3 w 102"/>
                    <a:gd name="T21" fmla="*/ 0 h 143"/>
                    <a:gd name="T22" fmla="*/ 3 w 102"/>
                    <a:gd name="T23" fmla="*/ 42 h 143"/>
                    <a:gd name="T24" fmla="*/ 4 w 102"/>
                    <a:gd name="T25" fmla="*/ 42 h 143"/>
                    <a:gd name="T26" fmla="*/ 6 w 102"/>
                    <a:gd name="T27" fmla="*/ 76 h 143"/>
                    <a:gd name="T28" fmla="*/ 6 w 102"/>
                    <a:gd name="T29" fmla="*/ 76 h 143"/>
                    <a:gd name="T30" fmla="*/ 0 w 102"/>
                    <a:gd name="T31" fmla="*/ 87 h 143"/>
                    <a:gd name="T32" fmla="*/ 11 w 102"/>
                    <a:gd name="T33" fmla="*/ 77 h 143"/>
                    <a:gd name="T34" fmla="*/ 11 w 102"/>
                    <a:gd name="T35" fmla="*/ 77 h 143"/>
                    <a:gd name="T36" fmla="*/ 12 w 102"/>
                    <a:gd name="T37" fmla="*/ 77 h 143"/>
                    <a:gd name="T38" fmla="*/ 12 w 102"/>
                    <a:gd name="T39" fmla="*/ 74 h 143"/>
                    <a:gd name="T40" fmla="*/ 15 w 102"/>
                    <a:gd name="T41" fmla="*/ 57 h 143"/>
                    <a:gd name="T42" fmla="*/ 19 w 102"/>
                    <a:gd name="T43" fmla="*/ 52 h 143"/>
                    <a:gd name="T44" fmla="*/ 61 w 102"/>
                    <a:gd name="T45" fmla="*/ 42 h 143"/>
                    <a:gd name="T46" fmla="*/ 78 w 102"/>
                    <a:gd name="T47" fmla="*/ 42 h 143"/>
                    <a:gd name="T48" fmla="*/ 88 w 102"/>
                    <a:gd name="T49" fmla="*/ 78 h 143"/>
                    <a:gd name="T50" fmla="*/ 88 w 102"/>
                    <a:gd name="T51" fmla="*/ 78 h 143"/>
                    <a:gd name="T52" fmla="*/ 91 w 102"/>
                    <a:gd name="T53" fmla="*/ 77 h 143"/>
                    <a:gd name="T54" fmla="*/ 92 w 102"/>
                    <a:gd name="T55" fmla="*/ 77 h 143"/>
                    <a:gd name="T56" fmla="*/ 97 w 102"/>
                    <a:gd name="T57" fmla="*/ 80 h 143"/>
                    <a:gd name="T58" fmla="*/ 99 w 102"/>
                    <a:gd name="T59" fmla="*/ 87 h 143"/>
                    <a:gd name="T60" fmla="*/ 97 w 102"/>
                    <a:gd name="T61" fmla="*/ 95 h 143"/>
                    <a:gd name="T62" fmla="*/ 92 w 102"/>
                    <a:gd name="T63" fmla="*/ 98 h 143"/>
                    <a:gd name="T64" fmla="*/ 91 w 102"/>
                    <a:gd name="T65" fmla="*/ 98 h 143"/>
                    <a:gd name="T66" fmla="*/ 89 w 102"/>
                    <a:gd name="T67" fmla="*/ 98 h 143"/>
                    <a:gd name="T68" fmla="*/ 88 w 102"/>
                    <a:gd name="T69" fmla="*/ 100 h 143"/>
                    <a:gd name="T70" fmla="*/ 75 w 102"/>
                    <a:gd name="T71" fmla="*/ 129 h 143"/>
                    <a:gd name="T72" fmla="*/ 64 w 102"/>
                    <a:gd name="T73" fmla="*/ 137 h 143"/>
                    <a:gd name="T74" fmla="*/ 51 w 102"/>
                    <a:gd name="T75" fmla="*/ 140 h 143"/>
                    <a:gd name="T76" fmla="*/ 38 w 102"/>
                    <a:gd name="T77" fmla="*/ 137 h 143"/>
                    <a:gd name="T78" fmla="*/ 26 w 102"/>
                    <a:gd name="T79" fmla="*/ 129 h 143"/>
                    <a:gd name="T80" fmla="*/ 13 w 102"/>
                    <a:gd name="T81" fmla="*/ 100 h 143"/>
                    <a:gd name="T82" fmla="*/ 13 w 102"/>
                    <a:gd name="T83" fmla="*/ 98 h 143"/>
                    <a:gd name="T84" fmla="*/ 10 w 102"/>
                    <a:gd name="T85" fmla="*/ 98 h 143"/>
                    <a:gd name="T86" fmla="*/ 3 w 102"/>
                    <a:gd name="T87" fmla="*/ 87 h 143"/>
                    <a:gd name="T88" fmla="*/ 6 w 102"/>
                    <a:gd name="T89" fmla="*/ 80 h 143"/>
                    <a:gd name="T90" fmla="*/ 11 w 102"/>
                    <a:gd name="T91" fmla="*/ 77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02" h="143">
                      <a:moveTo>
                        <a:pt x="0" y="87"/>
                      </a:moveTo>
                      <a:cubicBezTo>
                        <a:pt x="0" y="95"/>
                        <a:pt x="5" y="100"/>
                        <a:pt x="10" y="101"/>
                      </a:cubicBezTo>
                      <a:cubicBezTo>
                        <a:pt x="14" y="125"/>
                        <a:pt x="31" y="143"/>
                        <a:pt x="51" y="143"/>
                      </a:cubicBezTo>
                      <a:cubicBezTo>
                        <a:pt x="71" y="143"/>
                        <a:pt x="87" y="125"/>
                        <a:pt x="91" y="101"/>
                      </a:cubicBezTo>
                      <a:cubicBezTo>
                        <a:pt x="92" y="101"/>
                        <a:pt x="92" y="101"/>
                        <a:pt x="92" y="101"/>
                      </a:cubicBezTo>
                      <a:cubicBezTo>
                        <a:pt x="98" y="101"/>
                        <a:pt x="102" y="95"/>
                        <a:pt x="102" y="87"/>
                      </a:cubicBezTo>
                      <a:cubicBezTo>
                        <a:pt x="102" y="81"/>
                        <a:pt x="99" y="76"/>
                        <a:pt x="94" y="75"/>
                      </a:cubicBezTo>
                      <a:cubicBezTo>
                        <a:pt x="94" y="75"/>
                        <a:pt x="99" y="57"/>
                        <a:pt x="95" y="42"/>
                      </a:cubicBezTo>
                      <a:cubicBezTo>
                        <a:pt x="97" y="42"/>
                        <a:pt x="97" y="42"/>
                        <a:pt x="97" y="42"/>
                      </a:cubicBez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0" y="58"/>
                        <a:pt x="6" y="76"/>
                        <a:pt x="6" y="76"/>
                      </a:cubicBezTo>
                      <a:cubicBezTo>
                        <a:pt x="6" y="76"/>
                        <a:pt x="6" y="76"/>
                        <a:pt x="6" y="76"/>
                      </a:cubicBezTo>
                      <a:cubicBezTo>
                        <a:pt x="3" y="78"/>
                        <a:pt x="0" y="82"/>
                        <a:pt x="0" y="87"/>
                      </a:cubicBezTo>
                      <a:close/>
                      <a:moveTo>
                        <a:pt x="11" y="77"/>
                      </a:moveTo>
                      <a:cubicBezTo>
                        <a:pt x="11" y="77"/>
                        <a:pt x="11" y="77"/>
                        <a:pt x="11" y="77"/>
                      </a:cubicBezTo>
                      <a:cubicBezTo>
                        <a:pt x="12" y="77"/>
                        <a:pt x="12" y="77"/>
                        <a:pt x="12" y="77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7" y="54"/>
                        <a:pt x="19" y="52"/>
                        <a:pt x="19" y="52"/>
                      </a:cubicBezTo>
                      <a:cubicBezTo>
                        <a:pt x="38" y="53"/>
                        <a:pt x="54" y="46"/>
                        <a:pt x="61" y="42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85" y="53"/>
                        <a:pt x="88" y="78"/>
                        <a:pt x="88" y="78"/>
                      </a:cubicBezTo>
                      <a:cubicBezTo>
                        <a:pt x="88" y="78"/>
                        <a:pt x="88" y="78"/>
                        <a:pt x="88" y="78"/>
                      </a:cubicBezTo>
                      <a:cubicBezTo>
                        <a:pt x="91" y="77"/>
                        <a:pt x="91" y="77"/>
                        <a:pt x="91" y="77"/>
                      </a:cubicBezTo>
                      <a:cubicBezTo>
                        <a:pt x="91" y="77"/>
                        <a:pt x="91" y="77"/>
                        <a:pt x="92" y="77"/>
                      </a:cubicBezTo>
                      <a:cubicBezTo>
                        <a:pt x="94" y="77"/>
                        <a:pt x="96" y="78"/>
                        <a:pt x="97" y="80"/>
                      </a:cubicBezTo>
                      <a:cubicBezTo>
                        <a:pt x="99" y="82"/>
                        <a:pt x="99" y="85"/>
                        <a:pt x="99" y="87"/>
                      </a:cubicBezTo>
                      <a:cubicBezTo>
                        <a:pt x="99" y="90"/>
                        <a:pt x="99" y="93"/>
                        <a:pt x="97" y="95"/>
                      </a:cubicBezTo>
                      <a:cubicBezTo>
                        <a:pt x="96" y="97"/>
                        <a:pt x="94" y="98"/>
                        <a:pt x="92" y="98"/>
                      </a:cubicBezTo>
                      <a:cubicBezTo>
                        <a:pt x="91" y="98"/>
                        <a:pt x="91" y="98"/>
                        <a:pt x="91" y="98"/>
                      </a:cubicBezTo>
                      <a:cubicBezTo>
                        <a:pt x="89" y="98"/>
                        <a:pt x="89" y="98"/>
                        <a:pt x="89" y="98"/>
                      </a:cubicBezTo>
                      <a:cubicBezTo>
                        <a:pt x="88" y="100"/>
                        <a:pt x="88" y="100"/>
                        <a:pt x="88" y="100"/>
                      </a:cubicBezTo>
                      <a:cubicBezTo>
                        <a:pt x="87" y="111"/>
                        <a:pt x="82" y="122"/>
                        <a:pt x="75" y="129"/>
                      </a:cubicBezTo>
                      <a:cubicBezTo>
                        <a:pt x="72" y="133"/>
                        <a:pt x="68" y="135"/>
                        <a:pt x="64" y="137"/>
                      </a:cubicBezTo>
                      <a:cubicBezTo>
                        <a:pt x="60" y="139"/>
                        <a:pt x="55" y="140"/>
                        <a:pt x="51" y="140"/>
                      </a:cubicBezTo>
                      <a:cubicBezTo>
                        <a:pt x="46" y="140"/>
                        <a:pt x="42" y="139"/>
                        <a:pt x="38" y="137"/>
                      </a:cubicBezTo>
                      <a:cubicBezTo>
                        <a:pt x="34" y="135"/>
                        <a:pt x="30" y="133"/>
                        <a:pt x="26" y="129"/>
                      </a:cubicBezTo>
                      <a:cubicBezTo>
                        <a:pt x="20" y="122"/>
                        <a:pt x="15" y="111"/>
                        <a:pt x="13" y="100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6" y="98"/>
                        <a:pt x="3" y="93"/>
                        <a:pt x="3" y="87"/>
                      </a:cubicBezTo>
                      <a:cubicBezTo>
                        <a:pt x="3" y="85"/>
                        <a:pt x="4" y="82"/>
                        <a:pt x="6" y="80"/>
                      </a:cubicBezTo>
                      <a:cubicBezTo>
                        <a:pt x="7" y="78"/>
                        <a:pt x="9" y="77"/>
                        <a:pt x="1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7" name="Freeform 11"/>
                <p:cNvSpPr>
                  <a:spLocks noEditPoints="1"/>
                </p:cNvSpPr>
                <p:nvPr/>
              </p:nvSpPr>
              <p:spPr bwMode="auto">
                <a:xfrm>
                  <a:off x="506918" y="1137517"/>
                  <a:ext cx="249238" cy="87313"/>
                </a:xfrm>
                <a:custGeom>
                  <a:avLst/>
                  <a:gdLst>
                    <a:gd name="T0" fmla="*/ 6 w 66"/>
                    <a:gd name="T1" fmla="*/ 23 h 23"/>
                    <a:gd name="T2" fmla="*/ 23 w 66"/>
                    <a:gd name="T3" fmla="*/ 23 h 23"/>
                    <a:gd name="T4" fmla="*/ 30 w 66"/>
                    <a:gd name="T5" fmla="*/ 17 h 23"/>
                    <a:gd name="T6" fmla="*/ 30 w 66"/>
                    <a:gd name="T7" fmla="*/ 11 h 23"/>
                    <a:gd name="T8" fmla="*/ 36 w 66"/>
                    <a:gd name="T9" fmla="*/ 11 h 23"/>
                    <a:gd name="T10" fmla="*/ 36 w 66"/>
                    <a:gd name="T11" fmla="*/ 17 h 23"/>
                    <a:gd name="T12" fmla="*/ 42 w 66"/>
                    <a:gd name="T13" fmla="*/ 23 h 23"/>
                    <a:gd name="T14" fmla="*/ 60 w 66"/>
                    <a:gd name="T15" fmla="*/ 23 h 23"/>
                    <a:gd name="T16" fmla="*/ 66 w 66"/>
                    <a:gd name="T17" fmla="*/ 17 h 23"/>
                    <a:gd name="T18" fmla="*/ 66 w 66"/>
                    <a:gd name="T19" fmla="*/ 6 h 23"/>
                    <a:gd name="T20" fmla="*/ 60 w 66"/>
                    <a:gd name="T21" fmla="*/ 0 h 23"/>
                    <a:gd name="T22" fmla="*/ 42 w 66"/>
                    <a:gd name="T23" fmla="*/ 0 h 23"/>
                    <a:gd name="T24" fmla="*/ 36 w 66"/>
                    <a:gd name="T25" fmla="*/ 6 h 23"/>
                    <a:gd name="T26" fmla="*/ 36 w 66"/>
                    <a:gd name="T27" fmla="*/ 10 h 23"/>
                    <a:gd name="T28" fmla="*/ 30 w 66"/>
                    <a:gd name="T29" fmla="*/ 10 h 23"/>
                    <a:gd name="T30" fmla="*/ 30 w 66"/>
                    <a:gd name="T31" fmla="*/ 6 h 23"/>
                    <a:gd name="T32" fmla="*/ 23 w 66"/>
                    <a:gd name="T33" fmla="*/ 0 h 23"/>
                    <a:gd name="T34" fmla="*/ 6 w 66"/>
                    <a:gd name="T35" fmla="*/ 0 h 23"/>
                    <a:gd name="T36" fmla="*/ 0 w 66"/>
                    <a:gd name="T37" fmla="*/ 6 h 23"/>
                    <a:gd name="T38" fmla="*/ 0 w 66"/>
                    <a:gd name="T39" fmla="*/ 17 h 23"/>
                    <a:gd name="T40" fmla="*/ 6 w 66"/>
                    <a:gd name="T41" fmla="*/ 23 h 23"/>
                    <a:gd name="T42" fmla="*/ 38 w 66"/>
                    <a:gd name="T43" fmla="*/ 6 h 23"/>
                    <a:gd name="T44" fmla="*/ 42 w 66"/>
                    <a:gd name="T45" fmla="*/ 1 h 23"/>
                    <a:gd name="T46" fmla="*/ 60 w 66"/>
                    <a:gd name="T47" fmla="*/ 1 h 23"/>
                    <a:gd name="T48" fmla="*/ 65 w 66"/>
                    <a:gd name="T49" fmla="*/ 6 h 23"/>
                    <a:gd name="T50" fmla="*/ 65 w 66"/>
                    <a:gd name="T51" fmla="*/ 17 h 23"/>
                    <a:gd name="T52" fmla="*/ 60 w 66"/>
                    <a:gd name="T53" fmla="*/ 22 h 23"/>
                    <a:gd name="T54" fmla="*/ 42 w 66"/>
                    <a:gd name="T55" fmla="*/ 22 h 23"/>
                    <a:gd name="T56" fmla="*/ 38 w 66"/>
                    <a:gd name="T57" fmla="*/ 17 h 23"/>
                    <a:gd name="T58" fmla="*/ 38 w 66"/>
                    <a:gd name="T59" fmla="*/ 6 h 23"/>
                    <a:gd name="T60" fmla="*/ 1 w 66"/>
                    <a:gd name="T61" fmla="*/ 6 h 23"/>
                    <a:gd name="T62" fmla="*/ 6 w 66"/>
                    <a:gd name="T63" fmla="*/ 1 h 23"/>
                    <a:gd name="T64" fmla="*/ 23 w 66"/>
                    <a:gd name="T65" fmla="*/ 1 h 23"/>
                    <a:gd name="T66" fmla="*/ 28 w 66"/>
                    <a:gd name="T67" fmla="*/ 6 h 23"/>
                    <a:gd name="T68" fmla="*/ 28 w 66"/>
                    <a:gd name="T69" fmla="*/ 10 h 23"/>
                    <a:gd name="T70" fmla="*/ 28 w 66"/>
                    <a:gd name="T71" fmla="*/ 11 h 23"/>
                    <a:gd name="T72" fmla="*/ 28 w 66"/>
                    <a:gd name="T73" fmla="*/ 17 h 23"/>
                    <a:gd name="T74" fmla="*/ 23 w 66"/>
                    <a:gd name="T75" fmla="*/ 22 h 23"/>
                    <a:gd name="T76" fmla="*/ 6 w 66"/>
                    <a:gd name="T77" fmla="*/ 22 h 23"/>
                    <a:gd name="T78" fmla="*/ 1 w 66"/>
                    <a:gd name="T79" fmla="*/ 17 h 23"/>
                    <a:gd name="T80" fmla="*/ 1 w 66"/>
                    <a:gd name="T81" fmla="*/ 6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6" h="23">
                      <a:moveTo>
                        <a:pt x="6" y="23"/>
                      </a:moveTo>
                      <a:cubicBezTo>
                        <a:pt x="23" y="23"/>
                        <a:pt x="23" y="23"/>
                        <a:pt x="23" y="23"/>
                      </a:cubicBezTo>
                      <a:cubicBezTo>
                        <a:pt x="27" y="23"/>
                        <a:pt x="30" y="20"/>
                        <a:pt x="30" y="17"/>
                      </a:cubicBezTo>
                      <a:cubicBezTo>
                        <a:pt x="30" y="11"/>
                        <a:pt x="30" y="11"/>
                        <a:pt x="30" y="11"/>
                      </a:cubicBezTo>
                      <a:cubicBezTo>
                        <a:pt x="36" y="11"/>
                        <a:pt x="36" y="11"/>
                        <a:pt x="36" y="11"/>
                      </a:cubicBezTo>
                      <a:cubicBezTo>
                        <a:pt x="36" y="17"/>
                        <a:pt x="36" y="17"/>
                        <a:pt x="36" y="17"/>
                      </a:cubicBezTo>
                      <a:cubicBezTo>
                        <a:pt x="36" y="20"/>
                        <a:pt x="39" y="23"/>
                        <a:pt x="42" y="23"/>
                      </a:cubicBezTo>
                      <a:cubicBezTo>
                        <a:pt x="60" y="23"/>
                        <a:pt x="60" y="23"/>
                        <a:pt x="60" y="23"/>
                      </a:cubicBezTo>
                      <a:cubicBezTo>
                        <a:pt x="63" y="23"/>
                        <a:pt x="66" y="20"/>
                        <a:pt x="66" y="1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66" y="2"/>
                        <a:pt x="63" y="0"/>
                        <a:pt x="60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39" y="0"/>
                        <a:pt x="36" y="2"/>
                        <a:pt x="36" y="6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2"/>
                        <a:pt x="27" y="0"/>
                        <a:pt x="23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2"/>
                        <a:pt x="0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0"/>
                        <a:pt x="2" y="23"/>
                        <a:pt x="6" y="23"/>
                      </a:cubicBezTo>
                      <a:close/>
                      <a:moveTo>
                        <a:pt x="38" y="6"/>
                      </a:moveTo>
                      <a:cubicBezTo>
                        <a:pt x="38" y="3"/>
                        <a:pt x="40" y="1"/>
                        <a:pt x="42" y="1"/>
                      </a:cubicBezTo>
                      <a:cubicBezTo>
                        <a:pt x="60" y="1"/>
                        <a:pt x="60" y="1"/>
                        <a:pt x="60" y="1"/>
                      </a:cubicBezTo>
                      <a:cubicBezTo>
                        <a:pt x="63" y="1"/>
                        <a:pt x="65" y="3"/>
                        <a:pt x="65" y="6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cubicBezTo>
                        <a:pt x="65" y="19"/>
                        <a:pt x="63" y="22"/>
                        <a:pt x="60" y="22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2"/>
                        <a:pt x="38" y="19"/>
                        <a:pt x="38" y="17"/>
                      </a:cubicBezTo>
                      <a:lnTo>
                        <a:pt x="38" y="6"/>
                      </a:lnTo>
                      <a:close/>
                      <a:moveTo>
                        <a:pt x="1" y="6"/>
                      </a:moveTo>
                      <a:cubicBezTo>
                        <a:pt x="1" y="3"/>
                        <a:pt x="3" y="1"/>
                        <a:pt x="6" y="1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6" y="1"/>
                        <a:pt x="28" y="3"/>
                        <a:pt x="28" y="6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1"/>
                        <a:pt x="28" y="11"/>
                        <a:pt x="28" y="11"/>
                      </a:cubicBezTo>
                      <a:cubicBezTo>
                        <a:pt x="28" y="17"/>
                        <a:pt x="28" y="17"/>
                        <a:pt x="28" y="17"/>
                      </a:cubicBezTo>
                      <a:cubicBezTo>
                        <a:pt x="28" y="19"/>
                        <a:pt x="26" y="22"/>
                        <a:pt x="23" y="22"/>
                      </a:cubicBezTo>
                      <a:cubicBezTo>
                        <a:pt x="6" y="22"/>
                        <a:pt x="6" y="22"/>
                        <a:pt x="6" y="22"/>
                      </a:cubicBezTo>
                      <a:cubicBezTo>
                        <a:pt x="3" y="22"/>
                        <a:pt x="1" y="19"/>
                        <a:pt x="1" y="17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8" name="Rectangle 12"/>
                <p:cNvSpPr>
                  <a:spLocks noChangeArrowheads="1"/>
                </p:cNvSpPr>
                <p:nvPr/>
              </p:nvSpPr>
              <p:spPr bwMode="auto">
                <a:xfrm>
                  <a:off x="406905" y="832717"/>
                  <a:ext cx="457200" cy="349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9" name="Freeform 13"/>
                <p:cNvSpPr>
                  <a:spLocks/>
                </p:cNvSpPr>
                <p:nvPr/>
              </p:nvSpPr>
              <p:spPr bwMode="auto">
                <a:xfrm>
                  <a:off x="811718" y="878754"/>
                  <a:ext cx="49213" cy="180975"/>
                </a:xfrm>
                <a:custGeom>
                  <a:avLst/>
                  <a:gdLst>
                    <a:gd name="T0" fmla="*/ 13 w 13"/>
                    <a:gd name="T1" fmla="*/ 42 h 48"/>
                    <a:gd name="T2" fmla="*/ 9 w 13"/>
                    <a:gd name="T3" fmla="*/ 32 h 48"/>
                    <a:gd name="T4" fmla="*/ 9 w 13"/>
                    <a:gd name="T5" fmla="*/ 0 h 48"/>
                    <a:gd name="T6" fmla="*/ 4 w 13"/>
                    <a:gd name="T7" fmla="*/ 0 h 48"/>
                    <a:gd name="T8" fmla="*/ 4 w 13"/>
                    <a:gd name="T9" fmla="*/ 32 h 48"/>
                    <a:gd name="T10" fmla="*/ 0 w 13"/>
                    <a:gd name="T11" fmla="*/ 42 h 48"/>
                    <a:gd name="T12" fmla="*/ 7 w 13"/>
                    <a:gd name="T13" fmla="*/ 48 h 48"/>
                    <a:gd name="T14" fmla="*/ 13 w 13"/>
                    <a:gd name="T15" fmla="*/ 4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" h="48">
                      <a:moveTo>
                        <a:pt x="13" y="42"/>
                      </a:moveTo>
                      <a:cubicBezTo>
                        <a:pt x="13" y="39"/>
                        <a:pt x="11" y="34"/>
                        <a:pt x="9" y="3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32"/>
                        <a:pt x="4" y="32"/>
                        <a:pt x="4" y="32"/>
                      </a:cubicBezTo>
                      <a:cubicBezTo>
                        <a:pt x="2" y="34"/>
                        <a:pt x="0" y="39"/>
                        <a:pt x="0" y="42"/>
                      </a:cubicBezTo>
                      <a:cubicBezTo>
                        <a:pt x="0" y="46"/>
                        <a:pt x="3" y="48"/>
                        <a:pt x="7" y="48"/>
                      </a:cubicBezTo>
                      <a:cubicBezTo>
                        <a:pt x="10" y="48"/>
                        <a:pt x="13" y="46"/>
                        <a:pt x="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1851530" y="856529"/>
                <a:ext cx="627063" cy="1066801"/>
                <a:chOff x="1851530" y="856529"/>
                <a:chExt cx="627063" cy="1066801"/>
              </a:xfrm>
              <a:grpFill/>
            </p:grpSpPr>
            <p:sp>
              <p:nvSpPr>
                <p:cNvPr id="151" name="Rectangle 16"/>
                <p:cNvSpPr>
                  <a:spLocks noChangeArrowheads="1"/>
                </p:cNvSpPr>
                <p:nvPr/>
              </p:nvSpPr>
              <p:spPr bwMode="auto">
                <a:xfrm>
                  <a:off x="1934080" y="856529"/>
                  <a:ext cx="461963" cy="33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2" name="Freeform 17"/>
                <p:cNvSpPr>
                  <a:spLocks/>
                </p:cNvSpPr>
                <p:nvPr/>
              </p:nvSpPr>
              <p:spPr bwMode="auto">
                <a:xfrm>
                  <a:off x="2343655" y="900979"/>
                  <a:ext cx="44450" cy="184150"/>
                </a:xfrm>
                <a:custGeom>
                  <a:avLst/>
                  <a:gdLst>
                    <a:gd name="T0" fmla="*/ 3 w 12"/>
                    <a:gd name="T1" fmla="*/ 0 h 49"/>
                    <a:gd name="T2" fmla="*/ 3 w 12"/>
                    <a:gd name="T3" fmla="*/ 32 h 49"/>
                    <a:gd name="T4" fmla="*/ 0 w 12"/>
                    <a:gd name="T5" fmla="*/ 42 h 49"/>
                    <a:gd name="T6" fmla="*/ 6 w 12"/>
                    <a:gd name="T7" fmla="*/ 49 h 49"/>
                    <a:gd name="T8" fmla="*/ 12 w 12"/>
                    <a:gd name="T9" fmla="*/ 42 h 49"/>
                    <a:gd name="T10" fmla="*/ 8 w 12"/>
                    <a:gd name="T11" fmla="*/ 32 h 49"/>
                    <a:gd name="T12" fmla="*/ 8 w 12"/>
                    <a:gd name="T13" fmla="*/ 0 h 49"/>
                    <a:gd name="T14" fmla="*/ 3 w 12"/>
                    <a:gd name="T15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" h="49">
                      <a:moveTo>
                        <a:pt x="3" y="0"/>
                      </a:moveTo>
                      <a:cubicBezTo>
                        <a:pt x="3" y="32"/>
                        <a:pt x="3" y="32"/>
                        <a:pt x="3" y="32"/>
                      </a:cubicBezTo>
                      <a:cubicBezTo>
                        <a:pt x="1" y="34"/>
                        <a:pt x="0" y="39"/>
                        <a:pt x="0" y="42"/>
                      </a:cubicBezTo>
                      <a:cubicBezTo>
                        <a:pt x="0" y="46"/>
                        <a:pt x="2" y="49"/>
                        <a:pt x="6" y="49"/>
                      </a:cubicBezTo>
                      <a:cubicBezTo>
                        <a:pt x="9" y="49"/>
                        <a:pt x="12" y="46"/>
                        <a:pt x="12" y="42"/>
                      </a:cubicBezTo>
                      <a:cubicBezTo>
                        <a:pt x="12" y="39"/>
                        <a:pt x="10" y="34"/>
                        <a:pt x="8" y="32"/>
                      </a:cubicBezTo>
                      <a:cubicBezTo>
                        <a:pt x="8" y="0"/>
                        <a:pt x="8" y="0"/>
                        <a:pt x="8" y="0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3" name="Freeform 18"/>
                <p:cNvSpPr>
                  <a:spLocks noEditPoints="1"/>
                </p:cNvSpPr>
                <p:nvPr/>
              </p:nvSpPr>
              <p:spPr bwMode="auto">
                <a:xfrm>
                  <a:off x="1915030" y="904154"/>
                  <a:ext cx="496888" cy="538163"/>
                </a:xfrm>
                <a:custGeom>
                  <a:avLst/>
                  <a:gdLst>
                    <a:gd name="T0" fmla="*/ 34 w 132"/>
                    <a:gd name="T1" fmla="*/ 124 h 143"/>
                    <a:gd name="T2" fmla="*/ 66 w 132"/>
                    <a:gd name="T3" fmla="*/ 143 h 143"/>
                    <a:gd name="T4" fmla="*/ 98 w 132"/>
                    <a:gd name="T5" fmla="*/ 123 h 143"/>
                    <a:gd name="T6" fmla="*/ 127 w 132"/>
                    <a:gd name="T7" fmla="*/ 125 h 143"/>
                    <a:gd name="T8" fmla="*/ 117 w 132"/>
                    <a:gd name="T9" fmla="*/ 104 h 143"/>
                    <a:gd name="T10" fmla="*/ 114 w 132"/>
                    <a:gd name="T11" fmla="*/ 48 h 143"/>
                    <a:gd name="T12" fmla="*/ 110 w 132"/>
                    <a:gd name="T13" fmla="*/ 42 h 143"/>
                    <a:gd name="T14" fmla="*/ 112 w 132"/>
                    <a:gd name="T15" fmla="*/ 42 h 143"/>
                    <a:gd name="T16" fmla="*/ 112 w 132"/>
                    <a:gd name="T17" fmla="*/ 0 h 143"/>
                    <a:gd name="T18" fmla="*/ 18 w 132"/>
                    <a:gd name="T19" fmla="*/ 0 h 143"/>
                    <a:gd name="T20" fmla="*/ 18 w 132"/>
                    <a:gd name="T21" fmla="*/ 42 h 143"/>
                    <a:gd name="T22" fmla="*/ 19 w 132"/>
                    <a:gd name="T23" fmla="*/ 42 h 143"/>
                    <a:gd name="T24" fmla="*/ 18 w 132"/>
                    <a:gd name="T25" fmla="*/ 49 h 143"/>
                    <a:gd name="T26" fmla="*/ 18 w 132"/>
                    <a:gd name="T27" fmla="*/ 48 h 143"/>
                    <a:gd name="T28" fmla="*/ 15 w 132"/>
                    <a:gd name="T29" fmla="*/ 104 h 143"/>
                    <a:gd name="T30" fmla="*/ 5 w 132"/>
                    <a:gd name="T31" fmla="*/ 125 h 143"/>
                    <a:gd name="T32" fmla="*/ 34 w 132"/>
                    <a:gd name="T33" fmla="*/ 124 h 143"/>
                    <a:gd name="T34" fmla="*/ 17 w 132"/>
                    <a:gd name="T35" fmla="*/ 81 h 143"/>
                    <a:gd name="T36" fmla="*/ 17 w 132"/>
                    <a:gd name="T37" fmla="*/ 81 h 143"/>
                    <a:gd name="T38" fmla="*/ 17 w 132"/>
                    <a:gd name="T39" fmla="*/ 81 h 143"/>
                    <a:gd name="T40" fmla="*/ 101 w 132"/>
                    <a:gd name="T41" fmla="*/ 117 h 143"/>
                    <a:gd name="T42" fmla="*/ 101 w 132"/>
                    <a:gd name="T43" fmla="*/ 117 h 143"/>
                    <a:gd name="T44" fmla="*/ 102 w 132"/>
                    <a:gd name="T45" fmla="*/ 116 h 143"/>
                    <a:gd name="T46" fmla="*/ 101 w 132"/>
                    <a:gd name="T47" fmla="*/ 117 h 143"/>
                    <a:gd name="T48" fmla="*/ 106 w 132"/>
                    <a:gd name="T49" fmla="*/ 101 h 143"/>
                    <a:gd name="T50" fmla="*/ 106 w 132"/>
                    <a:gd name="T51" fmla="*/ 101 h 143"/>
                    <a:gd name="T52" fmla="*/ 106 w 132"/>
                    <a:gd name="T53" fmla="*/ 101 h 143"/>
                    <a:gd name="T54" fmla="*/ 21 w 132"/>
                    <a:gd name="T55" fmla="*/ 80 h 143"/>
                    <a:gd name="T56" fmla="*/ 26 w 132"/>
                    <a:gd name="T57" fmla="*/ 77 h 143"/>
                    <a:gd name="T58" fmla="*/ 26 w 132"/>
                    <a:gd name="T59" fmla="*/ 77 h 143"/>
                    <a:gd name="T60" fmla="*/ 27 w 132"/>
                    <a:gd name="T61" fmla="*/ 77 h 143"/>
                    <a:gd name="T62" fmla="*/ 27 w 132"/>
                    <a:gd name="T63" fmla="*/ 74 h 143"/>
                    <a:gd name="T64" fmla="*/ 30 w 132"/>
                    <a:gd name="T65" fmla="*/ 57 h 143"/>
                    <a:gd name="T66" fmla="*/ 34 w 132"/>
                    <a:gd name="T67" fmla="*/ 52 h 143"/>
                    <a:gd name="T68" fmla="*/ 58 w 132"/>
                    <a:gd name="T69" fmla="*/ 49 h 143"/>
                    <a:gd name="T70" fmla="*/ 44 w 132"/>
                    <a:gd name="T71" fmla="*/ 72 h 143"/>
                    <a:gd name="T72" fmla="*/ 80 w 132"/>
                    <a:gd name="T73" fmla="*/ 44 h 143"/>
                    <a:gd name="T74" fmla="*/ 66 w 132"/>
                    <a:gd name="T75" fmla="*/ 67 h 143"/>
                    <a:gd name="T76" fmla="*/ 96 w 132"/>
                    <a:gd name="T77" fmla="*/ 47 h 143"/>
                    <a:gd name="T78" fmla="*/ 103 w 132"/>
                    <a:gd name="T79" fmla="*/ 78 h 143"/>
                    <a:gd name="T80" fmla="*/ 104 w 132"/>
                    <a:gd name="T81" fmla="*/ 78 h 143"/>
                    <a:gd name="T82" fmla="*/ 106 w 132"/>
                    <a:gd name="T83" fmla="*/ 77 h 143"/>
                    <a:gd name="T84" fmla="*/ 107 w 132"/>
                    <a:gd name="T85" fmla="*/ 77 h 143"/>
                    <a:gd name="T86" fmla="*/ 112 w 132"/>
                    <a:gd name="T87" fmla="*/ 80 h 143"/>
                    <a:gd name="T88" fmla="*/ 115 w 132"/>
                    <a:gd name="T89" fmla="*/ 88 h 143"/>
                    <a:gd name="T90" fmla="*/ 112 w 132"/>
                    <a:gd name="T91" fmla="*/ 95 h 143"/>
                    <a:gd name="T92" fmla="*/ 107 w 132"/>
                    <a:gd name="T93" fmla="*/ 98 h 143"/>
                    <a:gd name="T94" fmla="*/ 106 w 132"/>
                    <a:gd name="T95" fmla="*/ 98 h 143"/>
                    <a:gd name="T96" fmla="*/ 104 w 132"/>
                    <a:gd name="T97" fmla="*/ 98 h 143"/>
                    <a:gd name="T98" fmla="*/ 103 w 132"/>
                    <a:gd name="T99" fmla="*/ 100 h 143"/>
                    <a:gd name="T100" fmla="*/ 90 w 132"/>
                    <a:gd name="T101" fmla="*/ 129 h 143"/>
                    <a:gd name="T102" fmla="*/ 79 w 132"/>
                    <a:gd name="T103" fmla="*/ 138 h 143"/>
                    <a:gd name="T104" fmla="*/ 66 w 132"/>
                    <a:gd name="T105" fmla="*/ 141 h 143"/>
                    <a:gd name="T106" fmla="*/ 53 w 132"/>
                    <a:gd name="T107" fmla="*/ 138 h 143"/>
                    <a:gd name="T108" fmla="*/ 42 w 132"/>
                    <a:gd name="T109" fmla="*/ 129 h 143"/>
                    <a:gd name="T110" fmla="*/ 36 w 132"/>
                    <a:gd name="T111" fmla="*/ 122 h 143"/>
                    <a:gd name="T112" fmla="*/ 28 w 132"/>
                    <a:gd name="T113" fmla="*/ 100 h 143"/>
                    <a:gd name="T114" fmla="*/ 28 w 132"/>
                    <a:gd name="T115" fmla="*/ 98 h 143"/>
                    <a:gd name="T116" fmla="*/ 25 w 132"/>
                    <a:gd name="T117" fmla="*/ 98 h 143"/>
                    <a:gd name="T118" fmla="*/ 18 w 132"/>
                    <a:gd name="T119" fmla="*/ 88 h 143"/>
                    <a:gd name="T120" fmla="*/ 21 w 132"/>
                    <a:gd name="T121" fmla="*/ 80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2" h="143">
                      <a:moveTo>
                        <a:pt x="34" y="124"/>
                      </a:moveTo>
                      <a:cubicBezTo>
                        <a:pt x="41" y="136"/>
                        <a:pt x="53" y="143"/>
                        <a:pt x="66" y="143"/>
                      </a:cubicBezTo>
                      <a:cubicBezTo>
                        <a:pt x="79" y="143"/>
                        <a:pt x="90" y="136"/>
                        <a:pt x="98" y="123"/>
                      </a:cubicBezTo>
                      <a:cubicBezTo>
                        <a:pt x="112" y="136"/>
                        <a:pt x="127" y="125"/>
                        <a:pt x="127" y="125"/>
                      </a:cubicBezTo>
                      <a:cubicBezTo>
                        <a:pt x="108" y="122"/>
                        <a:pt x="117" y="104"/>
                        <a:pt x="117" y="104"/>
                      </a:cubicBezTo>
                      <a:cubicBezTo>
                        <a:pt x="132" y="76"/>
                        <a:pt x="114" y="48"/>
                        <a:pt x="114" y="48"/>
                      </a:cubicBezTo>
                      <a:cubicBezTo>
                        <a:pt x="110" y="42"/>
                        <a:pt x="110" y="42"/>
                        <a:pt x="110" y="42"/>
                      </a:cubicBezTo>
                      <a:cubicBezTo>
                        <a:pt x="112" y="42"/>
                        <a:pt x="112" y="42"/>
                        <a:pt x="112" y="42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19" y="44"/>
                        <a:pt x="18" y="47"/>
                        <a:pt x="18" y="49"/>
                      </a:cubicBezTo>
                      <a:cubicBezTo>
                        <a:pt x="18" y="48"/>
                        <a:pt x="18" y="48"/>
                        <a:pt x="18" y="48"/>
                      </a:cubicBezTo>
                      <a:cubicBezTo>
                        <a:pt x="18" y="48"/>
                        <a:pt x="0" y="76"/>
                        <a:pt x="15" y="104"/>
                      </a:cubicBezTo>
                      <a:cubicBezTo>
                        <a:pt x="15" y="104"/>
                        <a:pt x="24" y="122"/>
                        <a:pt x="5" y="125"/>
                      </a:cubicBezTo>
                      <a:cubicBezTo>
                        <a:pt x="5" y="125"/>
                        <a:pt x="19" y="135"/>
                        <a:pt x="34" y="124"/>
                      </a:cubicBezTo>
                      <a:close/>
                      <a:moveTo>
                        <a:pt x="17" y="81"/>
                      </a:moveTo>
                      <a:cubicBezTo>
                        <a:pt x="17" y="81"/>
                        <a:pt x="17" y="81"/>
                        <a:pt x="17" y="81"/>
                      </a:cubicBezTo>
                      <a:cubicBezTo>
                        <a:pt x="17" y="81"/>
                        <a:pt x="17" y="81"/>
                        <a:pt x="17" y="81"/>
                      </a:cubicBezTo>
                      <a:close/>
                      <a:moveTo>
                        <a:pt x="101" y="117"/>
                      </a:move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2" y="116"/>
                        <a:pt x="102" y="116"/>
                        <a:pt x="102" y="116"/>
                      </a:cubicBezTo>
                      <a:lnTo>
                        <a:pt x="101" y="117"/>
                      </a:lnTo>
                      <a:close/>
                      <a:moveTo>
                        <a:pt x="106" y="101"/>
                      </a:moveTo>
                      <a:cubicBezTo>
                        <a:pt x="106" y="101"/>
                        <a:pt x="106" y="101"/>
                        <a:pt x="106" y="101"/>
                      </a:cubicBezTo>
                      <a:cubicBezTo>
                        <a:pt x="106" y="101"/>
                        <a:pt x="106" y="101"/>
                        <a:pt x="106" y="101"/>
                      </a:cubicBezTo>
                      <a:close/>
                      <a:moveTo>
                        <a:pt x="21" y="80"/>
                      </a:moveTo>
                      <a:cubicBezTo>
                        <a:pt x="22" y="78"/>
                        <a:pt x="24" y="77"/>
                        <a:pt x="26" y="77"/>
                      </a:cubicBezTo>
                      <a:cubicBezTo>
                        <a:pt x="26" y="77"/>
                        <a:pt x="26" y="77"/>
                        <a:pt x="26" y="77"/>
                      </a:cubicBezTo>
                      <a:cubicBezTo>
                        <a:pt x="27" y="77"/>
                        <a:pt x="27" y="77"/>
                        <a:pt x="27" y="77"/>
                      </a:cubicBezTo>
                      <a:cubicBezTo>
                        <a:pt x="27" y="74"/>
                        <a:pt x="27" y="74"/>
                        <a:pt x="27" y="74"/>
                      </a:cubicBezTo>
                      <a:cubicBezTo>
                        <a:pt x="30" y="57"/>
                        <a:pt x="30" y="57"/>
                        <a:pt x="30" y="57"/>
                      </a:cubicBezTo>
                      <a:cubicBezTo>
                        <a:pt x="32" y="54"/>
                        <a:pt x="34" y="52"/>
                        <a:pt x="34" y="52"/>
                      </a:cubicBezTo>
                      <a:cubicBezTo>
                        <a:pt x="43" y="52"/>
                        <a:pt x="51" y="51"/>
                        <a:pt x="58" y="49"/>
                      </a:cubicBezTo>
                      <a:cubicBezTo>
                        <a:pt x="55" y="61"/>
                        <a:pt x="44" y="72"/>
                        <a:pt x="44" y="72"/>
                      </a:cubicBezTo>
                      <a:cubicBezTo>
                        <a:pt x="64" y="65"/>
                        <a:pt x="76" y="50"/>
                        <a:pt x="80" y="44"/>
                      </a:cubicBezTo>
                      <a:cubicBezTo>
                        <a:pt x="77" y="55"/>
                        <a:pt x="66" y="67"/>
                        <a:pt x="66" y="67"/>
                      </a:cubicBezTo>
                      <a:cubicBezTo>
                        <a:pt x="80" y="62"/>
                        <a:pt x="89" y="54"/>
                        <a:pt x="96" y="47"/>
                      </a:cubicBezTo>
                      <a:cubicBezTo>
                        <a:pt x="101" y="59"/>
                        <a:pt x="103" y="78"/>
                        <a:pt x="103" y="78"/>
                      </a:cubicBezTo>
                      <a:cubicBezTo>
                        <a:pt x="104" y="78"/>
                        <a:pt x="104" y="78"/>
                        <a:pt x="104" y="78"/>
                      </a:cubicBezTo>
                      <a:cubicBezTo>
                        <a:pt x="106" y="77"/>
                        <a:pt x="106" y="77"/>
                        <a:pt x="106" y="77"/>
                      </a:cubicBezTo>
                      <a:cubicBezTo>
                        <a:pt x="106" y="77"/>
                        <a:pt x="107" y="77"/>
                        <a:pt x="107" y="77"/>
                      </a:cubicBezTo>
                      <a:cubicBezTo>
                        <a:pt x="109" y="77"/>
                        <a:pt x="111" y="78"/>
                        <a:pt x="112" y="80"/>
                      </a:cubicBezTo>
                      <a:cubicBezTo>
                        <a:pt x="114" y="82"/>
                        <a:pt x="115" y="85"/>
                        <a:pt x="115" y="88"/>
                      </a:cubicBezTo>
                      <a:cubicBezTo>
                        <a:pt x="115" y="91"/>
                        <a:pt x="114" y="93"/>
                        <a:pt x="112" y="95"/>
                      </a:cubicBezTo>
                      <a:cubicBezTo>
                        <a:pt x="111" y="97"/>
                        <a:pt x="109" y="98"/>
                        <a:pt x="107" y="98"/>
                      </a:cubicBezTo>
                      <a:cubicBezTo>
                        <a:pt x="106" y="98"/>
                        <a:pt x="106" y="98"/>
                        <a:pt x="106" y="98"/>
                      </a:cubicBezTo>
                      <a:cubicBezTo>
                        <a:pt x="104" y="98"/>
                        <a:pt x="104" y="98"/>
                        <a:pt x="104" y="98"/>
                      </a:cubicBezTo>
                      <a:cubicBezTo>
                        <a:pt x="103" y="100"/>
                        <a:pt x="103" y="100"/>
                        <a:pt x="103" y="100"/>
                      </a:cubicBezTo>
                      <a:cubicBezTo>
                        <a:pt x="102" y="112"/>
                        <a:pt x="97" y="122"/>
                        <a:pt x="90" y="129"/>
                      </a:cubicBezTo>
                      <a:cubicBezTo>
                        <a:pt x="87" y="133"/>
                        <a:pt x="83" y="136"/>
                        <a:pt x="79" y="138"/>
                      </a:cubicBezTo>
                      <a:cubicBezTo>
                        <a:pt x="75" y="139"/>
                        <a:pt x="70" y="141"/>
                        <a:pt x="66" y="141"/>
                      </a:cubicBezTo>
                      <a:cubicBezTo>
                        <a:pt x="61" y="141"/>
                        <a:pt x="57" y="139"/>
                        <a:pt x="53" y="138"/>
                      </a:cubicBezTo>
                      <a:cubicBezTo>
                        <a:pt x="49" y="136"/>
                        <a:pt x="45" y="133"/>
                        <a:pt x="42" y="129"/>
                      </a:cubicBezTo>
                      <a:cubicBezTo>
                        <a:pt x="39" y="127"/>
                        <a:pt x="38" y="125"/>
                        <a:pt x="36" y="122"/>
                      </a:cubicBezTo>
                      <a:cubicBezTo>
                        <a:pt x="32" y="116"/>
                        <a:pt x="29" y="108"/>
                        <a:pt x="28" y="100"/>
                      </a:cubicBezTo>
                      <a:cubicBezTo>
                        <a:pt x="28" y="98"/>
                        <a:pt x="28" y="98"/>
                        <a:pt x="28" y="98"/>
                      </a:cubicBezTo>
                      <a:cubicBezTo>
                        <a:pt x="25" y="98"/>
                        <a:pt x="25" y="98"/>
                        <a:pt x="25" y="98"/>
                      </a:cubicBezTo>
                      <a:cubicBezTo>
                        <a:pt x="21" y="98"/>
                        <a:pt x="18" y="93"/>
                        <a:pt x="18" y="88"/>
                      </a:cubicBezTo>
                      <a:cubicBezTo>
                        <a:pt x="18" y="85"/>
                        <a:pt x="19" y="82"/>
                        <a:pt x="21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4" name="Freeform 19"/>
                <p:cNvSpPr>
                  <a:spLocks/>
                </p:cNvSpPr>
                <p:nvPr/>
              </p:nvSpPr>
              <p:spPr bwMode="auto">
                <a:xfrm>
                  <a:off x="1851530" y="1442317"/>
                  <a:ext cx="627063" cy="481013"/>
                </a:xfrm>
                <a:custGeom>
                  <a:avLst/>
                  <a:gdLst>
                    <a:gd name="T0" fmla="*/ 166 w 167"/>
                    <a:gd name="T1" fmla="*/ 40 h 128"/>
                    <a:gd name="T2" fmla="*/ 129 w 167"/>
                    <a:gd name="T3" fmla="*/ 0 h 128"/>
                    <a:gd name="T4" fmla="*/ 83 w 167"/>
                    <a:gd name="T5" fmla="*/ 79 h 128"/>
                    <a:gd name="T6" fmla="*/ 38 w 167"/>
                    <a:gd name="T7" fmla="*/ 0 h 128"/>
                    <a:gd name="T8" fmla="*/ 0 w 167"/>
                    <a:gd name="T9" fmla="*/ 40 h 128"/>
                    <a:gd name="T10" fmla="*/ 0 w 167"/>
                    <a:gd name="T11" fmla="*/ 40 h 128"/>
                    <a:gd name="T12" fmla="*/ 0 w 167"/>
                    <a:gd name="T13" fmla="*/ 128 h 128"/>
                    <a:gd name="T14" fmla="*/ 167 w 167"/>
                    <a:gd name="T15" fmla="*/ 128 h 128"/>
                    <a:gd name="T16" fmla="*/ 167 w 167"/>
                    <a:gd name="T17" fmla="*/ 40 h 128"/>
                    <a:gd name="T18" fmla="*/ 166 w 167"/>
                    <a:gd name="T19" fmla="*/ 4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128">
                      <a:moveTo>
                        <a:pt x="166" y="40"/>
                      </a:moveTo>
                      <a:cubicBezTo>
                        <a:pt x="163" y="23"/>
                        <a:pt x="149" y="9"/>
                        <a:pt x="129" y="0"/>
                      </a:cubicBezTo>
                      <a:cubicBezTo>
                        <a:pt x="83" y="79"/>
                        <a:pt x="83" y="79"/>
                        <a:pt x="83" y="79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8" y="9"/>
                        <a:pt x="3" y="2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167" y="128"/>
                        <a:pt x="167" y="128"/>
                        <a:pt x="167" y="128"/>
                      </a:cubicBezTo>
                      <a:cubicBezTo>
                        <a:pt x="167" y="40"/>
                        <a:pt x="167" y="40"/>
                        <a:pt x="167" y="40"/>
                      </a:cubicBezTo>
                      <a:lnTo>
                        <a:pt x="16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3196143" y="821604"/>
                <a:ext cx="896937" cy="1000125"/>
                <a:chOff x="3196143" y="821604"/>
                <a:chExt cx="896937" cy="1000125"/>
              </a:xfrm>
              <a:grpFill/>
            </p:grpSpPr>
            <p:sp>
              <p:nvSpPr>
                <p:cNvPr id="141" name="Rectangle 22"/>
                <p:cNvSpPr>
                  <a:spLocks noChangeArrowheads="1"/>
                </p:cNvSpPr>
                <p:nvPr/>
              </p:nvSpPr>
              <p:spPr bwMode="auto">
                <a:xfrm>
                  <a:off x="3545393" y="1172442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2" name="Rectangle 23"/>
                <p:cNvSpPr>
                  <a:spLocks noChangeArrowheads="1"/>
                </p:cNvSpPr>
                <p:nvPr/>
              </p:nvSpPr>
              <p:spPr bwMode="auto">
                <a:xfrm>
                  <a:off x="3548568" y="1277217"/>
                  <a:ext cx="4508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3" name="Freeform 24"/>
                <p:cNvSpPr>
                  <a:spLocks/>
                </p:cNvSpPr>
                <p:nvPr/>
              </p:nvSpPr>
              <p:spPr bwMode="auto">
                <a:xfrm>
                  <a:off x="3454905" y="1059729"/>
                  <a:ext cx="638175" cy="762000"/>
                </a:xfrm>
                <a:custGeom>
                  <a:avLst/>
                  <a:gdLst>
                    <a:gd name="T0" fmla="*/ 0 w 402"/>
                    <a:gd name="T1" fmla="*/ 0 h 480"/>
                    <a:gd name="T2" fmla="*/ 0 w 402"/>
                    <a:gd name="T3" fmla="*/ 14 h 480"/>
                    <a:gd name="T4" fmla="*/ 38 w 402"/>
                    <a:gd name="T5" fmla="*/ 106 h 480"/>
                    <a:gd name="T6" fmla="*/ 38 w 402"/>
                    <a:gd name="T7" fmla="*/ 37 h 480"/>
                    <a:gd name="T8" fmla="*/ 365 w 402"/>
                    <a:gd name="T9" fmla="*/ 37 h 480"/>
                    <a:gd name="T10" fmla="*/ 365 w 402"/>
                    <a:gd name="T11" fmla="*/ 442 h 480"/>
                    <a:gd name="T12" fmla="*/ 111 w 402"/>
                    <a:gd name="T13" fmla="*/ 442 h 480"/>
                    <a:gd name="T14" fmla="*/ 111 w 402"/>
                    <a:gd name="T15" fmla="*/ 445 h 480"/>
                    <a:gd name="T16" fmla="*/ 109 w 402"/>
                    <a:gd name="T17" fmla="*/ 442 h 480"/>
                    <a:gd name="T18" fmla="*/ 38 w 402"/>
                    <a:gd name="T19" fmla="*/ 442 h 480"/>
                    <a:gd name="T20" fmla="*/ 38 w 402"/>
                    <a:gd name="T21" fmla="*/ 374 h 480"/>
                    <a:gd name="T22" fmla="*/ 7 w 402"/>
                    <a:gd name="T23" fmla="*/ 345 h 480"/>
                    <a:gd name="T24" fmla="*/ 7 w 402"/>
                    <a:gd name="T25" fmla="*/ 345 h 480"/>
                    <a:gd name="T26" fmla="*/ 5 w 402"/>
                    <a:gd name="T27" fmla="*/ 343 h 480"/>
                    <a:gd name="T28" fmla="*/ 0 w 402"/>
                    <a:gd name="T29" fmla="*/ 338 h 480"/>
                    <a:gd name="T30" fmla="*/ 0 w 402"/>
                    <a:gd name="T31" fmla="*/ 480 h 480"/>
                    <a:gd name="T32" fmla="*/ 402 w 402"/>
                    <a:gd name="T33" fmla="*/ 480 h 480"/>
                    <a:gd name="T34" fmla="*/ 402 w 402"/>
                    <a:gd name="T35" fmla="*/ 0 h 480"/>
                    <a:gd name="T36" fmla="*/ 0 w 402"/>
                    <a:gd name="T37" fmla="*/ 0 h 4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2" h="480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38" y="106"/>
                      </a:lnTo>
                      <a:lnTo>
                        <a:pt x="38" y="37"/>
                      </a:lnTo>
                      <a:lnTo>
                        <a:pt x="365" y="37"/>
                      </a:lnTo>
                      <a:lnTo>
                        <a:pt x="365" y="442"/>
                      </a:lnTo>
                      <a:lnTo>
                        <a:pt x="111" y="442"/>
                      </a:lnTo>
                      <a:lnTo>
                        <a:pt x="111" y="445"/>
                      </a:lnTo>
                      <a:lnTo>
                        <a:pt x="109" y="442"/>
                      </a:lnTo>
                      <a:lnTo>
                        <a:pt x="38" y="442"/>
                      </a:lnTo>
                      <a:lnTo>
                        <a:pt x="38" y="374"/>
                      </a:lnTo>
                      <a:lnTo>
                        <a:pt x="7" y="345"/>
                      </a:lnTo>
                      <a:lnTo>
                        <a:pt x="7" y="345"/>
                      </a:lnTo>
                      <a:lnTo>
                        <a:pt x="5" y="343"/>
                      </a:lnTo>
                      <a:lnTo>
                        <a:pt x="0" y="338"/>
                      </a:lnTo>
                      <a:lnTo>
                        <a:pt x="0" y="480"/>
                      </a:lnTo>
                      <a:lnTo>
                        <a:pt x="402" y="480"/>
                      </a:lnTo>
                      <a:lnTo>
                        <a:pt x="40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4" name="Freeform 25"/>
                <p:cNvSpPr>
                  <a:spLocks/>
                </p:cNvSpPr>
                <p:nvPr/>
              </p:nvSpPr>
              <p:spPr bwMode="auto">
                <a:xfrm>
                  <a:off x="3572380" y="1370879"/>
                  <a:ext cx="423863" cy="41275"/>
                </a:xfrm>
                <a:custGeom>
                  <a:avLst/>
                  <a:gdLst>
                    <a:gd name="T0" fmla="*/ 0 w 267"/>
                    <a:gd name="T1" fmla="*/ 0 h 26"/>
                    <a:gd name="T2" fmla="*/ 11 w 267"/>
                    <a:gd name="T3" fmla="*/ 26 h 26"/>
                    <a:gd name="T4" fmla="*/ 267 w 267"/>
                    <a:gd name="T5" fmla="*/ 26 h 26"/>
                    <a:gd name="T6" fmla="*/ 267 w 267"/>
                    <a:gd name="T7" fmla="*/ 0 h 26"/>
                    <a:gd name="T8" fmla="*/ 0 w 267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26">
                      <a:moveTo>
                        <a:pt x="0" y="0"/>
                      </a:moveTo>
                      <a:lnTo>
                        <a:pt x="11" y="26"/>
                      </a:lnTo>
                      <a:lnTo>
                        <a:pt x="267" y="26"/>
                      </a:lnTo>
                      <a:lnTo>
                        <a:pt x="2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5" name="Freeform 26"/>
                <p:cNvSpPr>
                  <a:spLocks/>
                </p:cNvSpPr>
                <p:nvPr/>
              </p:nvSpPr>
              <p:spPr bwMode="auto">
                <a:xfrm>
                  <a:off x="3616830" y="1475654"/>
                  <a:ext cx="387350" cy="41275"/>
                </a:xfrm>
                <a:custGeom>
                  <a:avLst/>
                  <a:gdLst>
                    <a:gd name="T0" fmla="*/ 14 w 244"/>
                    <a:gd name="T1" fmla="*/ 26 h 26"/>
                    <a:gd name="T2" fmla="*/ 244 w 244"/>
                    <a:gd name="T3" fmla="*/ 26 h 26"/>
                    <a:gd name="T4" fmla="*/ 244 w 244"/>
                    <a:gd name="T5" fmla="*/ 0 h 26"/>
                    <a:gd name="T6" fmla="*/ 0 w 244"/>
                    <a:gd name="T7" fmla="*/ 0 h 26"/>
                    <a:gd name="T8" fmla="*/ 14 w 244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6">
                      <a:moveTo>
                        <a:pt x="14" y="26"/>
                      </a:moveTo>
                      <a:lnTo>
                        <a:pt x="244" y="26"/>
                      </a:lnTo>
                      <a:lnTo>
                        <a:pt x="244" y="0"/>
                      </a:lnTo>
                      <a:lnTo>
                        <a:pt x="0" y="0"/>
                      </a:lnTo>
                      <a:lnTo>
                        <a:pt x="1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6" name="Freeform 27"/>
                <p:cNvSpPr>
                  <a:spLocks/>
                </p:cNvSpPr>
                <p:nvPr/>
              </p:nvSpPr>
              <p:spPr bwMode="auto">
                <a:xfrm>
                  <a:off x="3635880" y="1559792"/>
                  <a:ext cx="363538" cy="41275"/>
                </a:xfrm>
                <a:custGeom>
                  <a:avLst/>
                  <a:gdLst>
                    <a:gd name="T0" fmla="*/ 2 w 229"/>
                    <a:gd name="T1" fmla="*/ 0 h 26"/>
                    <a:gd name="T2" fmla="*/ 0 w 229"/>
                    <a:gd name="T3" fmla="*/ 26 h 26"/>
                    <a:gd name="T4" fmla="*/ 229 w 229"/>
                    <a:gd name="T5" fmla="*/ 26 h 26"/>
                    <a:gd name="T6" fmla="*/ 229 w 229"/>
                    <a:gd name="T7" fmla="*/ 0 h 26"/>
                    <a:gd name="T8" fmla="*/ 2 w 22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26">
                      <a:moveTo>
                        <a:pt x="2" y="0"/>
                      </a:moveTo>
                      <a:lnTo>
                        <a:pt x="0" y="26"/>
                      </a:lnTo>
                      <a:lnTo>
                        <a:pt x="229" y="26"/>
                      </a:lnTo>
                      <a:lnTo>
                        <a:pt x="229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7" name="Freeform 28"/>
                <p:cNvSpPr>
                  <a:spLocks/>
                </p:cNvSpPr>
                <p:nvPr/>
              </p:nvSpPr>
              <p:spPr bwMode="auto">
                <a:xfrm>
                  <a:off x="3477130" y="1535979"/>
                  <a:ext cx="142875" cy="188913"/>
                </a:xfrm>
                <a:custGeom>
                  <a:avLst/>
                  <a:gdLst>
                    <a:gd name="T0" fmla="*/ 86 w 90"/>
                    <a:gd name="T1" fmla="*/ 119 h 119"/>
                    <a:gd name="T2" fmla="*/ 90 w 90"/>
                    <a:gd name="T3" fmla="*/ 0 h 119"/>
                    <a:gd name="T4" fmla="*/ 0 w 90"/>
                    <a:gd name="T5" fmla="*/ 36 h 119"/>
                    <a:gd name="T6" fmla="*/ 86 w 90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119">
                      <a:moveTo>
                        <a:pt x="86" y="119"/>
                      </a:moveTo>
                      <a:lnTo>
                        <a:pt x="90" y="0"/>
                      </a:lnTo>
                      <a:lnTo>
                        <a:pt x="0" y="36"/>
                      </a:lnTo>
                      <a:lnTo>
                        <a:pt x="86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8" name="Freeform 29"/>
                <p:cNvSpPr>
                  <a:spLocks/>
                </p:cNvSpPr>
                <p:nvPr/>
              </p:nvSpPr>
              <p:spPr bwMode="auto">
                <a:xfrm>
                  <a:off x="3196143" y="821604"/>
                  <a:ext cx="180975" cy="173038"/>
                </a:xfrm>
                <a:custGeom>
                  <a:avLst/>
                  <a:gdLst>
                    <a:gd name="T0" fmla="*/ 40 w 48"/>
                    <a:gd name="T1" fmla="*/ 12 h 46"/>
                    <a:gd name="T2" fmla="*/ 20 w 48"/>
                    <a:gd name="T3" fmla="*/ 4 h 46"/>
                    <a:gd name="T4" fmla="*/ 11 w 48"/>
                    <a:gd name="T5" fmla="*/ 7 h 46"/>
                    <a:gd name="T6" fmla="*/ 3 w 48"/>
                    <a:gd name="T7" fmla="*/ 28 h 46"/>
                    <a:gd name="T8" fmla="*/ 10 w 48"/>
                    <a:gd name="T9" fmla="*/ 46 h 46"/>
                    <a:gd name="T10" fmla="*/ 48 w 48"/>
                    <a:gd name="T11" fmla="*/ 31 h 46"/>
                    <a:gd name="T12" fmla="*/ 40 w 48"/>
                    <a:gd name="T13" fmla="*/ 12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8" h="46">
                      <a:moveTo>
                        <a:pt x="40" y="12"/>
                      </a:moveTo>
                      <a:cubicBezTo>
                        <a:pt x="37" y="4"/>
                        <a:pt x="28" y="0"/>
                        <a:pt x="20" y="4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3" y="11"/>
                        <a:pt x="0" y="20"/>
                        <a:pt x="3" y="28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48" y="31"/>
                        <a:pt x="48" y="31"/>
                        <a:pt x="48" y="31"/>
                      </a:cubicBez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9" name="Freeform 30"/>
                <p:cNvSpPr>
                  <a:spLocks/>
                </p:cNvSpPr>
                <p:nvPr/>
              </p:nvSpPr>
              <p:spPr bwMode="auto">
                <a:xfrm>
                  <a:off x="3631118" y="1664567"/>
                  <a:ext cx="373063" cy="41275"/>
                </a:xfrm>
                <a:custGeom>
                  <a:avLst/>
                  <a:gdLst>
                    <a:gd name="T0" fmla="*/ 0 w 235"/>
                    <a:gd name="T1" fmla="*/ 26 h 26"/>
                    <a:gd name="T2" fmla="*/ 235 w 235"/>
                    <a:gd name="T3" fmla="*/ 26 h 26"/>
                    <a:gd name="T4" fmla="*/ 235 w 235"/>
                    <a:gd name="T5" fmla="*/ 0 h 26"/>
                    <a:gd name="T6" fmla="*/ 3 w 235"/>
                    <a:gd name="T7" fmla="*/ 0 h 26"/>
                    <a:gd name="T8" fmla="*/ 0 w 235"/>
                    <a:gd name="T9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5" h="26">
                      <a:moveTo>
                        <a:pt x="0" y="26"/>
                      </a:moveTo>
                      <a:lnTo>
                        <a:pt x="235" y="26"/>
                      </a:lnTo>
                      <a:lnTo>
                        <a:pt x="235" y="0"/>
                      </a:lnTo>
                      <a:lnTo>
                        <a:pt x="3" y="0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0" name="Freeform 31"/>
                <p:cNvSpPr>
                  <a:spLocks noEditPoints="1"/>
                </p:cNvSpPr>
                <p:nvPr/>
              </p:nvSpPr>
              <p:spPr bwMode="auto">
                <a:xfrm>
                  <a:off x="3240593" y="953367"/>
                  <a:ext cx="376238" cy="631825"/>
                </a:xfrm>
                <a:custGeom>
                  <a:avLst/>
                  <a:gdLst>
                    <a:gd name="T0" fmla="*/ 100 w 100"/>
                    <a:gd name="T1" fmla="*/ 152 h 168"/>
                    <a:gd name="T2" fmla="*/ 38 w 100"/>
                    <a:gd name="T3" fmla="*/ 0 h 168"/>
                    <a:gd name="T4" fmla="*/ 0 w 100"/>
                    <a:gd name="T5" fmla="*/ 15 h 168"/>
                    <a:gd name="T6" fmla="*/ 62 w 100"/>
                    <a:gd name="T7" fmla="*/ 168 h 168"/>
                    <a:gd name="T8" fmla="*/ 100 w 100"/>
                    <a:gd name="T9" fmla="*/ 152 h 168"/>
                    <a:gd name="T10" fmla="*/ 34 w 100"/>
                    <a:gd name="T11" fmla="*/ 6 h 168"/>
                    <a:gd name="T12" fmla="*/ 75 w 100"/>
                    <a:gd name="T13" fmla="*/ 107 h 168"/>
                    <a:gd name="T14" fmla="*/ 73 w 100"/>
                    <a:gd name="T15" fmla="*/ 115 h 168"/>
                    <a:gd name="T16" fmla="*/ 67 w 100"/>
                    <a:gd name="T17" fmla="*/ 111 h 168"/>
                    <a:gd name="T18" fmla="*/ 25 w 100"/>
                    <a:gd name="T19" fmla="*/ 10 h 168"/>
                    <a:gd name="T20" fmla="*/ 34 w 100"/>
                    <a:gd name="T21" fmla="*/ 6 h 168"/>
                    <a:gd name="T22" fmla="*/ 56 w 100"/>
                    <a:gd name="T23" fmla="*/ 122 h 168"/>
                    <a:gd name="T24" fmla="*/ 50 w 100"/>
                    <a:gd name="T25" fmla="*/ 118 h 168"/>
                    <a:gd name="T26" fmla="*/ 9 w 100"/>
                    <a:gd name="T27" fmla="*/ 16 h 168"/>
                    <a:gd name="T28" fmla="*/ 17 w 100"/>
                    <a:gd name="T29" fmla="*/ 13 h 168"/>
                    <a:gd name="T30" fmla="*/ 58 w 100"/>
                    <a:gd name="T31" fmla="*/ 114 h 168"/>
                    <a:gd name="T32" fmla="*/ 56 w 100"/>
                    <a:gd name="T33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0" h="168">
                      <a:moveTo>
                        <a:pt x="100" y="152"/>
                      </a:move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62" y="168"/>
                        <a:pt x="62" y="168"/>
                        <a:pt x="62" y="168"/>
                      </a:cubicBezTo>
                      <a:lnTo>
                        <a:pt x="100" y="152"/>
                      </a:lnTo>
                      <a:close/>
                      <a:moveTo>
                        <a:pt x="34" y="6"/>
                      </a:moveTo>
                      <a:cubicBezTo>
                        <a:pt x="75" y="107"/>
                        <a:pt x="75" y="107"/>
                        <a:pt x="75" y="107"/>
                      </a:cubicBezTo>
                      <a:cubicBezTo>
                        <a:pt x="76" y="111"/>
                        <a:pt x="76" y="114"/>
                        <a:pt x="73" y="115"/>
                      </a:cubicBezTo>
                      <a:cubicBezTo>
                        <a:pt x="71" y="116"/>
                        <a:pt x="68" y="114"/>
                        <a:pt x="67" y="111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lnTo>
                        <a:pt x="34" y="6"/>
                      </a:lnTo>
                      <a:close/>
                      <a:moveTo>
                        <a:pt x="56" y="122"/>
                      </a:moveTo>
                      <a:cubicBezTo>
                        <a:pt x="54" y="123"/>
                        <a:pt x="51" y="121"/>
                        <a:pt x="50" y="118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58" y="114"/>
                        <a:pt x="58" y="114"/>
                        <a:pt x="58" y="114"/>
                      </a:cubicBezTo>
                      <a:cubicBezTo>
                        <a:pt x="60" y="118"/>
                        <a:pt x="59" y="121"/>
                        <a:pt x="56" y="1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1" name="组合 50"/>
              <p:cNvGrpSpPr/>
              <p:nvPr/>
            </p:nvGrpSpPr>
            <p:grpSpPr>
              <a:xfrm>
                <a:off x="6218743" y="889867"/>
                <a:ext cx="1111250" cy="969962"/>
                <a:chOff x="6218743" y="889867"/>
                <a:chExt cx="1111250" cy="969962"/>
              </a:xfrm>
              <a:grpFill/>
            </p:grpSpPr>
            <p:sp>
              <p:nvSpPr>
                <p:cNvPr id="135" name="Freeform 34"/>
                <p:cNvSpPr>
                  <a:spLocks noEditPoints="1"/>
                </p:cNvSpPr>
                <p:nvPr/>
              </p:nvSpPr>
              <p:spPr bwMode="auto">
                <a:xfrm>
                  <a:off x="6218743" y="1393104"/>
                  <a:ext cx="679450" cy="466725"/>
                </a:xfrm>
                <a:custGeom>
                  <a:avLst/>
                  <a:gdLst>
                    <a:gd name="T0" fmla="*/ 398 w 428"/>
                    <a:gd name="T1" fmla="*/ 206 h 294"/>
                    <a:gd name="T2" fmla="*/ 310 w 428"/>
                    <a:gd name="T3" fmla="*/ 249 h 294"/>
                    <a:gd name="T4" fmla="*/ 310 w 428"/>
                    <a:gd name="T5" fmla="*/ 57 h 294"/>
                    <a:gd name="T6" fmla="*/ 320 w 428"/>
                    <a:gd name="T7" fmla="*/ 52 h 294"/>
                    <a:gd name="T8" fmla="*/ 320 w 428"/>
                    <a:gd name="T9" fmla="*/ 0 h 294"/>
                    <a:gd name="T10" fmla="*/ 282 w 428"/>
                    <a:gd name="T11" fmla="*/ 17 h 294"/>
                    <a:gd name="T12" fmla="*/ 43 w 428"/>
                    <a:gd name="T13" fmla="*/ 17 h 294"/>
                    <a:gd name="T14" fmla="*/ 0 w 428"/>
                    <a:gd name="T15" fmla="*/ 38 h 294"/>
                    <a:gd name="T16" fmla="*/ 0 w 428"/>
                    <a:gd name="T17" fmla="*/ 294 h 294"/>
                    <a:gd name="T18" fmla="*/ 279 w 428"/>
                    <a:gd name="T19" fmla="*/ 294 h 294"/>
                    <a:gd name="T20" fmla="*/ 428 w 428"/>
                    <a:gd name="T21" fmla="*/ 225 h 294"/>
                    <a:gd name="T22" fmla="*/ 428 w 428"/>
                    <a:gd name="T23" fmla="*/ 140 h 294"/>
                    <a:gd name="T24" fmla="*/ 398 w 428"/>
                    <a:gd name="T25" fmla="*/ 140 h 294"/>
                    <a:gd name="T26" fmla="*/ 398 w 428"/>
                    <a:gd name="T27" fmla="*/ 206 h 294"/>
                    <a:gd name="T28" fmla="*/ 251 w 428"/>
                    <a:gd name="T29" fmla="*/ 266 h 294"/>
                    <a:gd name="T30" fmla="*/ 29 w 428"/>
                    <a:gd name="T31" fmla="*/ 266 h 294"/>
                    <a:gd name="T32" fmla="*/ 29 w 428"/>
                    <a:gd name="T33" fmla="*/ 69 h 294"/>
                    <a:gd name="T34" fmla="*/ 251 w 428"/>
                    <a:gd name="T35" fmla="*/ 69 h 294"/>
                    <a:gd name="T36" fmla="*/ 251 w 428"/>
                    <a:gd name="T37" fmla="*/ 266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28" h="294">
                      <a:moveTo>
                        <a:pt x="398" y="206"/>
                      </a:moveTo>
                      <a:lnTo>
                        <a:pt x="310" y="249"/>
                      </a:lnTo>
                      <a:lnTo>
                        <a:pt x="310" y="57"/>
                      </a:lnTo>
                      <a:lnTo>
                        <a:pt x="320" y="52"/>
                      </a:lnTo>
                      <a:lnTo>
                        <a:pt x="320" y="0"/>
                      </a:lnTo>
                      <a:lnTo>
                        <a:pt x="282" y="17"/>
                      </a:lnTo>
                      <a:lnTo>
                        <a:pt x="43" y="17"/>
                      </a:lnTo>
                      <a:lnTo>
                        <a:pt x="0" y="38"/>
                      </a:lnTo>
                      <a:lnTo>
                        <a:pt x="0" y="294"/>
                      </a:lnTo>
                      <a:lnTo>
                        <a:pt x="279" y="294"/>
                      </a:lnTo>
                      <a:lnTo>
                        <a:pt x="428" y="225"/>
                      </a:lnTo>
                      <a:lnTo>
                        <a:pt x="428" y="140"/>
                      </a:lnTo>
                      <a:lnTo>
                        <a:pt x="398" y="140"/>
                      </a:lnTo>
                      <a:lnTo>
                        <a:pt x="398" y="206"/>
                      </a:lnTo>
                      <a:close/>
                      <a:moveTo>
                        <a:pt x="251" y="266"/>
                      </a:moveTo>
                      <a:lnTo>
                        <a:pt x="29" y="266"/>
                      </a:lnTo>
                      <a:lnTo>
                        <a:pt x="29" y="69"/>
                      </a:lnTo>
                      <a:lnTo>
                        <a:pt x="251" y="69"/>
                      </a:lnTo>
                      <a:lnTo>
                        <a:pt x="251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6" name="Freeform 35"/>
                <p:cNvSpPr>
                  <a:spLocks noEditPoints="1"/>
                </p:cNvSpPr>
                <p:nvPr/>
              </p:nvSpPr>
              <p:spPr bwMode="auto">
                <a:xfrm>
                  <a:off x="6218743" y="889867"/>
                  <a:ext cx="679450" cy="519113"/>
                </a:xfrm>
                <a:custGeom>
                  <a:avLst/>
                  <a:gdLst>
                    <a:gd name="T0" fmla="*/ 320 w 428"/>
                    <a:gd name="T1" fmla="*/ 308 h 327"/>
                    <a:gd name="T2" fmla="*/ 320 w 428"/>
                    <a:gd name="T3" fmla="*/ 275 h 327"/>
                    <a:gd name="T4" fmla="*/ 310 w 428"/>
                    <a:gd name="T5" fmla="*/ 279 h 327"/>
                    <a:gd name="T6" fmla="*/ 310 w 428"/>
                    <a:gd name="T7" fmla="*/ 88 h 327"/>
                    <a:gd name="T8" fmla="*/ 398 w 428"/>
                    <a:gd name="T9" fmla="*/ 47 h 327"/>
                    <a:gd name="T10" fmla="*/ 398 w 428"/>
                    <a:gd name="T11" fmla="*/ 182 h 327"/>
                    <a:gd name="T12" fmla="*/ 428 w 428"/>
                    <a:gd name="T13" fmla="*/ 168 h 327"/>
                    <a:gd name="T14" fmla="*/ 428 w 428"/>
                    <a:gd name="T15" fmla="*/ 0 h 327"/>
                    <a:gd name="T16" fmla="*/ 147 w 428"/>
                    <a:gd name="T17" fmla="*/ 0 h 327"/>
                    <a:gd name="T18" fmla="*/ 0 w 428"/>
                    <a:gd name="T19" fmla="*/ 71 h 327"/>
                    <a:gd name="T20" fmla="*/ 0 w 428"/>
                    <a:gd name="T21" fmla="*/ 327 h 327"/>
                    <a:gd name="T22" fmla="*/ 279 w 428"/>
                    <a:gd name="T23" fmla="*/ 327 h 327"/>
                    <a:gd name="T24" fmla="*/ 320 w 428"/>
                    <a:gd name="T25" fmla="*/ 308 h 327"/>
                    <a:gd name="T26" fmla="*/ 251 w 428"/>
                    <a:gd name="T27" fmla="*/ 296 h 327"/>
                    <a:gd name="T28" fmla="*/ 29 w 428"/>
                    <a:gd name="T29" fmla="*/ 296 h 327"/>
                    <a:gd name="T30" fmla="*/ 29 w 428"/>
                    <a:gd name="T31" fmla="*/ 99 h 327"/>
                    <a:gd name="T32" fmla="*/ 251 w 428"/>
                    <a:gd name="T33" fmla="*/ 99 h 327"/>
                    <a:gd name="T34" fmla="*/ 251 w 428"/>
                    <a:gd name="T35" fmla="*/ 296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8" h="327">
                      <a:moveTo>
                        <a:pt x="320" y="308"/>
                      </a:moveTo>
                      <a:lnTo>
                        <a:pt x="320" y="275"/>
                      </a:lnTo>
                      <a:lnTo>
                        <a:pt x="310" y="279"/>
                      </a:lnTo>
                      <a:lnTo>
                        <a:pt x="310" y="88"/>
                      </a:lnTo>
                      <a:lnTo>
                        <a:pt x="398" y="47"/>
                      </a:lnTo>
                      <a:lnTo>
                        <a:pt x="398" y="182"/>
                      </a:lnTo>
                      <a:lnTo>
                        <a:pt x="428" y="168"/>
                      </a:lnTo>
                      <a:lnTo>
                        <a:pt x="428" y="0"/>
                      </a:lnTo>
                      <a:lnTo>
                        <a:pt x="147" y="0"/>
                      </a:lnTo>
                      <a:lnTo>
                        <a:pt x="0" y="71"/>
                      </a:lnTo>
                      <a:lnTo>
                        <a:pt x="0" y="327"/>
                      </a:lnTo>
                      <a:lnTo>
                        <a:pt x="279" y="327"/>
                      </a:lnTo>
                      <a:lnTo>
                        <a:pt x="320" y="308"/>
                      </a:lnTo>
                      <a:close/>
                      <a:moveTo>
                        <a:pt x="251" y="296"/>
                      </a:moveTo>
                      <a:lnTo>
                        <a:pt x="29" y="296"/>
                      </a:lnTo>
                      <a:lnTo>
                        <a:pt x="29" y="99"/>
                      </a:lnTo>
                      <a:lnTo>
                        <a:pt x="251" y="99"/>
                      </a:lnTo>
                      <a:lnTo>
                        <a:pt x="251" y="2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7" name="Freeform 36"/>
                <p:cNvSpPr>
                  <a:spLocks noEditPoints="1"/>
                </p:cNvSpPr>
                <p:nvPr/>
              </p:nvSpPr>
              <p:spPr bwMode="auto">
                <a:xfrm>
                  <a:off x="6741030" y="1148629"/>
                  <a:ext cx="588963" cy="452438"/>
                </a:xfrm>
                <a:custGeom>
                  <a:avLst/>
                  <a:gdLst>
                    <a:gd name="T0" fmla="*/ 128 w 371"/>
                    <a:gd name="T1" fmla="*/ 0 h 285"/>
                    <a:gd name="T2" fmla="*/ 0 w 371"/>
                    <a:gd name="T3" fmla="*/ 62 h 285"/>
                    <a:gd name="T4" fmla="*/ 0 w 371"/>
                    <a:gd name="T5" fmla="*/ 285 h 285"/>
                    <a:gd name="T6" fmla="*/ 244 w 371"/>
                    <a:gd name="T7" fmla="*/ 285 h 285"/>
                    <a:gd name="T8" fmla="*/ 371 w 371"/>
                    <a:gd name="T9" fmla="*/ 223 h 285"/>
                    <a:gd name="T10" fmla="*/ 371 w 371"/>
                    <a:gd name="T11" fmla="*/ 0 h 285"/>
                    <a:gd name="T12" fmla="*/ 128 w 371"/>
                    <a:gd name="T13" fmla="*/ 0 h 285"/>
                    <a:gd name="T14" fmla="*/ 218 w 371"/>
                    <a:gd name="T15" fmla="*/ 259 h 285"/>
                    <a:gd name="T16" fmla="*/ 26 w 371"/>
                    <a:gd name="T17" fmla="*/ 259 h 285"/>
                    <a:gd name="T18" fmla="*/ 26 w 371"/>
                    <a:gd name="T19" fmla="*/ 88 h 285"/>
                    <a:gd name="T20" fmla="*/ 218 w 371"/>
                    <a:gd name="T21" fmla="*/ 88 h 285"/>
                    <a:gd name="T22" fmla="*/ 218 w 371"/>
                    <a:gd name="T23" fmla="*/ 259 h 285"/>
                    <a:gd name="T24" fmla="*/ 345 w 371"/>
                    <a:gd name="T25" fmla="*/ 206 h 285"/>
                    <a:gd name="T26" fmla="*/ 270 w 371"/>
                    <a:gd name="T27" fmla="*/ 244 h 285"/>
                    <a:gd name="T28" fmla="*/ 270 w 371"/>
                    <a:gd name="T29" fmla="*/ 79 h 285"/>
                    <a:gd name="T30" fmla="*/ 345 w 371"/>
                    <a:gd name="T31" fmla="*/ 43 h 285"/>
                    <a:gd name="T32" fmla="*/ 345 w 371"/>
                    <a:gd name="T33" fmla="*/ 206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71" h="285">
                      <a:moveTo>
                        <a:pt x="128" y="0"/>
                      </a:moveTo>
                      <a:lnTo>
                        <a:pt x="0" y="62"/>
                      </a:lnTo>
                      <a:lnTo>
                        <a:pt x="0" y="285"/>
                      </a:lnTo>
                      <a:lnTo>
                        <a:pt x="244" y="285"/>
                      </a:lnTo>
                      <a:lnTo>
                        <a:pt x="371" y="223"/>
                      </a:lnTo>
                      <a:lnTo>
                        <a:pt x="371" y="0"/>
                      </a:lnTo>
                      <a:lnTo>
                        <a:pt x="128" y="0"/>
                      </a:lnTo>
                      <a:close/>
                      <a:moveTo>
                        <a:pt x="218" y="259"/>
                      </a:moveTo>
                      <a:lnTo>
                        <a:pt x="26" y="259"/>
                      </a:lnTo>
                      <a:lnTo>
                        <a:pt x="26" y="88"/>
                      </a:lnTo>
                      <a:lnTo>
                        <a:pt x="218" y="88"/>
                      </a:lnTo>
                      <a:lnTo>
                        <a:pt x="218" y="259"/>
                      </a:lnTo>
                      <a:close/>
                      <a:moveTo>
                        <a:pt x="345" y="206"/>
                      </a:moveTo>
                      <a:lnTo>
                        <a:pt x="270" y="244"/>
                      </a:lnTo>
                      <a:lnTo>
                        <a:pt x="270" y="79"/>
                      </a:lnTo>
                      <a:lnTo>
                        <a:pt x="345" y="43"/>
                      </a:lnTo>
                      <a:lnTo>
                        <a:pt x="345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8" name="Freeform 37"/>
                <p:cNvSpPr>
                  <a:spLocks noEditPoints="1"/>
                </p:cNvSpPr>
                <p:nvPr/>
              </p:nvSpPr>
              <p:spPr bwMode="auto">
                <a:xfrm>
                  <a:off x="6342568" y="1551854"/>
                  <a:ext cx="214313" cy="233363"/>
                </a:xfrm>
                <a:custGeom>
                  <a:avLst/>
                  <a:gdLst>
                    <a:gd name="T0" fmla="*/ 19 w 57"/>
                    <a:gd name="T1" fmla="*/ 46 h 62"/>
                    <a:gd name="T2" fmla="*/ 37 w 57"/>
                    <a:gd name="T3" fmla="*/ 46 h 62"/>
                    <a:gd name="T4" fmla="*/ 42 w 57"/>
                    <a:gd name="T5" fmla="*/ 62 h 62"/>
                    <a:gd name="T6" fmla="*/ 57 w 57"/>
                    <a:gd name="T7" fmla="*/ 62 h 62"/>
                    <a:gd name="T8" fmla="*/ 38 w 57"/>
                    <a:gd name="T9" fmla="*/ 0 h 62"/>
                    <a:gd name="T10" fmla="*/ 19 w 57"/>
                    <a:gd name="T11" fmla="*/ 0 h 62"/>
                    <a:gd name="T12" fmla="*/ 0 w 57"/>
                    <a:gd name="T13" fmla="*/ 62 h 62"/>
                    <a:gd name="T14" fmla="*/ 14 w 57"/>
                    <a:gd name="T15" fmla="*/ 62 h 62"/>
                    <a:gd name="T16" fmla="*/ 19 w 57"/>
                    <a:gd name="T17" fmla="*/ 46 h 62"/>
                    <a:gd name="T18" fmla="*/ 25 w 57"/>
                    <a:gd name="T19" fmla="*/ 22 h 62"/>
                    <a:gd name="T20" fmla="*/ 28 w 57"/>
                    <a:gd name="T21" fmla="*/ 10 h 62"/>
                    <a:gd name="T22" fmla="*/ 28 w 57"/>
                    <a:gd name="T23" fmla="*/ 10 h 62"/>
                    <a:gd name="T24" fmla="*/ 31 w 57"/>
                    <a:gd name="T25" fmla="*/ 22 h 62"/>
                    <a:gd name="T26" fmla="*/ 35 w 57"/>
                    <a:gd name="T27" fmla="*/ 36 h 62"/>
                    <a:gd name="T28" fmla="*/ 21 w 57"/>
                    <a:gd name="T29" fmla="*/ 36 h 62"/>
                    <a:gd name="T30" fmla="*/ 25 w 57"/>
                    <a:gd name="T31" fmla="*/ 2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7" h="62">
                      <a:moveTo>
                        <a:pt x="19" y="46"/>
                      </a:moveTo>
                      <a:cubicBezTo>
                        <a:pt x="37" y="46"/>
                        <a:pt x="37" y="46"/>
                        <a:pt x="37" y="46"/>
                      </a:cubicBezTo>
                      <a:cubicBezTo>
                        <a:pt x="42" y="62"/>
                        <a:pt x="42" y="62"/>
                        <a:pt x="42" y="62"/>
                      </a:cubicBezTo>
                      <a:cubicBezTo>
                        <a:pt x="57" y="62"/>
                        <a:pt x="57" y="62"/>
                        <a:pt x="57" y="62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lnTo>
                        <a:pt x="19" y="46"/>
                      </a:lnTo>
                      <a:close/>
                      <a:moveTo>
                        <a:pt x="25" y="22"/>
                      </a:moveTo>
                      <a:cubicBezTo>
                        <a:pt x="26" y="19"/>
                        <a:pt x="27" y="14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4"/>
                        <a:pt x="30" y="19"/>
                        <a:pt x="31" y="22"/>
                      </a:cubicBezTo>
                      <a:cubicBezTo>
                        <a:pt x="35" y="36"/>
                        <a:pt x="35" y="36"/>
                        <a:pt x="35" y="36"/>
                      </a:cubicBezTo>
                      <a:cubicBezTo>
                        <a:pt x="21" y="36"/>
                        <a:pt x="21" y="36"/>
                        <a:pt x="21" y="36"/>
                      </a:cubicBezTo>
                      <a:lnTo>
                        <a:pt x="25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9" name="Freeform 38"/>
                <p:cNvSpPr>
                  <a:spLocks noEditPoints="1"/>
                </p:cNvSpPr>
                <p:nvPr/>
              </p:nvSpPr>
              <p:spPr bwMode="auto">
                <a:xfrm>
                  <a:off x="6361618" y="1088304"/>
                  <a:ext cx="176213" cy="241300"/>
                </a:xfrm>
                <a:custGeom>
                  <a:avLst/>
                  <a:gdLst>
                    <a:gd name="T0" fmla="*/ 40 w 47"/>
                    <a:gd name="T1" fmla="*/ 58 h 64"/>
                    <a:gd name="T2" fmla="*/ 47 w 47"/>
                    <a:gd name="T3" fmla="*/ 45 h 64"/>
                    <a:gd name="T4" fmla="*/ 34 w 47"/>
                    <a:gd name="T5" fmla="*/ 30 h 64"/>
                    <a:gd name="T6" fmla="*/ 34 w 47"/>
                    <a:gd name="T7" fmla="*/ 29 h 64"/>
                    <a:gd name="T8" fmla="*/ 45 w 47"/>
                    <a:gd name="T9" fmla="*/ 16 h 64"/>
                    <a:gd name="T10" fmla="*/ 37 w 47"/>
                    <a:gd name="T11" fmla="*/ 4 h 64"/>
                    <a:gd name="T12" fmla="*/ 19 w 47"/>
                    <a:gd name="T13" fmla="*/ 0 h 64"/>
                    <a:gd name="T14" fmla="*/ 0 w 47"/>
                    <a:gd name="T15" fmla="*/ 1 h 64"/>
                    <a:gd name="T16" fmla="*/ 0 w 47"/>
                    <a:gd name="T17" fmla="*/ 63 h 64"/>
                    <a:gd name="T18" fmla="*/ 16 w 47"/>
                    <a:gd name="T19" fmla="*/ 64 h 64"/>
                    <a:gd name="T20" fmla="*/ 40 w 47"/>
                    <a:gd name="T21" fmla="*/ 58 h 64"/>
                    <a:gd name="T22" fmla="*/ 14 w 47"/>
                    <a:gd name="T23" fmla="*/ 11 h 64"/>
                    <a:gd name="T24" fmla="*/ 20 w 47"/>
                    <a:gd name="T25" fmla="*/ 10 h 64"/>
                    <a:gd name="T26" fmla="*/ 30 w 47"/>
                    <a:gd name="T27" fmla="*/ 18 h 64"/>
                    <a:gd name="T28" fmla="*/ 19 w 47"/>
                    <a:gd name="T29" fmla="*/ 25 h 64"/>
                    <a:gd name="T30" fmla="*/ 14 w 47"/>
                    <a:gd name="T31" fmla="*/ 25 h 64"/>
                    <a:gd name="T32" fmla="*/ 14 w 47"/>
                    <a:gd name="T33" fmla="*/ 11 h 64"/>
                    <a:gd name="T34" fmla="*/ 14 w 47"/>
                    <a:gd name="T35" fmla="*/ 36 h 64"/>
                    <a:gd name="T36" fmla="*/ 19 w 47"/>
                    <a:gd name="T37" fmla="*/ 36 h 64"/>
                    <a:gd name="T38" fmla="*/ 32 w 47"/>
                    <a:gd name="T39" fmla="*/ 44 h 64"/>
                    <a:gd name="T40" fmla="*/ 20 w 47"/>
                    <a:gd name="T41" fmla="*/ 53 h 64"/>
                    <a:gd name="T42" fmla="*/ 14 w 47"/>
                    <a:gd name="T43" fmla="*/ 53 h 64"/>
                    <a:gd name="T44" fmla="*/ 14 w 47"/>
                    <a:gd name="T45" fmla="*/ 36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64">
                      <a:moveTo>
                        <a:pt x="40" y="58"/>
                      </a:moveTo>
                      <a:cubicBezTo>
                        <a:pt x="44" y="55"/>
                        <a:pt x="47" y="51"/>
                        <a:pt x="47" y="45"/>
                      </a:cubicBezTo>
                      <a:cubicBezTo>
                        <a:pt x="47" y="37"/>
                        <a:pt x="41" y="31"/>
                        <a:pt x="34" y="30"/>
                      </a:cubicBez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41" y="27"/>
                        <a:pt x="45" y="22"/>
                        <a:pt x="45" y="16"/>
                      </a:cubicBezTo>
                      <a:cubicBezTo>
                        <a:pt x="45" y="10"/>
                        <a:pt x="41" y="6"/>
                        <a:pt x="37" y="4"/>
                      </a:cubicBezTo>
                      <a:cubicBezTo>
                        <a:pt x="32" y="1"/>
                        <a:pt x="27" y="0"/>
                        <a:pt x="19" y="0"/>
                      </a:cubicBezTo>
                      <a:cubicBezTo>
                        <a:pt x="11" y="0"/>
                        <a:pt x="4" y="1"/>
                        <a:pt x="0" y="1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3" y="64"/>
                        <a:pt x="9" y="64"/>
                        <a:pt x="16" y="64"/>
                      </a:cubicBezTo>
                      <a:cubicBezTo>
                        <a:pt x="28" y="64"/>
                        <a:pt x="36" y="62"/>
                        <a:pt x="40" y="58"/>
                      </a:cubicBezTo>
                      <a:close/>
                      <a:moveTo>
                        <a:pt x="14" y="11"/>
                      </a:moveTo>
                      <a:cubicBezTo>
                        <a:pt x="15" y="11"/>
                        <a:pt x="17" y="10"/>
                        <a:pt x="20" y="10"/>
                      </a:cubicBezTo>
                      <a:cubicBezTo>
                        <a:pt x="27" y="10"/>
                        <a:pt x="30" y="13"/>
                        <a:pt x="30" y="18"/>
                      </a:cubicBezTo>
                      <a:cubicBezTo>
                        <a:pt x="30" y="22"/>
                        <a:pt x="26" y="25"/>
                        <a:pt x="19" y="25"/>
                      </a:cubicBezTo>
                      <a:cubicBezTo>
                        <a:pt x="14" y="25"/>
                        <a:pt x="14" y="25"/>
                        <a:pt x="14" y="25"/>
                      </a:cubicBezTo>
                      <a:lnTo>
                        <a:pt x="14" y="11"/>
                      </a:lnTo>
                      <a:close/>
                      <a:moveTo>
                        <a:pt x="14" y="36"/>
                      </a:move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6" y="36"/>
                        <a:pt x="32" y="38"/>
                        <a:pt x="32" y="44"/>
                      </a:cubicBezTo>
                      <a:cubicBezTo>
                        <a:pt x="32" y="51"/>
                        <a:pt x="26" y="53"/>
                        <a:pt x="20" y="53"/>
                      </a:cubicBezTo>
                      <a:cubicBezTo>
                        <a:pt x="17" y="53"/>
                        <a:pt x="16" y="53"/>
                        <a:pt x="14" y="53"/>
                      </a:cubicBezTo>
                      <a:lnTo>
                        <a:pt x="14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Freeform 39"/>
                <p:cNvSpPr>
                  <a:spLocks/>
                </p:cNvSpPr>
                <p:nvPr/>
              </p:nvSpPr>
              <p:spPr bwMode="auto">
                <a:xfrm>
                  <a:off x="6842630" y="1307379"/>
                  <a:ext cx="173038" cy="222250"/>
                </a:xfrm>
                <a:custGeom>
                  <a:avLst/>
                  <a:gdLst>
                    <a:gd name="T0" fmla="*/ 30 w 46"/>
                    <a:gd name="T1" fmla="*/ 59 h 59"/>
                    <a:gd name="T2" fmla="*/ 45 w 46"/>
                    <a:gd name="T3" fmla="*/ 57 h 59"/>
                    <a:gd name="T4" fmla="*/ 43 w 46"/>
                    <a:gd name="T5" fmla="*/ 46 h 59"/>
                    <a:gd name="T6" fmla="*/ 32 w 46"/>
                    <a:gd name="T7" fmla="*/ 48 h 59"/>
                    <a:gd name="T8" fmla="*/ 14 w 46"/>
                    <a:gd name="T9" fmla="*/ 30 h 59"/>
                    <a:gd name="T10" fmla="*/ 32 w 46"/>
                    <a:gd name="T11" fmla="*/ 11 h 59"/>
                    <a:gd name="T12" fmla="*/ 43 w 46"/>
                    <a:gd name="T13" fmla="*/ 13 h 59"/>
                    <a:gd name="T14" fmla="*/ 46 w 46"/>
                    <a:gd name="T15" fmla="*/ 3 h 59"/>
                    <a:gd name="T16" fmla="*/ 31 w 46"/>
                    <a:gd name="T17" fmla="*/ 0 h 59"/>
                    <a:gd name="T18" fmla="*/ 0 w 46"/>
                    <a:gd name="T19" fmla="*/ 30 h 59"/>
                    <a:gd name="T20" fmla="*/ 30 w 46"/>
                    <a:gd name="T21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59">
                      <a:moveTo>
                        <a:pt x="30" y="59"/>
                      </a:moveTo>
                      <a:cubicBezTo>
                        <a:pt x="37" y="59"/>
                        <a:pt x="43" y="58"/>
                        <a:pt x="45" y="57"/>
                      </a:cubicBezTo>
                      <a:cubicBezTo>
                        <a:pt x="43" y="46"/>
                        <a:pt x="43" y="46"/>
                        <a:pt x="43" y="46"/>
                      </a:cubicBezTo>
                      <a:cubicBezTo>
                        <a:pt x="40" y="48"/>
                        <a:pt x="36" y="48"/>
                        <a:pt x="32" y="48"/>
                      </a:cubicBezTo>
                      <a:cubicBezTo>
                        <a:pt x="21" y="48"/>
                        <a:pt x="14" y="41"/>
                        <a:pt x="14" y="30"/>
                      </a:cubicBezTo>
                      <a:cubicBezTo>
                        <a:pt x="14" y="17"/>
                        <a:pt x="22" y="11"/>
                        <a:pt x="32" y="11"/>
                      </a:cubicBezTo>
                      <a:cubicBezTo>
                        <a:pt x="37" y="11"/>
                        <a:pt x="40" y="12"/>
                        <a:pt x="43" y="13"/>
                      </a:cubicBezTo>
                      <a:cubicBezTo>
                        <a:pt x="46" y="3"/>
                        <a:pt x="46" y="3"/>
                        <a:pt x="46" y="3"/>
                      </a:cubicBezTo>
                      <a:cubicBezTo>
                        <a:pt x="43" y="1"/>
                        <a:pt x="38" y="0"/>
                        <a:pt x="31" y="0"/>
                      </a:cubicBezTo>
                      <a:cubicBezTo>
                        <a:pt x="14" y="0"/>
                        <a:pt x="0" y="11"/>
                        <a:pt x="0" y="30"/>
                      </a:cubicBezTo>
                      <a:cubicBezTo>
                        <a:pt x="0" y="47"/>
                        <a:pt x="10" y="59"/>
                        <a:pt x="30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2" name="组合 51"/>
              <p:cNvGrpSpPr/>
              <p:nvPr/>
            </p:nvGrpSpPr>
            <p:grpSpPr>
              <a:xfrm>
                <a:off x="1754693" y="2521817"/>
                <a:ext cx="822325" cy="823913"/>
                <a:chOff x="1754693" y="2521817"/>
                <a:chExt cx="822325" cy="823913"/>
              </a:xfrm>
              <a:grpFill/>
            </p:grpSpPr>
            <p:sp>
              <p:nvSpPr>
                <p:cNvPr id="128" name="Freeform 42"/>
                <p:cNvSpPr>
                  <a:spLocks noEditPoints="1"/>
                </p:cNvSpPr>
                <p:nvPr/>
              </p:nvSpPr>
              <p:spPr bwMode="auto">
                <a:xfrm>
                  <a:off x="1754693" y="2532929"/>
                  <a:ext cx="668338" cy="777875"/>
                </a:xfrm>
                <a:custGeom>
                  <a:avLst/>
                  <a:gdLst>
                    <a:gd name="T0" fmla="*/ 157 w 178"/>
                    <a:gd name="T1" fmla="*/ 0 h 207"/>
                    <a:gd name="T2" fmla="*/ 20 w 178"/>
                    <a:gd name="T3" fmla="*/ 0 h 207"/>
                    <a:gd name="T4" fmla="*/ 0 w 178"/>
                    <a:gd name="T5" fmla="*/ 20 h 207"/>
                    <a:gd name="T6" fmla="*/ 0 w 178"/>
                    <a:gd name="T7" fmla="*/ 186 h 207"/>
                    <a:gd name="T8" fmla="*/ 20 w 178"/>
                    <a:gd name="T9" fmla="*/ 207 h 207"/>
                    <a:gd name="T10" fmla="*/ 157 w 178"/>
                    <a:gd name="T11" fmla="*/ 207 h 207"/>
                    <a:gd name="T12" fmla="*/ 178 w 178"/>
                    <a:gd name="T13" fmla="*/ 186 h 207"/>
                    <a:gd name="T14" fmla="*/ 178 w 178"/>
                    <a:gd name="T15" fmla="*/ 20 h 207"/>
                    <a:gd name="T16" fmla="*/ 157 w 178"/>
                    <a:gd name="T17" fmla="*/ 0 h 207"/>
                    <a:gd name="T18" fmla="*/ 89 w 178"/>
                    <a:gd name="T19" fmla="*/ 200 h 207"/>
                    <a:gd name="T20" fmla="*/ 81 w 178"/>
                    <a:gd name="T21" fmla="*/ 193 h 207"/>
                    <a:gd name="T22" fmla="*/ 89 w 178"/>
                    <a:gd name="T23" fmla="*/ 185 h 207"/>
                    <a:gd name="T24" fmla="*/ 96 w 178"/>
                    <a:gd name="T25" fmla="*/ 193 h 207"/>
                    <a:gd name="T26" fmla="*/ 89 w 178"/>
                    <a:gd name="T27" fmla="*/ 200 h 207"/>
                    <a:gd name="T28" fmla="*/ 161 w 178"/>
                    <a:gd name="T29" fmla="*/ 176 h 207"/>
                    <a:gd name="T30" fmla="*/ 157 w 178"/>
                    <a:gd name="T31" fmla="*/ 179 h 207"/>
                    <a:gd name="T32" fmla="*/ 20 w 178"/>
                    <a:gd name="T33" fmla="*/ 179 h 207"/>
                    <a:gd name="T34" fmla="*/ 17 w 178"/>
                    <a:gd name="T35" fmla="*/ 176 h 207"/>
                    <a:gd name="T36" fmla="*/ 17 w 178"/>
                    <a:gd name="T37" fmla="*/ 20 h 207"/>
                    <a:gd name="T38" fmla="*/ 20 w 178"/>
                    <a:gd name="T39" fmla="*/ 17 h 207"/>
                    <a:gd name="T40" fmla="*/ 157 w 178"/>
                    <a:gd name="T41" fmla="*/ 17 h 207"/>
                    <a:gd name="T42" fmla="*/ 161 w 178"/>
                    <a:gd name="T43" fmla="*/ 20 h 207"/>
                    <a:gd name="T44" fmla="*/ 161 w 178"/>
                    <a:gd name="T45" fmla="*/ 176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8" h="207">
                      <a:moveTo>
                        <a:pt x="157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0" y="198"/>
                        <a:pt x="9" y="207"/>
                        <a:pt x="20" y="207"/>
                      </a:cubicBezTo>
                      <a:cubicBezTo>
                        <a:pt x="157" y="207"/>
                        <a:pt x="157" y="207"/>
                        <a:pt x="157" y="207"/>
                      </a:cubicBezTo>
                      <a:cubicBezTo>
                        <a:pt x="169" y="207"/>
                        <a:pt x="178" y="198"/>
                        <a:pt x="178" y="186"/>
                      </a:cubicBezTo>
                      <a:cubicBezTo>
                        <a:pt x="178" y="20"/>
                        <a:pt x="178" y="20"/>
                        <a:pt x="178" y="20"/>
                      </a:cubicBezTo>
                      <a:cubicBezTo>
                        <a:pt x="178" y="9"/>
                        <a:pt x="169" y="0"/>
                        <a:pt x="157" y="0"/>
                      </a:cubicBezTo>
                      <a:close/>
                      <a:moveTo>
                        <a:pt x="89" y="200"/>
                      </a:moveTo>
                      <a:cubicBezTo>
                        <a:pt x="85" y="200"/>
                        <a:pt x="81" y="197"/>
                        <a:pt x="81" y="193"/>
                      </a:cubicBezTo>
                      <a:cubicBezTo>
                        <a:pt x="81" y="189"/>
                        <a:pt x="85" y="185"/>
                        <a:pt x="89" y="185"/>
                      </a:cubicBezTo>
                      <a:cubicBezTo>
                        <a:pt x="93" y="185"/>
                        <a:pt x="96" y="189"/>
                        <a:pt x="96" y="193"/>
                      </a:cubicBezTo>
                      <a:cubicBezTo>
                        <a:pt x="96" y="197"/>
                        <a:pt x="93" y="200"/>
                        <a:pt x="89" y="200"/>
                      </a:cubicBezTo>
                      <a:close/>
                      <a:moveTo>
                        <a:pt x="161" y="176"/>
                      </a:moveTo>
                      <a:cubicBezTo>
                        <a:pt x="161" y="177"/>
                        <a:pt x="159" y="179"/>
                        <a:pt x="157" y="179"/>
                      </a:cubicBezTo>
                      <a:cubicBezTo>
                        <a:pt x="20" y="179"/>
                        <a:pt x="20" y="179"/>
                        <a:pt x="20" y="179"/>
                      </a:cubicBezTo>
                      <a:cubicBezTo>
                        <a:pt x="18" y="179"/>
                        <a:pt x="17" y="177"/>
                        <a:pt x="17" y="176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7" y="18"/>
                        <a:pt x="18" y="17"/>
                        <a:pt x="20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9" y="17"/>
                        <a:pt x="161" y="18"/>
                        <a:pt x="161" y="20"/>
                      </a:cubicBezTo>
                      <a:lnTo>
                        <a:pt x="161" y="1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9" name="Freeform 43"/>
                <p:cNvSpPr>
                  <a:spLocks/>
                </p:cNvSpPr>
                <p:nvPr/>
              </p:nvSpPr>
              <p:spPr bwMode="auto">
                <a:xfrm>
                  <a:off x="2467480" y="2521817"/>
                  <a:ext cx="109538" cy="52388"/>
                </a:xfrm>
                <a:custGeom>
                  <a:avLst/>
                  <a:gdLst>
                    <a:gd name="T0" fmla="*/ 25 w 29"/>
                    <a:gd name="T1" fmla="*/ 0 h 14"/>
                    <a:gd name="T2" fmla="*/ 4 w 29"/>
                    <a:gd name="T3" fmla="*/ 0 h 14"/>
                    <a:gd name="T4" fmla="*/ 0 w 29"/>
                    <a:gd name="T5" fmla="*/ 4 h 14"/>
                    <a:gd name="T6" fmla="*/ 0 w 29"/>
                    <a:gd name="T7" fmla="*/ 14 h 14"/>
                    <a:gd name="T8" fmla="*/ 29 w 29"/>
                    <a:gd name="T9" fmla="*/ 14 h 14"/>
                    <a:gd name="T10" fmla="*/ 29 w 29"/>
                    <a:gd name="T11" fmla="*/ 4 h 14"/>
                    <a:gd name="T12" fmla="*/ 25 w 29"/>
                    <a:gd name="T13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14">
                      <a:moveTo>
                        <a:pt x="2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2"/>
                        <a:pt x="27" y="0"/>
                        <a:pt x="2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0" name="Freeform 44"/>
                <p:cNvSpPr>
                  <a:spLocks/>
                </p:cNvSpPr>
                <p:nvPr/>
              </p:nvSpPr>
              <p:spPr bwMode="auto">
                <a:xfrm>
                  <a:off x="2467480" y="2585317"/>
                  <a:ext cx="109538" cy="760413"/>
                </a:xfrm>
                <a:custGeom>
                  <a:avLst/>
                  <a:gdLst>
                    <a:gd name="T0" fmla="*/ 0 w 29"/>
                    <a:gd name="T1" fmla="*/ 60 h 202"/>
                    <a:gd name="T2" fmla="*/ 2 w 29"/>
                    <a:gd name="T3" fmla="*/ 63 h 202"/>
                    <a:gd name="T4" fmla="*/ 19 w 29"/>
                    <a:gd name="T5" fmla="*/ 63 h 202"/>
                    <a:gd name="T6" fmla="*/ 19 w 29"/>
                    <a:gd name="T7" fmla="*/ 66 h 202"/>
                    <a:gd name="T8" fmla="*/ 4 w 29"/>
                    <a:gd name="T9" fmla="*/ 66 h 202"/>
                    <a:gd name="T10" fmla="*/ 4 w 29"/>
                    <a:gd name="T11" fmla="*/ 169 h 202"/>
                    <a:gd name="T12" fmla="*/ 15 w 29"/>
                    <a:gd name="T13" fmla="*/ 202 h 202"/>
                    <a:gd name="T14" fmla="*/ 25 w 29"/>
                    <a:gd name="T15" fmla="*/ 169 h 202"/>
                    <a:gd name="T16" fmla="*/ 25 w 29"/>
                    <a:gd name="T17" fmla="*/ 64 h 202"/>
                    <a:gd name="T18" fmla="*/ 29 w 29"/>
                    <a:gd name="T19" fmla="*/ 60 h 202"/>
                    <a:gd name="T20" fmla="*/ 29 w 29"/>
                    <a:gd name="T21" fmla="*/ 0 h 202"/>
                    <a:gd name="T22" fmla="*/ 0 w 29"/>
                    <a:gd name="T23" fmla="*/ 0 h 202"/>
                    <a:gd name="T24" fmla="*/ 0 w 29"/>
                    <a:gd name="T25" fmla="*/ 60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" h="202">
                      <a:moveTo>
                        <a:pt x="0" y="60"/>
                      </a:moveTo>
                      <a:cubicBezTo>
                        <a:pt x="0" y="61"/>
                        <a:pt x="1" y="62"/>
                        <a:pt x="2" y="63"/>
                      </a:cubicBezTo>
                      <a:cubicBezTo>
                        <a:pt x="19" y="63"/>
                        <a:pt x="19" y="63"/>
                        <a:pt x="19" y="63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4" y="66"/>
                        <a:pt x="4" y="66"/>
                        <a:pt x="4" y="66"/>
                      </a:cubicBezTo>
                      <a:cubicBezTo>
                        <a:pt x="4" y="169"/>
                        <a:pt x="4" y="169"/>
                        <a:pt x="4" y="169"/>
                      </a:cubicBezTo>
                      <a:cubicBezTo>
                        <a:pt x="15" y="202"/>
                        <a:pt x="15" y="202"/>
                        <a:pt x="15" y="202"/>
                      </a:cubicBezTo>
                      <a:cubicBezTo>
                        <a:pt x="25" y="169"/>
                        <a:pt x="25" y="169"/>
                        <a:pt x="25" y="169"/>
                      </a:cubicBezTo>
                      <a:cubicBezTo>
                        <a:pt x="25" y="64"/>
                        <a:pt x="25" y="64"/>
                        <a:pt x="25" y="64"/>
                      </a:cubicBezTo>
                      <a:cubicBezTo>
                        <a:pt x="27" y="64"/>
                        <a:pt x="29" y="62"/>
                        <a:pt x="29" y="6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1" name="Rectangle 45"/>
                <p:cNvSpPr>
                  <a:spLocks noChangeArrowheads="1"/>
                </p:cNvSpPr>
                <p:nvPr/>
              </p:nvSpPr>
              <p:spPr bwMode="auto">
                <a:xfrm>
                  <a:off x="1873755" y="2736129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2" name="Rectangle 46"/>
                <p:cNvSpPr>
                  <a:spLocks noChangeArrowheads="1"/>
                </p:cNvSpPr>
                <p:nvPr/>
              </p:nvSpPr>
              <p:spPr bwMode="auto">
                <a:xfrm>
                  <a:off x="1870580" y="283296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3" name="Rectangle 47"/>
                <p:cNvSpPr>
                  <a:spLocks noChangeArrowheads="1"/>
                </p:cNvSpPr>
                <p:nvPr/>
              </p:nvSpPr>
              <p:spPr bwMode="auto">
                <a:xfrm>
                  <a:off x="1873755" y="2931392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4" name="Rectangle 48"/>
                <p:cNvSpPr>
                  <a:spLocks noChangeArrowheads="1"/>
                </p:cNvSpPr>
                <p:nvPr/>
              </p:nvSpPr>
              <p:spPr bwMode="auto">
                <a:xfrm>
                  <a:off x="1867405" y="3029817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4821743" y="2540867"/>
                <a:ext cx="939800" cy="728663"/>
                <a:chOff x="4821743" y="2540867"/>
                <a:chExt cx="939800" cy="728663"/>
              </a:xfrm>
              <a:grpFill/>
            </p:grpSpPr>
            <p:sp>
              <p:nvSpPr>
                <p:cNvPr id="122" name="Freeform 51"/>
                <p:cNvSpPr>
                  <a:spLocks noEditPoints="1"/>
                </p:cNvSpPr>
                <p:nvPr/>
              </p:nvSpPr>
              <p:spPr bwMode="auto">
                <a:xfrm>
                  <a:off x="4923343" y="2540867"/>
                  <a:ext cx="728663" cy="577850"/>
                </a:xfrm>
                <a:custGeom>
                  <a:avLst/>
                  <a:gdLst>
                    <a:gd name="T0" fmla="*/ 194 w 194"/>
                    <a:gd name="T1" fmla="*/ 154 h 154"/>
                    <a:gd name="T2" fmla="*/ 194 w 194"/>
                    <a:gd name="T3" fmla="*/ 151 h 154"/>
                    <a:gd name="T4" fmla="*/ 194 w 194"/>
                    <a:gd name="T5" fmla="*/ 15 h 154"/>
                    <a:gd name="T6" fmla="*/ 179 w 194"/>
                    <a:gd name="T7" fmla="*/ 0 h 154"/>
                    <a:gd name="T8" fmla="*/ 15 w 194"/>
                    <a:gd name="T9" fmla="*/ 0 h 154"/>
                    <a:gd name="T10" fmla="*/ 0 w 194"/>
                    <a:gd name="T11" fmla="*/ 15 h 154"/>
                    <a:gd name="T12" fmla="*/ 0 w 194"/>
                    <a:gd name="T13" fmla="*/ 151 h 154"/>
                    <a:gd name="T14" fmla="*/ 0 w 194"/>
                    <a:gd name="T15" fmla="*/ 154 h 154"/>
                    <a:gd name="T16" fmla="*/ 194 w 194"/>
                    <a:gd name="T17" fmla="*/ 154 h 154"/>
                    <a:gd name="T18" fmla="*/ 16 w 194"/>
                    <a:gd name="T19" fmla="*/ 16 h 154"/>
                    <a:gd name="T20" fmla="*/ 178 w 194"/>
                    <a:gd name="T21" fmla="*/ 16 h 154"/>
                    <a:gd name="T22" fmla="*/ 178 w 194"/>
                    <a:gd name="T23" fmla="*/ 143 h 154"/>
                    <a:gd name="T24" fmla="*/ 16 w 194"/>
                    <a:gd name="T25" fmla="*/ 143 h 154"/>
                    <a:gd name="T26" fmla="*/ 16 w 194"/>
                    <a:gd name="T27" fmla="*/ 16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4" h="154">
                      <a:moveTo>
                        <a:pt x="194" y="154"/>
                      </a:moveTo>
                      <a:cubicBezTo>
                        <a:pt x="194" y="153"/>
                        <a:pt x="194" y="152"/>
                        <a:pt x="194" y="151"/>
                      </a:cubicBezTo>
                      <a:cubicBezTo>
                        <a:pt x="194" y="15"/>
                        <a:pt x="194" y="15"/>
                        <a:pt x="194" y="15"/>
                      </a:cubicBezTo>
                      <a:cubicBezTo>
                        <a:pt x="194" y="7"/>
                        <a:pt x="188" y="0"/>
                        <a:pt x="179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7"/>
                        <a:pt x="0" y="15"/>
                      </a:cubicBezTo>
                      <a:cubicBezTo>
                        <a:pt x="0" y="151"/>
                        <a:pt x="0" y="151"/>
                        <a:pt x="0" y="151"/>
                      </a:cubicBezTo>
                      <a:cubicBezTo>
                        <a:pt x="0" y="152"/>
                        <a:pt x="0" y="153"/>
                        <a:pt x="0" y="154"/>
                      </a:cubicBezTo>
                      <a:lnTo>
                        <a:pt x="194" y="154"/>
                      </a:lnTo>
                      <a:close/>
                      <a:moveTo>
                        <a:pt x="16" y="16"/>
                      </a:moveTo>
                      <a:cubicBezTo>
                        <a:pt x="178" y="16"/>
                        <a:pt x="178" y="16"/>
                        <a:pt x="178" y="16"/>
                      </a:cubicBezTo>
                      <a:cubicBezTo>
                        <a:pt x="178" y="143"/>
                        <a:pt x="178" y="143"/>
                        <a:pt x="178" y="143"/>
                      </a:cubicBezTo>
                      <a:cubicBezTo>
                        <a:pt x="16" y="143"/>
                        <a:pt x="16" y="143"/>
                        <a:pt x="16" y="143"/>
                      </a:cubicBez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3" name="Freeform 52"/>
                <p:cNvSpPr>
                  <a:spLocks noEditPoints="1"/>
                </p:cNvSpPr>
                <p:nvPr/>
              </p:nvSpPr>
              <p:spPr bwMode="auto">
                <a:xfrm>
                  <a:off x="4821743" y="3134592"/>
                  <a:ext cx="939800" cy="134938"/>
                </a:xfrm>
                <a:custGeom>
                  <a:avLst/>
                  <a:gdLst>
                    <a:gd name="T0" fmla="*/ 232 w 250"/>
                    <a:gd name="T1" fmla="*/ 0 h 36"/>
                    <a:gd name="T2" fmla="*/ 18 w 250"/>
                    <a:gd name="T3" fmla="*/ 0 h 36"/>
                    <a:gd name="T4" fmla="*/ 0 w 250"/>
                    <a:gd name="T5" fmla="*/ 18 h 36"/>
                    <a:gd name="T6" fmla="*/ 18 w 250"/>
                    <a:gd name="T7" fmla="*/ 36 h 36"/>
                    <a:gd name="T8" fmla="*/ 232 w 250"/>
                    <a:gd name="T9" fmla="*/ 36 h 36"/>
                    <a:gd name="T10" fmla="*/ 250 w 250"/>
                    <a:gd name="T11" fmla="*/ 18 h 36"/>
                    <a:gd name="T12" fmla="*/ 232 w 250"/>
                    <a:gd name="T13" fmla="*/ 0 h 36"/>
                    <a:gd name="T14" fmla="*/ 65 w 250"/>
                    <a:gd name="T15" fmla="*/ 21 h 36"/>
                    <a:gd name="T16" fmla="*/ 18 w 250"/>
                    <a:gd name="T17" fmla="*/ 21 h 36"/>
                    <a:gd name="T18" fmla="*/ 15 w 250"/>
                    <a:gd name="T19" fmla="*/ 18 h 36"/>
                    <a:gd name="T20" fmla="*/ 18 w 250"/>
                    <a:gd name="T21" fmla="*/ 15 h 36"/>
                    <a:gd name="T22" fmla="*/ 65 w 250"/>
                    <a:gd name="T23" fmla="*/ 15 h 36"/>
                    <a:gd name="T24" fmla="*/ 65 w 250"/>
                    <a:gd name="T25" fmla="*/ 21 h 36"/>
                    <a:gd name="T26" fmla="*/ 100 w 250"/>
                    <a:gd name="T27" fmla="*/ 21 h 36"/>
                    <a:gd name="T28" fmla="*/ 77 w 250"/>
                    <a:gd name="T29" fmla="*/ 21 h 36"/>
                    <a:gd name="T30" fmla="*/ 77 w 250"/>
                    <a:gd name="T31" fmla="*/ 15 h 36"/>
                    <a:gd name="T32" fmla="*/ 100 w 250"/>
                    <a:gd name="T33" fmla="*/ 15 h 36"/>
                    <a:gd name="T34" fmla="*/ 100 w 250"/>
                    <a:gd name="T35" fmla="*/ 21 h 36"/>
                    <a:gd name="T36" fmla="*/ 232 w 250"/>
                    <a:gd name="T37" fmla="*/ 21 h 36"/>
                    <a:gd name="T38" fmla="*/ 208 w 250"/>
                    <a:gd name="T39" fmla="*/ 21 h 36"/>
                    <a:gd name="T40" fmla="*/ 208 w 250"/>
                    <a:gd name="T41" fmla="*/ 15 h 36"/>
                    <a:gd name="T42" fmla="*/ 232 w 250"/>
                    <a:gd name="T43" fmla="*/ 15 h 36"/>
                    <a:gd name="T44" fmla="*/ 235 w 250"/>
                    <a:gd name="T45" fmla="*/ 18 h 36"/>
                    <a:gd name="T46" fmla="*/ 232 w 250"/>
                    <a:gd name="T4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50" h="36">
                      <a:moveTo>
                        <a:pt x="232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8"/>
                        <a:pt x="8" y="36"/>
                        <a:pt x="18" y="36"/>
                      </a:cubicBezTo>
                      <a:cubicBezTo>
                        <a:pt x="232" y="36"/>
                        <a:pt x="232" y="36"/>
                        <a:pt x="232" y="36"/>
                      </a:cubicBezTo>
                      <a:cubicBezTo>
                        <a:pt x="242" y="36"/>
                        <a:pt x="250" y="28"/>
                        <a:pt x="250" y="18"/>
                      </a:cubicBezTo>
                      <a:cubicBezTo>
                        <a:pt x="250" y="8"/>
                        <a:pt x="242" y="0"/>
                        <a:pt x="232" y="0"/>
                      </a:cubicBezTo>
                      <a:close/>
                      <a:moveTo>
                        <a:pt x="65" y="21"/>
                      </a:moveTo>
                      <a:cubicBezTo>
                        <a:pt x="18" y="21"/>
                        <a:pt x="18" y="21"/>
                        <a:pt x="18" y="21"/>
                      </a:cubicBezTo>
                      <a:cubicBezTo>
                        <a:pt x="16" y="21"/>
                        <a:pt x="15" y="20"/>
                        <a:pt x="15" y="18"/>
                      </a:cubicBezTo>
                      <a:cubicBezTo>
                        <a:pt x="15" y="17"/>
                        <a:pt x="16" y="15"/>
                        <a:pt x="18" y="15"/>
                      </a:cubicBezTo>
                      <a:cubicBezTo>
                        <a:pt x="65" y="15"/>
                        <a:pt x="65" y="15"/>
                        <a:pt x="65" y="15"/>
                      </a:cubicBezTo>
                      <a:lnTo>
                        <a:pt x="65" y="21"/>
                      </a:lnTo>
                      <a:close/>
                      <a:moveTo>
                        <a:pt x="100" y="21"/>
                      </a:moveTo>
                      <a:cubicBezTo>
                        <a:pt x="77" y="21"/>
                        <a:pt x="77" y="21"/>
                        <a:pt x="77" y="21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100" y="15"/>
                        <a:pt x="100" y="15"/>
                        <a:pt x="100" y="15"/>
                      </a:cubicBezTo>
                      <a:lnTo>
                        <a:pt x="100" y="21"/>
                      </a:lnTo>
                      <a:close/>
                      <a:moveTo>
                        <a:pt x="232" y="21"/>
                      </a:moveTo>
                      <a:cubicBezTo>
                        <a:pt x="208" y="21"/>
                        <a:pt x="208" y="21"/>
                        <a:pt x="208" y="21"/>
                      </a:cubicBezTo>
                      <a:cubicBezTo>
                        <a:pt x="208" y="15"/>
                        <a:pt x="208" y="15"/>
                        <a:pt x="208" y="15"/>
                      </a:cubicBezTo>
                      <a:cubicBezTo>
                        <a:pt x="232" y="15"/>
                        <a:pt x="232" y="15"/>
                        <a:pt x="232" y="15"/>
                      </a:cubicBezTo>
                      <a:cubicBezTo>
                        <a:pt x="233" y="15"/>
                        <a:pt x="235" y="17"/>
                        <a:pt x="235" y="18"/>
                      </a:cubicBezTo>
                      <a:cubicBezTo>
                        <a:pt x="235" y="20"/>
                        <a:pt x="233" y="21"/>
                        <a:pt x="23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4" name="Rectangle 53"/>
                <p:cNvSpPr>
                  <a:spLocks noChangeArrowheads="1"/>
                </p:cNvSpPr>
                <p:nvPr/>
              </p:nvSpPr>
              <p:spPr bwMode="auto">
                <a:xfrm>
                  <a:off x="5077330" y="2667867"/>
                  <a:ext cx="436563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5" name="Rectangle 54"/>
                <p:cNvSpPr>
                  <a:spLocks noChangeArrowheads="1"/>
                </p:cNvSpPr>
                <p:nvPr/>
              </p:nvSpPr>
              <p:spPr bwMode="auto">
                <a:xfrm>
                  <a:off x="5074155" y="2766292"/>
                  <a:ext cx="434975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6" name="Rectangle 55"/>
                <p:cNvSpPr>
                  <a:spLocks noChangeArrowheads="1"/>
                </p:cNvSpPr>
                <p:nvPr/>
              </p:nvSpPr>
              <p:spPr bwMode="auto">
                <a:xfrm>
                  <a:off x="5077330" y="2863129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7" name="Rectangle 56"/>
                <p:cNvSpPr>
                  <a:spLocks noChangeArrowheads="1"/>
                </p:cNvSpPr>
                <p:nvPr/>
              </p:nvSpPr>
              <p:spPr bwMode="auto">
                <a:xfrm>
                  <a:off x="5074155" y="2961554"/>
                  <a:ext cx="43180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6229855" y="2566267"/>
                <a:ext cx="1022350" cy="708025"/>
                <a:chOff x="6229855" y="2566267"/>
                <a:chExt cx="1022350" cy="708025"/>
              </a:xfrm>
              <a:grpFill/>
            </p:grpSpPr>
            <p:sp>
              <p:nvSpPr>
                <p:cNvPr id="109" name="Freeform 59"/>
                <p:cNvSpPr>
                  <a:spLocks noEditPoints="1"/>
                </p:cNvSpPr>
                <p:nvPr/>
              </p:nvSpPr>
              <p:spPr bwMode="auto">
                <a:xfrm>
                  <a:off x="6229855" y="2566267"/>
                  <a:ext cx="1022350" cy="708025"/>
                </a:xfrm>
                <a:custGeom>
                  <a:avLst/>
                  <a:gdLst>
                    <a:gd name="T0" fmla="*/ 577 w 644"/>
                    <a:gd name="T1" fmla="*/ 370 h 446"/>
                    <a:gd name="T2" fmla="*/ 577 w 644"/>
                    <a:gd name="T3" fmla="*/ 0 h 446"/>
                    <a:gd name="T4" fmla="*/ 67 w 644"/>
                    <a:gd name="T5" fmla="*/ 0 h 446"/>
                    <a:gd name="T6" fmla="*/ 67 w 644"/>
                    <a:gd name="T7" fmla="*/ 370 h 446"/>
                    <a:gd name="T8" fmla="*/ 0 w 644"/>
                    <a:gd name="T9" fmla="*/ 370 h 446"/>
                    <a:gd name="T10" fmla="*/ 0 w 644"/>
                    <a:gd name="T11" fmla="*/ 446 h 446"/>
                    <a:gd name="T12" fmla="*/ 644 w 644"/>
                    <a:gd name="T13" fmla="*/ 446 h 446"/>
                    <a:gd name="T14" fmla="*/ 644 w 644"/>
                    <a:gd name="T15" fmla="*/ 370 h 446"/>
                    <a:gd name="T16" fmla="*/ 577 w 644"/>
                    <a:gd name="T17" fmla="*/ 370 h 446"/>
                    <a:gd name="T18" fmla="*/ 104 w 644"/>
                    <a:gd name="T19" fmla="*/ 38 h 446"/>
                    <a:gd name="T20" fmla="*/ 540 w 644"/>
                    <a:gd name="T21" fmla="*/ 38 h 446"/>
                    <a:gd name="T22" fmla="*/ 540 w 644"/>
                    <a:gd name="T23" fmla="*/ 370 h 446"/>
                    <a:gd name="T24" fmla="*/ 104 w 644"/>
                    <a:gd name="T25" fmla="*/ 370 h 446"/>
                    <a:gd name="T26" fmla="*/ 104 w 644"/>
                    <a:gd name="T27" fmla="*/ 38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4" h="446">
                      <a:moveTo>
                        <a:pt x="577" y="370"/>
                      </a:moveTo>
                      <a:lnTo>
                        <a:pt x="577" y="0"/>
                      </a:lnTo>
                      <a:lnTo>
                        <a:pt x="67" y="0"/>
                      </a:lnTo>
                      <a:lnTo>
                        <a:pt x="67" y="370"/>
                      </a:lnTo>
                      <a:lnTo>
                        <a:pt x="0" y="370"/>
                      </a:lnTo>
                      <a:lnTo>
                        <a:pt x="0" y="446"/>
                      </a:lnTo>
                      <a:lnTo>
                        <a:pt x="644" y="446"/>
                      </a:lnTo>
                      <a:lnTo>
                        <a:pt x="644" y="370"/>
                      </a:lnTo>
                      <a:lnTo>
                        <a:pt x="577" y="370"/>
                      </a:lnTo>
                      <a:close/>
                      <a:moveTo>
                        <a:pt x="104" y="38"/>
                      </a:moveTo>
                      <a:lnTo>
                        <a:pt x="540" y="38"/>
                      </a:lnTo>
                      <a:lnTo>
                        <a:pt x="540" y="370"/>
                      </a:lnTo>
                      <a:lnTo>
                        <a:pt x="104" y="370"/>
                      </a:lnTo>
                      <a:lnTo>
                        <a:pt x="104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0" name="Freeform 60"/>
                <p:cNvSpPr>
                  <a:spLocks noEditPoints="1"/>
                </p:cNvSpPr>
                <p:nvPr/>
              </p:nvSpPr>
              <p:spPr bwMode="auto">
                <a:xfrm>
                  <a:off x="6436230" y="2702792"/>
                  <a:ext cx="112713" cy="123825"/>
                </a:xfrm>
                <a:custGeom>
                  <a:avLst/>
                  <a:gdLst>
                    <a:gd name="T0" fmla="*/ 10 w 30"/>
                    <a:gd name="T1" fmla="*/ 0 h 33"/>
                    <a:gd name="T2" fmla="*/ 0 w 30"/>
                    <a:gd name="T3" fmla="*/ 33 h 33"/>
                    <a:gd name="T4" fmla="*/ 8 w 30"/>
                    <a:gd name="T5" fmla="*/ 33 h 33"/>
                    <a:gd name="T6" fmla="*/ 10 w 30"/>
                    <a:gd name="T7" fmla="*/ 24 h 33"/>
                    <a:gd name="T8" fmla="*/ 19 w 30"/>
                    <a:gd name="T9" fmla="*/ 24 h 33"/>
                    <a:gd name="T10" fmla="*/ 22 w 30"/>
                    <a:gd name="T11" fmla="*/ 33 h 33"/>
                    <a:gd name="T12" fmla="*/ 30 w 30"/>
                    <a:gd name="T13" fmla="*/ 33 h 33"/>
                    <a:gd name="T14" fmla="*/ 20 w 30"/>
                    <a:gd name="T15" fmla="*/ 0 h 33"/>
                    <a:gd name="T16" fmla="*/ 10 w 30"/>
                    <a:gd name="T17" fmla="*/ 0 h 33"/>
                    <a:gd name="T18" fmla="*/ 11 w 30"/>
                    <a:gd name="T19" fmla="*/ 19 h 33"/>
                    <a:gd name="T20" fmla="*/ 13 w 30"/>
                    <a:gd name="T21" fmla="*/ 12 h 33"/>
                    <a:gd name="T22" fmla="*/ 15 w 30"/>
                    <a:gd name="T23" fmla="*/ 6 h 33"/>
                    <a:gd name="T24" fmla="*/ 15 w 30"/>
                    <a:gd name="T25" fmla="*/ 6 h 33"/>
                    <a:gd name="T26" fmla="*/ 16 w 30"/>
                    <a:gd name="T27" fmla="*/ 12 h 33"/>
                    <a:gd name="T28" fmla="*/ 18 w 30"/>
                    <a:gd name="T29" fmla="*/ 19 h 33"/>
                    <a:gd name="T30" fmla="*/ 11 w 30"/>
                    <a:gd name="T31" fmla="*/ 1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" h="33">
                      <a:moveTo>
                        <a:pt x="10" y="0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9" y="24"/>
                        <a:pt x="19" y="24"/>
                        <a:pt x="19" y="24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0" y="0"/>
                        <a:pt x="20" y="0"/>
                        <a:pt x="20" y="0"/>
                      </a:cubicBezTo>
                      <a:lnTo>
                        <a:pt x="10" y="0"/>
                      </a:lnTo>
                      <a:close/>
                      <a:moveTo>
                        <a:pt x="11" y="19"/>
                      </a:move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4" y="10"/>
                        <a:pt x="14" y="8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8"/>
                        <a:pt x="16" y="10"/>
                        <a:pt x="16" y="12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lnTo>
                        <a:pt x="1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1" name="Freeform 61"/>
                <p:cNvSpPr>
                  <a:spLocks noEditPoints="1"/>
                </p:cNvSpPr>
                <p:nvPr/>
              </p:nvSpPr>
              <p:spPr bwMode="auto">
                <a:xfrm>
                  <a:off x="6564818" y="2702792"/>
                  <a:ext cx="90488" cy="123825"/>
                </a:xfrm>
                <a:custGeom>
                  <a:avLst/>
                  <a:gdLst>
                    <a:gd name="T0" fmla="*/ 20 w 24"/>
                    <a:gd name="T1" fmla="*/ 30 h 33"/>
                    <a:gd name="T2" fmla="*/ 24 w 24"/>
                    <a:gd name="T3" fmla="*/ 23 h 33"/>
                    <a:gd name="T4" fmla="*/ 17 w 24"/>
                    <a:gd name="T5" fmla="*/ 15 h 33"/>
                    <a:gd name="T6" fmla="*/ 17 w 24"/>
                    <a:gd name="T7" fmla="*/ 15 h 33"/>
                    <a:gd name="T8" fmla="*/ 23 w 24"/>
                    <a:gd name="T9" fmla="*/ 8 h 33"/>
                    <a:gd name="T10" fmla="*/ 19 w 24"/>
                    <a:gd name="T11" fmla="*/ 2 h 33"/>
                    <a:gd name="T12" fmla="*/ 9 w 24"/>
                    <a:gd name="T13" fmla="*/ 0 h 33"/>
                    <a:gd name="T14" fmla="*/ 0 w 24"/>
                    <a:gd name="T15" fmla="*/ 1 h 33"/>
                    <a:gd name="T16" fmla="*/ 0 w 24"/>
                    <a:gd name="T17" fmla="*/ 32 h 33"/>
                    <a:gd name="T18" fmla="*/ 8 w 24"/>
                    <a:gd name="T19" fmla="*/ 33 h 33"/>
                    <a:gd name="T20" fmla="*/ 20 w 24"/>
                    <a:gd name="T21" fmla="*/ 30 h 33"/>
                    <a:gd name="T22" fmla="*/ 7 w 24"/>
                    <a:gd name="T23" fmla="*/ 6 h 33"/>
                    <a:gd name="T24" fmla="*/ 10 w 24"/>
                    <a:gd name="T25" fmla="*/ 5 h 33"/>
                    <a:gd name="T26" fmla="*/ 15 w 24"/>
                    <a:gd name="T27" fmla="*/ 9 h 33"/>
                    <a:gd name="T28" fmla="*/ 10 w 24"/>
                    <a:gd name="T29" fmla="*/ 13 h 33"/>
                    <a:gd name="T30" fmla="*/ 7 w 24"/>
                    <a:gd name="T31" fmla="*/ 13 h 33"/>
                    <a:gd name="T32" fmla="*/ 7 w 24"/>
                    <a:gd name="T33" fmla="*/ 6 h 33"/>
                    <a:gd name="T34" fmla="*/ 7 w 24"/>
                    <a:gd name="T35" fmla="*/ 18 h 33"/>
                    <a:gd name="T36" fmla="*/ 10 w 24"/>
                    <a:gd name="T37" fmla="*/ 18 h 33"/>
                    <a:gd name="T38" fmla="*/ 16 w 24"/>
                    <a:gd name="T39" fmla="*/ 23 h 33"/>
                    <a:gd name="T40" fmla="*/ 10 w 24"/>
                    <a:gd name="T41" fmla="*/ 28 h 33"/>
                    <a:gd name="T42" fmla="*/ 7 w 24"/>
                    <a:gd name="T43" fmla="*/ 27 h 33"/>
                    <a:gd name="T44" fmla="*/ 7 w 24"/>
                    <a:gd name="T45" fmla="*/ 1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" h="33">
                      <a:moveTo>
                        <a:pt x="20" y="30"/>
                      </a:moveTo>
                      <a:cubicBezTo>
                        <a:pt x="22" y="28"/>
                        <a:pt x="24" y="26"/>
                        <a:pt x="24" y="23"/>
                      </a:cubicBezTo>
                      <a:cubicBezTo>
                        <a:pt x="24" y="19"/>
                        <a:pt x="21" y="16"/>
                        <a:pt x="17" y="15"/>
                      </a:cubicBezTo>
                      <a:cubicBezTo>
                        <a:pt x="17" y="15"/>
                        <a:pt x="17" y="15"/>
                        <a:pt x="17" y="15"/>
                      </a:cubicBezTo>
                      <a:cubicBezTo>
                        <a:pt x="21" y="14"/>
                        <a:pt x="23" y="11"/>
                        <a:pt x="23" y="8"/>
                      </a:cubicBezTo>
                      <a:cubicBezTo>
                        <a:pt x="23" y="5"/>
                        <a:pt x="21" y="3"/>
                        <a:pt x="19" y="2"/>
                      </a:cubicBezTo>
                      <a:cubicBezTo>
                        <a:pt x="16" y="1"/>
                        <a:pt x="14" y="0"/>
                        <a:pt x="9" y="0"/>
                      </a:cubicBezTo>
                      <a:cubicBezTo>
                        <a:pt x="6" y="0"/>
                        <a:pt x="2" y="1"/>
                        <a:pt x="0" y="1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2" y="33"/>
                        <a:pt x="4" y="33"/>
                        <a:pt x="8" y="33"/>
                      </a:cubicBezTo>
                      <a:cubicBezTo>
                        <a:pt x="14" y="33"/>
                        <a:pt x="18" y="32"/>
                        <a:pt x="20" y="30"/>
                      </a:cubicBezTo>
                      <a:close/>
                      <a:moveTo>
                        <a:pt x="7" y="6"/>
                      </a:moveTo>
                      <a:cubicBezTo>
                        <a:pt x="8" y="6"/>
                        <a:pt x="9" y="5"/>
                        <a:pt x="10" y="5"/>
                      </a:cubicBezTo>
                      <a:cubicBezTo>
                        <a:pt x="14" y="5"/>
                        <a:pt x="15" y="7"/>
                        <a:pt x="15" y="9"/>
                      </a:cubicBezTo>
                      <a:cubicBezTo>
                        <a:pt x="15" y="12"/>
                        <a:pt x="13" y="13"/>
                        <a:pt x="10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lnTo>
                        <a:pt x="7" y="6"/>
                      </a:lnTo>
                      <a:close/>
                      <a:moveTo>
                        <a:pt x="7" y="18"/>
                      </a:move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3" y="18"/>
                        <a:pt x="16" y="20"/>
                        <a:pt x="16" y="23"/>
                      </a:cubicBezTo>
                      <a:cubicBezTo>
                        <a:pt x="16" y="26"/>
                        <a:pt x="13" y="28"/>
                        <a:pt x="10" y="28"/>
                      </a:cubicBezTo>
                      <a:cubicBezTo>
                        <a:pt x="9" y="28"/>
                        <a:pt x="8" y="28"/>
                        <a:pt x="7" y="27"/>
                      </a:cubicBezTo>
                      <a:lnTo>
                        <a:pt x="7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2" name="Freeform 62"/>
                <p:cNvSpPr>
                  <a:spLocks/>
                </p:cNvSpPr>
                <p:nvPr/>
              </p:nvSpPr>
              <p:spPr bwMode="auto">
                <a:xfrm>
                  <a:off x="6440993" y="2859954"/>
                  <a:ext cx="96838" cy="123825"/>
                </a:xfrm>
                <a:custGeom>
                  <a:avLst/>
                  <a:gdLst>
                    <a:gd name="T0" fmla="*/ 18 w 26"/>
                    <a:gd name="T1" fmla="*/ 6 h 33"/>
                    <a:gd name="T2" fmla="*/ 24 w 26"/>
                    <a:gd name="T3" fmla="*/ 7 h 33"/>
                    <a:gd name="T4" fmla="*/ 26 w 26"/>
                    <a:gd name="T5" fmla="*/ 2 h 33"/>
                    <a:gd name="T6" fmla="*/ 18 w 26"/>
                    <a:gd name="T7" fmla="*/ 0 h 33"/>
                    <a:gd name="T8" fmla="*/ 0 w 26"/>
                    <a:gd name="T9" fmla="*/ 17 h 33"/>
                    <a:gd name="T10" fmla="*/ 17 w 26"/>
                    <a:gd name="T11" fmla="*/ 33 h 33"/>
                    <a:gd name="T12" fmla="*/ 25 w 26"/>
                    <a:gd name="T13" fmla="*/ 32 h 33"/>
                    <a:gd name="T14" fmla="*/ 24 w 26"/>
                    <a:gd name="T15" fmla="*/ 26 h 33"/>
                    <a:gd name="T16" fmla="*/ 18 w 26"/>
                    <a:gd name="T17" fmla="*/ 27 h 33"/>
                    <a:gd name="T18" fmla="*/ 8 w 26"/>
                    <a:gd name="T19" fmla="*/ 17 h 33"/>
                    <a:gd name="T20" fmla="*/ 18 w 26"/>
                    <a:gd name="T21" fmla="*/ 6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3">
                      <a:moveTo>
                        <a:pt x="18" y="6"/>
                      </a:moveTo>
                      <a:cubicBezTo>
                        <a:pt x="21" y="6"/>
                        <a:pt x="23" y="7"/>
                        <a:pt x="24" y="7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1"/>
                        <a:pt x="22" y="0"/>
                        <a:pt x="18" y="0"/>
                      </a:cubicBezTo>
                      <a:cubicBezTo>
                        <a:pt x="8" y="0"/>
                        <a:pt x="0" y="6"/>
                        <a:pt x="0" y="17"/>
                      </a:cubicBezTo>
                      <a:cubicBezTo>
                        <a:pt x="0" y="26"/>
                        <a:pt x="6" y="33"/>
                        <a:pt x="17" y="33"/>
                      </a:cubicBezTo>
                      <a:cubicBezTo>
                        <a:pt x="21" y="33"/>
                        <a:pt x="24" y="33"/>
                        <a:pt x="25" y="32"/>
                      </a:cubicBezTo>
                      <a:cubicBezTo>
                        <a:pt x="24" y="26"/>
                        <a:pt x="24" y="26"/>
                        <a:pt x="24" y="26"/>
                      </a:cubicBezTo>
                      <a:cubicBezTo>
                        <a:pt x="23" y="27"/>
                        <a:pt x="20" y="27"/>
                        <a:pt x="18" y="27"/>
                      </a:cubicBezTo>
                      <a:cubicBezTo>
                        <a:pt x="12" y="27"/>
                        <a:pt x="8" y="23"/>
                        <a:pt x="8" y="17"/>
                      </a:cubicBezTo>
                      <a:cubicBezTo>
                        <a:pt x="8" y="10"/>
                        <a:pt x="12" y="6"/>
                        <a:pt x="1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3" name="Freeform 63"/>
                <p:cNvSpPr>
                  <a:spLocks noEditPoints="1"/>
                </p:cNvSpPr>
                <p:nvPr/>
              </p:nvSpPr>
              <p:spPr bwMode="auto">
                <a:xfrm>
                  <a:off x="6553705" y="2859954"/>
                  <a:ext cx="107950" cy="123825"/>
                </a:xfrm>
                <a:custGeom>
                  <a:avLst/>
                  <a:gdLst>
                    <a:gd name="T0" fmla="*/ 29 w 29"/>
                    <a:gd name="T1" fmla="*/ 16 h 33"/>
                    <a:gd name="T2" fmla="*/ 23 w 29"/>
                    <a:gd name="T3" fmla="*/ 4 h 33"/>
                    <a:gd name="T4" fmla="*/ 10 w 29"/>
                    <a:gd name="T5" fmla="*/ 0 h 33"/>
                    <a:gd name="T6" fmla="*/ 0 w 29"/>
                    <a:gd name="T7" fmla="*/ 1 h 33"/>
                    <a:gd name="T8" fmla="*/ 0 w 29"/>
                    <a:gd name="T9" fmla="*/ 33 h 33"/>
                    <a:gd name="T10" fmla="*/ 8 w 29"/>
                    <a:gd name="T11" fmla="*/ 33 h 33"/>
                    <a:gd name="T12" fmla="*/ 23 w 29"/>
                    <a:gd name="T13" fmla="*/ 29 h 33"/>
                    <a:gd name="T14" fmla="*/ 29 w 29"/>
                    <a:gd name="T15" fmla="*/ 16 h 33"/>
                    <a:gd name="T16" fmla="*/ 10 w 29"/>
                    <a:gd name="T17" fmla="*/ 28 h 33"/>
                    <a:gd name="T18" fmla="*/ 7 w 29"/>
                    <a:gd name="T19" fmla="*/ 27 h 33"/>
                    <a:gd name="T20" fmla="*/ 7 w 29"/>
                    <a:gd name="T21" fmla="*/ 6 h 33"/>
                    <a:gd name="T22" fmla="*/ 11 w 29"/>
                    <a:gd name="T23" fmla="*/ 6 h 33"/>
                    <a:gd name="T24" fmla="*/ 21 w 29"/>
                    <a:gd name="T25" fmla="*/ 16 h 33"/>
                    <a:gd name="T26" fmla="*/ 10 w 29"/>
                    <a:gd name="T27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3">
                      <a:moveTo>
                        <a:pt x="29" y="16"/>
                      </a:moveTo>
                      <a:cubicBezTo>
                        <a:pt x="29" y="10"/>
                        <a:pt x="26" y="6"/>
                        <a:pt x="23" y="4"/>
                      </a:cubicBezTo>
                      <a:cubicBezTo>
                        <a:pt x="20" y="2"/>
                        <a:pt x="16" y="0"/>
                        <a:pt x="10" y="0"/>
                      </a:cubicBezTo>
                      <a:cubicBezTo>
                        <a:pt x="6" y="0"/>
                        <a:pt x="3" y="1"/>
                        <a:pt x="0" y="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2" y="33"/>
                        <a:pt x="5" y="33"/>
                        <a:pt x="8" y="33"/>
                      </a:cubicBezTo>
                      <a:cubicBezTo>
                        <a:pt x="15" y="33"/>
                        <a:pt x="20" y="32"/>
                        <a:pt x="23" y="29"/>
                      </a:cubicBezTo>
                      <a:cubicBezTo>
                        <a:pt x="26" y="26"/>
                        <a:pt x="29" y="22"/>
                        <a:pt x="29" y="16"/>
                      </a:cubicBezTo>
                      <a:close/>
                      <a:moveTo>
                        <a:pt x="10" y="28"/>
                      </a:moveTo>
                      <a:cubicBezTo>
                        <a:pt x="9" y="28"/>
                        <a:pt x="8" y="28"/>
                        <a:pt x="7" y="27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8" y="6"/>
                        <a:pt x="9" y="6"/>
                        <a:pt x="11" y="6"/>
                      </a:cubicBezTo>
                      <a:cubicBezTo>
                        <a:pt x="17" y="6"/>
                        <a:pt x="21" y="10"/>
                        <a:pt x="21" y="16"/>
                      </a:cubicBezTo>
                      <a:cubicBezTo>
                        <a:pt x="21" y="24"/>
                        <a:pt x="17" y="28"/>
                        <a:pt x="10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4" name="Freeform 64"/>
                <p:cNvSpPr>
                  <a:spLocks/>
                </p:cNvSpPr>
                <p:nvPr/>
              </p:nvSpPr>
              <p:spPr bwMode="auto">
                <a:xfrm>
                  <a:off x="6677530" y="2863129"/>
                  <a:ext cx="77788" cy="120650"/>
                </a:xfrm>
                <a:custGeom>
                  <a:avLst/>
                  <a:gdLst>
                    <a:gd name="T0" fmla="*/ 49 w 49"/>
                    <a:gd name="T1" fmla="*/ 62 h 76"/>
                    <a:gd name="T2" fmla="*/ 19 w 49"/>
                    <a:gd name="T3" fmla="*/ 62 h 76"/>
                    <a:gd name="T4" fmla="*/ 19 w 49"/>
                    <a:gd name="T5" fmla="*/ 43 h 76"/>
                    <a:gd name="T6" fmla="*/ 45 w 49"/>
                    <a:gd name="T7" fmla="*/ 43 h 76"/>
                    <a:gd name="T8" fmla="*/ 45 w 49"/>
                    <a:gd name="T9" fmla="*/ 29 h 76"/>
                    <a:gd name="T10" fmla="*/ 19 w 49"/>
                    <a:gd name="T11" fmla="*/ 29 h 76"/>
                    <a:gd name="T12" fmla="*/ 19 w 49"/>
                    <a:gd name="T13" fmla="*/ 15 h 76"/>
                    <a:gd name="T14" fmla="*/ 47 w 49"/>
                    <a:gd name="T15" fmla="*/ 15 h 76"/>
                    <a:gd name="T16" fmla="*/ 47 w 49"/>
                    <a:gd name="T17" fmla="*/ 0 h 76"/>
                    <a:gd name="T18" fmla="*/ 0 w 49"/>
                    <a:gd name="T19" fmla="*/ 0 h 76"/>
                    <a:gd name="T20" fmla="*/ 0 w 49"/>
                    <a:gd name="T21" fmla="*/ 76 h 76"/>
                    <a:gd name="T22" fmla="*/ 49 w 49"/>
                    <a:gd name="T23" fmla="*/ 76 h 76"/>
                    <a:gd name="T24" fmla="*/ 49 w 49"/>
                    <a:gd name="T25" fmla="*/ 6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" h="76">
                      <a:moveTo>
                        <a:pt x="49" y="62"/>
                      </a:moveTo>
                      <a:lnTo>
                        <a:pt x="19" y="62"/>
                      </a:lnTo>
                      <a:lnTo>
                        <a:pt x="19" y="43"/>
                      </a:lnTo>
                      <a:lnTo>
                        <a:pt x="45" y="43"/>
                      </a:lnTo>
                      <a:lnTo>
                        <a:pt x="45" y="29"/>
                      </a:lnTo>
                      <a:lnTo>
                        <a:pt x="19" y="29"/>
                      </a:lnTo>
                      <a:lnTo>
                        <a:pt x="19" y="15"/>
                      </a:lnTo>
                      <a:lnTo>
                        <a:pt x="47" y="15"/>
                      </a:lnTo>
                      <a:lnTo>
                        <a:pt x="47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49" y="76"/>
                      </a:lnTo>
                      <a:lnTo>
                        <a:pt x="49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5" name="Freeform 65"/>
                <p:cNvSpPr>
                  <a:spLocks/>
                </p:cNvSpPr>
                <p:nvPr/>
              </p:nvSpPr>
              <p:spPr bwMode="auto">
                <a:xfrm>
                  <a:off x="6774368" y="2863129"/>
                  <a:ext cx="71438" cy="120650"/>
                </a:xfrm>
                <a:custGeom>
                  <a:avLst/>
                  <a:gdLst>
                    <a:gd name="T0" fmla="*/ 45 w 45"/>
                    <a:gd name="T1" fmla="*/ 31 h 76"/>
                    <a:gd name="T2" fmla="*/ 17 w 45"/>
                    <a:gd name="T3" fmla="*/ 31 h 76"/>
                    <a:gd name="T4" fmla="*/ 17 w 45"/>
                    <a:gd name="T5" fmla="*/ 15 h 76"/>
                    <a:gd name="T6" fmla="*/ 45 w 45"/>
                    <a:gd name="T7" fmla="*/ 15 h 76"/>
                    <a:gd name="T8" fmla="*/ 45 w 45"/>
                    <a:gd name="T9" fmla="*/ 0 h 76"/>
                    <a:gd name="T10" fmla="*/ 0 w 45"/>
                    <a:gd name="T11" fmla="*/ 0 h 76"/>
                    <a:gd name="T12" fmla="*/ 0 w 45"/>
                    <a:gd name="T13" fmla="*/ 76 h 76"/>
                    <a:gd name="T14" fmla="*/ 17 w 45"/>
                    <a:gd name="T15" fmla="*/ 76 h 76"/>
                    <a:gd name="T16" fmla="*/ 17 w 45"/>
                    <a:gd name="T17" fmla="*/ 45 h 76"/>
                    <a:gd name="T18" fmla="*/ 45 w 45"/>
                    <a:gd name="T19" fmla="*/ 45 h 76"/>
                    <a:gd name="T20" fmla="*/ 45 w 45"/>
                    <a:gd name="T21" fmla="*/ 3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76">
                      <a:moveTo>
                        <a:pt x="45" y="31"/>
                      </a:moveTo>
                      <a:lnTo>
                        <a:pt x="17" y="31"/>
                      </a:lnTo>
                      <a:lnTo>
                        <a:pt x="17" y="15"/>
                      </a:lnTo>
                      <a:lnTo>
                        <a:pt x="45" y="15"/>
                      </a:lnTo>
                      <a:lnTo>
                        <a:pt x="45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17" y="76"/>
                      </a:lnTo>
                      <a:lnTo>
                        <a:pt x="17" y="45"/>
                      </a:lnTo>
                      <a:lnTo>
                        <a:pt x="45" y="45"/>
                      </a:lnTo>
                      <a:lnTo>
                        <a:pt x="45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6" name="Freeform 66"/>
                <p:cNvSpPr>
                  <a:spLocks noEditPoints="1"/>
                </p:cNvSpPr>
                <p:nvPr/>
              </p:nvSpPr>
              <p:spPr bwMode="auto">
                <a:xfrm>
                  <a:off x="6444168" y="3017117"/>
                  <a:ext cx="63500" cy="87313"/>
                </a:xfrm>
                <a:custGeom>
                  <a:avLst/>
                  <a:gdLst>
                    <a:gd name="T0" fmla="*/ 9 w 17"/>
                    <a:gd name="T1" fmla="*/ 0 h 23"/>
                    <a:gd name="T2" fmla="*/ 0 w 17"/>
                    <a:gd name="T3" fmla="*/ 12 h 23"/>
                    <a:gd name="T4" fmla="*/ 9 w 17"/>
                    <a:gd name="T5" fmla="*/ 23 h 23"/>
                    <a:gd name="T6" fmla="*/ 17 w 17"/>
                    <a:gd name="T7" fmla="*/ 12 h 23"/>
                    <a:gd name="T8" fmla="*/ 9 w 17"/>
                    <a:gd name="T9" fmla="*/ 0 h 23"/>
                    <a:gd name="T10" fmla="*/ 9 w 17"/>
                    <a:gd name="T11" fmla="*/ 19 h 23"/>
                    <a:gd name="T12" fmla="*/ 6 w 17"/>
                    <a:gd name="T13" fmla="*/ 12 h 23"/>
                    <a:gd name="T14" fmla="*/ 9 w 17"/>
                    <a:gd name="T15" fmla="*/ 4 h 23"/>
                    <a:gd name="T16" fmla="*/ 12 w 17"/>
                    <a:gd name="T17" fmla="*/ 12 h 23"/>
                    <a:gd name="T18" fmla="*/ 9 w 17"/>
                    <a:gd name="T19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23">
                      <a:moveTo>
                        <a:pt x="9" y="0"/>
                      </a:moveTo>
                      <a:cubicBezTo>
                        <a:pt x="3" y="0"/>
                        <a:pt x="0" y="5"/>
                        <a:pt x="0" y="12"/>
                      </a:cubicBezTo>
                      <a:cubicBezTo>
                        <a:pt x="0" y="18"/>
                        <a:pt x="3" y="23"/>
                        <a:pt x="9" y="23"/>
                      </a:cubicBezTo>
                      <a:cubicBezTo>
                        <a:pt x="14" y="23"/>
                        <a:pt x="17" y="19"/>
                        <a:pt x="17" y="12"/>
                      </a:cubicBezTo>
                      <a:cubicBezTo>
                        <a:pt x="17" y="6"/>
                        <a:pt x="15" y="0"/>
                        <a:pt x="9" y="0"/>
                      </a:cubicBezTo>
                      <a:close/>
                      <a:moveTo>
                        <a:pt x="9" y="19"/>
                      </a:moveTo>
                      <a:cubicBezTo>
                        <a:pt x="7" y="19"/>
                        <a:pt x="6" y="17"/>
                        <a:pt x="6" y="12"/>
                      </a:cubicBezTo>
                      <a:cubicBezTo>
                        <a:pt x="6" y="7"/>
                        <a:pt x="7" y="4"/>
                        <a:pt x="9" y="4"/>
                      </a:cubicBezTo>
                      <a:cubicBezTo>
                        <a:pt x="11" y="4"/>
                        <a:pt x="12" y="7"/>
                        <a:pt x="12" y="12"/>
                      </a:cubicBezTo>
                      <a:cubicBezTo>
                        <a:pt x="12" y="17"/>
                        <a:pt x="11" y="19"/>
                        <a:pt x="9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7" name="Freeform 67"/>
                <p:cNvSpPr>
                  <a:spLocks/>
                </p:cNvSpPr>
                <p:nvPr/>
              </p:nvSpPr>
              <p:spPr bwMode="auto">
                <a:xfrm>
                  <a:off x="6548943" y="3021879"/>
                  <a:ext cx="38100" cy="82550"/>
                </a:xfrm>
                <a:custGeom>
                  <a:avLst/>
                  <a:gdLst>
                    <a:gd name="T0" fmla="*/ 0 w 24"/>
                    <a:gd name="T1" fmla="*/ 5 h 52"/>
                    <a:gd name="T2" fmla="*/ 3 w 24"/>
                    <a:gd name="T3" fmla="*/ 14 h 52"/>
                    <a:gd name="T4" fmla="*/ 12 w 24"/>
                    <a:gd name="T5" fmla="*/ 9 h 52"/>
                    <a:gd name="T6" fmla="*/ 12 w 24"/>
                    <a:gd name="T7" fmla="*/ 9 h 52"/>
                    <a:gd name="T8" fmla="*/ 12 w 24"/>
                    <a:gd name="T9" fmla="*/ 52 h 52"/>
                    <a:gd name="T10" fmla="*/ 24 w 24"/>
                    <a:gd name="T11" fmla="*/ 52 h 52"/>
                    <a:gd name="T12" fmla="*/ 24 w 24"/>
                    <a:gd name="T13" fmla="*/ 0 h 52"/>
                    <a:gd name="T14" fmla="*/ 15 w 24"/>
                    <a:gd name="T15" fmla="*/ 0 h 52"/>
                    <a:gd name="T16" fmla="*/ 0 w 24"/>
                    <a:gd name="T17" fmla="*/ 5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" h="52">
                      <a:moveTo>
                        <a:pt x="0" y="5"/>
                      </a:moveTo>
                      <a:lnTo>
                        <a:pt x="3" y="14"/>
                      </a:lnTo>
                      <a:lnTo>
                        <a:pt x="12" y="9"/>
                      </a:lnTo>
                      <a:lnTo>
                        <a:pt x="12" y="9"/>
                      </a:lnTo>
                      <a:lnTo>
                        <a:pt x="12" y="52"/>
                      </a:lnTo>
                      <a:lnTo>
                        <a:pt x="24" y="52"/>
                      </a:lnTo>
                      <a:lnTo>
                        <a:pt x="24" y="0"/>
                      </a:lnTo>
                      <a:lnTo>
                        <a:pt x="15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8" name="Freeform 68"/>
                <p:cNvSpPr>
                  <a:spLocks/>
                </p:cNvSpPr>
                <p:nvPr/>
              </p:nvSpPr>
              <p:spPr bwMode="auto">
                <a:xfrm>
                  <a:off x="6639430" y="3017117"/>
                  <a:ext cx="60325" cy="87313"/>
                </a:xfrm>
                <a:custGeom>
                  <a:avLst/>
                  <a:gdLst>
                    <a:gd name="T0" fmla="*/ 8 w 16"/>
                    <a:gd name="T1" fmla="*/ 19 h 23"/>
                    <a:gd name="T2" fmla="*/ 10 w 16"/>
                    <a:gd name="T3" fmla="*/ 17 h 23"/>
                    <a:gd name="T4" fmla="*/ 16 w 16"/>
                    <a:gd name="T5" fmla="*/ 7 h 23"/>
                    <a:gd name="T6" fmla="*/ 8 w 16"/>
                    <a:gd name="T7" fmla="*/ 0 h 23"/>
                    <a:gd name="T8" fmla="*/ 1 w 16"/>
                    <a:gd name="T9" fmla="*/ 3 h 23"/>
                    <a:gd name="T10" fmla="*/ 2 w 16"/>
                    <a:gd name="T11" fmla="*/ 6 h 23"/>
                    <a:gd name="T12" fmla="*/ 7 w 16"/>
                    <a:gd name="T13" fmla="*/ 5 h 23"/>
                    <a:gd name="T14" fmla="*/ 10 w 16"/>
                    <a:gd name="T15" fmla="*/ 8 h 23"/>
                    <a:gd name="T16" fmla="*/ 3 w 16"/>
                    <a:gd name="T17" fmla="*/ 17 h 23"/>
                    <a:gd name="T18" fmla="*/ 0 w 16"/>
                    <a:gd name="T19" fmla="*/ 20 h 23"/>
                    <a:gd name="T20" fmla="*/ 0 w 16"/>
                    <a:gd name="T21" fmla="*/ 23 h 23"/>
                    <a:gd name="T22" fmla="*/ 16 w 16"/>
                    <a:gd name="T23" fmla="*/ 23 h 23"/>
                    <a:gd name="T24" fmla="*/ 16 w 16"/>
                    <a:gd name="T25" fmla="*/ 19 h 23"/>
                    <a:gd name="T26" fmla="*/ 8 w 16"/>
                    <a:gd name="T27" fmla="*/ 19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6" h="23">
                      <a:moveTo>
                        <a:pt x="8" y="19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3" y="14"/>
                        <a:pt x="16" y="11"/>
                        <a:pt x="16" y="7"/>
                      </a:cubicBezTo>
                      <a:cubicBezTo>
                        <a:pt x="16" y="3"/>
                        <a:pt x="13" y="0"/>
                        <a:pt x="8" y="0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6"/>
                        <a:pt x="5" y="5"/>
                        <a:pt x="7" y="5"/>
                      </a:cubicBezTo>
                      <a:cubicBezTo>
                        <a:pt x="9" y="5"/>
                        <a:pt x="10" y="6"/>
                        <a:pt x="10" y="8"/>
                      </a:cubicBezTo>
                      <a:cubicBezTo>
                        <a:pt x="10" y="10"/>
                        <a:pt x="8" y="13"/>
                        <a:pt x="3" y="17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9" name="Freeform 69"/>
                <p:cNvSpPr>
                  <a:spLocks/>
                </p:cNvSpPr>
                <p:nvPr/>
              </p:nvSpPr>
              <p:spPr bwMode="auto">
                <a:xfrm>
                  <a:off x="6737855" y="3017117"/>
                  <a:ext cx="58738" cy="87313"/>
                </a:xfrm>
                <a:custGeom>
                  <a:avLst/>
                  <a:gdLst>
                    <a:gd name="T0" fmla="*/ 11 w 16"/>
                    <a:gd name="T1" fmla="*/ 11 h 23"/>
                    <a:gd name="T2" fmla="*/ 11 w 16"/>
                    <a:gd name="T3" fmla="*/ 11 h 23"/>
                    <a:gd name="T4" fmla="*/ 15 w 16"/>
                    <a:gd name="T5" fmla="*/ 6 h 23"/>
                    <a:gd name="T6" fmla="*/ 8 w 16"/>
                    <a:gd name="T7" fmla="*/ 0 h 23"/>
                    <a:gd name="T8" fmla="*/ 1 w 16"/>
                    <a:gd name="T9" fmla="*/ 2 h 23"/>
                    <a:gd name="T10" fmla="*/ 2 w 16"/>
                    <a:gd name="T11" fmla="*/ 6 h 23"/>
                    <a:gd name="T12" fmla="*/ 6 w 16"/>
                    <a:gd name="T13" fmla="*/ 4 h 23"/>
                    <a:gd name="T14" fmla="*/ 10 w 16"/>
                    <a:gd name="T15" fmla="*/ 7 h 23"/>
                    <a:gd name="T16" fmla="*/ 6 w 16"/>
                    <a:gd name="T17" fmla="*/ 9 h 23"/>
                    <a:gd name="T18" fmla="*/ 4 w 16"/>
                    <a:gd name="T19" fmla="*/ 9 h 23"/>
                    <a:gd name="T20" fmla="*/ 4 w 16"/>
                    <a:gd name="T21" fmla="*/ 13 h 23"/>
                    <a:gd name="T22" fmla="*/ 6 w 16"/>
                    <a:gd name="T23" fmla="*/ 13 h 23"/>
                    <a:gd name="T24" fmla="*/ 10 w 16"/>
                    <a:gd name="T25" fmla="*/ 16 h 23"/>
                    <a:gd name="T26" fmla="*/ 6 w 16"/>
                    <a:gd name="T27" fmla="*/ 19 h 23"/>
                    <a:gd name="T28" fmla="*/ 1 w 16"/>
                    <a:gd name="T29" fmla="*/ 18 h 23"/>
                    <a:gd name="T30" fmla="*/ 0 w 16"/>
                    <a:gd name="T31" fmla="*/ 22 h 23"/>
                    <a:gd name="T32" fmla="*/ 7 w 16"/>
                    <a:gd name="T33" fmla="*/ 23 h 23"/>
                    <a:gd name="T34" fmla="*/ 16 w 16"/>
                    <a:gd name="T35" fmla="*/ 17 h 23"/>
                    <a:gd name="T36" fmla="*/ 11 w 16"/>
                    <a:gd name="T37" fmla="*/ 1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" h="23">
                      <a:moveTo>
                        <a:pt x="11" y="11"/>
                      </a:move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4" y="10"/>
                        <a:pt x="15" y="8"/>
                        <a:pt x="15" y="6"/>
                      </a:cubicBez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5" y="4"/>
                        <a:pt x="6" y="4"/>
                      </a:cubicBezTo>
                      <a:cubicBezTo>
                        <a:pt x="9" y="4"/>
                        <a:pt x="10" y="5"/>
                        <a:pt x="10" y="7"/>
                      </a:cubicBezTo>
                      <a:cubicBezTo>
                        <a:pt x="10" y="9"/>
                        <a:pt x="7" y="9"/>
                        <a:pt x="6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6" y="13"/>
                        <a:pt x="6" y="13"/>
                        <a:pt x="6" y="13"/>
                      </a:cubicBezTo>
                      <a:cubicBezTo>
                        <a:pt x="8" y="13"/>
                        <a:pt x="10" y="14"/>
                        <a:pt x="10" y="16"/>
                      </a:cubicBezTo>
                      <a:cubicBezTo>
                        <a:pt x="10" y="18"/>
                        <a:pt x="9" y="19"/>
                        <a:pt x="6" y="19"/>
                      </a:cubicBezTo>
                      <a:cubicBezTo>
                        <a:pt x="4" y="19"/>
                        <a:pt x="2" y="18"/>
                        <a:pt x="1" y="18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4" y="23"/>
                        <a:pt x="7" y="23"/>
                      </a:cubicBezTo>
                      <a:cubicBezTo>
                        <a:pt x="12" y="23"/>
                        <a:pt x="16" y="20"/>
                        <a:pt x="16" y="17"/>
                      </a:cubicBezTo>
                      <a:cubicBezTo>
                        <a:pt x="16" y="14"/>
                        <a:pt x="13" y="12"/>
                        <a:pt x="1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0" name="Freeform 70"/>
                <p:cNvSpPr>
                  <a:spLocks noEditPoints="1"/>
                </p:cNvSpPr>
                <p:nvPr/>
              </p:nvSpPr>
              <p:spPr bwMode="auto">
                <a:xfrm>
                  <a:off x="6831518" y="3021879"/>
                  <a:ext cx="66675" cy="82550"/>
                </a:xfrm>
                <a:custGeom>
                  <a:avLst/>
                  <a:gdLst>
                    <a:gd name="T0" fmla="*/ 15 w 18"/>
                    <a:gd name="T1" fmla="*/ 0 h 22"/>
                    <a:gd name="T2" fmla="*/ 9 w 18"/>
                    <a:gd name="T3" fmla="*/ 0 h 22"/>
                    <a:gd name="T4" fmla="*/ 0 w 18"/>
                    <a:gd name="T5" fmla="*/ 13 h 22"/>
                    <a:gd name="T6" fmla="*/ 0 w 18"/>
                    <a:gd name="T7" fmla="*/ 17 h 22"/>
                    <a:gd name="T8" fmla="*/ 10 w 18"/>
                    <a:gd name="T9" fmla="*/ 17 h 22"/>
                    <a:gd name="T10" fmla="*/ 10 w 18"/>
                    <a:gd name="T11" fmla="*/ 22 h 22"/>
                    <a:gd name="T12" fmla="*/ 15 w 18"/>
                    <a:gd name="T13" fmla="*/ 22 h 22"/>
                    <a:gd name="T14" fmla="*/ 15 w 18"/>
                    <a:gd name="T15" fmla="*/ 17 h 22"/>
                    <a:gd name="T16" fmla="*/ 18 w 18"/>
                    <a:gd name="T17" fmla="*/ 17 h 22"/>
                    <a:gd name="T18" fmla="*/ 18 w 18"/>
                    <a:gd name="T19" fmla="*/ 13 h 22"/>
                    <a:gd name="T20" fmla="*/ 15 w 18"/>
                    <a:gd name="T21" fmla="*/ 13 h 22"/>
                    <a:gd name="T22" fmla="*/ 15 w 18"/>
                    <a:gd name="T23" fmla="*/ 0 h 22"/>
                    <a:gd name="T24" fmla="*/ 10 w 18"/>
                    <a:gd name="T25" fmla="*/ 8 h 22"/>
                    <a:gd name="T26" fmla="*/ 10 w 18"/>
                    <a:gd name="T27" fmla="*/ 13 h 22"/>
                    <a:gd name="T28" fmla="*/ 5 w 18"/>
                    <a:gd name="T29" fmla="*/ 13 h 22"/>
                    <a:gd name="T30" fmla="*/ 5 w 18"/>
                    <a:gd name="T31" fmla="*/ 13 h 22"/>
                    <a:gd name="T32" fmla="*/ 8 w 18"/>
                    <a:gd name="T33" fmla="*/ 8 h 22"/>
                    <a:gd name="T34" fmla="*/ 10 w 18"/>
                    <a:gd name="T35" fmla="*/ 4 h 22"/>
                    <a:gd name="T36" fmla="*/ 10 w 18"/>
                    <a:gd name="T37" fmla="*/ 4 h 22"/>
                    <a:gd name="T38" fmla="*/ 10 w 18"/>
                    <a:gd name="T39" fmla="*/ 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2">
                      <a:moveTo>
                        <a:pt x="15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10" y="22"/>
                        <a:pt x="10" y="22"/>
                        <a:pt x="10" y="22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5" y="13"/>
                        <a:pt x="15" y="13"/>
                        <a:pt x="15" y="13"/>
                      </a:cubicBezTo>
                      <a:lnTo>
                        <a:pt x="15" y="0"/>
                      </a:lnTo>
                      <a:close/>
                      <a:moveTo>
                        <a:pt x="10" y="8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6"/>
                        <a:pt x="9" y="5"/>
                        <a:pt x="10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0" y="5"/>
                        <a:pt x="10" y="7"/>
                        <a:pt x="1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21" name="Freeform 71"/>
                <p:cNvSpPr>
                  <a:spLocks/>
                </p:cNvSpPr>
                <p:nvPr/>
              </p:nvSpPr>
              <p:spPr bwMode="auto">
                <a:xfrm>
                  <a:off x="6933118" y="3021879"/>
                  <a:ext cx="55563" cy="82550"/>
                </a:xfrm>
                <a:custGeom>
                  <a:avLst/>
                  <a:gdLst>
                    <a:gd name="T0" fmla="*/ 13 w 15"/>
                    <a:gd name="T1" fmla="*/ 9 h 22"/>
                    <a:gd name="T2" fmla="*/ 7 w 15"/>
                    <a:gd name="T3" fmla="*/ 7 h 22"/>
                    <a:gd name="T4" fmla="*/ 5 w 15"/>
                    <a:gd name="T5" fmla="*/ 7 h 22"/>
                    <a:gd name="T6" fmla="*/ 6 w 15"/>
                    <a:gd name="T7" fmla="*/ 4 h 22"/>
                    <a:gd name="T8" fmla="*/ 15 w 15"/>
                    <a:gd name="T9" fmla="*/ 4 h 22"/>
                    <a:gd name="T10" fmla="*/ 15 w 15"/>
                    <a:gd name="T11" fmla="*/ 0 h 22"/>
                    <a:gd name="T12" fmla="*/ 2 w 15"/>
                    <a:gd name="T13" fmla="*/ 0 h 22"/>
                    <a:gd name="T14" fmla="*/ 1 w 15"/>
                    <a:gd name="T15" fmla="*/ 11 h 22"/>
                    <a:gd name="T16" fmla="*/ 4 w 15"/>
                    <a:gd name="T17" fmla="*/ 11 h 22"/>
                    <a:gd name="T18" fmla="*/ 10 w 15"/>
                    <a:gd name="T19" fmla="*/ 15 h 22"/>
                    <a:gd name="T20" fmla="*/ 6 w 15"/>
                    <a:gd name="T21" fmla="*/ 18 h 22"/>
                    <a:gd name="T22" fmla="*/ 1 w 15"/>
                    <a:gd name="T23" fmla="*/ 17 h 22"/>
                    <a:gd name="T24" fmla="*/ 0 w 15"/>
                    <a:gd name="T25" fmla="*/ 21 h 22"/>
                    <a:gd name="T26" fmla="*/ 6 w 15"/>
                    <a:gd name="T27" fmla="*/ 22 h 22"/>
                    <a:gd name="T28" fmla="*/ 15 w 15"/>
                    <a:gd name="T29" fmla="*/ 15 h 22"/>
                    <a:gd name="T30" fmla="*/ 13 w 15"/>
                    <a:gd name="T31" fmla="*/ 9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22">
                      <a:moveTo>
                        <a:pt x="13" y="9"/>
                      </a:moveTo>
                      <a:cubicBezTo>
                        <a:pt x="11" y="8"/>
                        <a:pt x="9" y="7"/>
                        <a:pt x="7" y="7"/>
                      </a:cubicBezTo>
                      <a:cubicBezTo>
                        <a:pt x="6" y="7"/>
                        <a:pt x="6" y="7"/>
                        <a:pt x="5" y="7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3" y="11"/>
                        <a:pt x="4" y="11"/>
                      </a:cubicBezTo>
                      <a:cubicBezTo>
                        <a:pt x="8" y="11"/>
                        <a:pt x="10" y="13"/>
                        <a:pt x="10" y="15"/>
                      </a:cubicBezTo>
                      <a:cubicBezTo>
                        <a:pt x="10" y="17"/>
                        <a:pt x="8" y="18"/>
                        <a:pt x="6" y="18"/>
                      </a:cubicBezTo>
                      <a:cubicBezTo>
                        <a:pt x="4" y="18"/>
                        <a:pt x="2" y="18"/>
                        <a:pt x="1" y="17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2"/>
                        <a:pt x="3" y="22"/>
                        <a:pt x="6" y="22"/>
                      </a:cubicBezTo>
                      <a:cubicBezTo>
                        <a:pt x="12" y="22"/>
                        <a:pt x="15" y="19"/>
                        <a:pt x="15" y="15"/>
                      </a:cubicBezTo>
                      <a:cubicBezTo>
                        <a:pt x="15" y="12"/>
                        <a:pt x="14" y="10"/>
                        <a:pt x="1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3192968" y="2571029"/>
                <a:ext cx="1012825" cy="766763"/>
                <a:chOff x="3192968" y="2571029"/>
                <a:chExt cx="1012825" cy="766763"/>
              </a:xfrm>
              <a:grpFill/>
            </p:grpSpPr>
            <p:sp>
              <p:nvSpPr>
                <p:cNvPr id="103" name="Freeform 74"/>
                <p:cNvSpPr>
                  <a:spLocks noEditPoints="1"/>
                </p:cNvSpPr>
                <p:nvPr/>
              </p:nvSpPr>
              <p:spPr bwMode="auto">
                <a:xfrm>
                  <a:off x="3485068" y="3082204"/>
                  <a:ext cx="649288" cy="239713"/>
                </a:xfrm>
                <a:custGeom>
                  <a:avLst/>
                  <a:gdLst>
                    <a:gd name="T0" fmla="*/ 0 w 173"/>
                    <a:gd name="T1" fmla="*/ 12 h 64"/>
                    <a:gd name="T2" fmla="*/ 0 w 173"/>
                    <a:gd name="T3" fmla="*/ 52 h 64"/>
                    <a:gd name="T4" fmla="*/ 12 w 173"/>
                    <a:gd name="T5" fmla="*/ 64 h 64"/>
                    <a:gd name="T6" fmla="*/ 173 w 173"/>
                    <a:gd name="T7" fmla="*/ 64 h 64"/>
                    <a:gd name="T8" fmla="*/ 173 w 173"/>
                    <a:gd name="T9" fmla="*/ 54 h 64"/>
                    <a:gd name="T10" fmla="*/ 162 w 173"/>
                    <a:gd name="T11" fmla="*/ 54 h 64"/>
                    <a:gd name="T12" fmla="*/ 159 w 173"/>
                    <a:gd name="T13" fmla="*/ 34 h 64"/>
                    <a:gd name="T14" fmla="*/ 164 w 173"/>
                    <a:gd name="T15" fmla="*/ 10 h 64"/>
                    <a:gd name="T16" fmla="*/ 173 w 173"/>
                    <a:gd name="T17" fmla="*/ 10 h 64"/>
                    <a:gd name="T18" fmla="*/ 173 w 173"/>
                    <a:gd name="T19" fmla="*/ 0 h 64"/>
                    <a:gd name="T20" fmla="*/ 12 w 173"/>
                    <a:gd name="T21" fmla="*/ 0 h 64"/>
                    <a:gd name="T22" fmla="*/ 0 w 173"/>
                    <a:gd name="T23" fmla="*/ 12 h 64"/>
                    <a:gd name="T24" fmla="*/ 150 w 173"/>
                    <a:gd name="T25" fmla="*/ 21 h 64"/>
                    <a:gd name="T26" fmla="*/ 149 w 173"/>
                    <a:gd name="T27" fmla="*/ 30 h 64"/>
                    <a:gd name="T28" fmla="*/ 25 w 173"/>
                    <a:gd name="T29" fmla="*/ 30 h 64"/>
                    <a:gd name="T30" fmla="*/ 25 w 173"/>
                    <a:gd name="T31" fmla="*/ 34 h 64"/>
                    <a:gd name="T32" fmla="*/ 149 w 173"/>
                    <a:gd name="T33" fmla="*/ 34 h 64"/>
                    <a:gd name="T34" fmla="*/ 150 w 173"/>
                    <a:gd name="T35" fmla="*/ 43 h 64"/>
                    <a:gd name="T36" fmla="*/ 26 w 173"/>
                    <a:gd name="T37" fmla="*/ 43 h 64"/>
                    <a:gd name="T38" fmla="*/ 26 w 173"/>
                    <a:gd name="T39" fmla="*/ 47 h 64"/>
                    <a:gd name="T40" fmla="*/ 150 w 173"/>
                    <a:gd name="T41" fmla="*/ 47 h 64"/>
                    <a:gd name="T42" fmla="*/ 152 w 173"/>
                    <a:gd name="T43" fmla="*/ 54 h 64"/>
                    <a:gd name="T44" fmla="*/ 12 w 173"/>
                    <a:gd name="T45" fmla="*/ 54 h 64"/>
                    <a:gd name="T46" fmla="*/ 10 w 173"/>
                    <a:gd name="T47" fmla="*/ 52 h 64"/>
                    <a:gd name="T48" fmla="*/ 10 w 173"/>
                    <a:gd name="T49" fmla="*/ 12 h 64"/>
                    <a:gd name="T50" fmla="*/ 12 w 173"/>
                    <a:gd name="T51" fmla="*/ 10 h 64"/>
                    <a:gd name="T52" fmla="*/ 153 w 173"/>
                    <a:gd name="T53" fmla="*/ 10 h 64"/>
                    <a:gd name="T54" fmla="*/ 151 w 173"/>
                    <a:gd name="T55" fmla="*/ 17 h 64"/>
                    <a:gd name="T56" fmla="*/ 26 w 173"/>
                    <a:gd name="T57" fmla="*/ 17 h 64"/>
                    <a:gd name="T58" fmla="*/ 26 w 173"/>
                    <a:gd name="T59" fmla="*/ 21 h 64"/>
                    <a:gd name="T60" fmla="*/ 150 w 173"/>
                    <a:gd name="T61" fmla="*/ 2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4">
                      <a:moveTo>
                        <a:pt x="0" y="1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59"/>
                        <a:pt x="6" y="64"/>
                        <a:pt x="12" y="64"/>
                      </a:cubicBezTo>
                      <a:cubicBezTo>
                        <a:pt x="173" y="64"/>
                        <a:pt x="173" y="64"/>
                        <a:pt x="173" y="64"/>
                      </a:cubicBezTo>
                      <a:cubicBezTo>
                        <a:pt x="173" y="54"/>
                        <a:pt x="173" y="54"/>
                        <a:pt x="173" y="54"/>
                      </a:cubicBezTo>
                      <a:cubicBezTo>
                        <a:pt x="162" y="54"/>
                        <a:pt x="162" y="54"/>
                        <a:pt x="162" y="54"/>
                      </a:cubicBezTo>
                      <a:cubicBezTo>
                        <a:pt x="161" y="50"/>
                        <a:pt x="159" y="43"/>
                        <a:pt x="159" y="34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lose/>
                      <a:moveTo>
                        <a:pt x="150" y="21"/>
                      </a:moveTo>
                      <a:cubicBezTo>
                        <a:pt x="150" y="24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4"/>
                        <a:pt x="25" y="34"/>
                        <a:pt x="25" y="34"/>
                      </a:cubicBezTo>
                      <a:cubicBezTo>
                        <a:pt x="149" y="34"/>
                        <a:pt x="149" y="34"/>
                        <a:pt x="149" y="34"/>
                      </a:cubicBezTo>
                      <a:cubicBezTo>
                        <a:pt x="149" y="37"/>
                        <a:pt x="149" y="40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150" y="47"/>
                        <a:pt x="150" y="47"/>
                        <a:pt x="150" y="47"/>
                      </a:cubicBezTo>
                      <a:cubicBezTo>
                        <a:pt x="151" y="50"/>
                        <a:pt x="151" y="52"/>
                        <a:pt x="152" y="54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0" y="53"/>
                        <a:pt x="10" y="5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2"/>
                        <a:pt x="152" y="14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lnTo>
                        <a:pt x="150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4" name="Freeform 75"/>
                <p:cNvSpPr>
                  <a:spLocks noEditPoints="1"/>
                </p:cNvSpPr>
                <p:nvPr/>
              </p:nvSpPr>
              <p:spPr bwMode="auto">
                <a:xfrm>
                  <a:off x="3473955" y="2807567"/>
                  <a:ext cx="649288" cy="244475"/>
                </a:xfrm>
                <a:custGeom>
                  <a:avLst/>
                  <a:gdLst>
                    <a:gd name="T0" fmla="*/ 12 w 173"/>
                    <a:gd name="T1" fmla="*/ 65 h 65"/>
                    <a:gd name="T2" fmla="*/ 173 w 173"/>
                    <a:gd name="T3" fmla="*/ 65 h 65"/>
                    <a:gd name="T4" fmla="*/ 173 w 173"/>
                    <a:gd name="T5" fmla="*/ 55 h 65"/>
                    <a:gd name="T6" fmla="*/ 162 w 173"/>
                    <a:gd name="T7" fmla="*/ 55 h 65"/>
                    <a:gd name="T8" fmla="*/ 159 w 173"/>
                    <a:gd name="T9" fmla="*/ 35 h 65"/>
                    <a:gd name="T10" fmla="*/ 164 w 173"/>
                    <a:gd name="T11" fmla="*/ 10 h 65"/>
                    <a:gd name="T12" fmla="*/ 173 w 173"/>
                    <a:gd name="T13" fmla="*/ 10 h 65"/>
                    <a:gd name="T14" fmla="*/ 173 w 173"/>
                    <a:gd name="T15" fmla="*/ 0 h 65"/>
                    <a:gd name="T16" fmla="*/ 12 w 173"/>
                    <a:gd name="T17" fmla="*/ 0 h 65"/>
                    <a:gd name="T18" fmla="*/ 0 w 173"/>
                    <a:gd name="T19" fmla="*/ 12 h 65"/>
                    <a:gd name="T20" fmla="*/ 0 w 173"/>
                    <a:gd name="T21" fmla="*/ 53 h 65"/>
                    <a:gd name="T22" fmla="*/ 12 w 173"/>
                    <a:gd name="T23" fmla="*/ 65 h 65"/>
                    <a:gd name="T24" fmla="*/ 10 w 173"/>
                    <a:gd name="T25" fmla="*/ 12 h 65"/>
                    <a:gd name="T26" fmla="*/ 12 w 173"/>
                    <a:gd name="T27" fmla="*/ 10 h 65"/>
                    <a:gd name="T28" fmla="*/ 153 w 173"/>
                    <a:gd name="T29" fmla="*/ 10 h 65"/>
                    <a:gd name="T30" fmla="*/ 151 w 173"/>
                    <a:gd name="T31" fmla="*/ 17 h 65"/>
                    <a:gd name="T32" fmla="*/ 26 w 173"/>
                    <a:gd name="T33" fmla="*/ 17 h 65"/>
                    <a:gd name="T34" fmla="*/ 26 w 173"/>
                    <a:gd name="T35" fmla="*/ 22 h 65"/>
                    <a:gd name="T36" fmla="*/ 150 w 173"/>
                    <a:gd name="T37" fmla="*/ 22 h 65"/>
                    <a:gd name="T38" fmla="*/ 149 w 173"/>
                    <a:gd name="T39" fmla="*/ 30 h 65"/>
                    <a:gd name="T40" fmla="*/ 25 w 173"/>
                    <a:gd name="T41" fmla="*/ 30 h 65"/>
                    <a:gd name="T42" fmla="*/ 25 w 173"/>
                    <a:gd name="T43" fmla="*/ 35 h 65"/>
                    <a:gd name="T44" fmla="*/ 149 w 173"/>
                    <a:gd name="T45" fmla="*/ 35 h 65"/>
                    <a:gd name="T46" fmla="*/ 150 w 173"/>
                    <a:gd name="T47" fmla="*/ 43 h 65"/>
                    <a:gd name="T48" fmla="*/ 26 w 173"/>
                    <a:gd name="T49" fmla="*/ 43 h 65"/>
                    <a:gd name="T50" fmla="*/ 26 w 173"/>
                    <a:gd name="T51" fmla="*/ 48 h 65"/>
                    <a:gd name="T52" fmla="*/ 150 w 173"/>
                    <a:gd name="T53" fmla="*/ 48 h 65"/>
                    <a:gd name="T54" fmla="*/ 152 w 173"/>
                    <a:gd name="T55" fmla="*/ 55 h 65"/>
                    <a:gd name="T56" fmla="*/ 12 w 173"/>
                    <a:gd name="T57" fmla="*/ 55 h 65"/>
                    <a:gd name="T58" fmla="*/ 10 w 173"/>
                    <a:gd name="T59" fmla="*/ 53 h 65"/>
                    <a:gd name="T60" fmla="*/ 10 w 173"/>
                    <a:gd name="T61" fmla="*/ 1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73" h="65">
                      <a:moveTo>
                        <a:pt x="12" y="65"/>
                      </a:moveTo>
                      <a:cubicBezTo>
                        <a:pt x="173" y="65"/>
                        <a:pt x="173" y="65"/>
                        <a:pt x="173" y="65"/>
                      </a:cubicBezTo>
                      <a:cubicBezTo>
                        <a:pt x="173" y="55"/>
                        <a:pt x="173" y="55"/>
                        <a:pt x="173" y="55"/>
                      </a:cubicBezTo>
                      <a:cubicBezTo>
                        <a:pt x="162" y="55"/>
                        <a:pt x="162" y="55"/>
                        <a:pt x="162" y="55"/>
                      </a:cubicBezTo>
                      <a:cubicBezTo>
                        <a:pt x="161" y="50"/>
                        <a:pt x="159" y="43"/>
                        <a:pt x="159" y="35"/>
                      </a:cubicBezTo>
                      <a:cubicBezTo>
                        <a:pt x="159" y="23"/>
                        <a:pt x="162" y="15"/>
                        <a:pt x="164" y="10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73" y="0"/>
                        <a:pt x="173" y="0"/>
                        <a:pt x="173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6"/>
                        <a:pt x="0" y="12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59"/>
                        <a:pt x="6" y="65"/>
                        <a:pt x="12" y="65"/>
                      </a:cubicBezTo>
                      <a:close/>
                      <a:moveTo>
                        <a:pt x="10" y="12"/>
                      </a:moveTo>
                      <a:cubicBezTo>
                        <a:pt x="10" y="11"/>
                        <a:pt x="11" y="10"/>
                        <a:pt x="12" y="10"/>
                      </a:cubicBezTo>
                      <a:cubicBezTo>
                        <a:pt x="153" y="10"/>
                        <a:pt x="153" y="10"/>
                        <a:pt x="153" y="10"/>
                      </a:cubicBezTo>
                      <a:cubicBezTo>
                        <a:pt x="152" y="13"/>
                        <a:pt x="152" y="15"/>
                        <a:pt x="151" y="17"/>
                      </a:cubicBezTo>
                      <a:cubicBezTo>
                        <a:pt x="26" y="17"/>
                        <a:pt x="26" y="17"/>
                        <a:pt x="26" y="17"/>
                      </a:cubicBezTo>
                      <a:cubicBezTo>
                        <a:pt x="26" y="22"/>
                        <a:pt x="26" y="22"/>
                        <a:pt x="26" y="22"/>
                      </a:cubicBezTo>
                      <a:cubicBezTo>
                        <a:pt x="150" y="22"/>
                        <a:pt x="150" y="22"/>
                        <a:pt x="150" y="22"/>
                      </a:cubicBezTo>
                      <a:cubicBezTo>
                        <a:pt x="150" y="25"/>
                        <a:pt x="149" y="27"/>
                        <a:pt x="149" y="30"/>
                      </a:cubicBezTo>
                      <a:cubicBezTo>
                        <a:pt x="25" y="30"/>
                        <a:pt x="25" y="30"/>
                        <a:pt x="25" y="30"/>
                      </a:cubicBezTo>
                      <a:cubicBezTo>
                        <a:pt x="25" y="35"/>
                        <a:pt x="25" y="35"/>
                        <a:pt x="25" y="35"/>
                      </a:cubicBezTo>
                      <a:cubicBezTo>
                        <a:pt x="149" y="35"/>
                        <a:pt x="149" y="35"/>
                        <a:pt x="149" y="35"/>
                      </a:cubicBezTo>
                      <a:cubicBezTo>
                        <a:pt x="149" y="38"/>
                        <a:pt x="149" y="41"/>
                        <a:pt x="150" y="43"/>
                      </a:cubicBezTo>
                      <a:cubicBezTo>
                        <a:pt x="26" y="43"/>
                        <a:pt x="26" y="43"/>
                        <a:pt x="26" y="43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150" y="48"/>
                        <a:pt x="150" y="48"/>
                        <a:pt x="150" y="48"/>
                      </a:cubicBezTo>
                      <a:cubicBezTo>
                        <a:pt x="151" y="50"/>
                        <a:pt x="151" y="53"/>
                        <a:pt x="152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1" y="55"/>
                        <a:pt x="10" y="54"/>
                        <a:pt x="10" y="53"/>
                      </a:cubicBezTo>
                      <a:lnTo>
                        <a:pt x="1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5" name="Freeform 76"/>
                <p:cNvSpPr>
                  <a:spLocks noEditPoints="1"/>
                </p:cNvSpPr>
                <p:nvPr/>
              </p:nvSpPr>
              <p:spPr bwMode="auto">
                <a:xfrm>
                  <a:off x="3192968" y="2750417"/>
                  <a:ext cx="280988" cy="587375"/>
                </a:xfrm>
                <a:custGeom>
                  <a:avLst/>
                  <a:gdLst>
                    <a:gd name="T0" fmla="*/ 65 w 75"/>
                    <a:gd name="T1" fmla="*/ 16 h 156"/>
                    <a:gd name="T2" fmla="*/ 48 w 75"/>
                    <a:gd name="T3" fmla="*/ 16 h 156"/>
                    <a:gd name="T4" fmla="*/ 27 w 75"/>
                    <a:gd name="T5" fmla="*/ 9 h 156"/>
                    <a:gd name="T6" fmla="*/ 28 w 75"/>
                    <a:gd name="T7" fmla="*/ 2 h 156"/>
                    <a:gd name="T8" fmla="*/ 19 w 75"/>
                    <a:gd name="T9" fmla="*/ 0 h 156"/>
                    <a:gd name="T10" fmla="*/ 1 w 75"/>
                    <a:gd name="T11" fmla="*/ 139 h 156"/>
                    <a:gd name="T12" fmla="*/ 10 w 75"/>
                    <a:gd name="T13" fmla="*/ 150 h 156"/>
                    <a:gd name="T14" fmla="*/ 45 w 75"/>
                    <a:gd name="T15" fmla="*/ 155 h 156"/>
                    <a:gd name="T16" fmla="*/ 57 w 75"/>
                    <a:gd name="T17" fmla="*/ 146 h 156"/>
                    <a:gd name="T18" fmla="*/ 75 w 75"/>
                    <a:gd name="T19" fmla="*/ 8 h 156"/>
                    <a:gd name="T20" fmla="*/ 67 w 75"/>
                    <a:gd name="T21" fmla="*/ 7 h 156"/>
                    <a:gd name="T22" fmla="*/ 65 w 75"/>
                    <a:gd name="T23" fmla="*/ 16 h 156"/>
                    <a:gd name="T24" fmla="*/ 48 w 75"/>
                    <a:gd name="T25" fmla="*/ 145 h 156"/>
                    <a:gd name="T26" fmla="*/ 46 w 75"/>
                    <a:gd name="T27" fmla="*/ 146 h 156"/>
                    <a:gd name="T28" fmla="*/ 11 w 75"/>
                    <a:gd name="T29" fmla="*/ 142 h 156"/>
                    <a:gd name="T30" fmla="*/ 10 w 75"/>
                    <a:gd name="T31" fmla="*/ 140 h 156"/>
                    <a:gd name="T32" fmla="*/ 26 w 75"/>
                    <a:gd name="T33" fmla="*/ 18 h 156"/>
                    <a:gd name="T34" fmla="*/ 32 w 75"/>
                    <a:gd name="T35" fmla="*/ 21 h 156"/>
                    <a:gd name="T36" fmla="*/ 17 w 75"/>
                    <a:gd name="T37" fmla="*/ 129 h 156"/>
                    <a:gd name="T38" fmla="*/ 21 w 75"/>
                    <a:gd name="T39" fmla="*/ 129 h 156"/>
                    <a:gd name="T40" fmla="*/ 35 w 75"/>
                    <a:gd name="T41" fmla="*/ 22 h 156"/>
                    <a:gd name="T42" fmla="*/ 43 w 75"/>
                    <a:gd name="T43" fmla="*/ 24 h 156"/>
                    <a:gd name="T44" fmla="*/ 28 w 75"/>
                    <a:gd name="T45" fmla="*/ 131 h 156"/>
                    <a:gd name="T46" fmla="*/ 32 w 75"/>
                    <a:gd name="T47" fmla="*/ 131 h 156"/>
                    <a:gd name="T48" fmla="*/ 47 w 75"/>
                    <a:gd name="T49" fmla="*/ 25 h 156"/>
                    <a:gd name="T50" fmla="*/ 54 w 75"/>
                    <a:gd name="T51" fmla="*/ 25 h 156"/>
                    <a:gd name="T52" fmla="*/ 40 w 75"/>
                    <a:gd name="T53" fmla="*/ 132 h 156"/>
                    <a:gd name="T54" fmla="*/ 43 w 75"/>
                    <a:gd name="T55" fmla="*/ 132 h 156"/>
                    <a:gd name="T56" fmla="*/ 58 w 75"/>
                    <a:gd name="T57" fmla="*/ 25 h 156"/>
                    <a:gd name="T58" fmla="*/ 64 w 75"/>
                    <a:gd name="T59" fmla="*/ 25 h 156"/>
                    <a:gd name="T60" fmla="*/ 48 w 75"/>
                    <a:gd name="T61" fmla="*/ 14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75" h="156">
                      <a:moveTo>
                        <a:pt x="65" y="16"/>
                      </a:moveTo>
                      <a:cubicBezTo>
                        <a:pt x="61" y="17"/>
                        <a:pt x="55" y="17"/>
                        <a:pt x="48" y="16"/>
                      </a:cubicBezTo>
                      <a:cubicBezTo>
                        <a:pt x="38" y="15"/>
                        <a:pt x="31" y="11"/>
                        <a:pt x="27" y="9"/>
                      </a:cubicBezTo>
                      <a:cubicBezTo>
                        <a:pt x="28" y="2"/>
                        <a:pt x="28" y="2"/>
                        <a:pt x="28" y="2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" y="139"/>
                        <a:pt x="1" y="139"/>
                        <a:pt x="1" y="139"/>
                      </a:cubicBezTo>
                      <a:cubicBezTo>
                        <a:pt x="0" y="144"/>
                        <a:pt x="4" y="150"/>
                        <a:pt x="10" y="150"/>
                      </a:cubicBezTo>
                      <a:cubicBezTo>
                        <a:pt x="45" y="155"/>
                        <a:pt x="45" y="155"/>
                        <a:pt x="45" y="155"/>
                      </a:cubicBezTo>
                      <a:cubicBezTo>
                        <a:pt x="51" y="156"/>
                        <a:pt x="56" y="152"/>
                        <a:pt x="57" y="146"/>
                      </a:cubicBezTo>
                      <a:cubicBezTo>
                        <a:pt x="75" y="8"/>
                        <a:pt x="75" y="8"/>
                        <a:pt x="75" y="8"/>
                      </a:cubicBezTo>
                      <a:cubicBezTo>
                        <a:pt x="67" y="7"/>
                        <a:pt x="67" y="7"/>
                        <a:pt x="67" y="7"/>
                      </a:cubicBezTo>
                      <a:lnTo>
                        <a:pt x="65" y="16"/>
                      </a:lnTo>
                      <a:close/>
                      <a:moveTo>
                        <a:pt x="48" y="145"/>
                      </a:moveTo>
                      <a:cubicBezTo>
                        <a:pt x="48" y="146"/>
                        <a:pt x="47" y="147"/>
                        <a:pt x="46" y="146"/>
                      </a:cubicBezTo>
                      <a:cubicBezTo>
                        <a:pt x="11" y="142"/>
                        <a:pt x="11" y="142"/>
                        <a:pt x="11" y="142"/>
                      </a:cubicBezTo>
                      <a:cubicBezTo>
                        <a:pt x="10" y="142"/>
                        <a:pt x="10" y="141"/>
                        <a:pt x="10" y="140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8" y="19"/>
                        <a:pt x="30" y="20"/>
                        <a:pt x="32" y="21"/>
                      </a:cubicBezTo>
                      <a:cubicBezTo>
                        <a:pt x="17" y="129"/>
                        <a:pt x="17" y="129"/>
                        <a:pt x="17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35" y="22"/>
                        <a:pt x="35" y="22"/>
                        <a:pt x="35" y="22"/>
                      </a:cubicBezTo>
                      <a:cubicBezTo>
                        <a:pt x="38" y="23"/>
                        <a:pt x="40" y="23"/>
                        <a:pt x="43" y="24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32" y="131"/>
                        <a:pt x="32" y="131"/>
                        <a:pt x="32" y="131"/>
                      </a:cubicBezTo>
                      <a:cubicBezTo>
                        <a:pt x="47" y="25"/>
                        <a:pt x="47" y="25"/>
                        <a:pt x="47" y="25"/>
                      </a:cubicBezTo>
                      <a:cubicBezTo>
                        <a:pt x="49" y="25"/>
                        <a:pt x="51" y="25"/>
                        <a:pt x="54" y="25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3" y="132"/>
                        <a:pt x="43" y="132"/>
                        <a:pt x="43" y="132"/>
                      </a:cubicBezTo>
                      <a:cubicBezTo>
                        <a:pt x="58" y="25"/>
                        <a:pt x="58" y="25"/>
                        <a:pt x="58" y="25"/>
                      </a:cubicBezTo>
                      <a:cubicBezTo>
                        <a:pt x="60" y="25"/>
                        <a:pt x="62" y="25"/>
                        <a:pt x="64" y="25"/>
                      </a:cubicBezTo>
                      <a:lnTo>
                        <a:pt x="48" y="1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6" name="Rectangle 77"/>
                <p:cNvSpPr>
                  <a:spLocks noChangeArrowheads="1"/>
                </p:cNvSpPr>
                <p:nvPr/>
              </p:nvSpPr>
              <p:spPr bwMode="auto">
                <a:xfrm>
                  <a:off x="3666043" y="2571029"/>
                  <a:ext cx="539750" cy="4127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7" name="Freeform 78"/>
                <p:cNvSpPr>
                  <a:spLocks/>
                </p:cNvSpPr>
                <p:nvPr/>
              </p:nvSpPr>
              <p:spPr bwMode="auto">
                <a:xfrm>
                  <a:off x="4145468" y="2623417"/>
                  <a:ext cx="57150" cy="217488"/>
                </a:xfrm>
                <a:custGeom>
                  <a:avLst/>
                  <a:gdLst>
                    <a:gd name="T0" fmla="*/ 10 w 15"/>
                    <a:gd name="T1" fmla="*/ 0 h 58"/>
                    <a:gd name="T2" fmla="*/ 5 w 15"/>
                    <a:gd name="T3" fmla="*/ 0 h 58"/>
                    <a:gd name="T4" fmla="*/ 5 w 15"/>
                    <a:gd name="T5" fmla="*/ 38 h 58"/>
                    <a:gd name="T6" fmla="*/ 0 w 15"/>
                    <a:gd name="T7" fmla="*/ 50 h 58"/>
                    <a:gd name="T8" fmla="*/ 7 w 15"/>
                    <a:gd name="T9" fmla="*/ 58 h 58"/>
                    <a:gd name="T10" fmla="*/ 15 w 15"/>
                    <a:gd name="T11" fmla="*/ 50 h 58"/>
                    <a:gd name="T12" fmla="*/ 10 w 15"/>
                    <a:gd name="T13" fmla="*/ 38 h 58"/>
                    <a:gd name="T14" fmla="*/ 10 w 15"/>
                    <a:gd name="T15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58">
                      <a:moveTo>
                        <a:pt x="10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2" y="41"/>
                        <a:pt x="0" y="47"/>
                        <a:pt x="0" y="50"/>
                      </a:cubicBezTo>
                      <a:cubicBezTo>
                        <a:pt x="0" y="54"/>
                        <a:pt x="3" y="58"/>
                        <a:pt x="7" y="58"/>
                      </a:cubicBezTo>
                      <a:cubicBezTo>
                        <a:pt x="11" y="58"/>
                        <a:pt x="15" y="54"/>
                        <a:pt x="15" y="50"/>
                      </a:cubicBezTo>
                      <a:cubicBezTo>
                        <a:pt x="15" y="47"/>
                        <a:pt x="13" y="41"/>
                        <a:pt x="10" y="38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8" name="Rectangle 79"/>
                <p:cNvSpPr>
                  <a:spLocks noChangeArrowheads="1"/>
                </p:cNvSpPr>
                <p:nvPr/>
              </p:nvSpPr>
              <p:spPr bwMode="auto">
                <a:xfrm>
                  <a:off x="3721605" y="2631354"/>
                  <a:ext cx="417513" cy="160338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822118" y="2458317"/>
                <a:ext cx="852488" cy="857250"/>
                <a:chOff x="7822118" y="2458317"/>
                <a:chExt cx="852488" cy="857250"/>
              </a:xfrm>
              <a:grpFill/>
            </p:grpSpPr>
            <p:sp>
              <p:nvSpPr>
                <p:cNvPr id="101" name="Freeform 82"/>
                <p:cNvSpPr>
                  <a:spLocks/>
                </p:cNvSpPr>
                <p:nvPr/>
              </p:nvSpPr>
              <p:spPr bwMode="auto">
                <a:xfrm>
                  <a:off x="8069768" y="2458317"/>
                  <a:ext cx="360363" cy="165100"/>
                </a:xfrm>
                <a:custGeom>
                  <a:avLst/>
                  <a:gdLst>
                    <a:gd name="T0" fmla="*/ 18 w 96"/>
                    <a:gd name="T1" fmla="*/ 18 h 44"/>
                    <a:gd name="T2" fmla="*/ 77 w 96"/>
                    <a:gd name="T3" fmla="*/ 18 h 44"/>
                    <a:gd name="T4" fmla="*/ 77 w 96"/>
                    <a:gd name="T5" fmla="*/ 44 h 44"/>
                    <a:gd name="T6" fmla="*/ 96 w 96"/>
                    <a:gd name="T7" fmla="*/ 44 h 44"/>
                    <a:gd name="T8" fmla="*/ 96 w 96"/>
                    <a:gd name="T9" fmla="*/ 9 h 44"/>
                    <a:gd name="T10" fmla="*/ 86 w 96"/>
                    <a:gd name="T11" fmla="*/ 0 h 44"/>
                    <a:gd name="T12" fmla="*/ 10 w 96"/>
                    <a:gd name="T13" fmla="*/ 0 h 44"/>
                    <a:gd name="T14" fmla="*/ 0 w 96"/>
                    <a:gd name="T15" fmla="*/ 9 h 44"/>
                    <a:gd name="T16" fmla="*/ 0 w 96"/>
                    <a:gd name="T17" fmla="*/ 44 h 44"/>
                    <a:gd name="T18" fmla="*/ 18 w 96"/>
                    <a:gd name="T19" fmla="*/ 44 h 44"/>
                    <a:gd name="T20" fmla="*/ 18 w 96"/>
                    <a:gd name="T21" fmla="*/ 1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44">
                      <a:moveTo>
                        <a:pt x="18" y="18"/>
                      </a:moveTo>
                      <a:cubicBezTo>
                        <a:pt x="77" y="18"/>
                        <a:pt x="77" y="18"/>
                        <a:pt x="77" y="18"/>
                      </a:cubicBezTo>
                      <a:cubicBezTo>
                        <a:pt x="77" y="44"/>
                        <a:pt x="77" y="44"/>
                        <a:pt x="77" y="44"/>
                      </a:cubicBezTo>
                      <a:cubicBezTo>
                        <a:pt x="96" y="44"/>
                        <a:pt x="96" y="44"/>
                        <a:pt x="96" y="44"/>
                      </a:cubicBezTo>
                      <a:cubicBezTo>
                        <a:pt x="96" y="9"/>
                        <a:pt x="96" y="9"/>
                        <a:pt x="96" y="9"/>
                      </a:cubicBezTo>
                      <a:cubicBezTo>
                        <a:pt x="96" y="4"/>
                        <a:pt x="91" y="0"/>
                        <a:pt x="86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18" y="44"/>
                        <a:pt x="18" y="44"/>
                        <a:pt x="18" y="44"/>
                      </a:cubicBezTo>
                      <a:lnTo>
                        <a:pt x="1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2" name="Freeform 83"/>
                <p:cNvSpPr>
                  <a:spLocks noEditPoints="1"/>
                </p:cNvSpPr>
                <p:nvPr/>
              </p:nvSpPr>
              <p:spPr bwMode="auto">
                <a:xfrm>
                  <a:off x="7822118" y="2637704"/>
                  <a:ext cx="852488" cy="677863"/>
                </a:xfrm>
                <a:custGeom>
                  <a:avLst/>
                  <a:gdLst>
                    <a:gd name="T0" fmla="*/ 212 w 227"/>
                    <a:gd name="T1" fmla="*/ 0 h 180"/>
                    <a:gd name="T2" fmla="*/ 15 w 227"/>
                    <a:gd name="T3" fmla="*/ 0 h 180"/>
                    <a:gd name="T4" fmla="*/ 0 w 227"/>
                    <a:gd name="T5" fmla="*/ 14 h 180"/>
                    <a:gd name="T6" fmla="*/ 0 w 227"/>
                    <a:gd name="T7" fmla="*/ 165 h 180"/>
                    <a:gd name="T8" fmla="*/ 15 w 227"/>
                    <a:gd name="T9" fmla="*/ 180 h 180"/>
                    <a:gd name="T10" fmla="*/ 212 w 227"/>
                    <a:gd name="T11" fmla="*/ 180 h 180"/>
                    <a:gd name="T12" fmla="*/ 227 w 227"/>
                    <a:gd name="T13" fmla="*/ 165 h 180"/>
                    <a:gd name="T14" fmla="*/ 227 w 227"/>
                    <a:gd name="T15" fmla="*/ 14 h 180"/>
                    <a:gd name="T16" fmla="*/ 212 w 227"/>
                    <a:gd name="T17" fmla="*/ 0 h 180"/>
                    <a:gd name="T18" fmla="*/ 172 w 227"/>
                    <a:gd name="T19" fmla="*/ 69 h 180"/>
                    <a:gd name="T20" fmla="*/ 183 w 227"/>
                    <a:gd name="T21" fmla="*/ 80 h 180"/>
                    <a:gd name="T22" fmla="*/ 172 w 227"/>
                    <a:gd name="T23" fmla="*/ 90 h 180"/>
                    <a:gd name="T24" fmla="*/ 161 w 227"/>
                    <a:gd name="T25" fmla="*/ 80 h 180"/>
                    <a:gd name="T26" fmla="*/ 172 w 227"/>
                    <a:gd name="T27" fmla="*/ 69 h 180"/>
                    <a:gd name="T28" fmla="*/ 53 w 227"/>
                    <a:gd name="T29" fmla="*/ 71 h 180"/>
                    <a:gd name="T30" fmla="*/ 64 w 227"/>
                    <a:gd name="T31" fmla="*/ 81 h 180"/>
                    <a:gd name="T32" fmla="*/ 53 w 227"/>
                    <a:gd name="T33" fmla="*/ 92 h 180"/>
                    <a:gd name="T34" fmla="*/ 42 w 227"/>
                    <a:gd name="T35" fmla="*/ 81 h 180"/>
                    <a:gd name="T36" fmla="*/ 53 w 227"/>
                    <a:gd name="T37" fmla="*/ 71 h 180"/>
                    <a:gd name="T38" fmla="*/ 209 w 227"/>
                    <a:gd name="T39" fmla="*/ 162 h 180"/>
                    <a:gd name="T40" fmla="*/ 185 w 227"/>
                    <a:gd name="T41" fmla="*/ 162 h 180"/>
                    <a:gd name="T42" fmla="*/ 185 w 227"/>
                    <a:gd name="T43" fmla="*/ 111 h 180"/>
                    <a:gd name="T44" fmla="*/ 161 w 227"/>
                    <a:gd name="T45" fmla="*/ 111 h 180"/>
                    <a:gd name="T46" fmla="*/ 161 w 227"/>
                    <a:gd name="T47" fmla="*/ 162 h 180"/>
                    <a:gd name="T48" fmla="*/ 64 w 227"/>
                    <a:gd name="T49" fmla="*/ 162 h 180"/>
                    <a:gd name="T50" fmla="*/ 64 w 227"/>
                    <a:gd name="T51" fmla="*/ 111 h 180"/>
                    <a:gd name="T52" fmla="*/ 39 w 227"/>
                    <a:gd name="T53" fmla="*/ 111 h 180"/>
                    <a:gd name="T54" fmla="*/ 39 w 227"/>
                    <a:gd name="T55" fmla="*/ 162 h 180"/>
                    <a:gd name="T56" fmla="*/ 19 w 227"/>
                    <a:gd name="T57" fmla="*/ 162 h 180"/>
                    <a:gd name="T58" fmla="*/ 19 w 227"/>
                    <a:gd name="T59" fmla="*/ 18 h 180"/>
                    <a:gd name="T60" fmla="*/ 28 w 227"/>
                    <a:gd name="T61" fmla="*/ 18 h 180"/>
                    <a:gd name="T62" fmla="*/ 28 w 227"/>
                    <a:gd name="T63" fmla="*/ 92 h 180"/>
                    <a:gd name="T64" fmla="*/ 39 w 227"/>
                    <a:gd name="T65" fmla="*/ 103 h 180"/>
                    <a:gd name="T66" fmla="*/ 187 w 227"/>
                    <a:gd name="T67" fmla="*/ 103 h 180"/>
                    <a:gd name="T68" fmla="*/ 198 w 227"/>
                    <a:gd name="T69" fmla="*/ 92 h 180"/>
                    <a:gd name="T70" fmla="*/ 198 w 227"/>
                    <a:gd name="T71" fmla="*/ 18 h 180"/>
                    <a:gd name="T72" fmla="*/ 209 w 227"/>
                    <a:gd name="T73" fmla="*/ 18 h 180"/>
                    <a:gd name="T74" fmla="*/ 209 w 227"/>
                    <a:gd name="T75" fmla="*/ 16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27" h="180">
                      <a:moveTo>
                        <a:pt x="212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3"/>
                        <a:pt x="7" y="180"/>
                        <a:pt x="15" y="180"/>
                      </a:cubicBezTo>
                      <a:cubicBezTo>
                        <a:pt x="212" y="180"/>
                        <a:pt x="212" y="180"/>
                        <a:pt x="212" y="180"/>
                      </a:cubicBezTo>
                      <a:cubicBezTo>
                        <a:pt x="221" y="180"/>
                        <a:pt x="227" y="173"/>
                        <a:pt x="227" y="165"/>
                      </a:cubicBezTo>
                      <a:cubicBezTo>
                        <a:pt x="227" y="14"/>
                        <a:pt x="227" y="14"/>
                        <a:pt x="227" y="14"/>
                      </a:cubicBezTo>
                      <a:cubicBezTo>
                        <a:pt x="227" y="6"/>
                        <a:pt x="221" y="0"/>
                        <a:pt x="212" y="0"/>
                      </a:cubicBezTo>
                      <a:close/>
                      <a:moveTo>
                        <a:pt x="172" y="69"/>
                      </a:moveTo>
                      <a:cubicBezTo>
                        <a:pt x="178" y="69"/>
                        <a:pt x="183" y="74"/>
                        <a:pt x="183" y="80"/>
                      </a:cubicBezTo>
                      <a:cubicBezTo>
                        <a:pt x="183" y="86"/>
                        <a:pt x="178" y="90"/>
                        <a:pt x="172" y="90"/>
                      </a:cubicBezTo>
                      <a:cubicBezTo>
                        <a:pt x="166" y="90"/>
                        <a:pt x="161" y="86"/>
                        <a:pt x="161" y="80"/>
                      </a:cubicBezTo>
                      <a:cubicBezTo>
                        <a:pt x="161" y="74"/>
                        <a:pt x="166" y="69"/>
                        <a:pt x="172" y="69"/>
                      </a:cubicBezTo>
                      <a:close/>
                      <a:moveTo>
                        <a:pt x="53" y="71"/>
                      </a:moveTo>
                      <a:cubicBezTo>
                        <a:pt x="59" y="71"/>
                        <a:pt x="64" y="75"/>
                        <a:pt x="64" y="81"/>
                      </a:cubicBezTo>
                      <a:cubicBezTo>
                        <a:pt x="64" y="87"/>
                        <a:pt x="59" y="92"/>
                        <a:pt x="53" y="92"/>
                      </a:cubicBezTo>
                      <a:cubicBezTo>
                        <a:pt x="47" y="92"/>
                        <a:pt x="42" y="87"/>
                        <a:pt x="42" y="81"/>
                      </a:cubicBezTo>
                      <a:cubicBezTo>
                        <a:pt x="42" y="75"/>
                        <a:pt x="47" y="71"/>
                        <a:pt x="53" y="71"/>
                      </a:cubicBezTo>
                      <a:close/>
                      <a:moveTo>
                        <a:pt x="209" y="162"/>
                      </a:moveTo>
                      <a:cubicBezTo>
                        <a:pt x="185" y="162"/>
                        <a:pt x="185" y="162"/>
                        <a:pt x="185" y="162"/>
                      </a:cubicBezTo>
                      <a:cubicBezTo>
                        <a:pt x="185" y="111"/>
                        <a:pt x="185" y="111"/>
                        <a:pt x="185" y="111"/>
                      </a:cubicBezTo>
                      <a:cubicBezTo>
                        <a:pt x="161" y="111"/>
                        <a:pt x="161" y="111"/>
                        <a:pt x="161" y="111"/>
                      </a:cubicBezTo>
                      <a:cubicBezTo>
                        <a:pt x="161" y="162"/>
                        <a:pt x="161" y="162"/>
                        <a:pt x="161" y="162"/>
                      </a:cubicBezTo>
                      <a:cubicBezTo>
                        <a:pt x="64" y="162"/>
                        <a:pt x="64" y="162"/>
                        <a:pt x="64" y="162"/>
                      </a:cubicBezTo>
                      <a:cubicBezTo>
                        <a:pt x="64" y="111"/>
                        <a:pt x="64" y="111"/>
                        <a:pt x="64" y="111"/>
                      </a:cubicBezTo>
                      <a:cubicBezTo>
                        <a:pt x="39" y="111"/>
                        <a:pt x="39" y="111"/>
                        <a:pt x="39" y="111"/>
                      </a:cubicBezTo>
                      <a:cubicBezTo>
                        <a:pt x="39" y="162"/>
                        <a:pt x="39" y="162"/>
                        <a:pt x="39" y="162"/>
                      </a:cubicBezTo>
                      <a:cubicBezTo>
                        <a:pt x="19" y="162"/>
                        <a:pt x="19" y="162"/>
                        <a:pt x="19" y="16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8" y="18"/>
                        <a:pt x="28" y="18"/>
                        <a:pt x="28" y="18"/>
                      </a:cubicBezTo>
                      <a:cubicBezTo>
                        <a:pt x="28" y="92"/>
                        <a:pt x="28" y="92"/>
                        <a:pt x="28" y="92"/>
                      </a:cubicBezTo>
                      <a:cubicBezTo>
                        <a:pt x="28" y="98"/>
                        <a:pt x="33" y="103"/>
                        <a:pt x="39" y="103"/>
                      </a:cubicBezTo>
                      <a:cubicBezTo>
                        <a:pt x="187" y="103"/>
                        <a:pt x="187" y="103"/>
                        <a:pt x="187" y="103"/>
                      </a:cubicBezTo>
                      <a:cubicBezTo>
                        <a:pt x="193" y="103"/>
                        <a:pt x="198" y="98"/>
                        <a:pt x="198" y="92"/>
                      </a:cubicBezTo>
                      <a:cubicBezTo>
                        <a:pt x="198" y="18"/>
                        <a:pt x="198" y="18"/>
                        <a:pt x="198" y="18"/>
                      </a:cubicBezTo>
                      <a:cubicBezTo>
                        <a:pt x="209" y="18"/>
                        <a:pt x="209" y="18"/>
                        <a:pt x="209" y="18"/>
                      </a:cubicBezTo>
                      <a:lnTo>
                        <a:pt x="209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7" name="组合 56"/>
              <p:cNvGrpSpPr/>
              <p:nvPr/>
            </p:nvGrpSpPr>
            <p:grpSpPr>
              <a:xfrm>
                <a:off x="7860218" y="818429"/>
                <a:ext cx="773112" cy="1120776"/>
                <a:chOff x="7860218" y="818429"/>
                <a:chExt cx="773112" cy="1120776"/>
              </a:xfrm>
              <a:grpFill/>
            </p:grpSpPr>
            <p:sp>
              <p:nvSpPr>
                <p:cNvPr id="92" name="Freeform 86"/>
                <p:cNvSpPr>
                  <a:spLocks/>
                </p:cNvSpPr>
                <p:nvPr/>
              </p:nvSpPr>
              <p:spPr bwMode="auto">
                <a:xfrm>
                  <a:off x="8303130" y="829542"/>
                  <a:ext cx="330200" cy="420688"/>
                </a:xfrm>
                <a:custGeom>
                  <a:avLst/>
                  <a:gdLst>
                    <a:gd name="T0" fmla="*/ 83 w 88"/>
                    <a:gd name="T1" fmla="*/ 9 h 112"/>
                    <a:gd name="T2" fmla="*/ 44 w 88"/>
                    <a:gd name="T3" fmla="*/ 76 h 112"/>
                    <a:gd name="T4" fmla="*/ 36 w 88"/>
                    <a:gd name="T5" fmla="*/ 78 h 112"/>
                    <a:gd name="T6" fmla="*/ 34 w 88"/>
                    <a:gd name="T7" fmla="*/ 70 h 112"/>
                    <a:gd name="T8" fmla="*/ 73 w 88"/>
                    <a:gd name="T9" fmla="*/ 3 h 112"/>
                    <a:gd name="T10" fmla="*/ 68 w 88"/>
                    <a:gd name="T11" fmla="*/ 0 h 112"/>
                    <a:gd name="T12" fmla="*/ 6 w 88"/>
                    <a:gd name="T13" fmla="*/ 64 h 112"/>
                    <a:gd name="T14" fmla="*/ 15 w 88"/>
                    <a:gd name="T15" fmla="*/ 96 h 112"/>
                    <a:gd name="T16" fmla="*/ 31 w 88"/>
                    <a:gd name="T17" fmla="*/ 105 h 112"/>
                    <a:gd name="T18" fmla="*/ 63 w 88"/>
                    <a:gd name="T19" fmla="*/ 97 h 112"/>
                    <a:gd name="T20" fmla="*/ 88 w 88"/>
                    <a:gd name="T21" fmla="*/ 12 h 112"/>
                    <a:gd name="T22" fmla="*/ 83 w 88"/>
                    <a:gd name="T23" fmla="*/ 9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8" h="112">
                      <a:moveTo>
                        <a:pt x="83" y="9"/>
                      </a:moveTo>
                      <a:cubicBezTo>
                        <a:pt x="44" y="76"/>
                        <a:pt x="44" y="76"/>
                        <a:pt x="44" y="76"/>
                      </a:cubicBezTo>
                      <a:cubicBezTo>
                        <a:pt x="43" y="79"/>
                        <a:pt x="39" y="80"/>
                        <a:pt x="36" y="78"/>
                      </a:cubicBezTo>
                      <a:cubicBezTo>
                        <a:pt x="33" y="76"/>
                        <a:pt x="32" y="73"/>
                        <a:pt x="34" y="70"/>
                      </a:cubicBezTo>
                      <a:cubicBezTo>
                        <a:pt x="73" y="3"/>
                        <a:pt x="73" y="3"/>
                        <a:pt x="73" y="3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" y="64"/>
                        <a:pt x="6" y="64"/>
                        <a:pt x="6" y="64"/>
                      </a:cubicBezTo>
                      <a:cubicBezTo>
                        <a:pt x="0" y="75"/>
                        <a:pt x="4" y="90"/>
                        <a:pt x="15" y="96"/>
                      </a:cubicBezTo>
                      <a:cubicBezTo>
                        <a:pt x="31" y="105"/>
                        <a:pt x="31" y="105"/>
                        <a:pt x="31" y="105"/>
                      </a:cubicBezTo>
                      <a:cubicBezTo>
                        <a:pt x="42" y="112"/>
                        <a:pt x="56" y="108"/>
                        <a:pt x="63" y="97"/>
                      </a:cubicBezTo>
                      <a:cubicBezTo>
                        <a:pt x="88" y="12"/>
                        <a:pt x="88" y="12"/>
                        <a:pt x="88" y="12"/>
                      </a:cubicBezTo>
                      <a:lnTo>
                        <a:pt x="8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3" name="Freeform 87"/>
                <p:cNvSpPr>
                  <a:spLocks/>
                </p:cNvSpPr>
                <p:nvPr/>
              </p:nvSpPr>
              <p:spPr bwMode="auto">
                <a:xfrm>
                  <a:off x="8234868" y="1307379"/>
                  <a:ext cx="136525" cy="115888"/>
                </a:xfrm>
                <a:custGeom>
                  <a:avLst/>
                  <a:gdLst>
                    <a:gd name="T0" fmla="*/ 86 w 86"/>
                    <a:gd name="T1" fmla="*/ 38 h 73"/>
                    <a:gd name="T2" fmla="*/ 22 w 86"/>
                    <a:gd name="T3" fmla="*/ 0 h 73"/>
                    <a:gd name="T4" fmla="*/ 0 w 86"/>
                    <a:gd name="T5" fmla="*/ 35 h 73"/>
                    <a:gd name="T6" fmla="*/ 67 w 86"/>
                    <a:gd name="T7" fmla="*/ 73 h 73"/>
                    <a:gd name="T8" fmla="*/ 86 w 86"/>
                    <a:gd name="T9" fmla="*/ 38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73">
                      <a:moveTo>
                        <a:pt x="86" y="38"/>
                      </a:moveTo>
                      <a:lnTo>
                        <a:pt x="22" y="0"/>
                      </a:lnTo>
                      <a:lnTo>
                        <a:pt x="0" y="35"/>
                      </a:lnTo>
                      <a:lnTo>
                        <a:pt x="67" y="73"/>
                      </a:lnTo>
                      <a:lnTo>
                        <a:pt x="8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4" name="Freeform 88"/>
                <p:cNvSpPr>
                  <a:spLocks/>
                </p:cNvSpPr>
                <p:nvPr/>
              </p:nvSpPr>
              <p:spPr bwMode="auto">
                <a:xfrm>
                  <a:off x="8280905" y="1202604"/>
                  <a:ext cx="142875" cy="146050"/>
                </a:xfrm>
                <a:custGeom>
                  <a:avLst/>
                  <a:gdLst>
                    <a:gd name="T0" fmla="*/ 34 w 38"/>
                    <a:gd name="T1" fmla="*/ 26 h 39"/>
                    <a:gd name="T2" fmla="*/ 32 w 38"/>
                    <a:gd name="T3" fmla="*/ 8 h 39"/>
                    <a:gd name="T4" fmla="*/ 24 w 38"/>
                    <a:gd name="T5" fmla="*/ 4 h 39"/>
                    <a:gd name="T6" fmla="*/ 7 w 38"/>
                    <a:gd name="T7" fmla="*/ 11 h 39"/>
                    <a:gd name="T8" fmla="*/ 0 w 38"/>
                    <a:gd name="T9" fmla="*/ 23 h 39"/>
                    <a:gd name="T10" fmla="*/ 27 w 38"/>
                    <a:gd name="T11" fmla="*/ 39 h 39"/>
                    <a:gd name="T12" fmla="*/ 34 w 38"/>
                    <a:gd name="T13" fmla="*/ 2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39">
                      <a:moveTo>
                        <a:pt x="34" y="26"/>
                      </a:moveTo>
                      <a:cubicBezTo>
                        <a:pt x="38" y="19"/>
                        <a:pt x="37" y="11"/>
                        <a:pt x="32" y="8"/>
                      </a:cubicBezTo>
                      <a:cubicBezTo>
                        <a:pt x="24" y="4"/>
                        <a:pt x="24" y="4"/>
                        <a:pt x="24" y="4"/>
                      </a:cubicBezTo>
                      <a:cubicBezTo>
                        <a:pt x="19" y="0"/>
                        <a:pt x="11" y="4"/>
                        <a:pt x="7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27" y="39"/>
                        <a:pt x="27" y="39"/>
                        <a:pt x="27" y="39"/>
                      </a:cubicBez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5" name="Freeform 89"/>
                <p:cNvSpPr>
                  <a:spLocks/>
                </p:cNvSpPr>
                <p:nvPr/>
              </p:nvSpPr>
              <p:spPr bwMode="auto">
                <a:xfrm>
                  <a:off x="8085643" y="1302617"/>
                  <a:ext cx="138113" cy="117475"/>
                </a:xfrm>
                <a:custGeom>
                  <a:avLst/>
                  <a:gdLst>
                    <a:gd name="T0" fmla="*/ 21 w 87"/>
                    <a:gd name="T1" fmla="*/ 74 h 74"/>
                    <a:gd name="T2" fmla="*/ 87 w 87"/>
                    <a:gd name="T3" fmla="*/ 36 h 74"/>
                    <a:gd name="T4" fmla="*/ 66 w 87"/>
                    <a:gd name="T5" fmla="*/ 0 h 74"/>
                    <a:gd name="T6" fmla="*/ 0 w 87"/>
                    <a:gd name="T7" fmla="*/ 38 h 74"/>
                    <a:gd name="T8" fmla="*/ 21 w 87"/>
                    <a:gd name="T9" fmla="*/ 74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74">
                      <a:moveTo>
                        <a:pt x="21" y="74"/>
                      </a:moveTo>
                      <a:lnTo>
                        <a:pt x="87" y="36"/>
                      </a:lnTo>
                      <a:lnTo>
                        <a:pt x="66" y="0"/>
                      </a:lnTo>
                      <a:lnTo>
                        <a:pt x="0" y="38"/>
                      </a:lnTo>
                      <a:lnTo>
                        <a:pt x="21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6" name="Freeform 90"/>
                <p:cNvSpPr>
                  <a:spLocks/>
                </p:cNvSpPr>
                <p:nvPr/>
              </p:nvSpPr>
              <p:spPr bwMode="auto">
                <a:xfrm>
                  <a:off x="8033255" y="1202604"/>
                  <a:ext cx="146050" cy="142875"/>
                </a:xfrm>
                <a:custGeom>
                  <a:avLst/>
                  <a:gdLst>
                    <a:gd name="T0" fmla="*/ 15 w 39"/>
                    <a:gd name="T1" fmla="*/ 3 h 38"/>
                    <a:gd name="T2" fmla="*/ 7 w 39"/>
                    <a:gd name="T3" fmla="*/ 7 h 38"/>
                    <a:gd name="T4" fmla="*/ 5 w 39"/>
                    <a:gd name="T5" fmla="*/ 26 h 38"/>
                    <a:gd name="T6" fmla="*/ 12 w 39"/>
                    <a:gd name="T7" fmla="*/ 38 h 38"/>
                    <a:gd name="T8" fmla="*/ 39 w 39"/>
                    <a:gd name="T9" fmla="*/ 23 h 38"/>
                    <a:gd name="T10" fmla="*/ 32 w 39"/>
                    <a:gd name="T11" fmla="*/ 10 h 38"/>
                    <a:gd name="T12" fmla="*/ 15 w 39"/>
                    <a:gd name="T13" fmla="*/ 3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9" h="38">
                      <a:moveTo>
                        <a:pt x="15" y="3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2" y="10"/>
                        <a:pt x="0" y="19"/>
                        <a:pt x="5" y="2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8" y="3"/>
                        <a:pt x="20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7" name="Freeform 91"/>
                <p:cNvSpPr>
                  <a:spLocks/>
                </p:cNvSpPr>
                <p:nvPr/>
              </p:nvSpPr>
              <p:spPr bwMode="auto">
                <a:xfrm>
                  <a:off x="8126918" y="1378817"/>
                  <a:ext cx="390525" cy="560388"/>
                </a:xfrm>
                <a:custGeom>
                  <a:avLst/>
                  <a:gdLst>
                    <a:gd name="T0" fmla="*/ 28 w 104"/>
                    <a:gd name="T1" fmla="*/ 0 h 149"/>
                    <a:gd name="T2" fmla="*/ 0 w 104"/>
                    <a:gd name="T3" fmla="*/ 16 h 149"/>
                    <a:gd name="T4" fmla="*/ 70 w 104"/>
                    <a:gd name="T5" fmla="*/ 139 h 149"/>
                    <a:gd name="T6" fmla="*/ 87 w 104"/>
                    <a:gd name="T7" fmla="*/ 146 h 149"/>
                    <a:gd name="T8" fmla="*/ 98 w 104"/>
                    <a:gd name="T9" fmla="*/ 139 h 149"/>
                    <a:gd name="T10" fmla="*/ 100 w 104"/>
                    <a:gd name="T11" fmla="*/ 121 h 149"/>
                    <a:gd name="T12" fmla="*/ 28 w 104"/>
                    <a:gd name="T13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4" h="149">
                      <a:moveTo>
                        <a:pt x="28" y="0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70" y="139"/>
                        <a:pt x="70" y="139"/>
                        <a:pt x="70" y="139"/>
                      </a:cubicBezTo>
                      <a:cubicBezTo>
                        <a:pt x="74" y="146"/>
                        <a:pt x="81" y="149"/>
                        <a:pt x="87" y="146"/>
                      </a:cubicBezTo>
                      <a:cubicBezTo>
                        <a:pt x="98" y="139"/>
                        <a:pt x="98" y="139"/>
                        <a:pt x="98" y="139"/>
                      </a:cubicBezTo>
                      <a:cubicBezTo>
                        <a:pt x="103" y="136"/>
                        <a:pt x="104" y="128"/>
                        <a:pt x="100" y="121"/>
                      </a:cubicBez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8" name="Freeform 92"/>
                <p:cNvSpPr>
                  <a:spLocks/>
                </p:cNvSpPr>
                <p:nvPr/>
              </p:nvSpPr>
              <p:spPr bwMode="auto">
                <a:xfrm>
                  <a:off x="8261855" y="1401042"/>
                  <a:ext cx="68263" cy="79375"/>
                </a:xfrm>
                <a:custGeom>
                  <a:avLst/>
                  <a:gdLst>
                    <a:gd name="T0" fmla="*/ 43 w 43"/>
                    <a:gd name="T1" fmla="*/ 24 h 50"/>
                    <a:gd name="T2" fmla="*/ 0 w 43"/>
                    <a:gd name="T3" fmla="*/ 0 h 50"/>
                    <a:gd name="T4" fmla="*/ 31 w 43"/>
                    <a:gd name="T5" fmla="*/ 50 h 50"/>
                    <a:gd name="T6" fmla="*/ 43 w 43"/>
                    <a:gd name="T7" fmla="*/ 2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" h="50">
                      <a:moveTo>
                        <a:pt x="43" y="24"/>
                      </a:moveTo>
                      <a:lnTo>
                        <a:pt x="0" y="0"/>
                      </a:lnTo>
                      <a:lnTo>
                        <a:pt x="31" y="50"/>
                      </a:lnTo>
                      <a:lnTo>
                        <a:pt x="43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9" name="Freeform 93"/>
                <p:cNvSpPr>
                  <a:spLocks/>
                </p:cNvSpPr>
                <p:nvPr/>
              </p:nvSpPr>
              <p:spPr bwMode="auto">
                <a:xfrm>
                  <a:off x="7942768" y="1505817"/>
                  <a:ext cx="277813" cy="433388"/>
                </a:xfrm>
                <a:custGeom>
                  <a:avLst/>
                  <a:gdLst>
                    <a:gd name="T0" fmla="*/ 4 w 74"/>
                    <a:gd name="T1" fmla="*/ 88 h 115"/>
                    <a:gd name="T2" fmla="*/ 6 w 74"/>
                    <a:gd name="T3" fmla="*/ 106 h 115"/>
                    <a:gd name="T4" fmla="*/ 17 w 74"/>
                    <a:gd name="T5" fmla="*/ 112 h 115"/>
                    <a:gd name="T6" fmla="*/ 34 w 74"/>
                    <a:gd name="T7" fmla="*/ 105 h 115"/>
                    <a:gd name="T8" fmla="*/ 74 w 74"/>
                    <a:gd name="T9" fmla="*/ 34 h 115"/>
                    <a:gd name="T10" fmla="*/ 56 w 74"/>
                    <a:gd name="T11" fmla="*/ 0 h 115"/>
                    <a:gd name="T12" fmla="*/ 4 w 74"/>
                    <a:gd name="T13" fmla="*/ 88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115">
                      <a:moveTo>
                        <a:pt x="4" y="88"/>
                      </a:moveTo>
                      <a:cubicBezTo>
                        <a:pt x="0" y="95"/>
                        <a:pt x="1" y="103"/>
                        <a:pt x="6" y="106"/>
                      </a:cubicBezTo>
                      <a:cubicBezTo>
                        <a:pt x="17" y="112"/>
                        <a:pt x="17" y="112"/>
                        <a:pt x="17" y="112"/>
                      </a:cubicBezTo>
                      <a:cubicBezTo>
                        <a:pt x="22" y="115"/>
                        <a:pt x="30" y="112"/>
                        <a:pt x="34" y="105"/>
                      </a:cubicBezTo>
                      <a:cubicBezTo>
                        <a:pt x="74" y="34"/>
                        <a:pt x="74" y="34"/>
                        <a:pt x="74" y="34"/>
                      </a:cubicBezTo>
                      <a:cubicBezTo>
                        <a:pt x="56" y="0"/>
                        <a:pt x="56" y="0"/>
                        <a:pt x="56" y="0"/>
                      </a:cubicBezTo>
                      <a:lnTo>
                        <a:pt x="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00" name="Freeform 94"/>
                <p:cNvSpPr>
                  <a:spLocks/>
                </p:cNvSpPr>
                <p:nvPr/>
              </p:nvSpPr>
              <p:spPr bwMode="auto">
                <a:xfrm>
                  <a:off x="7860218" y="818429"/>
                  <a:ext cx="280988" cy="412750"/>
                </a:xfrm>
                <a:custGeom>
                  <a:avLst/>
                  <a:gdLst>
                    <a:gd name="T0" fmla="*/ 65 w 75"/>
                    <a:gd name="T1" fmla="*/ 96 h 110"/>
                    <a:gd name="T2" fmla="*/ 70 w 75"/>
                    <a:gd name="T3" fmla="*/ 63 h 110"/>
                    <a:gd name="T4" fmla="*/ 10 w 75"/>
                    <a:gd name="T5" fmla="*/ 0 h 110"/>
                    <a:gd name="T6" fmla="*/ 13 w 75"/>
                    <a:gd name="T7" fmla="*/ 90 h 110"/>
                    <a:gd name="T8" fmla="*/ 13 w 75"/>
                    <a:gd name="T9" fmla="*/ 90 h 110"/>
                    <a:gd name="T10" fmla="*/ 20 w 75"/>
                    <a:gd name="T11" fmla="*/ 99 h 110"/>
                    <a:gd name="T12" fmla="*/ 65 w 75"/>
                    <a:gd name="T13" fmla="*/ 96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5" h="110">
                      <a:moveTo>
                        <a:pt x="65" y="96"/>
                      </a:moveTo>
                      <a:cubicBezTo>
                        <a:pt x="73" y="87"/>
                        <a:pt x="75" y="74"/>
                        <a:pt x="70" y="63"/>
                      </a:cubicBezTo>
                      <a:cubicBezTo>
                        <a:pt x="67" y="40"/>
                        <a:pt x="10" y="0"/>
                        <a:pt x="10" y="0"/>
                      </a:cubicBezTo>
                      <a:cubicBezTo>
                        <a:pt x="10" y="0"/>
                        <a:pt x="0" y="56"/>
                        <a:pt x="13" y="90"/>
                      </a:cubicBezTo>
                      <a:cubicBezTo>
                        <a:pt x="13" y="90"/>
                        <a:pt x="13" y="90"/>
                        <a:pt x="13" y="90"/>
                      </a:cubicBezTo>
                      <a:cubicBezTo>
                        <a:pt x="15" y="93"/>
                        <a:pt x="17" y="96"/>
                        <a:pt x="20" y="99"/>
                      </a:cubicBezTo>
                      <a:cubicBezTo>
                        <a:pt x="33" y="110"/>
                        <a:pt x="53" y="109"/>
                        <a:pt x="65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8" name="组合 57"/>
              <p:cNvGrpSpPr/>
              <p:nvPr/>
            </p:nvGrpSpPr>
            <p:grpSpPr>
              <a:xfrm>
                <a:off x="286255" y="2442442"/>
                <a:ext cx="754063" cy="898525"/>
                <a:chOff x="286255" y="2442442"/>
                <a:chExt cx="754063" cy="898525"/>
              </a:xfrm>
              <a:grpFill/>
            </p:grpSpPr>
            <p:sp>
              <p:nvSpPr>
                <p:cNvPr id="88" name="Freeform 97"/>
                <p:cNvSpPr>
                  <a:spLocks/>
                </p:cNvSpPr>
                <p:nvPr/>
              </p:nvSpPr>
              <p:spPr bwMode="auto">
                <a:xfrm>
                  <a:off x="286255" y="2867892"/>
                  <a:ext cx="360363" cy="473075"/>
                </a:xfrm>
                <a:custGeom>
                  <a:avLst/>
                  <a:gdLst>
                    <a:gd name="T0" fmla="*/ 0 w 96"/>
                    <a:gd name="T1" fmla="*/ 126 h 126"/>
                    <a:gd name="T2" fmla="*/ 13 w 96"/>
                    <a:gd name="T3" fmla="*/ 126 h 126"/>
                    <a:gd name="T4" fmla="*/ 13 w 96"/>
                    <a:gd name="T5" fmla="*/ 24 h 126"/>
                    <a:gd name="T6" fmla="*/ 21 w 96"/>
                    <a:gd name="T7" fmla="*/ 11 h 126"/>
                    <a:gd name="T8" fmla="*/ 22 w 96"/>
                    <a:gd name="T9" fmla="*/ 11 h 126"/>
                    <a:gd name="T10" fmla="*/ 29 w 96"/>
                    <a:gd name="T11" fmla="*/ 24 h 126"/>
                    <a:gd name="T12" fmla="*/ 29 w 96"/>
                    <a:gd name="T13" fmla="*/ 126 h 126"/>
                    <a:gd name="T14" fmla="*/ 40 w 96"/>
                    <a:gd name="T15" fmla="*/ 126 h 126"/>
                    <a:gd name="T16" fmla="*/ 40 w 96"/>
                    <a:gd name="T17" fmla="*/ 24 h 126"/>
                    <a:gd name="T18" fmla="*/ 48 w 96"/>
                    <a:gd name="T19" fmla="*/ 11 h 126"/>
                    <a:gd name="T20" fmla="*/ 49 w 96"/>
                    <a:gd name="T21" fmla="*/ 11 h 126"/>
                    <a:gd name="T22" fmla="*/ 56 w 96"/>
                    <a:gd name="T23" fmla="*/ 24 h 126"/>
                    <a:gd name="T24" fmla="*/ 56 w 96"/>
                    <a:gd name="T25" fmla="*/ 126 h 126"/>
                    <a:gd name="T26" fmla="*/ 68 w 96"/>
                    <a:gd name="T27" fmla="*/ 126 h 126"/>
                    <a:gd name="T28" fmla="*/ 68 w 96"/>
                    <a:gd name="T29" fmla="*/ 24 h 126"/>
                    <a:gd name="T30" fmla="*/ 76 w 96"/>
                    <a:gd name="T31" fmla="*/ 11 h 126"/>
                    <a:gd name="T32" fmla="*/ 77 w 96"/>
                    <a:gd name="T33" fmla="*/ 11 h 126"/>
                    <a:gd name="T34" fmla="*/ 84 w 96"/>
                    <a:gd name="T35" fmla="*/ 24 h 126"/>
                    <a:gd name="T36" fmla="*/ 84 w 96"/>
                    <a:gd name="T37" fmla="*/ 126 h 126"/>
                    <a:gd name="T38" fmla="*/ 96 w 96"/>
                    <a:gd name="T39" fmla="*/ 126 h 126"/>
                    <a:gd name="T40" fmla="*/ 96 w 96"/>
                    <a:gd name="T41" fmla="*/ 0 h 126"/>
                    <a:gd name="T42" fmla="*/ 0 w 96"/>
                    <a:gd name="T43" fmla="*/ 0 h 126"/>
                    <a:gd name="T44" fmla="*/ 0 w 96"/>
                    <a:gd name="T45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26">
                      <a:moveTo>
                        <a:pt x="0" y="126"/>
                      </a:moveTo>
                      <a:cubicBezTo>
                        <a:pt x="13" y="126"/>
                        <a:pt x="13" y="126"/>
                        <a:pt x="13" y="126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13" y="16"/>
                        <a:pt x="17" y="11"/>
                        <a:pt x="21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6" y="11"/>
                        <a:pt x="29" y="16"/>
                        <a:pt x="29" y="24"/>
                      </a:cubicBezTo>
                      <a:cubicBezTo>
                        <a:pt x="29" y="126"/>
                        <a:pt x="29" y="126"/>
                        <a:pt x="29" y="126"/>
                      </a:cubicBezTo>
                      <a:cubicBezTo>
                        <a:pt x="40" y="126"/>
                        <a:pt x="40" y="126"/>
                        <a:pt x="40" y="126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40" y="16"/>
                        <a:pt x="44" y="11"/>
                        <a:pt x="48" y="11"/>
                      </a:cubicBezTo>
                      <a:cubicBezTo>
                        <a:pt x="49" y="11"/>
                        <a:pt x="49" y="11"/>
                        <a:pt x="49" y="11"/>
                      </a:cubicBezTo>
                      <a:cubicBezTo>
                        <a:pt x="53" y="11"/>
                        <a:pt x="56" y="16"/>
                        <a:pt x="56" y="24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8" y="126"/>
                        <a:pt x="68" y="126"/>
                        <a:pt x="68" y="126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68" y="16"/>
                        <a:pt x="72" y="11"/>
                        <a:pt x="76" y="11"/>
                      </a:cubicBezTo>
                      <a:cubicBezTo>
                        <a:pt x="77" y="11"/>
                        <a:pt x="77" y="11"/>
                        <a:pt x="77" y="11"/>
                      </a:cubicBezTo>
                      <a:cubicBezTo>
                        <a:pt x="81" y="11"/>
                        <a:pt x="84" y="16"/>
                        <a:pt x="84" y="24"/>
                      </a:cubicBezTo>
                      <a:cubicBezTo>
                        <a:pt x="84" y="126"/>
                        <a:pt x="84" y="126"/>
                        <a:pt x="84" y="126"/>
                      </a:cubicBezTo>
                      <a:cubicBezTo>
                        <a:pt x="96" y="126"/>
                        <a:pt x="96" y="126"/>
                        <a:pt x="96" y="126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9" name="Freeform 98"/>
                <p:cNvSpPr>
                  <a:spLocks/>
                </p:cNvSpPr>
                <p:nvPr/>
              </p:nvSpPr>
              <p:spPr bwMode="auto">
                <a:xfrm>
                  <a:off x="402143" y="2442442"/>
                  <a:ext cx="134938" cy="153988"/>
                </a:xfrm>
                <a:custGeom>
                  <a:avLst/>
                  <a:gdLst>
                    <a:gd name="T0" fmla="*/ 36 w 36"/>
                    <a:gd name="T1" fmla="*/ 38 h 41"/>
                    <a:gd name="T2" fmla="*/ 18 w 36"/>
                    <a:gd name="T3" fmla="*/ 0 h 41"/>
                    <a:gd name="T4" fmla="*/ 0 w 36"/>
                    <a:gd name="T5" fmla="*/ 39 h 41"/>
                    <a:gd name="T6" fmla="*/ 17 w 36"/>
                    <a:gd name="T7" fmla="*/ 41 h 41"/>
                    <a:gd name="T8" fmla="*/ 36 w 36"/>
                    <a:gd name="T9" fmla="*/ 3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1">
                      <a:moveTo>
                        <a:pt x="36" y="38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5" y="40"/>
                        <a:pt x="11" y="41"/>
                        <a:pt x="17" y="41"/>
                      </a:cubicBezTo>
                      <a:cubicBezTo>
                        <a:pt x="24" y="41"/>
                        <a:pt x="30" y="40"/>
                        <a:pt x="3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0" name="Freeform 99"/>
                <p:cNvSpPr>
                  <a:spLocks/>
                </p:cNvSpPr>
                <p:nvPr/>
              </p:nvSpPr>
              <p:spPr bwMode="auto">
                <a:xfrm>
                  <a:off x="286255" y="2626592"/>
                  <a:ext cx="360363" cy="200025"/>
                </a:xfrm>
                <a:custGeom>
                  <a:avLst/>
                  <a:gdLst>
                    <a:gd name="T0" fmla="*/ 72 w 96"/>
                    <a:gd name="T1" fmla="*/ 0 h 53"/>
                    <a:gd name="T2" fmla="*/ 48 w 96"/>
                    <a:gd name="T3" fmla="*/ 4 h 53"/>
                    <a:gd name="T4" fmla="*/ 26 w 96"/>
                    <a:gd name="T5" fmla="*/ 0 h 53"/>
                    <a:gd name="T6" fmla="*/ 0 w 96"/>
                    <a:gd name="T7" fmla="*/ 53 h 53"/>
                    <a:gd name="T8" fmla="*/ 96 w 96"/>
                    <a:gd name="T9" fmla="*/ 53 h 53"/>
                    <a:gd name="T10" fmla="*/ 72 w 96"/>
                    <a:gd name="T11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6" h="53">
                      <a:moveTo>
                        <a:pt x="72" y="0"/>
                      </a:moveTo>
                      <a:cubicBezTo>
                        <a:pt x="65" y="2"/>
                        <a:pt x="57" y="4"/>
                        <a:pt x="48" y="4"/>
                      </a:cubicBezTo>
                      <a:cubicBezTo>
                        <a:pt x="40" y="4"/>
                        <a:pt x="33" y="3"/>
                        <a:pt x="26" y="0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96" y="53"/>
                        <a:pt x="96" y="53"/>
                        <a:pt x="96" y="53"/>
                      </a:cubicBez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1" name="Freeform 100"/>
                <p:cNvSpPr>
                  <a:spLocks noEditPoints="1"/>
                </p:cNvSpPr>
                <p:nvPr/>
              </p:nvSpPr>
              <p:spPr bwMode="auto">
                <a:xfrm>
                  <a:off x="699005" y="2747242"/>
                  <a:ext cx="341313" cy="593725"/>
                </a:xfrm>
                <a:custGeom>
                  <a:avLst/>
                  <a:gdLst>
                    <a:gd name="T0" fmla="*/ 85 w 91"/>
                    <a:gd name="T1" fmla="*/ 41 h 158"/>
                    <a:gd name="T2" fmla="*/ 85 w 91"/>
                    <a:gd name="T3" fmla="*/ 11 h 158"/>
                    <a:gd name="T4" fmla="*/ 74 w 91"/>
                    <a:gd name="T5" fmla="*/ 0 h 158"/>
                    <a:gd name="T6" fmla="*/ 17 w 91"/>
                    <a:gd name="T7" fmla="*/ 0 h 158"/>
                    <a:gd name="T8" fmla="*/ 6 w 91"/>
                    <a:gd name="T9" fmla="*/ 11 h 158"/>
                    <a:gd name="T10" fmla="*/ 6 w 91"/>
                    <a:gd name="T11" fmla="*/ 41 h 158"/>
                    <a:gd name="T12" fmla="*/ 0 w 91"/>
                    <a:gd name="T13" fmla="*/ 41 h 158"/>
                    <a:gd name="T14" fmla="*/ 0 w 91"/>
                    <a:gd name="T15" fmla="*/ 158 h 158"/>
                    <a:gd name="T16" fmla="*/ 91 w 91"/>
                    <a:gd name="T17" fmla="*/ 158 h 158"/>
                    <a:gd name="T18" fmla="*/ 91 w 91"/>
                    <a:gd name="T19" fmla="*/ 41 h 158"/>
                    <a:gd name="T20" fmla="*/ 85 w 91"/>
                    <a:gd name="T21" fmla="*/ 41 h 158"/>
                    <a:gd name="T22" fmla="*/ 76 w 91"/>
                    <a:gd name="T23" fmla="*/ 41 h 158"/>
                    <a:gd name="T24" fmla="*/ 15 w 91"/>
                    <a:gd name="T25" fmla="*/ 41 h 158"/>
                    <a:gd name="T26" fmla="*/ 15 w 91"/>
                    <a:gd name="T27" fmla="*/ 11 h 158"/>
                    <a:gd name="T28" fmla="*/ 17 w 91"/>
                    <a:gd name="T29" fmla="*/ 9 h 158"/>
                    <a:gd name="T30" fmla="*/ 74 w 91"/>
                    <a:gd name="T31" fmla="*/ 9 h 158"/>
                    <a:gd name="T32" fmla="*/ 76 w 91"/>
                    <a:gd name="T33" fmla="*/ 11 h 158"/>
                    <a:gd name="T34" fmla="*/ 76 w 91"/>
                    <a:gd name="T35" fmla="*/ 41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91" h="158">
                      <a:moveTo>
                        <a:pt x="85" y="41"/>
                      </a:move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5"/>
                        <a:pt x="80" y="0"/>
                        <a:pt x="74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1" y="0"/>
                        <a:pt x="6" y="5"/>
                        <a:pt x="6" y="11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158"/>
                        <a:pt x="0" y="158"/>
                        <a:pt x="0" y="158"/>
                      </a:cubicBezTo>
                      <a:cubicBezTo>
                        <a:pt x="91" y="158"/>
                        <a:pt x="91" y="158"/>
                        <a:pt x="91" y="158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lnTo>
                        <a:pt x="85" y="41"/>
                      </a:lnTo>
                      <a:close/>
                      <a:moveTo>
                        <a:pt x="76" y="41"/>
                      </a:moveTo>
                      <a:cubicBezTo>
                        <a:pt x="15" y="41"/>
                        <a:pt x="15" y="41"/>
                        <a:pt x="15" y="41"/>
                      </a:cubicBezTo>
                      <a:cubicBezTo>
                        <a:pt x="15" y="11"/>
                        <a:pt x="15" y="11"/>
                        <a:pt x="15" y="11"/>
                      </a:cubicBezTo>
                      <a:cubicBezTo>
                        <a:pt x="15" y="10"/>
                        <a:pt x="16" y="9"/>
                        <a:pt x="17" y="9"/>
                      </a:cubicBezTo>
                      <a:cubicBezTo>
                        <a:pt x="74" y="9"/>
                        <a:pt x="74" y="9"/>
                        <a:pt x="74" y="9"/>
                      </a:cubicBezTo>
                      <a:cubicBezTo>
                        <a:pt x="75" y="9"/>
                        <a:pt x="76" y="10"/>
                        <a:pt x="76" y="11"/>
                      </a:cubicBezTo>
                      <a:lnTo>
                        <a:pt x="76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59" name="组合 58"/>
              <p:cNvGrpSpPr/>
              <p:nvPr/>
            </p:nvGrpSpPr>
            <p:grpSpPr>
              <a:xfrm>
                <a:off x="7863393" y="4010892"/>
                <a:ext cx="796925" cy="931863"/>
                <a:chOff x="7863393" y="4010892"/>
                <a:chExt cx="796925" cy="931863"/>
              </a:xfrm>
              <a:grpFill/>
            </p:grpSpPr>
            <p:sp>
              <p:nvSpPr>
                <p:cNvPr id="80" name="Freeform 103"/>
                <p:cNvSpPr>
                  <a:spLocks/>
                </p:cNvSpPr>
                <p:nvPr/>
              </p:nvSpPr>
              <p:spPr bwMode="auto">
                <a:xfrm>
                  <a:off x="7998330" y="4168054"/>
                  <a:ext cx="315913" cy="79375"/>
                </a:xfrm>
                <a:custGeom>
                  <a:avLst/>
                  <a:gdLst>
                    <a:gd name="T0" fmla="*/ 36 w 199"/>
                    <a:gd name="T1" fmla="*/ 33 h 50"/>
                    <a:gd name="T2" fmla="*/ 164 w 199"/>
                    <a:gd name="T3" fmla="*/ 33 h 50"/>
                    <a:gd name="T4" fmla="*/ 164 w 199"/>
                    <a:gd name="T5" fmla="*/ 50 h 50"/>
                    <a:gd name="T6" fmla="*/ 199 w 199"/>
                    <a:gd name="T7" fmla="*/ 50 h 50"/>
                    <a:gd name="T8" fmla="*/ 199 w 199"/>
                    <a:gd name="T9" fmla="*/ 0 h 50"/>
                    <a:gd name="T10" fmla="*/ 0 w 199"/>
                    <a:gd name="T11" fmla="*/ 0 h 50"/>
                    <a:gd name="T12" fmla="*/ 0 w 199"/>
                    <a:gd name="T13" fmla="*/ 50 h 50"/>
                    <a:gd name="T14" fmla="*/ 36 w 199"/>
                    <a:gd name="T15" fmla="*/ 50 h 50"/>
                    <a:gd name="T16" fmla="*/ 36 w 199"/>
                    <a:gd name="T17" fmla="*/ 33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9" h="50">
                      <a:moveTo>
                        <a:pt x="36" y="33"/>
                      </a:moveTo>
                      <a:lnTo>
                        <a:pt x="164" y="33"/>
                      </a:lnTo>
                      <a:lnTo>
                        <a:pt x="164" y="50"/>
                      </a:lnTo>
                      <a:lnTo>
                        <a:pt x="199" y="50"/>
                      </a:lnTo>
                      <a:lnTo>
                        <a:pt x="199" y="0"/>
                      </a:lnTo>
                      <a:lnTo>
                        <a:pt x="0" y="0"/>
                      </a:lnTo>
                      <a:lnTo>
                        <a:pt x="0" y="50"/>
                      </a:lnTo>
                      <a:lnTo>
                        <a:pt x="36" y="50"/>
                      </a:lnTo>
                      <a:lnTo>
                        <a:pt x="36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1" name="Freeform 104"/>
                <p:cNvSpPr>
                  <a:spLocks noEditPoints="1"/>
                </p:cNvSpPr>
                <p:nvPr/>
              </p:nvSpPr>
              <p:spPr bwMode="auto">
                <a:xfrm>
                  <a:off x="7871330" y="4341092"/>
                  <a:ext cx="577850" cy="508000"/>
                </a:xfrm>
                <a:custGeom>
                  <a:avLst/>
                  <a:gdLst>
                    <a:gd name="T0" fmla="*/ 154 w 154"/>
                    <a:gd name="T1" fmla="*/ 117 h 135"/>
                    <a:gd name="T2" fmla="*/ 118 w 154"/>
                    <a:gd name="T3" fmla="*/ 12 h 135"/>
                    <a:gd name="T4" fmla="*/ 118 w 154"/>
                    <a:gd name="T5" fmla="*/ 0 h 135"/>
                    <a:gd name="T6" fmla="*/ 103 w 154"/>
                    <a:gd name="T7" fmla="*/ 0 h 135"/>
                    <a:gd name="T8" fmla="*/ 103 w 154"/>
                    <a:gd name="T9" fmla="*/ 14 h 135"/>
                    <a:gd name="T10" fmla="*/ 124 w 154"/>
                    <a:gd name="T11" fmla="*/ 74 h 135"/>
                    <a:gd name="T12" fmla="*/ 29 w 154"/>
                    <a:gd name="T13" fmla="*/ 74 h 135"/>
                    <a:gd name="T14" fmla="*/ 49 w 154"/>
                    <a:gd name="T15" fmla="*/ 14 h 135"/>
                    <a:gd name="T16" fmla="*/ 49 w 154"/>
                    <a:gd name="T17" fmla="*/ 0 h 135"/>
                    <a:gd name="T18" fmla="*/ 34 w 154"/>
                    <a:gd name="T19" fmla="*/ 0 h 135"/>
                    <a:gd name="T20" fmla="*/ 34 w 154"/>
                    <a:gd name="T21" fmla="*/ 12 h 135"/>
                    <a:gd name="T22" fmla="*/ 0 w 154"/>
                    <a:gd name="T23" fmla="*/ 117 h 135"/>
                    <a:gd name="T24" fmla="*/ 24 w 154"/>
                    <a:gd name="T25" fmla="*/ 135 h 135"/>
                    <a:gd name="T26" fmla="*/ 129 w 154"/>
                    <a:gd name="T27" fmla="*/ 135 h 135"/>
                    <a:gd name="T28" fmla="*/ 154 w 154"/>
                    <a:gd name="T29" fmla="*/ 117 h 135"/>
                    <a:gd name="T30" fmla="*/ 129 w 154"/>
                    <a:gd name="T31" fmla="*/ 121 h 135"/>
                    <a:gd name="T32" fmla="*/ 24 w 154"/>
                    <a:gd name="T33" fmla="*/ 121 h 135"/>
                    <a:gd name="T34" fmla="*/ 15 w 154"/>
                    <a:gd name="T35" fmla="*/ 117 h 135"/>
                    <a:gd name="T36" fmla="*/ 26 w 154"/>
                    <a:gd name="T37" fmla="*/ 83 h 135"/>
                    <a:gd name="T38" fmla="*/ 127 w 154"/>
                    <a:gd name="T39" fmla="*/ 83 h 135"/>
                    <a:gd name="T40" fmla="*/ 139 w 154"/>
                    <a:gd name="T41" fmla="*/ 117 h 135"/>
                    <a:gd name="T42" fmla="*/ 129 w 154"/>
                    <a:gd name="T43" fmla="*/ 12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54" h="135">
                      <a:moveTo>
                        <a:pt x="154" y="117"/>
                      </a:moveTo>
                      <a:cubicBezTo>
                        <a:pt x="118" y="12"/>
                        <a:pt x="118" y="12"/>
                        <a:pt x="118" y="12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103" y="14"/>
                        <a:pt x="103" y="14"/>
                        <a:pt x="103" y="14"/>
                      </a:cubicBezTo>
                      <a:cubicBezTo>
                        <a:pt x="124" y="74"/>
                        <a:pt x="124" y="74"/>
                        <a:pt x="124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7"/>
                        <a:pt x="11" y="135"/>
                        <a:pt x="24" y="135"/>
                      </a:cubicBezTo>
                      <a:cubicBezTo>
                        <a:pt x="129" y="135"/>
                        <a:pt x="129" y="135"/>
                        <a:pt x="129" y="135"/>
                      </a:cubicBezTo>
                      <a:cubicBezTo>
                        <a:pt x="143" y="135"/>
                        <a:pt x="154" y="127"/>
                        <a:pt x="154" y="117"/>
                      </a:cubicBezTo>
                      <a:close/>
                      <a:moveTo>
                        <a:pt x="129" y="121"/>
                      </a:move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19" y="121"/>
                        <a:pt x="16" y="119"/>
                        <a:pt x="15" y="117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127" y="83"/>
                        <a:pt x="127" y="83"/>
                        <a:pt x="127" y="83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7" y="119"/>
                        <a:pt x="134" y="121"/>
                        <a:pt x="129" y="1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2" name="Freeform 105"/>
                <p:cNvSpPr>
                  <a:spLocks/>
                </p:cNvSpPr>
                <p:nvPr/>
              </p:nvSpPr>
              <p:spPr bwMode="auto">
                <a:xfrm>
                  <a:off x="7863393" y="4010892"/>
                  <a:ext cx="796925" cy="931863"/>
                </a:xfrm>
                <a:custGeom>
                  <a:avLst/>
                  <a:gdLst>
                    <a:gd name="T0" fmla="*/ 197 w 212"/>
                    <a:gd name="T1" fmla="*/ 233 h 248"/>
                    <a:gd name="T2" fmla="*/ 182 w 212"/>
                    <a:gd name="T3" fmla="*/ 233 h 248"/>
                    <a:gd name="T4" fmla="*/ 182 w 212"/>
                    <a:gd name="T5" fmla="*/ 83 h 248"/>
                    <a:gd name="T6" fmla="*/ 202 w 212"/>
                    <a:gd name="T7" fmla="*/ 83 h 248"/>
                    <a:gd name="T8" fmla="*/ 202 w 212"/>
                    <a:gd name="T9" fmla="*/ 68 h 248"/>
                    <a:gd name="T10" fmla="*/ 182 w 212"/>
                    <a:gd name="T11" fmla="*/ 68 h 248"/>
                    <a:gd name="T12" fmla="*/ 182 w 212"/>
                    <a:gd name="T13" fmla="*/ 0 h 248"/>
                    <a:gd name="T14" fmla="*/ 167 w 212"/>
                    <a:gd name="T15" fmla="*/ 0 h 248"/>
                    <a:gd name="T16" fmla="*/ 167 w 212"/>
                    <a:gd name="T17" fmla="*/ 68 h 248"/>
                    <a:gd name="T18" fmla="*/ 0 w 212"/>
                    <a:gd name="T19" fmla="*/ 68 h 248"/>
                    <a:gd name="T20" fmla="*/ 0 w 212"/>
                    <a:gd name="T21" fmla="*/ 83 h 248"/>
                    <a:gd name="T22" fmla="*/ 167 w 212"/>
                    <a:gd name="T23" fmla="*/ 83 h 248"/>
                    <a:gd name="T24" fmla="*/ 167 w 212"/>
                    <a:gd name="T25" fmla="*/ 233 h 248"/>
                    <a:gd name="T26" fmla="*/ 151 w 212"/>
                    <a:gd name="T27" fmla="*/ 233 h 248"/>
                    <a:gd name="T28" fmla="*/ 136 w 212"/>
                    <a:gd name="T29" fmla="*/ 240 h 248"/>
                    <a:gd name="T30" fmla="*/ 136 w 212"/>
                    <a:gd name="T31" fmla="*/ 248 h 248"/>
                    <a:gd name="T32" fmla="*/ 212 w 212"/>
                    <a:gd name="T33" fmla="*/ 248 h 248"/>
                    <a:gd name="T34" fmla="*/ 212 w 212"/>
                    <a:gd name="T35" fmla="*/ 240 h 248"/>
                    <a:gd name="T36" fmla="*/ 197 w 212"/>
                    <a:gd name="T37" fmla="*/ 233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2" h="248">
                      <a:moveTo>
                        <a:pt x="197" y="233"/>
                      </a:moveTo>
                      <a:cubicBezTo>
                        <a:pt x="182" y="233"/>
                        <a:pt x="182" y="233"/>
                        <a:pt x="182" y="233"/>
                      </a:cubicBezTo>
                      <a:cubicBezTo>
                        <a:pt x="182" y="83"/>
                        <a:pt x="182" y="83"/>
                        <a:pt x="182" y="83"/>
                      </a:cubicBez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2" y="68"/>
                        <a:pt x="202" y="68"/>
                        <a:pt x="202" y="68"/>
                      </a:cubicBezTo>
                      <a:cubicBezTo>
                        <a:pt x="182" y="68"/>
                        <a:pt x="182" y="68"/>
                        <a:pt x="182" y="68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67" y="68"/>
                        <a:pt x="167" y="68"/>
                        <a:pt x="167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67" y="83"/>
                        <a:pt x="167" y="83"/>
                        <a:pt x="167" y="83"/>
                      </a:cubicBezTo>
                      <a:cubicBezTo>
                        <a:pt x="167" y="233"/>
                        <a:pt x="167" y="233"/>
                        <a:pt x="167" y="233"/>
                      </a:cubicBezTo>
                      <a:cubicBezTo>
                        <a:pt x="151" y="233"/>
                        <a:pt x="151" y="233"/>
                        <a:pt x="151" y="233"/>
                      </a:cubicBezTo>
                      <a:cubicBezTo>
                        <a:pt x="143" y="233"/>
                        <a:pt x="136" y="236"/>
                        <a:pt x="136" y="240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212" y="248"/>
                        <a:pt x="212" y="248"/>
                        <a:pt x="212" y="248"/>
                      </a:cubicBezTo>
                      <a:cubicBezTo>
                        <a:pt x="212" y="240"/>
                        <a:pt x="212" y="240"/>
                        <a:pt x="212" y="240"/>
                      </a:cubicBezTo>
                      <a:cubicBezTo>
                        <a:pt x="212" y="236"/>
                        <a:pt x="205" y="233"/>
                        <a:pt x="197" y="2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3" name="Oval 106"/>
                <p:cNvSpPr>
                  <a:spLocks noChangeArrowheads="1"/>
                </p:cNvSpPr>
                <p:nvPr/>
              </p:nvSpPr>
              <p:spPr bwMode="auto">
                <a:xfrm>
                  <a:off x="8190418" y="473637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4" name="Oval 107"/>
                <p:cNvSpPr>
                  <a:spLocks noChangeArrowheads="1"/>
                </p:cNvSpPr>
                <p:nvPr/>
              </p:nvSpPr>
              <p:spPr bwMode="auto">
                <a:xfrm>
                  <a:off x="8253918" y="4664942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5" name="Oval 108"/>
                <p:cNvSpPr>
                  <a:spLocks noChangeArrowheads="1"/>
                </p:cNvSpPr>
                <p:nvPr/>
              </p:nvSpPr>
              <p:spPr bwMode="auto">
                <a:xfrm>
                  <a:off x="8269793" y="4720504"/>
                  <a:ext cx="63500" cy="60325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6" name="Oval 109"/>
                <p:cNvSpPr>
                  <a:spLocks noChangeArrowheads="1"/>
                </p:cNvSpPr>
                <p:nvPr/>
              </p:nvSpPr>
              <p:spPr bwMode="auto">
                <a:xfrm>
                  <a:off x="7998330" y="4750667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87" name="Oval 110"/>
                <p:cNvSpPr>
                  <a:spLocks noChangeArrowheads="1"/>
                </p:cNvSpPr>
                <p:nvPr/>
              </p:nvSpPr>
              <p:spPr bwMode="auto">
                <a:xfrm>
                  <a:off x="7984043" y="4679229"/>
                  <a:ext cx="30163" cy="3016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165605" y="4160117"/>
                <a:ext cx="962026" cy="631825"/>
                <a:chOff x="165605" y="4160117"/>
                <a:chExt cx="962026" cy="631825"/>
              </a:xfrm>
              <a:grpFill/>
            </p:grpSpPr>
            <p:sp>
              <p:nvSpPr>
                <p:cNvPr id="76" name="Freeform 113"/>
                <p:cNvSpPr>
                  <a:spLocks/>
                </p:cNvSpPr>
                <p:nvPr/>
              </p:nvSpPr>
              <p:spPr bwMode="auto">
                <a:xfrm>
                  <a:off x="170368" y="4676054"/>
                  <a:ext cx="957263" cy="115888"/>
                </a:xfrm>
                <a:custGeom>
                  <a:avLst/>
                  <a:gdLst>
                    <a:gd name="T0" fmla="*/ 145 w 255"/>
                    <a:gd name="T1" fmla="*/ 26 h 31"/>
                    <a:gd name="T2" fmla="*/ 145 w 255"/>
                    <a:gd name="T3" fmla="*/ 22 h 31"/>
                    <a:gd name="T4" fmla="*/ 253 w 255"/>
                    <a:gd name="T5" fmla="*/ 22 h 31"/>
                    <a:gd name="T6" fmla="*/ 251 w 255"/>
                    <a:gd name="T7" fmla="*/ 17 h 31"/>
                    <a:gd name="T8" fmla="*/ 157 w 255"/>
                    <a:gd name="T9" fmla="*/ 17 h 31"/>
                    <a:gd name="T10" fmla="*/ 157 w 255"/>
                    <a:gd name="T11" fmla="*/ 12 h 31"/>
                    <a:gd name="T12" fmla="*/ 248 w 255"/>
                    <a:gd name="T13" fmla="*/ 12 h 31"/>
                    <a:gd name="T14" fmla="*/ 193 w 255"/>
                    <a:gd name="T15" fmla="*/ 2 h 31"/>
                    <a:gd name="T16" fmla="*/ 136 w 255"/>
                    <a:gd name="T17" fmla="*/ 13 h 31"/>
                    <a:gd name="T18" fmla="*/ 136 w 255"/>
                    <a:gd name="T19" fmla="*/ 17 h 31"/>
                    <a:gd name="T20" fmla="*/ 127 w 255"/>
                    <a:gd name="T21" fmla="*/ 17 h 31"/>
                    <a:gd name="T22" fmla="*/ 119 w 255"/>
                    <a:gd name="T23" fmla="*/ 17 h 31"/>
                    <a:gd name="T24" fmla="*/ 119 w 255"/>
                    <a:gd name="T25" fmla="*/ 14 h 31"/>
                    <a:gd name="T26" fmla="*/ 61 w 255"/>
                    <a:gd name="T27" fmla="*/ 0 h 31"/>
                    <a:gd name="T28" fmla="*/ 6 w 255"/>
                    <a:gd name="T29" fmla="*/ 10 h 31"/>
                    <a:gd name="T30" fmla="*/ 97 w 255"/>
                    <a:gd name="T31" fmla="*/ 10 h 31"/>
                    <a:gd name="T32" fmla="*/ 97 w 255"/>
                    <a:gd name="T33" fmla="*/ 14 h 31"/>
                    <a:gd name="T34" fmla="*/ 2 w 255"/>
                    <a:gd name="T35" fmla="*/ 14 h 31"/>
                    <a:gd name="T36" fmla="*/ 2 w 255"/>
                    <a:gd name="T37" fmla="*/ 19 h 31"/>
                    <a:gd name="T38" fmla="*/ 109 w 255"/>
                    <a:gd name="T39" fmla="*/ 19 h 31"/>
                    <a:gd name="T40" fmla="*/ 109 w 255"/>
                    <a:gd name="T41" fmla="*/ 24 h 31"/>
                    <a:gd name="T42" fmla="*/ 1 w 255"/>
                    <a:gd name="T43" fmla="*/ 24 h 31"/>
                    <a:gd name="T44" fmla="*/ 0 w 255"/>
                    <a:gd name="T45" fmla="*/ 31 h 31"/>
                    <a:gd name="T46" fmla="*/ 255 w 255"/>
                    <a:gd name="T47" fmla="*/ 31 h 31"/>
                    <a:gd name="T48" fmla="*/ 254 w 255"/>
                    <a:gd name="T49" fmla="*/ 26 h 31"/>
                    <a:gd name="T50" fmla="*/ 145 w 255"/>
                    <a:gd name="T51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55" h="31">
                      <a:moveTo>
                        <a:pt x="145" y="26"/>
                      </a:moveTo>
                      <a:cubicBezTo>
                        <a:pt x="145" y="22"/>
                        <a:pt x="145" y="22"/>
                        <a:pt x="145" y="22"/>
                      </a:cubicBezTo>
                      <a:cubicBezTo>
                        <a:pt x="253" y="22"/>
                        <a:pt x="253" y="22"/>
                        <a:pt x="253" y="22"/>
                      </a:cubicBezTo>
                      <a:cubicBezTo>
                        <a:pt x="251" y="17"/>
                        <a:pt x="251" y="17"/>
                        <a:pt x="251" y="17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7" y="12"/>
                        <a:pt x="157" y="12"/>
                        <a:pt x="157" y="12"/>
                      </a:cubicBezTo>
                      <a:cubicBezTo>
                        <a:pt x="248" y="12"/>
                        <a:pt x="248" y="12"/>
                        <a:pt x="248" y="12"/>
                      </a:cubicBezTo>
                      <a:cubicBezTo>
                        <a:pt x="242" y="8"/>
                        <a:pt x="223" y="2"/>
                        <a:pt x="193" y="2"/>
                      </a:cubicBezTo>
                      <a:cubicBezTo>
                        <a:pt x="163" y="2"/>
                        <a:pt x="142" y="8"/>
                        <a:pt x="136" y="13"/>
                      </a:cubicBezTo>
                      <a:cubicBezTo>
                        <a:pt x="136" y="17"/>
                        <a:pt x="136" y="17"/>
                        <a:pt x="136" y="17"/>
                      </a:cubicBezTo>
                      <a:cubicBezTo>
                        <a:pt x="127" y="17"/>
                        <a:pt x="127" y="17"/>
                        <a:pt x="127" y="17"/>
                      </a:cubicBezTo>
                      <a:cubicBezTo>
                        <a:pt x="119" y="17"/>
                        <a:pt x="119" y="17"/>
                        <a:pt x="119" y="17"/>
                      </a:cubicBezTo>
                      <a:cubicBezTo>
                        <a:pt x="119" y="14"/>
                        <a:pt x="119" y="14"/>
                        <a:pt x="119" y="14"/>
                      </a:cubicBezTo>
                      <a:cubicBezTo>
                        <a:pt x="119" y="9"/>
                        <a:pt x="99" y="0"/>
                        <a:pt x="61" y="0"/>
                      </a:cubicBezTo>
                      <a:cubicBezTo>
                        <a:pt x="33" y="0"/>
                        <a:pt x="14" y="5"/>
                        <a:pt x="6" y="10"/>
                      </a:cubicBezTo>
                      <a:cubicBezTo>
                        <a:pt x="97" y="10"/>
                        <a:pt x="97" y="10"/>
                        <a:pt x="97" y="10"/>
                      </a:cubicBezTo>
                      <a:cubicBezTo>
                        <a:pt x="97" y="14"/>
                        <a:pt x="97" y="14"/>
                        <a:pt x="97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09" y="19"/>
                        <a:pt x="109" y="19"/>
                        <a:pt x="109" y="19"/>
                      </a:cubicBezTo>
                      <a:cubicBezTo>
                        <a:pt x="109" y="24"/>
                        <a:pt x="109" y="24"/>
                        <a:pt x="109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255" y="31"/>
                        <a:pt x="255" y="31"/>
                        <a:pt x="255" y="31"/>
                      </a:cubicBezTo>
                      <a:cubicBezTo>
                        <a:pt x="254" y="26"/>
                        <a:pt x="254" y="26"/>
                        <a:pt x="254" y="26"/>
                      </a:cubicBezTo>
                      <a:lnTo>
                        <a:pt x="145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" name="Freeform 114"/>
                <p:cNvSpPr>
                  <a:spLocks noEditPoints="1"/>
                </p:cNvSpPr>
                <p:nvPr/>
              </p:nvSpPr>
              <p:spPr bwMode="auto">
                <a:xfrm>
                  <a:off x="165605" y="4160117"/>
                  <a:ext cx="465138" cy="568325"/>
                </a:xfrm>
                <a:custGeom>
                  <a:avLst/>
                  <a:gdLst>
                    <a:gd name="T0" fmla="*/ 62 w 124"/>
                    <a:gd name="T1" fmla="*/ 134 h 151"/>
                    <a:gd name="T2" fmla="*/ 124 w 124"/>
                    <a:gd name="T3" fmla="*/ 151 h 151"/>
                    <a:gd name="T4" fmla="*/ 124 w 124"/>
                    <a:gd name="T5" fmla="*/ 151 h 151"/>
                    <a:gd name="T6" fmla="*/ 124 w 124"/>
                    <a:gd name="T7" fmla="*/ 17 h 151"/>
                    <a:gd name="T8" fmla="*/ 124 w 124"/>
                    <a:gd name="T9" fmla="*/ 17 h 151"/>
                    <a:gd name="T10" fmla="*/ 62 w 124"/>
                    <a:gd name="T11" fmla="*/ 0 h 151"/>
                    <a:gd name="T12" fmla="*/ 1 w 124"/>
                    <a:gd name="T13" fmla="*/ 17 h 151"/>
                    <a:gd name="T14" fmla="*/ 0 w 124"/>
                    <a:gd name="T15" fmla="*/ 17 h 151"/>
                    <a:gd name="T16" fmla="*/ 0 w 124"/>
                    <a:gd name="T17" fmla="*/ 149 h 151"/>
                    <a:gd name="T18" fmla="*/ 62 w 124"/>
                    <a:gd name="T19" fmla="*/ 134 h 151"/>
                    <a:gd name="T20" fmla="*/ 111 w 124"/>
                    <a:gd name="T21" fmla="*/ 75 h 151"/>
                    <a:gd name="T22" fmla="*/ 61 w 124"/>
                    <a:gd name="T23" fmla="*/ 67 h 151"/>
                    <a:gd name="T24" fmla="*/ 12 w 124"/>
                    <a:gd name="T25" fmla="*/ 75 h 151"/>
                    <a:gd name="T26" fmla="*/ 12 w 124"/>
                    <a:gd name="T27" fmla="*/ 69 h 151"/>
                    <a:gd name="T28" fmla="*/ 61 w 124"/>
                    <a:gd name="T29" fmla="*/ 61 h 151"/>
                    <a:gd name="T30" fmla="*/ 111 w 124"/>
                    <a:gd name="T31" fmla="*/ 69 h 151"/>
                    <a:gd name="T32" fmla="*/ 111 w 124"/>
                    <a:gd name="T33" fmla="*/ 75 h 151"/>
                    <a:gd name="T34" fmla="*/ 12 w 124"/>
                    <a:gd name="T35" fmla="*/ 31 h 151"/>
                    <a:gd name="T36" fmla="*/ 61 w 124"/>
                    <a:gd name="T37" fmla="*/ 23 h 151"/>
                    <a:gd name="T38" fmla="*/ 111 w 124"/>
                    <a:gd name="T39" fmla="*/ 31 h 151"/>
                    <a:gd name="T40" fmla="*/ 111 w 124"/>
                    <a:gd name="T41" fmla="*/ 37 h 151"/>
                    <a:gd name="T42" fmla="*/ 61 w 124"/>
                    <a:gd name="T43" fmla="*/ 29 h 151"/>
                    <a:gd name="T44" fmla="*/ 12 w 124"/>
                    <a:gd name="T45" fmla="*/ 37 h 151"/>
                    <a:gd name="T46" fmla="*/ 12 w 124"/>
                    <a:gd name="T47" fmla="*/ 31 h 151"/>
                    <a:gd name="T48" fmla="*/ 12 w 124"/>
                    <a:gd name="T49" fmla="*/ 50 h 151"/>
                    <a:gd name="T50" fmla="*/ 61 w 124"/>
                    <a:gd name="T51" fmla="*/ 43 h 151"/>
                    <a:gd name="T52" fmla="*/ 111 w 124"/>
                    <a:gd name="T53" fmla="*/ 50 h 151"/>
                    <a:gd name="T54" fmla="*/ 111 w 124"/>
                    <a:gd name="T55" fmla="*/ 56 h 151"/>
                    <a:gd name="T56" fmla="*/ 61 w 124"/>
                    <a:gd name="T57" fmla="*/ 49 h 151"/>
                    <a:gd name="T58" fmla="*/ 12 w 124"/>
                    <a:gd name="T59" fmla="*/ 56 h 151"/>
                    <a:gd name="T60" fmla="*/ 12 w 124"/>
                    <a:gd name="T61" fmla="*/ 50 h 151"/>
                    <a:gd name="T62" fmla="*/ 12 w 124"/>
                    <a:gd name="T63" fmla="*/ 88 h 151"/>
                    <a:gd name="T64" fmla="*/ 61 w 124"/>
                    <a:gd name="T65" fmla="*/ 80 h 151"/>
                    <a:gd name="T66" fmla="*/ 111 w 124"/>
                    <a:gd name="T67" fmla="*/ 88 h 151"/>
                    <a:gd name="T68" fmla="*/ 111 w 124"/>
                    <a:gd name="T69" fmla="*/ 94 h 151"/>
                    <a:gd name="T70" fmla="*/ 61 w 124"/>
                    <a:gd name="T71" fmla="*/ 87 h 151"/>
                    <a:gd name="T72" fmla="*/ 12 w 124"/>
                    <a:gd name="T73" fmla="*/ 94 h 151"/>
                    <a:gd name="T74" fmla="*/ 12 w 124"/>
                    <a:gd name="T75" fmla="*/ 88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4" h="151">
                      <a:moveTo>
                        <a:pt x="62" y="134"/>
                      </a:moveTo>
                      <a:cubicBezTo>
                        <a:pt x="96" y="134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ubicBezTo>
                        <a:pt x="122" y="8"/>
                        <a:pt x="95" y="0"/>
                        <a:pt x="62" y="0"/>
                      </a:cubicBezTo>
                      <a:cubicBezTo>
                        <a:pt x="29" y="0"/>
                        <a:pt x="2" y="8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4" y="140"/>
                        <a:pt x="30" y="134"/>
                        <a:pt x="62" y="134"/>
                      </a:cubicBezTo>
                      <a:close/>
                      <a:moveTo>
                        <a:pt x="111" y="75"/>
                      </a:moveTo>
                      <a:cubicBezTo>
                        <a:pt x="103" y="71"/>
                        <a:pt x="86" y="67"/>
                        <a:pt x="61" y="67"/>
                      </a:cubicBezTo>
                      <a:cubicBezTo>
                        <a:pt x="37" y="67"/>
                        <a:pt x="20" y="71"/>
                        <a:pt x="12" y="75"/>
                      </a:cubicBezTo>
                      <a:cubicBezTo>
                        <a:pt x="12" y="69"/>
                        <a:pt x="12" y="69"/>
                        <a:pt x="12" y="69"/>
                      </a:cubicBezTo>
                      <a:cubicBezTo>
                        <a:pt x="17" y="66"/>
                        <a:pt x="35" y="61"/>
                        <a:pt x="61" y="61"/>
                      </a:cubicBezTo>
                      <a:cubicBezTo>
                        <a:pt x="88" y="61"/>
                        <a:pt x="105" y="66"/>
                        <a:pt x="111" y="69"/>
                      </a:cubicBezTo>
                      <a:lnTo>
                        <a:pt x="111" y="75"/>
                      </a:lnTo>
                      <a:close/>
                      <a:moveTo>
                        <a:pt x="12" y="31"/>
                      </a:moveTo>
                      <a:cubicBezTo>
                        <a:pt x="17" y="28"/>
                        <a:pt x="35" y="23"/>
                        <a:pt x="61" y="23"/>
                      </a:cubicBezTo>
                      <a:cubicBezTo>
                        <a:pt x="88" y="23"/>
                        <a:pt x="105" y="28"/>
                        <a:pt x="111" y="31"/>
                      </a:cubicBezTo>
                      <a:cubicBezTo>
                        <a:pt x="111" y="37"/>
                        <a:pt x="111" y="37"/>
                        <a:pt x="111" y="37"/>
                      </a:cubicBezTo>
                      <a:cubicBezTo>
                        <a:pt x="103" y="33"/>
                        <a:pt x="86" y="29"/>
                        <a:pt x="61" y="29"/>
                      </a:cubicBezTo>
                      <a:cubicBezTo>
                        <a:pt x="37" y="29"/>
                        <a:pt x="20" y="33"/>
                        <a:pt x="12" y="37"/>
                      </a:cubicBezTo>
                      <a:lnTo>
                        <a:pt x="12" y="31"/>
                      </a:lnTo>
                      <a:close/>
                      <a:moveTo>
                        <a:pt x="12" y="50"/>
                      </a:moveTo>
                      <a:cubicBezTo>
                        <a:pt x="17" y="48"/>
                        <a:pt x="34" y="43"/>
                        <a:pt x="61" y="43"/>
                      </a:cubicBezTo>
                      <a:cubicBezTo>
                        <a:pt x="88" y="43"/>
                        <a:pt x="105" y="48"/>
                        <a:pt x="111" y="50"/>
                      </a:cubicBezTo>
                      <a:cubicBezTo>
                        <a:pt x="111" y="56"/>
                        <a:pt x="111" y="56"/>
                        <a:pt x="111" y="56"/>
                      </a:cubicBezTo>
                      <a:cubicBezTo>
                        <a:pt x="103" y="53"/>
                        <a:pt x="86" y="49"/>
                        <a:pt x="61" y="49"/>
                      </a:cubicBezTo>
                      <a:cubicBezTo>
                        <a:pt x="37" y="49"/>
                        <a:pt x="20" y="53"/>
                        <a:pt x="12" y="56"/>
                      </a:cubicBezTo>
                      <a:lnTo>
                        <a:pt x="12" y="50"/>
                      </a:lnTo>
                      <a:close/>
                      <a:moveTo>
                        <a:pt x="12" y="88"/>
                      </a:moveTo>
                      <a:cubicBezTo>
                        <a:pt x="17" y="85"/>
                        <a:pt x="34" y="80"/>
                        <a:pt x="61" y="80"/>
                      </a:cubicBezTo>
                      <a:cubicBezTo>
                        <a:pt x="88" y="80"/>
                        <a:pt x="105" y="85"/>
                        <a:pt x="111" y="88"/>
                      </a:cubicBezTo>
                      <a:cubicBezTo>
                        <a:pt x="111" y="94"/>
                        <a:pt x="111" y="94"/>
                        <a:pt x="111" y="94"/>
                      </a:cubicBezTo>
                      <a:cubicBezTo>
                        <a:pt x="103" y="91"/>
                        <a:pt x="86" y="87"/>
                        <a:pt x="61" y="87"/>
                      </a:cubicBezTo>
                      <a:cubicBezTo>
                        <a:pt x="37" y="87"/>
                        <a:pt x="20" y="91"/>
                        <a:pt x="12" y="94"/>
                      </a:cubicBezTo>
                      <a:lnTo>
                        <a:pt x="12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" name="Freeform 115"/>
                <p:cNvSpPr>
                  <a:spLocks/>
                </p:cNvSpPr>
                <p:nvPr/>
              </p:nvSpPr>
              <p:spPr bwMode="auto">
                <a:xfrm>
                  <a:off x="927605" y="4239492"/>
                  <a:ext cx="131763" cy="134938"/>
                </a:xfrm>
                <a:custGeom>
                  <a:avLst/>
                  <a:gdLst>
                    <a:gd name="T0" fmla="*/ 35 w 35"/>
                    <a:gd name="T1" fmla="*/ 36 h 36"/>
                    <a:gd name="T2" fmla="*/ 35 w 35"/>
                    <a:gd name="T3" fmla="*/ 6 h 36"/>
                    <a:gd name="T4" fmla="*/ 0 w 35"/>
                    <a:gd name="T5" fmla="*/ 0 h 36"/>
                    <a:gd name="T6" fmla="*/ 0 w 35"/>
                    <a:gd name="T7" fmla="*/ 31 h 36"/>
                    <a:gd name="T8" fmla="*/ 35 w 35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36">
                      <a:moveTo>
                        <a:pt x="35" y="36"/>
                      </a:move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29" y="4"/>
                        <a:pt x="17" y="1"/>
                        <a:pt x="0" y="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5" y="32"/>
                        <a:pt x="26" y="34"/>
                        <a:pt x="35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Freeform 116"/>
                <p:cNvSpPr>
                  <a:spLocks noEditPoints="1"/>
                </p:cNvSpPr>
                <p:nvPr/>
              </p:nvSpPr>
              <p:spPr bwMode="auto">
                <a:xfrm>
                  <a:off x="660905" y="4168054"/>
                  <a:ext cx="466725" cy="568325"/>
                </a:xfrm>
                <a:custGeom>
                  <a:avLst/>
                  <a:gdLst>
                    <a:gd name="T0" fmla="*/ 124 w 124"/>
                    <a:gd name="T1" fmla="*/ 17 h 151"/>
                    <a:gd name="T2" fmla="*/ 62 w 124"/>
                    <a:gd name="T3" fmla="*/ 0 h 151"/>
                    <a:gd name="T4" fmla="*/ 1 w 124"/>
                    <a:gd name="T5" fmla="*/ 17 h 151"/>
                    <a:gd name="T6" fmla="*/ 0 w 124"/>
                    <a:gd name="T7" fmla="*/ 17 h 151"/>
                    <a:gd name="T8" fmla="*/ 0 w 124"/>
                    <a:gd name="T9" fmla="*/ 148 h 151"/>
                    <a:gd name="T10" fmla="*/ 62 w 124"/>
                    <a:gd name="T11" fmla="*/ 133 h 151"/>
                    <a:gd name="T12" fmla="*/ 124 w 124"/>
                    <a:gd name="T13" fmla="*/ 151 h 151"/>
                    <a:gd name="T14" fmla="*/ 124 w 124"/>
                    <a:gd name="T15" fmla="*/ 151 h 151"/>
                    <a:gd name="T16" fmla="*/ 124 w 124"/>
                    <a:gd name="T17" fmla="*/ 17 h 151"/>
                    <a:gd name="T18" fmla="*/ 112 w 124"/>
                    <a:gd name="T19" fmla="*/ 76 h 151"/>
                    <a:gd name="T20" fmla="*/ 112 w 124"/>
                    <a:gd name="T21" fmla="*/ 82 h 151"/>
                    <a:gd name="T22" fmla="*/ 62 w 124"/>
                    <a:gd name="T23" fmla="*/ 74 h 151"/>
                    <a:gd name="T24" fmla="*/ 13 w 124"/>
                    <a:gd name="T25" fmla="*/ 82 h 151"/>
                    <a:gd name="T26" fmla="*/ 13 w 124"/>
                    <a:gd name="T27" fmla="*/ 76 h 151"/>
                    <a:gd name="T28" fmla="*/ 62 w 124"/>
                    <a:gd name="T29" fmla="*/ 68 h 151"/>
                    <a:gd name="T30" fmla="*/ 112 w 124"/>
                    <a:gd name="T31" fmla="*/ 76 h 151"/>
                    <a:gd name="T32" fmla="*/ 13 w 124"/>
                    <a:gd name="T33" fmla="*/ 30 h 151"/>
                    <a:gd name="T34" fmla="*/ 55 w 124"/>
                    <a:gd name="T35" fmla="*/ 22 h 151"/>
                    <a:gd name="T36" fmla="*/ 55 w 124"/>
                    <a:gd name="T37" fmla="*/ 28 h 151"/>
                    <a:gd name="T38" fmla="*/ 13 w 124"/>
                    <a:gd name="T39" fmla="*/ 36 h 151"/>
                    <a:gd name="T40" fmla="*/ 13 w 124"/>
                    <a:gd name="T41" fmla="*/ 30 h 151"/>
                    <a:gd name="T42" fmla="*/ 13 w 124"/>
                    <a:gd name="T43" fmla="*/ 49 h 151"/>
                    <a:gd name="T44" fmla="*/ 55 w 124"/>
                    <a:gd name="T45" fmla="*/ 42 h 151"/>
                    <a:gd name="T46" fmla="*/ 55 w 124"/>
                    <a:gd name="T47" fmla="*/ 48 h 151"/>
                    <a:gd name="T48" fmla="*/ 13 w 124"/>
                    <a:gd name="T49" fmla="*/ 55 h 151"/>
                    <a:gd name="T50" fmla="*/ 13 w 124"/>
                    <a:gd name="T51" fmla="*/ 49 h 151"/>
                    <a:gd name="T52" fmla="*/ 112 w 124"/>
                    <a:gd name="T53" fmla="*/ 119 h 151"/>
                    <a:gd name="T54" fmla="*/ 62 w 124"/>
                    <a:gd name="T55" fmla="*/ 112 h 151"/>
                    <a:gd name="T56" fmla="*/ 13 w 124"/>
                    <a:gd name="T57" fmla="*/ 119 h 151"/>
                    <a:gd name="T58" fmla="*/ 13 w 124"/>
                    <a:gd name="T59" fmla="*/ 114 h 151"/>
                    <a:gd name="T60" fmla="*/ 62 w 124"/>
                    <a:gd name="T61" fmla="*/ 106 h 151"/>
                    <a:gd name="T62" fmla="*/ 112 w 124"/>
                    <a:gd name="T63" fmla="*/ 114 h 151"/>
                    <a:gd name="T64" fmla="*/ 112 w 124"/>
                    <a:gd name="T65" fmla="*/ 119 h 151"/>
                    <a:gd name="T66" fmla="*/ 112 w 124"/>
                    <a:gd name="T67" fmla="*/ 100 h 151"/>
                    <a:gd name="T68" fmla="*/ 62 w 124"/>
                    <a:gd name="T69" fmla="*/ 92 h 151"/>
                    <a:gd name="T70" fmla="*/ 13 w 124"/>
                    <a:gd name="T71" fmla="*/ 100 h 151"/>
                    <a:gd name="T72" fmla="*/ 13 w 124"/>
                    <a:gd name="T73" fmla="*/ 94 h 151"/>
                    <a:gd name="T74" fmla="*/ 62 w 124"/>
                    <a:gd name="T75" fmla="*/ 86 h 151"/>
                    <a:gd name="T76" fmla="*/ 112 w 124"/>
                    <a:gd name="T77" fmla="*/ 94 h 151"/>
                    <a:gd name="T78" fmla="*/ 112 w 124"/>
                    <a:gd name="T79" fmla="*/ 100 h 151"/>
                    <a:gd name="T80" fmla="*/ 112 w 124"/>
                    <a:gd name="T81" fmla="*/ 65 h 151"/>
                    <a:gd name="T82" fmla="*/ 65 w 124"/>
                    <a:gd name="T83" fmla="*/ 57 h 151"/>
                    <a:gd name="T84" fmla="*/ 65 w 124"/>
                    <a:gd name="T85" fmla="*/ 12 h 151"/>
                    <a:gd name="T86" fmla="*/ 112 w 124"/>
                    <a:gd name="T87" fmla="*/ 21 h 151"/>
                    <a:gd name="T88" fmla="*/ 112 w 124"/>
                    <a:gd name="T89" fmla="*/ 65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4" h="151">
                      <a:moveTo>
                        <a:pt x="124" y="17"/>
                      </a:moveTo>
                      <a:cubicBezTo>
                        <a:pt x="123" y="7"/>
                        <a:pt x="96" y="0"/>
                        <a:pt x="62" y="0"/>
                      </a:cubicBezTo>
                      <a:cubicBezTo>
                        <a:pt x="29" y="0"/>
                        <a:pt x="2" y="7"/>
                        <a:pt x="1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4" y="140"/>
                        <a:pt x="30" y="133"/>
                        <a:pt x="62" y="133"/>
                      </a:cubicBezTo>
                      <a:cubicBezTo>
                        <a:pt x="96" y="133"/>
                        <a:pt x="124" y="141"/>
                        <a:pt x="124" y="151"/>
                      </a:cubicBezTo>
                      <a:cubicBezTo>
                        <a:pt x="124" y="151"/>
                        <a:pt x="124" y="151"/>
                        <a:pt x="124" y="151"/>
                      </a:cubicBezTo>
                      <a:cubicBezTo>
                        <a:pt x="124" y="17"/>
                        <a:pt x="124" y="17"/>
                        <a:pt x="124" y="17"/>
                      </a:cubicBezTo>
                      <a:close/>
                      <a:moveTo>
                        <a:pt x="112" y="76"/>
                      </a:moveTo>
                      <a:cubicBezTo>
                        <a:pt x="112" y="82"/>
                        <a:pt x="112" y="82"/>
                        <a:pt x="112" y="82"/>
                      </a:cubicBezTo>
                      <a:cubicBezTo>
                        <a:pt x="104" y="78"/>
                        <a:pt x="87" y="74"/>
                        <a:pt x="62" y="74"/>
                      </a:cubicBezTo>
                      <a:cubicBezTo>
                        <a:pt x="38" y="74"/>
                        <a:pt x="21" y="78"/>
                        <a:pt x="13" y="82"/>
                      </a:cubicBezTo>
                      <a:cubicBezTo>
                        <a:pt x="13" y="76"/>
                        <a:pt x="13" y="76"/>
                        <a:pt x="13" y="76"/>
                      </a:cubicBezTo>
                      <a:cubicBezTo>
                        <a:pt x="18" y="73"/>
                        <a:pt x="35" y="68"/>
                        <a:pt x="62" y="68"/>
                      </a:cubicBezTo>
                      <a:cubicBezTo>
                        <a:pt x="89" y="68"/>
                        <a:pt x="106" y="73"/>
                        <a:pt x="112" y="76"/>
                      </a:cubicBezTo>
                      <a:close/>
                      <a:moveTo>
                        <a:pt x="13" y="30"/>
                      </a:moveTo>
                      <a:cubicBezTo>
                        <a:pt x="18" y="27"/>
                        <a:pt x="32" y="23"/>
                        <a:pt x="55" y="22"/>
                      </a:cubicBezTo>
                      <a:cubicBezTo>
                        <a:pt x="55" y="28"/>
                        <a:pt x="55" y="28"/>
                        <a:pt x="55" y="28"/>
                      </a:cubicBezTo>
                      <a:cubicBezTo>
                        <a:pt x="34" y="29"/>
                        <a:pt x="20" y="33"/>
                        <a:pt x="13" y="36"/>
                      </a:cubicBezTo>
                      <a:lnTo>
                        <a:pt x="13" y="30"/>
                      </a:lnTo>
                      <a:close/>
                      <a:moveTo>
                        <a:pt x="13" y="49"/>
                      </a:moveTo>
                      <a:cubicBezTo>
                        <a:pt x="18" y="47"/>
                        <a:pt x="32" y="42"/>
                        <a:pt x="55" y="42"/>
                      </a:cubicBezTo>
                      <a:cubicBezTo>
                        <a:pt x="55" y="48"/>
                        <a:pt x="55" y="48"/>
                        <a:pt x="55" y="48"/>
                      </a:cubicBezTo>
                      <a:cubicBezTo>
                        <a:pt x="34" y="49"/>
                        <a:pt x="20" y="52"/>
                        <a:pt x="13" y="55"/>
                      </a:cubicBezTo>
                      <a:lnTo>
                        <a:pt x="13" y="49"/>
                      </a:lnTo>
                      <a:close/>
                      <a:moveTo>
                        <a:pt x="112" y="119"/>
                      </a:moveTo>
                      <a:cubicBezTo>
                        <a:pt x="104" y="116"/>
                        <a:pt x="87" y="112"/>
                        <a:pt x="62" y="112"/>
                      </a:cubicBezTo>
                      <a:cubicBezTo>
                        <a:pt x="38" y="112"/>
                        <a:pt x="21" y="116"/>
                        <a:pt x="13" y="119"/>
                      </a:cubicBezTo>
                      <a:cubicBezTo>
                        <a:pt x="13" y="114"/>
                        <a:pt x="13" y="114"/>
                        <a:pt x="13" y="114"/>
                      </a:cubicBezTo>
                      <a:cubicBezTo>
                        <a:pt x="18" y="111"/>
                        <a:pt x="35" y="106"/>
                        <a:pt x="62" y="106"/>
                      </a:cubicBezTo>
                      <a:cubicBezTo>
                        <a:pt x="89" y="106"/>
                        <a:pt x="106" y="111"/>
                        <a:pt x="112" y="114"/>
                      </a:cubicBezTo>
                      <a:lnTo>
                        <a:pt x="112" y="119"/>
                      </a:lnTo>
                      <a:close/>
                      <a:moveTo>
                        <a:pt x="112" y="100"/>
                      </a:moveTo>
                      <a:cubicBezTo>
                        <a:pt x="104" y="97"/>
                        <a:pt x="87" y="92"/>
                        <a:pt x="62" y="92"/>
                      </a:cubicBezTo>
                      <a:cubicBezTo>
                        <a:pt x="38" y="92"/>
                        <a:pt x="21" y="97"/>
                        <a:pt x="13" y="100"/>
                      </a:cubicBezTo>
                      <a:cubicBezTo>
                        <a:pt x="13" y="94"/>
                        <a:pt x="13" y="94"/>
                        <a:pt x="13" y="94"/>
                      </a:cubicBezTo>
                      <a:cubicBezTo>
                        <a:pt x="18" y="91"/>
                        <a:pt x="36" y="86"/>
                        <a:pt x="62" y="86"/>
                      </a:cubicBezTo>
                      <a:cubicBezTo>
                        <a:pt x="89" y="86"/>
                        <a:pt x="106" y="91"/>
                        <a:pt x="112" y="94"/>
                      </a:cubicBezTo>
                      <a:lnTo>
                        <a:pt x="112" y="100"/>
                      </a:lnTo>
                      <a:close/>
                      <a:moveTo>
                        <a:pt x="112" y="65"/>
                      </a:moveTo>
                      <a:cubicBezTo>
                        <a:pt x="106" y="62"/>
                        <a:pt x="90" y="57"/>
                        <a:pt x="65" y="57"/>
                      </a:cubicBezTo>
                      <a:cubicBezTo>
                        <a:pt x="65" y="12"/>
                        <a:pt x="65" y="12"/>
                        <a:pt x="65" y="12"/>
                      </a:cubicBezTo>
                      <a:cubicBezTo>
                        <a:pt x="90" y="13"/>
                        <a:pt x="107" y="18"/>
                        <a:pt x="112" y="21"/>
                      </a:cubicBezTo>
                      <a:lnTo>
                        <a:pt x="112" y="6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1" name="组合 60"/>
              <p:cNvGrpSpPr/>
              <p:nvPr/>
            </p:nvGrpSpPr>
            <p:grpSpPr>
              <a:xfrm>
                <a:off x="1653093" y="4101379"/>
                <a:ext cx="968375" cy="781050"/>
                <a:chOff x="1653093" y="4101379"/>
                <a:chExt cx="968375" cy="781050"/>
              </a:xfrm>
              <a:grpFill/>
            </p:grpSpPr>
            <p:sp>
              <p:nvSpPr>
                <p:cNvPr id="74" name="Freeform 119"/>
                <p:cNvSpPr>
                  <a:spLocks noEditPoints="1"/>
                </p:cNvSpPr>
                <p:nvPr/>
              </p:nvSpPr>
              <p:spPr bwMode="auto">
                <a:xfrm>
                  <a:off x="1653093" y="4228379"/>
                  <a:ext cx="649288" cy="654050"/>
                </a:xfrm>
                <a:custGeom>
                  <a:avLst/>
                  <a:gdLst>
                    <a:gd name="T0" fmla="*/ 138 w 173"/>
                    <a:gd name="T1" fmla="*/ 157 h 174"/>
                    <a:gd name="T2" fmla="*/ 105 w 173"/>
                    <a:gd name="T3" fmla="*/ 157 h 174"/>
                    <a:gd name="T4" fmla="*/ 105 w 173"/>
                    <a:gd name="T5" fmla="*/ 134 h 174"/>
                    <a:gd name="T6" fmla="*/ 167 w 173"/>
                    <a:gd name="T7" fmla="*/ 134 h 174"/>
                    <a:gd name="T8" fmla="*/ 173 w 173"/>
                    <a:gd name="T9" fmla="*/ 128 h 174"/>
                    <a:gd name="T10" fmla="*/ 173 w 173"/>
                    <a:gd name="T11" fmla="*/ 6 h 174"/>
                    <a:gd name="T12" fmla="*/ 167 w 173"/>
                    <a:gd name="T13" fmla="*/ 0 h 174"/>
                    <a:gd name="T14" fmla="*/ 7 w 173"/>
                    <a:gd name="T15" fmla="*/ 0 h 174"/>
                    <a:gd name="T16" fmla="*/ 0 w 173"/>
                    <a:gd name="T17" fmla="*/ 6 h 174"/>
                    <a:gd name="T18" fmla="*/ 0 w 173"/>
                    <a:gd name="T19" fmla="*/ 128 h 174"/>
                    <a:gd name="T20" fmla="*/ 7 w 173"/>
                    <a:gd name="T21" fmla="*/ 134 h 174"/>
                    <a:gd name="T22" fmla="*/ 69 w 173"/>
                    <a:gd name="T23" fmla="*/ 134 h 174"/>
                    <a:gd name="T24" fmla="*/ 69 w 173"/>
                    <a:gd name="T25" fmla="*/ 157 h 174"/>
                    <a:gd name="T26" fmla="*/ 35 w 173"/>
                    <a:gd name="T27" fmla="*/ 157 h 174"/>
                    <a:gd name="T28" fmla="*/ 28 w 173"/>
                    <a:gd name="T29" fmla="*/ 165 h 174"/>
                    <a:gd name="T30" fmla="*/ 28 w 173"/>
                    <a:gd name="T31" fmla="*/ 174 h 174"/>
                    <a:gd name="T32" fmla="*/ 146 w 173"/>
                    <a:gd name="T33" fmla="*/ 174 h 174"/>
                    <a:gd name="T34" fmla="*/ 146 w 173"/>
                    <a:gd name="T35" fmla="*/ 165 h 174"/>
                    <a:gd name="T36" fmla="*/ 138 w 173"/>
                    <a:gd name="T37" fmla="*/ 157 h 174"/>
                    <a:gd name="T38" fmla="*/ 19 w 173"/>
                    <a:gd name="T39" fmla="*/ 116 h 174"/>
                    <a:gd name="T40" fmla="*/ 19 w 173"/>
                    <a:gd name="T41" fmla="*/ 18 h 174"/>
                    <a:gd name="T42" fmla="*/ 155 w 173"/>
                    <a:gd name="T43" fmla="*/ 18 h 174"/>
                    <a:gd name="T44" fmla="*/ 155 w 173"/>
                    <a:gd name="T45" fmla="*/ 116 h 174"/>
                    <a:gd name="T46" fmla="*/ 19 w 173"/>
                    <a:gd name="T47" fmla="*/ 11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3" h="174">
                      <a:moveTo>
                        <a:pt x="138" y="157"/>
                      </a:moveTo>
                      <a:cubicBezTo>
                        <a:pt x="105" y="157"/>
                        <a:pt x="105" y="157"/>
                        <a:pt x="105" y="157"/>
                      </a:cubicBezTo>
                      <a:cubicBezTo>
                        <a:pt x="105" y="134"/>
                        <a:pt x="105" y="134"/>
                        <a:pt x="105" y="134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171" y="134"/>
                        <a:pt x="173" y="131"/>
                        <a:pt x="173" y="128"/>
                      </a:cubicBezTo>
                      <a:cubicBezTo>
                        <a:pt x="173" y="6"/>
                        <a:pt x="173" y="6"/>
                        <a:pt x="173" y="6"/>
                      </a:cubicBezTo>
                      <a:cubicBezTo>
                        <a:pt x="173" y="2"/>
                        <a:pt x="171" y="0"/>
                        <a:pt x="16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2"/>
                        <a:pt x="0" y="6"/>
                      </a:cubicBez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131"/>
                        <a:pt x="3" y="134"/>
                        <a:pt x="7" y="134"/>
                      </a:cubicBezTo>
                      <a:cubicBezTo>
                        <a:pt x="69" y="134"/>
                        <a:pt x="69" y="134"/>
                        <a:pt x="69" y="134"/>
                      </a:cubicBezTo>
                      <a:cubicBezTo>
                        <a:pt x="69" y="157"/>
                        <a:pt x="69" y="157"/>
                        <a:pt x="69" y="157"/>
                      </a:cubicBezTo>
                      <a:cubicBezTo>
                        <a:pt x="35" y="157"/>
                        <a:pt x="35" y="157"/>
                        <a:pt x="35" y="157"/>
                      </a:cubicBezTo>
                      <a:cubicBezTo>
                        <a:pt x="31" y="157"/>
                        <a:pt x="28" y="160"/>
                        <a:pt x="28" y="165"/>
                      </a:cubicBezTo>
                      <a:cubicBezTo>
                        <a:pt x="28" y="174"/>
                        <a:pt x="28" y="174"/>
                        <a:pt x="28" y="174"/>
                      </a:cubicBezTo>
                      <a:cubicBezTo>
                        <a:pt x="146" y="174"/>
                        <a:pt x="146" y="174"/>
                        <a:pt x="146" y="174"/>
                      </a:cubicBezTo>
                      <a:cubicBezTo>
                        <a:pt x="146" y="165"/>
                        <a:pt x="146" y="165"/>
                        <a:pt x="146" y="165"/>
                      </a:cubicBezTo>
                      <a:cubicBezTo>
                        <a:pt x="146" y="160"/>
                        <a:pt x="142" y="157"/>
                        <a:pt x="138" y="157"/>
                      </a:cubicBezTo>
                      <a:close/>
                      <a:moveTo>
                        <a:pt x="19" y="116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16"/>
                        <a:pt x="155" y="116"/>
                        <a:pt x="155" y="116"/>
                      </a:cubicBezTo>
                      <a:lnTo>
                        <a:pt x="19" y="1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5" name="Freeform 120"/>
                <p:cNvSpPr>
                  <a:spLocks noEditPoints="1"/>
                </p:cNvSpPr>
                <p:nvPr/>
              </p:nvSpPr>
              <p:spPr bwMode="auto">
                <a:xfrm>
                  <a:off x="2038855" y="4101379"/>
                  <a:ext cx="582613" cy="777875"/>
                </a:xfrm>
                <a:custGeom>
                  <a:avLst/>
                  <a:gdLst>
                    <a:gd name="T0" fmla="*/ 147 w 155"/>
                    <a:gd name="T1" fmla="*/ 0 h 207"/>
                    <a:gd name="T2" fmla="*/ 8 w 155"/>
                    <a:gd name="T3" fmla="*/ 0 h 207"/>
                    <a:gd name="T4" fmla="*/ 0 w 155"/>
                    <a:gd name="T5" fmla="*/ 7 h 207"/>
                    <a:gd name="T6" fmla="*/ 0 w 155"/>
                    <a:gd name="T7" fmla="*/ 29 h 207"/>
                    <a:gd name="T8" fmla="*/ 64 w 155"/>
                    <a:gd name="T9" fmla="*/ 29 h 207"/>
                    <a:gd name="T10" fmla="*/ 75 w 155"/>
                    <a:gd name="T11" fmla="*/ 40 h 207"/>
                    <a:gd name="T12" fmla="*/ 75 w 155"/>
                    <a:gd name="T13" fmla="*/ 162 h 207"/>
                    <a:gd name="T14" fmla="*/ 64 w 155"/>
                    <a:gd name="T15" fmla="*/ 173 h 207"/>
                    <a:gd name="T16" fmla="*/ 7 w 155"/>
                    <a:gd name="T17" fmla="*/ 173 h 207"/>
                    <a:gd name="T18" fmla="*/ 7 w 155"/>
                    <a:gd name="T19" fmla="*/ 186 h 207"/>
                    <a:gd name="T20" fmla="*/ 35 w 155"/>
                    <a:gd name="T21" fmla="*/ 186 h 207"/>
                    <a:gd name="T22" fmla="*/ 48 w 155"/>
                    <a:gd name="T23" fmla="*/ 199 h 207"/>
                    <a:gd name="T24" fmla="*/ 48 w 155"/>
                    <a:gd name="T25" fmla="*/ 207 h 207"/>
                    <a:gd name="T26" fmla="*/ 147 w 155"/>
                    <a:gd name="T27" fmla="*/ 207 h 207"/>
                    <a:gd name="T28" fmla="*/ 155 w 155"/>
                    <a:gd name="T29" fmla="*/ 200 h 207"/>
                    <a:gd name="T30" fmla="*/ 155 w 155"/>
                    <a:gd name="T31" fmla="*/ 7 h 207"/>
                    <a:gd name="T32" fmla="*/ 147 w 155"/>
                    <a:gd name="T33" fmla="*/ 0 h 207"/>
                    <a:gd name="T34" fmla="*/ 100 w 155"/>
                    <a:gd name="T35" fmla="*/ 114 h 207"/>
                    <a:gd name="T36" fmla="*/ 89 w 155"/>
                    <a:gd name="T37" fmla="*/ 103 h 207"/>
                    <a:gd name="T38" fmla="*/ 100 w 155"/>
                    <a:gd name="T39" fmla="*/ 93 h 207"/>
                    <a:gd name="T40" fmla="*/ 111 w 155"/>
                    <a:gd name="T41" fmla="*/ 103 h 207"/>
                    <a:gd name="T42" fmla="*/ 100 w 155"/>
                    <a:gd name="T43" fmla="*/ 114 h 207"/>
                    <a:gd name="T44" fmla="*/ 132 w 155"/>
                    <a:gd name="T45" fmla="*/ 114 h 207"/>
                    <a:gd name="T46" fmla="*/ 121 w 155"/>
                    <a:gd name="T47" fmla="*/ 103 h 207"/>
                    <a:gd name="T48" fmla="*/ 132 w 155"/>
                    <a:gd name="T49" fmla="*/ 93 h 207"/>
                    <a:gd name="T50" fmla="*/ 143 w 155"/>
                    <a:gd name="T51" fmla="*/ 103 h 207"/>
                    <a:gd name="T52" fmla="*/ 132 w 155"/>
                    <a:gd name="T53" fmla="*/ 114 h 207"/>
                    <a:gd name="T54" fmla="*/ 143 w 155"/>
                    <a:gd name="T55" fmla="*/ 75 h 207"/>
                    <a:gd name="T56" fmla="*/ 138 w 155"/>
                    <a:gd name="T57" fmla="*/ 80 h 207"/>
                    <a:gd name="T58" fmla="*/ 84 w 155"/>
                    <a:gd name="T59" fmla="*/ 80 h 207"/>
                    <a:gd name="T60" fmla="*/ 84 w 155"/>
                    <a:gd name="T61" fmla="*/ 34 h 207"/>
                    <a:gd name="T62" fmla="*/ 138 w 155"/>
                    <a:gd name="T63" fmla="*/ 34 h 207"/>
                    <a:gd name="T64" fmla="*/ 143 w 155"/>
                    <a:gd name="T65" fmla="*/ 39 h 207"/>
                    <a:gd name="T66" fmla="*/ 143 w 155"/>
                    <a:gd name="T67" fmla="*/ 75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55" h="207">
                      <a:moveTo>
                        <a:pt x="147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64" y="29"/>
                        <a:pt x="64" y="29"/>
                        <a:pt x="64" y="29"/>
                      </a:cubicBezTo>
                      <a:cubicBezTo>
                        <a:pt x="70" y="29"/>
                        <a:pt x="75" y="34"/>
                        <a:pt x="75" y="40"/>
                      </a:cubicBezTo>
                      <a:cubicBezTo>
                        <a:pt x="75" y="162"/>
                        <a:pt x="75" y="162"/>
                        <a:pt x="75" y="162"/>
                      </a:cubicBezTo>
                      <a:cubicBezTo>
                        <a:pt x="75" y="168"/>
                        <a:pt x="70" y="173"/>
                        <a:pt x="64" y="173"/>
                      </a:cubicBezTo>
                      <a:cubicBezTo>
                        <a:pt x="7" y="173"/>
                        <a:pt x="7" y="173"/>
                        <a:pt x="7" y="173"/>
                      </a:cubicBezTo>
                      <a:cubicBezTo>
                        <a:pt x="7" y="186"/>
                        <a:pt x="7" y="186"/>
                        <a:pt x="7" y="186"/>
                      </a:cubicBezTo>
                      <a:cubicBezTo>
                        <a:pt x="35" y="186"/>
                        <a:pt x="35" y="186"/>
                        <a:pt x="35" y="186"/>
                      </a:cubicBezTo>
                      <a:cubicBezTo>
                        <a:pt x="42" y="186"/>
                        <a:pt x="48" y="192"/>
                        <a:pt x="48" y="199"/>
                      </a:cubicBezTo>
                      <a:cubicBezTo>
                        <a:pt x="48" y="207"/>
                        <a:pt x="48" y="207"/>
                        <a:pt x="48" y="207"/>
                      </a:cubicBezTo>
                      <a:cubicBezTo>
                        <a:pt x="147" y="207"/>
                        <a:pt x="147" y="207"/>
                        <a:pt x="147" y="207"/>
                      </a:cubicBezTo>
                      <a:cubicBezTo>
                        <a:pt x="151" y="207"/>
                        <a:pt x="155" y="204"/>
                        <a:pt x="155" y="200"/>
                      </a:cubicBezTo>
                      <a:cubicBezTo>
                        <a:pt x="155" y="7"/>
                        <a:pt x="155" y="7"/>
                        <a:pt x="155" y="7"/>
                      </a:cubicBezTo>
                      <a:cubicBezTo>
                        <a:pt x="155" y="3"/>
                        <a:pt x="151" y="0"/>
                        <a:pt x="147" y="0"/>
                      </a:cubicBezTo>
                      <a:close/>
                      <a:moveTo>
                        <a:pt x="100" y="114"/>
                      </a:moveTo>
                      <a:cubicBezTo>
                        <a:pt x="94" y="114"/>
                        <a:pt x="89" y="109"/>
                        <a:pt x="89" y="103"/>
                      </a:cubicBezTo>
                      <a:cubicBezTo>
                        <a:pt x="89" y="98"/>
                        <a:pt x="94" y="93"/>
                        <a:pt x="100" y="93"/>
                      </a:cubicBezTo>
                      <a:cubicBezTo>
                        <a:pt x="106" y="93"/>
                        <a:pt x="111" y="98"/>
                        <a:pt x="111" y="103"/>
                      </a:cubicBezTo>
                      <a:cubicBezTo>
                        <a:pt x="111" y="109"/>
                        <a:pt x="106" y="114"/>
                        <a:pt x="100" y="114"/>
                      </a:cubicBezTo>
                      <a:close/>
                      <a:moveTo>
                        <a:pt x="132" y="114"/>
                      </a:moveTo>
                      <a:cubicBezTo>
                        <a:pt x="126" y="114"/>
                        <a:pt x="121" y="109"/>
                        <a:pt x="121" y="103"/>
                      </a:cubicBezTo>
                      <a:cubicBezTo>
                        <a:pt x="121" y="98"/>
                        <a:pt x="126" y="93"/>
                        <a:pt x="132" y="93"/>
                      </a:cubicBezTo>
                      <a:cubicBezTo>
                        <a:pt x="138" y="93"/>
                        <a:pt x="143" y="98"/>
                        <a:pt x="143" y="103"/>
                      </a:cubicBezTo>
                      <a:cubicBezTo>
                        <a:pt x="143" y="109"/>
                        <a:pt x="138" y="114"/>
                        <a:pt x="132" y="114"/>
                      </a:cubicBezTo>
                      <a:close/>
                      <a:moveTo>
                        <a:pt x="143" y="75"/>
                      </a:moveTo>
                      <a:cubicBezTo>
                        <a:pt x="143" y="78"/>
                        <a:pt x="140" y="80"/>
                        <a:pt x="138" y="80"/>
                      </a:cubicBezTo>
                      <a:cubicBezTo>
                        <a:pt x="84" y="80"/>
                        <a:pt x="84" y="80"/>
                        <a:pt x="84" y="80"/>
                      </a:cubicBezTo>
                      <a:cubicBezTo>
                        <a:pt x="84" y="34"/>
                        <a:pt x="84" y="34"/>
                        <a:pt x="84" y="34"/>
                      </a:cubicBezTo>
                      <a:cubicBezTo>
                        <a:pt x="138" y="34"/>
                        <a:pt x="138" y="34"/>
                        <a:pt x="138" y="34"/>
                      </a:cubicBezTo>
                      <a:cubicBezTo>
                        <a:pt x="140" y="34"/>
                        <a:pt x="143" y="37"/>
                        <a:pt x="143" y="39"/>
                      </a:cubicBezTo>
                      <a:lnTo>
                        <a:pt x="143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2" name="Freeform 121"/>
              <p:cNvSpPr>
                <a:spLocks noEditPoints="1"/>
              </p:cNvSpPr>
              <p:nvPr/>
            </p:nvSpPr>
            <p:spPr bwMode="auto">
              <a:xfrm>
                <a:off x="6347330" y="4225204"/>
                <a:ext cx="844550" cy="571500"/>
              </a:xfrm>
              <a:custGeom>
                <a:avLst/>
                <a:gdLst>
                  <a:gd name="T0" fmla="*/ 8 w 225"/>
                  <a:gd name="T1" fmla="*/ 0 h 152"/>
                  <a:gd name="T2" fmla="*/ 0 w 225"/>
                  <a:gd name="T3" fmla="*/ 145 h 152"/>
                  <a:gd name="T4" fmla="*/ 217 w 225"/>
                  <a:gd name="T5" fmla="*/ 152 h 152"/>
                  <a:gd name="T6" fmla="*/ 225 w 225"/>
                  <a:gd name="T7" fmla="*/ 8 h 152"/>
                  <a:gd name="T8" fmla="*/ 206 w 225"/>
                  <a:gd name="T9" fmla="*/ 18 h 152"/>
                  <a:gd name="T10" fmla="*/ 193 w 225"/>
                  <a:gd name="T11" fmla="*/ 48 h 152"/>
                  <a:gd name="T12" fmla="*/ 191 w 225"/>
                  <a:gd name="T13" fmla="*/ 35 h 152"/>
                  <a:gd name="T14" fmla="*/ 174 w 225"/>
                  <a:gd name="T15" fmla="*/ 38 h 152"/>
                  <a:gd name="T16" fmla="*/ 169 w 225"/>
                  <a:gd name="T17" fmla="*/ 48 h 152"/>
                  <a:gd name="T18" fmla="*/ 166 w 225"/>
                  <a:gd name="T19" fmla="*/ 35 h 152"/>
                  <a:gd name="T20" fmla="*/ 149 w 225"/>
                  <a:gd name="T21" fmla="*/ 38 h 152"/>
                  <a:gd name="T22" fmla="*/ 95 w 225"/>
                  <a:gd name="T23" fmla="*/ 48 h 152"/>
                  <a:gd name="T24" fmla="*/ 93 w 225"/>
                  <a:gd name="T25" fmla="*/ 35 h 152"/>
                  <a:gd name="T26" fmla="*/ 76 w 225"/>
                  <a:gd name="T27" fmla="*/ 38 h 152"/>
                  <a:gd name="T28" fmla="*/ 57 w 225"/>
                  <a:gd name="T29" fmla="*/ 48 h 152"/>
                  <a:gd name="T30" fmla="*/ 55 w 225"/>
                  <a:gd name="T31" fmla="*/ 35 h 152"/>
                  <a:gd name="T32" fmla="*/ 37 w 225"/>
                  <a:gd name="T33" fmla="*/ 38 h 152"/>
                  <a:gd name="T34" fmla="*/ 19 w 225"/>
                  <a:gd name="T35" fmla="*/ 48 h 152"/>
                  <a:gd name="T36" fmla="*/ 206 w 225"/>
                  <a:gd name="T37" fmla="*/ 18 h 152"/>
                  <a:gd name="T38" fmla="*/ 176 w 225"/>
                  <a:gd name="T39" fmla="*/ 79 h 152"/>
                  <a:gd name="T40" fmla="*/ 174 w 225"/>
                  <a:gd name="T41" fmla="*/ 92 h 152"/>
                  <a:gd name="T42" fmla="*/ 155 w 225"/>
                  <a:gd name="T43" fmla="*/ 82 h 152"/>
                  <a:gd name="T44" fmla="*/ 138 w 225"/>
                  <a:gd name="T45" fmla="*/ 79 h 152"/>
                  <a:gd name="T46" fmla="*/ 135 w 225"/>
                  <a:gd name="T47" fmla="*/ 92 h 152"/>
                  <a:gd name="T48" fmla="*/ 122 w 225"/>
                  <a:gd name="T49" fmla="*/ 82 h 152"/>
                  <a:gd name="T50" fmla="*/ 105 w 225"/>
                  <a:gd name="T51" fmla="*/ 79 h 152"/>
                  <a:gd name="T52" fmla="*/ 103 w 225"/>
                  <a:gd name="T53" fmla="*/ 92 h 152"/>
                  <a:gd name="T54" fmla="*/ 77 w 225"/>
                  <a:gd name="T55" fmla="*/ 82 h 152"/>
                  <a:gd name="T56" fmla="*/ 60 w 225"/>
                  <a:gd name="T57" fmla="*/ 79 h 152"/>
                  <a:gd name="T58" fmla="*/ 57 w 225"/>
                  <a:gd name="T59" fmla="*/ 92 h 152"/>
                  <a:gd name="T60" fmla="*/ 19 w 225"/>
                  <a:gd name="T61" fmla="*/ 61 h 152"/>
                  <a:gd name="T62" fmla="*/ 37 w 225"/>
                  <a:gd name="T63" fmla="*/ 72 h 152"/>
                  <a:gd name="T64" fmla="*/ 55 w 225"/>
                  <a:gd name="T65" fmla="*/ 74 h 152"/>
                  <a:gd name="T66" fmla="*/ 57 w 225"/>
                  <a:gd name="T67" fmla="*/ 61 h 152"/>
                  <a:gd name="T68" fmla="*/ 76 w 225"/>
                  <a:gd name="T69" fmla="*/ 72 h 152"/>
                  <a:gd name="T70" fmla="*/ 93 w 225"/>
                  <a:gd name="T71" fmla="*/ 74 h 152"/>
                  <a:gd name="T72" fmla="*/ 95 w 225"/>
                  <a:gd name="T73" fmla="*/ 61 h 152"/>
                  <a:gd name="T74" fmla="*/ 149 w 225"/>
                  <a:gd name="T75" fmla="*/ 72 h 152"/>
                  <a:gd name="T76" fmla="*/ 166 w 225"/>
                  <a:gd name="T77" fmla="*/ 74 h 152"/>
                  <a:gd name="T78" fmla="*/ 169 w 225"/>
                  <a:gd name="T79" fmla="*/ 61 h 152"/>
                  <a:gd name="T80" fmla="*/ 174 w 225"/>
                  <a:gd name="T81" fmla="*/ 72 h 152"/>
                  <a:gd name="T82" fmla="*/ 191 w 225"/>
                  <a:gd name="T83" fmla="*/ 74 h 152"/>
                  <a:gd name="T84" fmla="*/ 193 w 225"/>
                  <a:gd name="T85" fmla="*/ 61 h 152"/>
                  <a:gd name="T86" fmla="*/ 206 w 225"/>
                  <a:gd name="T87" fmla="*/ 92 h 152"/>
                  <a:gd name="T88" fmla="*/ 193 w 225"/>
                  <a:gd name="T89" fmla="*/ 82 h 152"/>
                  <a:gd name="T90" fmla="*/ 19 w 225"/>
                  <a:gd name="T91" fmla="*/ 134 h 152"/>
                  <a:gd name="T92" fmla="*/ 57 w 225"/>
                  <a:gd name="T93" fmla="*/ 105 h 152"/>
                  <a:gd name="T94" fmla="*/ 60 w 225"/>
                  <a:gd name="T95" fmla="*/ 118 h 152"/>
                  <a:gd name="T96" fmla="*/ 77 w 225"/>
                  <a:gd name="T97" fmla="*/ 115 h 152"/>
                  <a:gd name="T98" fmla="*/ 103 w 225"/>
                  <a:gd name="T99" fmla="*/ 105 h 152"/>
                  <a:gd name="T100" fmla="*/ 105 w 225"/>
                  <a:gd name="T101" fmla="*/ 118 h 152"/>
                  <a:gd name="T102" fmla="*/ 122 w 225"/>
                  <a:gd name="T103" fmla="*/ 115 h 152"/>
                  <a:gd name="T104" fmla="*/ 135 w 225"/>
                  <a:gd name="T105" fmla="*/ 105 h 152"/>
                  <a:gd name="T106" fmla="*/ 138 w 225"/>
                  <a:gd name="T107" fmla="*/ 118 h 152"/>
                  <a:gd name="T108" fmla="*/ 155 w 225"/>
                  <a:gd name="T109" fmla="*/ 115 h 152"/>
                  <a:gd name="T110" fmla="*/ 174 w 225"/>
                  <a:gd name="T111" fmla="*/ 105 h 152"/>
                  <a:gd name="T112" fmla="*/ 176 w 225"/>
                  <a:gd name="T113" fmla="*/ 118 h 152"/>
                  <a:gd name="T114" fmla="*/ 193 w 225"/>
                  <a:gd name="T115" fmla="*/ 115 h 152"/>
                  <a:gd name="T116" fmla="*/ 206 w 225"/>
                  <a:gd name="T117" fmla="*/ 105 h 152"/>
                  <a:gd name="T118" fmla="*/ 19 w 225"/>
                  <a:gd name="T119" fmla="*/ 13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25" h="152">
                    <a:moveTo>
                      <a:pt x="2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9"/>
                      <a:pt x="4" y="152"/>
                      <a:pt x="8" y="152"/>
                    </a:cubicBezTo>
                    <a:cubicBezTo>
                      <a:pt x="217" y="152"/>
                      <a:pt x="217" y="152"/>
                      <a:pt x="217" y="152"/>
                    </a:cubicBezTo>
                    <a:cubicBezTo>
                      <a:pt x="221" y="152"/>
                      <a:pt x="225" y="149"/>
                      <a:pt x="225" y="145"/>
                    </a:cubicBezTo>
                    <a:cubicBezTo>
                      <a:pt x="225" y="8"/>
                      <a:pt x="225" y="8"/>
                      <a:pt x="225" y="8"/>
                    </a:cubicBezTo>
                    <a:cubicBezTo>
                      <a:pt x="225" y="4"/>
                      <a:pt x="221" y="0"/>
                      <a:pt x="217" y="0"/>
                    </a:cubicBezTo>
                    <a:close/>
                    <a:moveTo>
                      <a:pt x="206" y="18"/>
                    </a:moveTo>
                    <a:cubicBezTo>
                      <a:pt x="206" y="48"/>
                      <a:pt x="206" y="48"/>
                      <a:pt x="206" y="48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7"/>
                      <a:pt x="192" y="35"/>
                      <a:pt x="191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35"/>
                      <a:pt x="174" y="37"/>
                      <a:pt x="174" y="3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8" y="35"/>
                      <a:pt x="166" y="35"/>
                    </a:cubicBezTo>
                    <a:cubicBezTo>
                      <a:pt x="152" y="35"/>
                      <a:pt x="152" y="35"/>
                      <a:pt x="152" y="35"/>
                    </a:cubicBezTo>
                    <a:cubicBezTo>
                      <a:pt x="150" y="35"/>
                      <a:pt x="149" y="37"/>
                      <a:pt x="149" y="38"/>
                    </a:cubicBezTo>
                    <a:cubicBezTo>
                      <a:pt x="149" y="48"/>
                      <a:pt x="149" y="48"/>
                      <a:pt x="149" y="48"/>
                    </a:cubicBezTo>
                    <a:cubicBezTo>
                      <a:pt x="95" y="48"/>
                      <a:pt x="95" y="48"/>
                      <a:pt x="95" y="48"/>
                    </a:cubicBezTo>
                    <a:cubicBezTo>
                      <a:pt x="95" y="38"/>
                      <a:pt x="95" y="38"/>
                      <a:pt x="95" y="38"/>
                    </a:cubicBezTo>
                    <a:cubicBezTo>
                      <a:pt x="95" y="37"/>
                      <a:pt x="94" y="35"/>
                      <a:pt x="93" y="35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7" y="35"/>
                      <a:pt x="76" y="37"/>
                      <a:pt x="76" y="3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57" y="48"/>
                      <a:pt x="57" y="48"/>
                      <a:pt x="57" y="48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7"/>
                      <a:pt x="56" y="35"/>
                      <a:pt x="55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7" y="37"/>
                      <a:pt x="37" y="3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18"/>
                      <a:pt x="19" y="18"/>
                      <a:pt x="19" y="18"/>
                    </a:cubicBezTo>
                    <a:lnTo>
                      <a:pt x="206" y="18"/>
                    </a:lnTo>
                    <a:close/>
                    <a:moveTo>
                      <a:pt x="191" y="79"/>
                    </a:moveTo>
                    <a:cubicBezTo>
                      <a:pt x="176" y="79"/>
                      <a:pt x="176" y="79"/>
                      <a:pt x="176" y="79"/>
                    </a:cubicBezTo>
                    <a:cubicBezTo>
                      <a:pt x="175" y="79"/>
                      <a:pt x="174" y="80"/>
                      <a:pt x="174" y="82"/>
                    </a:cubicBezTo>
                    <a:cubicBezTo>
                      <a:pt x="174" y="92"/>
                      <a:pt x="174" y="92"/>
                      <a:pt x="174" y="92"/>
                    </a:cubicBezTo>
                    <a:cubicBezTo>
                      <a:pt x="155" y="92"/>
                      <a:pt x="155" y="92"/>
                      <a:pt x="155" y="9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0"/>
                      <a:pt x="154" y="79"/>
                      <a:pt x="153" y="79"/>
                    </a:cubicBezTo>
                    <a:cubicBezTo>
                      <a:pt x="138" y="79"/>
                      <a:pt x="138" y="79"/>
                      <a:pt x="138" y="79"/>
                    </a:cubicBezTo>
                    <a:cubicBezTo>
                      <a:pt x="137" y="79"/>
                      <a:pt x="135" y="80"/>
                      <a:pt x="135" y="82"/>
                    </a:cubicBezTo>
                    <a:cubicBezTo>
                      <a:pt x="135" y="92"/>
                      <a:pt x="135" y="92"/>
                      <a:pt x="135" y="92"/>
                    </a:cubicBezTo>
                    <a:cubicBezTo>
                      <a:pt x="122" y="92"/>
                      <a:pt x="122" y="92"/>
                      <a:pt x="122" y="9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22" y="80"/>
                      <a:pt x="121" y="79"/>
                      <a:pt x="120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104" y="79"/>
                      <a:pt x="103" y="80"/>
                      <a:pt x="103" y="82"/>
                    </a:cubicBezTo>
                    <a:cubicBezTo>
                      <a:pt x="103" y="92"/>
                      <a:pt x="103" y="92"/>
                      <a:pt x="103" y="92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82"/>
                      <a:pt x="77" y="82"/>
                      <a:pt x="77" y="82"/>
                    </a:cubicBezTo>
                    <a:cubicBezTo>
                      <a:pt x="77" y="80"/>
                      <a:pt x="76" y="79"/>
                      <a:pt x="74" y="79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8" y="79"/>
                      <a:pt x="57" y="80"/>
                      <a:pt x="57" y="8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3"/>
                      <a:pt x="39" y="74"/>
                      <a:pt x="40" y="74"/>
                    </a:cubicBezTo>
                    <a:cubicBezTo>
                      <a:pt x="55" y="74"/>
                      <a:pt x="55" y="74"/>
                      <a:pt x="55" y="74"/>
                    </a:cubicBezTo>
                    <a:cubicBezTo>
                      <a:pt x="56" y="74"/>
                      <a:pt x="57" y="73"/>
                      <a:pt x="57" y="72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3"/>
                      <a:pt x="77" y="74"/>
                      <a:pt x="78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4" y="74"/>
                      <a:pt x="95" y="73"/>
                      <a:pt x="95" y="72"/>
                    </a:cubicBezTo>
                    <a:cubicBezTo>
                      <a:pt x="95" y="61"/>
                      <a:pt x="95" y="61"/>
                      <a:pt x="95" y="61"/>
                    </a:cubicBezTo>
                    <a:cubicBezTo>
                      <a:pt x="149" y="61"/>
                      <a:pt x="149" y="61"/>
                      <a:pt x="149" y="61"/>
                    </a:cubicBezTo>
                    <a:cubicBezTo>
                      <a:pt x="149" y="72"/>
                      <a:pt x="149" y="72"/>
                      <a:pt x="149" y="72"/>
                    </a:cubicBezTo>
                    <a:cubicBezTo>
                      <a:pt x="149" y="73"/>
                      <a:pt x="150" y="74"/>
                      <a:pt x="152" y="74"/>
                    </a:cubicBezTo>
                    <a:cubicBezTo>
                      <a:pt x="166" y="74"/>
                      <a:pt x="166" y="74"/>
                      <a:pt x="166" y="74"/>
                    </a:cubicBezTo>
                    <a:cubicBezTo>
                      <a:pt x="168" y="74"/>
                      <a:pt x="169" y="73"/>
                      <a:pt x="169" y="72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4" y="61"/>
                      <a:pt x="174" y="61"/>
                      <a:pt x="174" y="61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3"/>
                      <a:pt x="175" y="74"/>
                      <a:pt x="176" y="74"/>
                    </a:cubicBezTo>
                    <a:cubicBezTo>
                      <a:pt x="191" y="74"/>
                      <a:pt x="191" y="74"/>
                      <a:pt x="191" y="74"/>
                    </a:cubicBezTo>
                    <a:cubicBezTo>
                      <a:pt x="192" y="74"/>
                      <a:pt x="193" y="73"/>
                      <a:pt x="193" y="72"/>
                    </a:cubicBezTo>
                    <a:cubicBezTo>
                      <a:pt x="193" y="61"/>
                      <a:pt x="193" y="61"/>
                      <a:pt x="193" y="61"/>
                    </a:cubicBezTo>
                    <a:cubicBezTo>
                      <a:pt x="206" y="61"/>
                      <a:pt x="206" y="61"/>
                      <a:pt x="206" y="61"/>
                    </a:cubicBezTo>
                    <a:cubicBezTo>
                      <a:pt x="206" y="92"/>
                      <a:pt x="206" y="92"/>
                      <a:pt x="206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82"/>
                      <a:pt x="193" y="82"/>
                      <a:pt x="193" y="82"/>
                    </a:cubicBezTo>
                    <a:cubicBezTo>
                      <a:pt x="193" y="80"/>
                      <a:pt x="192" y="79"/>
                      <a:pt x="191" y="79"/>
                    </a:cubicBezTo>
                    <a:close/>
                    <a:moveTo>
                      <a:pt x="19" y="134"/>
                    </a:moveTo>
                    <a:cubicBezTo>
                      <a:pt x="19" y="105"/>
                      <a:pt x="19" y="105"/>
                      <a:pt x="19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5"/>
                      <a:pt x="57" y="115"/>
                      <a:pt x="57" y="115"/>
                    </a:cubicBezTo>
                    <a:cubicBezTo>
                      <a:pt x="57" y="117"/>
                      <a:pt x="58" y="118"/>
                      <a:pt x="60" y="118"/>
                    </a:cubicBezTo>
                    <a:cubicBezTo>
                      <a:pt x="74" y="118"/>
                      <a:pt x="74" y="118"/>
                      <a:pt x="74" y="118"/>
                    </a:cubicBezTo>
                    <a:cubicBezTo>
                      <a:pt x="76" y="118"/>
                      <a:pt x="77" y="117"/>
                      <a:pt x="77" y="115"/>
                    </a:cubicBezTo>
                    <a:cubicBezTo>
                      <a:pt x="77" y="105"/>
                      <a:pt x="77" y="105"/>
                      <a:pt x="77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15"/>
                      <a:pt x="103" y="115"/>
                      <a:pt x="103" y="115"/>
                    </a:cubicBezTo>
                    <a:cubicBezTo>
                      <a:pt x="103" y="117"/>
                      <a:pt x="104" y="118"/>
                      <a:pt x="105" y="118"/>
                    </a:cubicBezTo>
                    <a:cubicBezTo>
                      <a:pt x="120" y="118"/>
                      <a:pt x="120" y="118"/>
                      <a:pt x="120" y="118"/>
                    </a:cubicBezTo>
                    <a:cubicBezTo>
                      <a:pt x="121" y="118"/>
                      <a:pt x="122" y="117"/>
                      <a:pt x="122" y="11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7"/>
                      <a:pt x="137" y="118"/>
                      <a:pt x="138" y="118"/>
                    </a:cubicBezTo>
                    <a:cubicBezTo>
                      <a:pt x="153" y="118"/>
                      <a:pt x="153" y="118"/>
                      <a:pt x="153" y="118"/>
                    </a:cubicBezTo>
                    <a:cubicBezTo>
                      <a:pt x="154" y="118"/>
                      <a:pt x="155" y="117"/>
                      <a:pt x="155" y="11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4" y="115"/>
                      <a:pt x="174" y="115"/>
                      <a:pt x="174" y="115"/>
                    </a:cubicBezTo>
                    <a:cubicBezTo>
                      <a:pt x="174" y="117"/>
                      <a:pt x="175" y="118"/>
                      <a:pt x="176" y="118"/>
                    </a:cubicBezTo>
                    <a:cubicBezTo>
                      <a:pt x="191" y="118"/>
                      <a:pt x="191" y="118"/>
                      <a:pt x="191" y="118"/>
                    </a:cubicBezTo>
                    <a:cubicBezTo>
                      <a:pt x="192" y="118"/>
                      <a:pt x="193" y="117"/>
                      <a:pt x="193" y="115"/>
                    </a:cubicBezTo>
                    <a:cubicBezTo>
                      <a:pt x="193" y="105"/>
                      <a:pt x="193" y="105"/>
                      <a:pt x="193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6" y="134"/>
                      <a:pt x="206" y="134"/>
                      <a:pt x="206" y="134"/>
                    </a:cubicBezTo>
                    <a:lnTo>
                      <a:pt x="19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4848730" y="4134717"/>
                <a:ext cx="795338" cy="788988"/>
                <a:chOff x="4848730" y="4134717"/>
                <a:chExt cx="795338" cy="788988"/>
              </a:xfrm>
              <a:grpFill/>
            </p:grpSpPr>
            <p:sp>
              <p:nvSpPr>
                <p:cNvPr id="72" name="Freeform 124"/>
                <p:cNvSpPr>
                  <a:spLocks noEditPoints="1"/>
                </p:cNvSpPr>
                <p:nvPr/>
              </p:nvSpPr>
              <p:spPr bwMode="auto">
                <a:xfrm>
                  <a:off x="4848730" y="4134717"/>
                  <a:ext cx="322263" cy="769938"/>
                </a:xfrm>
                <a:custGeom>
                  <a:avLst/>
                  <a:gdLst>
                    <a:gd name="T0" fmla="*/ 52 w 86"/>
                    <a:gd name="T1" fmla="*/ 200 h 205"/>
                    <a:gd name="T2" fmla="*/ 43 w 86"/>
                    <a:gd name="T3" fmla="*/ 192 h 205"/>
                    <a:gd name="T4" fmla="*/ 52 w 86"/>
                    <a:gd name="T5" fmla="*/ 184 h 205"/>
                    <a:gd name="T6" fmla="*/ 55 w 86"/>
                    <a:gd name="T7" fmla="*/ 184 h 205"/>
                    <a:gd name="T8" fmla="*/ 61 w 86"/>
                    <a:gd name="T9" fmla="*/ 167 h 205"/>
                    <a:gd name="T10" fmla="*/ 58 w 86"/>
                    <a:gd name="T11" fmla="*/ 168 h 205"/>
                    <a:gd name="T12" fmla="*/ 54 w 86"/>
                    <a:gd name="T13" fmla="*/ 165 h 205"/>
                    <a:gd name="T14" fmla="*/ 58 w 86"/>
                    <a:gd name="T15" fmla="*/ 161 h 205"/>
                    <a:gd name="T16" fmla="*/ 62 w 86"/>
                    <a:gd name="T17" fmla="*/ 164 h 205"/>
                    <a:gd name="T18" fmla="*/ 72 w 86"/>
                    <a:gd name="T19" fmla="*/ 134 h 205"/>
                    <a:gd name="T20" fmla="*/ 72 w 86"/>
                    <a:gd name="T21" fmla="*/ 21 h 205"/>
                    <a:gd name="T22" fmla="*/ 76 w 86"/>
                    <a:gd name="T23" fmla="*/ 21 h 205"/>
                    <a:gd name="T24" fmla="*/ 86 w 86"/>
                    <a:gd name="T25" fmla="*/ 10 h 205"/>
                    <a:gd name="T26" fmla="*/ 76 w 86"/>
                    <a:gd name="T27" fmla="*/ 0 h 205"/>
                    <a:gd name="T28" fmla="*/ 11 w 86"/>
                    <a:gd name="T29" fmla="*/ 0 h 205"/>
                    <a:gd name="T30" fmla="*/ 0 w 86"/>
                    <a:gd name="T31" fmla="*/ 10 h 205"/>
                    <a:gd name="T32" fmla="*/ 11 w 86"/>
                    <a:gd name="T33" fmla="*/ 21 h 205"/>
                    <a:gd name="T34" fmla="*/ 16 w 86"/>
                    <a:gd name="T35" fmla="*/ 21 h 205"/>
                    <a:gd name="T36" fmla="*/ 16 w 86"/>
                    <a:gd name="T37" fmla="*/ 188 h 205"/>
                    <a:gd name="T38" fmla="*/ 33 w 86"/>
                    <a:gd name="T39" fmla="*/ 205 h 205"/>
                    <a:gd name="T40" fmla="*/ 55 w 86"/>
                    <a:gd name="T41" fmla="*/ 205 h 205"/>
                    <a:gd name="T42" fmla="*/ 58 w 86"/>
                    <a:gd name="T43" fmla="*/ 205 h 205"/>
                    <a:gd name="T44" fmla="*/ 55 w 86"/>
                    <a:gd name="T45" fmla="*/ 199 h 205"/>
                    <a:gd name="T46" fmla="*/ 52 w 86"/>
                    <a:gd name="T47" fmla="*/ 200 h 205"/>
                    <a:gd name="T48" fmla="*/ 28 w 86"/>
                    <a:gd name="T49" fmla="*/ 135 h 205"/>
                    <a:gd name="T50" fmla="*/ 28 w 86"/>
                    <a:gd name="T51" fmla="*/ 21 h 205"/>
                    <a:gd name="T52" fmla="*/ 59 w 86"/>
                    <a:gd name="T53" fmla="*/ 21 h 205"/>
                    <a:gd name="T54" fmla="*/ 59 w 86"/>
                    <a:gd name="T55" fmla="*/ 135 h 205"/>
                    <a:gd name="T56" fmla="*/ 28 w 86"/>
                    <a:gd name="T57" fmla="*/ 13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86" h="205">
                      <a:moveTo>
                        <a:pt x="52" y="200"/>
                      </a:moveTo>
                      <a:cubicBezTo>
                        <a:pt x="47" y="200"/>
                        <a:pt x="43" y="196"/>
                        <a:pt x="43" y="192"/>
                      </a:cubicBezTo>
                      <a:cubicBezTo>
                        <a:pt x="43" y="187"/>
                        <a:pt x="47" y="184"/>
                        <a:pt x="52" y="184"/>
                      </a:cubicBezTo>
                      <a:cubicBezTo>
                        <a:pt x="53" y="184"/>
                        <a:pt x="54" y="184"/>
                        <a:pt x="55" y="184"/>
                      </a:cubicBezTo>
                      <a:cubicBezTo>
                        <a:pt x="61" y="167"/>
                        <a:pt x="61" y="167"/>
                        <a:pt x="61" y="167"/>
                      </a:cubicBezTo>
                      <a:cubicBezTo>
                        <a:pt x="60" y="168"/>
                        <a:pt x="59" y="168"/>
                        <a:pt x="58" y="168"/>
                      </a:cubicBezTo>
                      <a:cubicBezTo>
                        <a:pt x="55" y="168"/>
                        <a:pt x="54" y="167"/>
                        <a:pt x="54" y="165"/>
                      </a:cubicBezTo>
                      <a:cubicBezTo>
                        <a:pt x="54" y="162"/>
                        <a:pt x="55" y="161"/>
                        <a:pt x="58" y="161"/>
                      </a:cubicBezTo>
                      <a:cubicBezTo>
                        <a:pt x="60" y="161"/>
                        <a:pt x="61" y="162"/>
                        <a:pt x="62" y="164"/>
                      </a:cubicBezTo>
                      <a:cubicBezTo>
                        <a:pt x="72" y="134"/>
                        <a:pt x="72" y="134"/>
                        <a:pt x="72" y="134"/>
                      </a:cubicBezTo>
                      <a:cubicBezTo>
                        <a:pt x="72" y="21"/>
                        <a:pt x="72" y="21"/>
                        <a:pt x="72" y="21"/>
                      </a:cubicBezTo>
                      <a:cubicBezTo>
                        <a:pt x="76" y="21"/>
                        <a:pt x="76" y="21"/>
                        <a:pt x="76" y="21"/>
                      </a:cubicBezTo>
                      <a:cubicBezTo>
                        <a:pt x="82" y="21"/>
                        <a:pt x="86" y="16"/>
                        <a:pt x="86" y="10"/>
                      </a:cubicBezTo>
                      <a:cubicBezTo>
                        <a:pt x="86" y="5"/>
                        <a:pt x="82" y="0"/>
                        <a:pt x="7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0"/>
                      </a:cubicBezTo>
                      <a:cubicBezTo>
                        <a:pt x="0" y="16"/>
                        <a:pt x="5" y="21"/>
                        <a:pt x="11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188"/>
                        <a:pt x="16" y="188"/>
                        <a:pt x="16" y="188"/>
                      </a:cubicBezTo>
                      <a:cubicBezTo>
                        <a:pt x="16" y="198"/>
                        <a:pt x="23" y="205"/>
                        <a:pt x="33" y="205"/>
                      </a:cubicBezTo>
                      <a:cubicBezTo>
                        <a:pt x="55" y="205"/>
                        <a:pt x="55" y="205"/>
                        <a:pt x="55" y="205"/>
                      </a:cubicBezTo>
                      <a:cubicBezTo>
                        <a:pt x="56" y="205"/>
                        <a:pt x="57" y="205"/>
                        <a:pt x="58" y="205"/>
                      </a:cubicBezTo>
                      <a:cubicBezTo>
                        <a:pt x="57" y="203"/>
                        <a:pt x="56" y="201"/>
                        <a:pt x="55" y="199"/>
                      </a:cubicBezTo>
                      <a:cubicBezTo>
                        <a:pt x="54" y="200"/>
                        <a:pt x="53" y="200"/>
                        <a:pt x="52" y="200"/>
                      </a:cubicBezTo>
                      <a:close/>
                      <a:moveTo>
                        <a:pt x="28" y="135"/>
                      </a:move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59" y="21"/>
                        <a:pt x="59" y="21"/>
                        <a:pt x="59" y="21"/>
                      </a:cubicBezTo>
                      <a:cubicBezTo>
                        <a:pt x="59" y="135"/>
                        <a:pt x="59" y="135"/>
                        <a:pt x="59" y="135"/>
                      </a:cubicBezTo>
                      <a:lnTo>
                        <a:pt x="28" y="1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3" name="Freeform 125"/>
                <p:cNvSpPr>
                  <a:spLocks noEditPoints="1"/>
                </p:cNvSpPr>
                <p:nvPr/>
              </p:nvSpPr>
              <p:spPr bwMode="auto">
                <a:xfrm>
                  <a:off x="5066218" y="4198217"/>
                  <a:ext cx="577850" cy="725488"/>
                </a:xfrm>
                <a:custGeom>
                  <a:avLst/>
                  <a:gdLst>
                    <a:gd name="T0" fmla="*/ 118 w 154"/>
                    <a:gd name="T1" fmla="*/ 69 h 193"/>
                    <a:gd name="T2" fmla="*/ 118 w 154"/>
                    <a:gd name="T3" fmla="*/ 22 h 193"/>
                    <a:gd name="T4" fmla="*/ 126 w 154"/>
                    <a:gd name="T5" fmla="*/ 11 h 193"/>
                    <a:gd name="T6" fmla="*/ 115 w 154"/>
                    <a:gd name="T7" fmla="*/ 0 h 193"/>
                    <a:gd name="T8" fmla="*/ 39 w 154"/>
                    <a:gd name="T9" fmla="*/ 0 h 193"/>
                    <a:gd name="T10" fmla="*/ 28 w 154"/>
                    <a:gd name="T11" fmla="*/ 11 h 193"/>
                    <a:gd name="T12" fmla="*/ 34 w 154"/>
                    <a:gd name="T13" fmla="*/ 21 h 193"/>
                    <a:gd name="T14" fmla="*/ 34 w 154"/>
                    <a:gd name="T15" fmla="*/ 69 h 193"/>
                    <a:gd name="T16" fmla="*/ 0 w 154"/>
                    <a:gd name="T17" fmla="*/ 174 h 193"/>
                    <a:gd name="T18" fmla="*/ 19 w 154"/>
                    <a:gd name="T19" fmla="*/ 192 h 193"/>
                    <a:gd name="T20" fmla="*/ 19 w 154"/>
                    <a:gd name="T21" fmla="*/ 192 h 193"/>
                    <a:gd name="T22" fmla="*/ 19 w 154"/>
                    <a:gd name="T23" fmla="*/ 192 h 193"/>
                    <a:gd name="T24" fmla="*/ 25 w 154"/>
                    <a:gd name="T25" fmla="*/ 193 h 193"/>
                    <a:gd name="T26" fmla="*/ 129 w 154"/>
                    <a:gd name="T27" fmla="*/ 193 h 193"/>
                    <a:gd name="T28" fmla="*/ 154 w 154"/>
                    <a:gd name="T29" fmla="*/ 174 h 193"/>
                    <a:gd name="T30" fmla="*/ 118 w 154"/>
                    <a:gd name="T31" fmla="*/ 69 h 193"/>
                    <a:gd name="T32" fmla="*/ 49 w 154"/>
                    <a:gd name="T33" fmla="*/ 72 h 193"/>
                    <a:gd name="T34" fmla="*/ 49 w 154"/>
                    <a:gd name="T35" fmla="*/ 26 h 193"/>
                    <a:gd name="T36" fmla="*/ 104 w 154"/>
                    <a:gd name="T37" fmla="*/ 26 h 193"/>
                    <a:gd name="T38" fmla="*/ 104 w 154"/>
                    <a:gd name="T39" fmla="*/ 72 h 193"/>
                    <a:gd name="T40" fmla="*/ 109 w 154"/>
                    <a:gd name="T41" fmla="*/ 87 h 193"/>
                    <a:gd name="T42" fmla="*/ 44 w 154"/>
                    <a:gd name="T43" fmla="*/ 87 h 193"/>
                    <a:gd name="T44" fmla="*/ 49 w 154"/>
                    <a:gd name="T45" fmla="*/ 72 h 193"/>
                    <a:gd name="T46" fmla="*/ 58 w 154"/>
                    <a:gd name="T47" fmla="*/ 138 h 193"/>
                    <a:gd name="T48" fmla="*/ 54 w 154"/>
                    <a:gd name="T49" fmla="*/ 135 h 193"/>
                    <a:gd name="T50" fmla="*/ 58 w 154"/>
                    <a:gd name="T51" fmla="*/ 131 h 193"/>
                    <a:gd name="T52" fmla="*/ 62 w 154"/>
                    <a:gd name="T53" fmla="*/ 135 h 193"/>
                    <a:gd name="T54" fmla="*/ 58 w 154"/>
                    <a:gd name="T55" fmla="*/ 138 h 193"/>
                    <a:gd name="T56" fmla="*/ 80 w 154"/>
                    <a:gd name="T57" fmla="*/ 146 h 193"/>
                    <a:gd name="T58" fmla="*/ 76 w 154"/>
                    <a:gd name="T59" fmla="*/ 142 h 193"/>
                    <a:gd name="T60" fmla="*/ 80 w 154"/>
                    <a:gd name="T61" fmla="*/ 138 h 193"/>
                    <a:gd name="T62" fmla="*/ 84 w 154"/>
                    <a:gd name="T63" fmla="*/ 142 h 193"/>
                    <a:gd name="T64" fmla="*/ 80 w 154"/>
                    <a:gd name="T65" fmla="*/ 146 h 193"/>
                    <a:gd name="T66" fmla="*/ 80 w 154"/>
                    <a:gd name="T67" fmla="*/ 108 h 193"/>
                    <a:gd name="T68" fmla="*/ 84 w 154"/>
                    <a:gd name="T69" fmla="*/ 104 h 193"/>
                    <a:gd name="T70" fmla="*/ 88 w 154"/>
                    <a:gd name="T71" fmla="*/ 108 h 193"/>
                    <a:gd name="T72" fmla="*/ 84 w 154"/>
                    <a:gd name="T73" fmla="*/ 111 h 193"/>
                    <a:gd name="T74" fmla="*/ 80 w 154"/>
                    <a:gd name="T75" fmla="*/ 108 h 193"/>
                    <a:gd name="T76" fmla="*/ 90 w 154"/>
                    <a:gd name="T77" fmla="*/ 173 h 193"/>
                    <a:gd name="T78" fmla="*/ 86 w 154"/>
                    <a:gd name="T79" fmla="*/ 169 h 193"/>
                    <a:gd name="T80" fmla="*/ 90 w 154"/>
                    <a:gd name="T81" fmla="*/ 165 h 193"/>
                    <a:gd name="T82" fmla="*/ 94 w 154"/>
                    <a:gd name="T83" fmla="*/ 169 h 193"/>
                    <a:gd name="T84" fmla="*/ 90 w 154"/>
                    <a:gd name="T85" fmla="*/ 173 h 193"/>
                    <a:gd name="T86" fmla="*/ 104 w 154"/>
                    <a:gd name="T87" fmla="*/ 145 h 193"/>
                    <a:gd name="T88" fmla="*/ 108 w 154"/>
                    <a:gd name="T89" fmla="*/ 141 h 193"/>
                    <a:gd name="T90" fmla="*/ 112 w 154"/>
                    <a:gd name="T91" fmla="*/ 145 h 193"/>
                    <a:gd name="T92" fmla="*/ 108 w 154"/>
                    <a:gd name="T93" fmla="*/ 149 h 193"/>
                    <a:gd name="T94" fmla="*/ 104 w 154"/>
                    <a:gd name="T95" fmla="*/ 145 h 193"/>
                    <a:gd name="T96" fmla="*/ 117 w 154"/>
                    <a:gd name="T97" fmla="*/ 167 h 193"/>
                    <a:gd name="T98" fmla="*/ 109 w 154"/>
                    <a:gd name="T99" fmla="*/ 159 h 193"/>
                    <a:gd name="T100" fmla="*/ 117 w 154"/>
                    <a:gd name="T101" fmla="*/ 151 h 193"/>
                    <a:gd name="T102" fmla="*/ 126 w 154"/>
                    <a:gd name="T103" fmla="*/ 159 h 193"/>
                    <a:gd name="T104" fmla="*/ 117 w 154"/>
                    <a:gd name="T105" fmla="*/ 167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154" h="193">
                      <a:moveTo>
                        <a:pt x="118" y="69"/>
                      </a:moveTo>
                      <a:cubicBezTo>
                        <a:pt x="118" y="22"/>
                        <a:pt x="118" y="22"/>
                        <a:pt x="118" y="22"/>
                      </a:cubicBezTo>
                      <a:cubicBezTo>
                        <a:pt x="123" y="20"/>
                        <a:pt x="126" y="16"/>
                        <a:pt x="126" y="11"/>
                      </a:cubicBezTo>
                      <a:cubicBezTo>
                        <a:pt x="126" y="5"/>
                        <a:pt x="121" y="0"/>
                        <a:pt x="11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3" y="0"/>
                        <a:pt x="28" y="5"/>
                        <a:pt x="28" y="11"/>
                      </a:cubicBezTo>
                      <a:cubicBezTo>
                        <a:pt x="28" y="16"/>
                        <a:pt x="31" y="19"/>
                        <a:pt x="34" y="21"/>
                      </a:cubicBezTo>
                      <a:cubicBezTo>
                        <a:pt x="34" y="69"/>
                        <a:pt x="34" y="69"/>
                        <a:pt x="34" y="69"/>
                      </a:cubicBezTo>
                      <a:cubicBezTo>
                        <a:pt x="0" y="174"/>
                        <a:pt x="0" y="174"/>
                        <a:pt x="0" y="174"/>
                      </a:cubicBezTo>
                      <a:cubicBezTo>
                        <a:pt x="0" y="183"/>
                        <a:pt x="8" y="190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19" y="192"/>
                        <a:pt x="19" y="192"/>
                        <a:pt x="19" y="192"/>
                      </a:cubicBezTo>
                      <a:cubicBezTo>
                        <a:pt x="21" y="193"/>
                        <a:pt x="23" y="193"/>
                        <a:pt x="25" y="193"/>
                      </a:cubicBezTo>
                      <a:cubicBezTo>
                        <a:pt x="129" y="193"/>
                        <a:pt x="129" y="193"/>
                        <a:pt x="129" y="193"/>
                      </a:cubicBezTo>
                      <a:cubicBezTo>
                        <a:pt x="143" y="193"/>
                        <a:pt x="154" y="184"/>
                        <a:pt x="154" y="174"/>
                      </a:cubicBezTo>
                      <a:lnTo>
                        <a:pt x="118" y="69"/>
                      </a:lnTo>
                      <a:close/>
                      <a:moveTo>
                        <a:pt x="49" y="72"/>
                      </a:moveTo>
                      <a:cubicBezTo>
                        <a:pt x="49" y="26"/>
                        <a:pt x="49" y="26"/>
                        <a:pt x="49" y="26"/>
                      </a:cubicBezTo>
                      <a:cubicBezTo>
                        <a:pt x="104" y="26"/>
                        <a:pt x="104" y="26"/>
                        <a:pt x="104" y="26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9" y="87"/>
                        <a:pt x="109" y="87"/>
                        <a:pt x="109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lnTo>
                        <a:pt x="49" y="72"/>
                      </a:lnTo>
                      <a:close/>
                      <a:moveTo>
                        <a:pt x="58" y="138"/>
                      </a:moveTo>
                      <a:cubicBezTo>
                        <a:pt x="55" y="138"/>
                        <a:pt x="54" y="137"/>
                        <a:pt x="54" y="135"/>
                      </a:cubicBezTo>
                      <a:cubicBezTo>
                        <a:pt x="54" y="132"/>
                        <a:pt x="55" y="131"/>
                        <a:pt x="58" y="131"/>
                      </a:cubicBezTo>
                      <a:cubicBezTo>
                        <a:pt x="60" y="131"/>
                        <a:pt x="62" y="132"/>
                        <a:pt x="62" y="135"/>
                      </a:cubicBezTo>
                      <a:cubicBezTo>
                        <a:pt x="62" y="137"/>
                        <a:pt x="60" y="138"/>
                        <a:pt x="58" y="138"/>
                      </a:cubicBezTo>
                      <a:close/>
                      <a:moveTo>
                        <a:pt x="80" y="146"/>
                      </a:moveTo>
                      <a:cubicBezTo>
                        <a:pt x="78" y="146"/>
                        <a:pt x="76" y="144"/>
                        <a:pt x="76" y="142"/>
                      </a:cubicBezTo>
                      <a:cubicBezTo>
                        <a:pt x="76" y="140"/>
                        <a:pt x="78" y="138"/>
                        <a:pt x="80" y="138"/>
                      </a:cubicBezTo>
                      <a:cubicBezTo>
                        <a:pt x="82" y="138"/>
                        <a:pt x="84" y="140"/>
                        <a:pt x="84" y="142"/>
                      </a:cubicBezTo>
                      <a:cubicBezTo>
                        <a:pt x="84" y="144"/>
                        <a:pt x="82" y="146"/>
                        <a:pt x="80" y="146"/>
                      </a:cubicBezTo>
                      <a:close/>
                      <a:moveTo>
                        <a:pt x="80" y="108"/>
                      </a:moveTo>
                      <a:cubicBezTo>
                        <a:pt x="80" y="105"/>
                        <a:pt x="82" y="104"/>
                        <a:pt x="84" y="104"/>
                      </a:cubicBezTo>
                      <a:cubicBezTo>
                        <a:pt x="87" y="104"/>
                        <a:pt x="88" y="105"/>
                        <a:pt x="88" y="108"/>
                      </a:cubicBezTo>
                      <a:cubicBezTo>
                        <a:pt x="88" y="110"/>
                        <a:pt x="87" y="111"/>
                        <a:pt x="84" y="111"/>
                      </a:cubicBezTo>
                      <a:cubicBezTo>
                        <a:pt x="82" y="111"/>
                        <a:pt x="80" y="110"/>
                        <a:pt x="80" y="108"/>
                      </a:cubicBezTo>
                      <a:close/>
                      <a:moveTo>
                        <a:pt x="90" y="173"/>
                      </a:moveTo>
                      <a:cubicBezTo>
                        <a:pt x="88" y="173"/>
                        <a:pt x="86" y="171"/>
                        <a:pt x="86" y="169"/>
                      </a:cubicBezTo>
                      <a:cubicBezTo>
                        <a:pt x="86" y="167"/>
                        <a:pt x="88" y="165"/>
                        <a:pt x="90" y="165"/>
                      </a:cubicBezTo>
                      <a:cubicBezTo>
                        <a:pt x="92" y="165"/>
                        <a:pt x="94" y="167"/>
                        <a:pt x="94" y="169"/>
                      </a:cubicBezTo>
                      <a:cubicBezTo>
                        <a:pt x="94" y="171"/>
                        <a:pt x="92" y="173"/>
                        <a:pt x="90" y="173"/>
                      </a:cubicBezTo>
                      <a:close/>
                      <a:moveTo>
                        <a:pt x="104" y="145"/>
                      </a:moveTo>
                      <a:cubicBezTo>
                        <a:pt x="104" y="143"/>
                        <a:pt x="106" y="141"/>
                        <a:pt x="108" y="141"/>
                      </a:cubicBezTo>
                      <a:cubicBezTo>
                        <a:pt x="110" y="141"/>
                        <a:pt x="112" y="143"/>
                        <a:pt x="112" y="145"/>
                      </a:cubicBezTo>
                      <a:cubicBezTo>
                        <a:pt x="112" y="147"/>
                        <a:pt x="110" y="149"/>
                        <a:pt x="108" y="149"/>
                      </a:cubicBezTo>
                      <a:cubicBezTo>
                        <a:pt x="106" y="149"/>
                        <a:pt x="104" y="147"/>
                        <a:pt x="104" y="145"/>
                      </a:cubicBezTo>
                      <a:close/>
                      <a:moveTo>
                        <a:pt x="117" y="167"/>
                      </a:moveTo>
                      <a:cubicBezTo>
                        <a:pt x="113" y="167"/>
                        <a:pt x="109" y="164"/>
                        <a:pt x="109" y="159"/>
                      </a:cubicBezTo>
                      <a:cubicBezTo>
                        <a:pt x="109" y="155"/>
                        <a:pt x="113" y="151"/>
                        <a:pt x="117" y="151"/>
                      </a:cubicBezTo>
                      <a:cubicBezTo>
                        <a:pt x="122" y="151"/>
                        <a:pt x="126" y="155"/>
                        <a:pt x="126" y="159"/>
                      </a:cubicBezTo>
                      <a:cubicBezTo>
                        <a:pt x="126" y="164"/>
                        <a:pt x="122" y="167"/>
                        <a:pt x="117" y="1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3162805" y="4088679"/>
                <a:ext cx="1036638" cy="815976"/>
                <a:chOff x="3162805" y="4088679"/>
                <a:chExt cx="1036638" cy="815976"/>
              </a:xfrm>
              <a:grpFill/>
            </p:grpSpPr>
            <p:sp>
              <p:nvSpPr>
                <p:cNvPr id="69" name="Freeform 128"/>
                <p:cNvSpPr>
                  <a:spLocks/>
                </p:cNvSpPr>
                <p:nvPr/>
              </p:nvSpPr>
              <p:spPr bwMode="auto">
                <a:xfrm>
                  <a:off x="3383468" y="4499842"/>
                  <a:ext cx="555625" cy="404813"/>
                </a:xfrm>
                <a:custGeom>
                  <a:avLst/>
                  <a:gdLst>
                    <a:gd name="T0" fmla="*/ 0 w 148"/>
                    <a:gd name="T1" fmla="*/ 0 h 108"/>
                    <a:gd name="T2" fmla="*/ 0 w 148"/>
                    <a:gd name="T3" fmla="*/ 81 h 108"/>
                    <a:gd name="T4" fmla="*/ 74 w 148"/>
                    <a:gd name="T5" fmla="*/ 108 h 108"/>
                    <a:gd name="T6" fmla="*/ 148 w 148"/>
                    <a:gd name="T7" fmla="*/ 81 h 108"/>
                    <a:gd name="T8" fmla="*/ 148 w 148"/>
                    <a:gd name="T9" fmla="*/ 5 h 108"/>
                    <a:gd name="T10" fmla="*/ 79 w 148"/>
                    <a:gd name="T11" fmla="*/ 39 h 108"/>
                    <a:gd name="T12" fmla="*/ 0 w 148"/>
                    <a:gd name="T13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8" h="108">
                      <a:moveTo>
                        <a:pt x="0" y="0"/>
                      </a:move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17" y="97"/>
                        <a:pt x="44" y="108"/>
                        <a:pt x="74" y="108"/>
                      </a:cubicBezTo>
                      <a:cubicBezTo>
                        <a:pt x="104" y="108"/>
                        <a:pt x="131" y="97"/>
                        <a:pt x="148" y="81"/>
                      </a:cubicBezTo>
                      <a:cubicBezTo>
                        <a:pt x="148" y="5"/>
                        <a:pt x="148" y="5"/>
                        <a:pt x="148" y="5"/>
                      </a:cubicBezTo>
                      <a:cubicBezTo>
                        <a:pt x="79" y="39"/>
                        <a:pt x="79" y="39"/>
                        <a:pt x="79" y="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0" name="Freeform 129"/>
                <p:cNvSpPr>
                  <a:spLocks/>
                </p:cNvSpPr>
                <p:nvPr/>
              </p:nvSpPr>
              <p:spPr bwMode="auto">
                <a:xfrm>
                  <a:off x="3162805" y="4088679"/>
                  <a:ext cx="1036638" cy="519113"/>
                </a:xfrm>
                <a:custGeom>
                  <a:avLst/>
                  <a:gdLst>
                    <a:gd name="T0" fmla="*/ 653 w 653"/>
                    <a:gd name="T1" fmla="*/ 164 h 327"/>
                    <a:gd name="T2" fmla="*/ 326 w 653"/>
                    <a:gd name="T3" fmla="*/ 0 h 327"/>
                    <a:gd name="T4" fmla="*/ 0 w 653"/>
                    <a:gd name="T5" fmla="*/ 164 h 327"/>
                    <a:gd name="T6" fmla="*/ 326 w 653"/>
                    <a:gd name="T7" fmla="*/ 327 h 327"/>
                    <a:gd name="T8" fmla="*/ 653 w 653"/>
                    <a:gd name="T9" fmla="*/ 164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3" h="327">
                      <a:moveTo>
                        <a:pt x="653" y="164"/>
                      </a:moveTo>
                      <a:lnTo>
                        <a:pt x="326" y="0"/>
                      </a:lnTo>
                      <a:lnTo>
                        <a:pt x="0" y="164"/>
                      </a:lnTo>
                      <a:lnTo>
                        <a:pt x="326" y="327"/>
                      </a:lnTo>
                      <a:lnTo>
                        <a:pt x="653" y="1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1" name="Freeform 130"/>
                <p:cNvSpPr>
                  <a:spLocks/>
                </p:cNvSpPr>
                <p:nvPr/>
              </p:nvSpPr>
              <p:spPr bwMode="auto">
                <a:xfrm>
                  <a:off x="4007355" y="4423642"/>
                  <a:ext cx="115888" cy="350838"/>
                </a:xfrm>
                <a:custGeom>
                  <a:avLst/>
                  <a:gdLst>
                    <a:gd name="T0" fmla="*/ 24 w 31"/>
                    <a:gd name="T1" fmla="*/ 49 h 93"/>
                    <a:gd name="T2" fmla="*/ 24 w 31"/>
                    <a:gd name="T3" fmla="*/ 0 h 93"/>
                    <a:gd name="T4" fmla="*/ 8 w 31"/>
                    <a:gd name="T5" fmla="*/ 7 h 93"/>
                    <a:gd name="T6" fmla="*/ 8 w 31"/>
                    <a:gd name="T7" fmla="*/ 49 h 93"/>
                    <a:gd name="T8" fmla="*/ 0 w 31"/>
                    <a:gd name="T9" fmla="*/ 63 h 93"/>
                    <a:gd name="T10" fmla="*/ 16 w 31"/>
                    <a:gd name="T11" fmla="*/ 93 h 93"/>
                    <a:gd name="T12" fmla="*/ 31 w 31"/>
                    <a:gd name="T13" fmla="*/ 63 h 93"/>
                    <a:gd name="T14" fmla="*/ 24 w 31"/>
                    <a:gd name="T15" fmla="*/ 4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93">
                      <a:moveTo>
                        <a:pt x="24" y="49"/>
                      </a:move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49"/>
                        <a:pt x="8" y="49"/>
                        <a:pt x="8" y="49"/>
                      </a:cubicBezTo>
                      <a:cubicBezTo>
                        <a:pt x="3" y="52"/>
                        <a:pt x="0" y="57"/>
                        <a:pt x="0" y="63"/>
                      </a:cubicBezTo>
                      <a:cubicBezTo>
                        <a:pt x="0" y="72"/>
                        <a:pt x="7" y="93"/>
                        <a:pt x="16" y="93"/>
                      </a:cubicBezTo>
                      <a:cubicBezTo>
                        <a:pt x="24" y="93"/>
                        <a:pt x="31" y="72"/>
                        <a:pt x="31" y="63"/>
                      </a:cubicBezTo>
                      <a:cubicBezTo>
                        <a:pt x="31" y="57"/>
                        <a:pt x="28" y="52"/>
                        <a:pt x="24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65" name="组合 64"/>
              <p:cNvGrpSpPr/>
              <p:nvPr/>
            </p:nvGrpSpPr>
            <p:grpSpPr>
              <a:xfrm>
                <a:off x="4870955" y="881929"/>
                <a:ext cx="841375" cy="977900"/>
                <a:chOff x="4870955" y="881929"/>
                <a:chExt cx="841375" cy="977900"/>
              </a:xfrm>
              <a:grpFill/>
            </p:grpSpPr>
            <p:sp>
              <p:nvSpPr>
                <p:cNvPr id="66" name="Freeform 133"/>
                <p:cNvSpPr>
                  <a:spLocks/>
                </p:cNvSpPr>
                <p:nvPr/>
              </p:nvSpPr>
              <p:spPr bwMode="auto">
                <a:xfrm>
                  <a:off x="4964618" y="1736004"/>
                  <a:ext cx="150813" cy="123825"/>
                </a:xfrm>
                <a:custGeom>
                  <a:avLst/>
                  <a:gdLst>
                    <a:gd name="T0" fmla="*/ 32 w 40"/>
                    <a:gd name="T1" fmla="*/ 23 h 33"/>
                    <a:gd name="T2" fmla="*/ 28 w 40"/>
                    <a:gd name="T3" fmla="*/ 23 h 33"/>
                    <a:gd name="T4" fmla="*/ 28 w 40"/>
                    <a:gd name="T5" fmla="*/ 0 h 33"/>
                    <a:gd name="T6" fmla="*/ 22 w 40"/>
                    <a:gd name="T7" fmla="*/ 0 h 33"/>
                    <a:gd name="T8" fmla="*/ 22 w 40"/>
                    <a:gd name="T9" fmla="*/ 23 h 33"/>
                    <a:gd name="T10" fmla="*/ 18 w 40"/>
                    <a:gd name="T11" fmla="*/ 23 h 33"/>
                    <a:gd name="T12" fmla="*/ 18 w 40"/>
                    <a:gd name="T13" fmla="*/ 0 h 33"/>
                    <a:gd name="T14" fmla="*/ 11 w 40"/>
                    <a:gd name="T15" fmla="*/ 0 h 33"/>
                    <a:gd name="T16" fmla="*/ 11 w 40"/>
                    <a:gd name="T17" fmla="*/ 23 h 33"/>
                    <a:gd name="T18" fmla="*/ 7 w 40"/>
                    <a:gd name="T19" fmla="*/ 23 h 33"/>
                    <a:gd name="T20" fmla="*/ 7 w 40"/>
                    <a:gd name="T21" fmla="*/ 0 h 33"/>
                    <a:gd name="T22" fmla="*/ 0 w 40"/>
                    <a:gd name="T23" fmla="*/ 0 h 33"/>
                    <a:gd name="T24" fmla="*/ 0 w 40"/>
                    <a:gd name="T25" fmla="*/ 27 h 33"/>
                    <a:gd name="T26" fmla="*/ 7 w 40"/>
                    <a:gd name="T27" fmla="*/ 33 h 33"/>
                    <a:gd name="T28" fmla="*/ 33 w 40"/>
                    <a:gd name="T29" fmla="*/ 33 h 33"/>
                    <a:gd name="T30" fmla="*/ 40 w 40"/>
                    <a:gd name="T31" fmla="*/ 27 h 33"/>
                    <a:gd name="T32" fmla="*/ 40 w 40"/>
                    <a:gd name="T33" fmla="*/ 0 h 33"/>
                    <a:gd name="T34" fmla="*/ 32 w 40"/>
                    <a:gd name="T35" fmla="*/ 0 h 33"/>
                    <a:gd name="T36" fmla="*/ 32 w 40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40" y="30"/>
                        <a:pt x="40" y="27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7" name="Freeform 134"/>
                <p:cNvSpPr>
                  <a:spLocks/>
                </p:cNvSpPr>
                <p:nvPr/>
              </p:nvSpPr>
              <p:spPr bwMode="auto">
                <a:xfrm>
                  <a:off x="5448805" y="1736004"/>
                  <a:ext cx="147638" cy="123825"/>
                </a:xfrm>
                <a:custGeom>
                  <a:avLst/>
                  <a:gdLst>
                    <a:gd name="T0" fmla="*/ 32 w 39"/>
                    <a:gd name="T1" fmla="*/ 23 h 33"/>
                    <a:gd name="T2" fmla="*/ 28 w 39"/>
                    <a:gd name="T3" fmla="*/ 23 h 33"/>
                    <a:gd name="T4" fmla="*/ 28 w 39"/>
                    <a:gd name="T5" fmla="*/ 0 h 33"/>
                    <a:gd name="T6" fmla="*/ 22 w 39"/>
                    <a:gd name="T7" fmla="*/ 0 h 33"/>
                    <a:gd name="T8" fmla="*/ 22 w 39"/>
                    <a:gd name="T9" fmla="*/ 23 h 33"/>
                    <a:gd name="T10" fmla="*/ 18 w 39"/>
                    <a:gd name="T11" fmla="*/ 23 h 33"/>
                    <a:gd name="T12" fmla="*/ 18 w 39"/>
                    <a:gd name="T13" fmla="*/ 0 h 33"/>
                    <a:gd name="T14" fmla="*/ 11 w 39"/>
                    <a:gd name="T15" fmla="*/ 0 h 33"/>
                    <a:gd name="T16" fmla="*/ 11 w 39"/>
                    <a:gd name="T17" fmla="*/ 23 h 33"/>
                    <a:gd name="T18" fmla="*/ 7 w 39"/>
                    <a:gd name="T19" fmla="*/ 23 h 33"/>
                    <a:gd name="T20" fmla="*/ 7 w 39"/>
                    <a:gd name="T21" fmla="*/ 0 h 33"/>
                    <a:gd name="T22" fmla="*/ 0 w 39"/>
                    <a:gd name="T23" fmla="*/ 0 h 33"/>
                    <a:gd name="T24" fmla="*/ 0 w 39"/>
                    <a:gd name="T25" fmla="*/ 27 h 33"/>
                    <a:gd name="T26" fmla="*/ 7 w 39"/>
                    <a:gd name="T27" fmla="*/ 33 h 33"/>
                    <a:gd name="T28" fmla="*/ 33 w 39"/>
                    <a:gd name="T29" fmla="*/ 33 h 33"/>
                    <a:gd name="T30" fmla="*/ 39 w 39"/>
                    <a:gd name="T31" fmla="*/ 27 h 33"/>
                    <a:gd name="T32" fmla="*/ 39 w 39"/>
                    <a:gd name="T33" fmla="*/ 0 h 33"/>
                    <a:gd name="T34" fmla="*/ 32 w 39"/>
                    <a:gd name="T35" fmla="*/ 0 h 33"/>
                    <a:gd name="T36" fmla="*/ 32 w 39"/>
                    <a:gd name="T37" fmla="*/ 2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9" h="33">
                      <a:moveTo>
                        <a:pt x="32" y="23"/>
                      </a:moveTo>
                      <a:cubicBezTo>
                        <a:pt x="28" y="23"/>
                        <a:pt x="28" y="23"/>
                        <a:pt x="28" y="23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30"/>
                        <a:pt x="3" y="33"/>
                        <a:pt x="7" y="33"/>
                      </a:cubicBezTo>
                      <a:cubicBezTo>
                        <a:pt x="33" y="33"/>
                        <a:pt x="33" y="33"/>
                        <a:pt x="33" y="33"/>
                      </a:cubicBezTo>
                      <a:cubicBezTo>
                        <a:pt x="37" y="33"/>
                        <a:pt x="39" y="30"/>
                        <a:pt x="39" y="27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lnTo>
                        <a:pt x="32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8" name="Freeform 135"/>
                <p:cNvSpPr>
                  <a:spLocks noEditPoints="1"/>
                </p:cNvSpPr>
                <p:nvPr/>
              </p:nvSpPr>
              <p:spPr bwMode="auto">
                <a:xfrm>
                  <a:off x="4870955" y="881929"/>
                  <a:ext cx="841375" cy="842963"/>
                </a:xfrm>
                <a:custGeom>
                  <a:avLst/>
                  <a:gdLst>
                    <a:gd name="T0" fmla="*/ 202 w 224"/>
                    <a:gd name="T1" fmla="*/ 83 h 224"/>
                    <a:gd name="T2" fmla="*/ 200 w 224"/>
                    <a:gd name="T3" fmla="*/ 94 h 224"/>
                    <a:gd name="T4" fmla="*/ 193 w 224"/>
                    <a:gd name="T5" fmla="*/ 67 h 224"/>
                    <a:gd name="T6" fmla="*/ 111 w 224"/>
                    <a:gd name="T7" fmla="*/ 0 h 224"/>
                    <a:gd name="T8" fmla="*/ 29 w 224"/>
                    <a:gd name="T9" fmla="*/ 67 h 224"/>
                    <a:gd name="T10" fmla="*/ 24 w 224"/>
                    <a:gd name="T11" fmla="*/ 93 h 224"/>
                    <a:gd name="T12" fmla="*/ 22 w 224"/>
                    <a:gd name="T13" fmla="*/ 82 h 224"/>
                    <a:gd name="T14" fmla="*/ 0 w 224"/>
                    <a:gd name="T15" fmla="*/ 84 h 224"/>
                    <a:gd name="T16" fmla="*/ 2 w 224"/>
                    <a:gd name="T17" fmla="*/ 124 h 224"/>
                    <a:gd name="T18" fmla="*/ 24 w 224"/>
                    <a:gd name="T19" fmla="*/ 122 h 224"/>
                    <a:gd name="T20" fmla="*/ 29 w 224"/>
                    <a:gd name="T21" fmla="*/ 104 h 224"/>
                    <a:gd name="T22" fmla="*/ 24 w 224"/>
                    <a:gd name="T23" fmla="*/ 147 h 224"/>
                    <a:gd name="T24" fmla="*/ 11 w 224"/>
                    <a:gd name="T25" fmla="*/ 204 h 224"/>
                    <a:gd name="T26" fmla="*/ 3 w 224"/>
                    <a:gd name="T27" fmla="*/ 224 h 224"/>
                    <a:gd name="T28" fmla="*/ 217 w 224"/>
                    <a:gd name="T29" fmla="*/ 216 h 224"/>
                    <a:gd name="T30" fmla="*/ 211 w 224"/>
                    <a:gd name="T31" fmla="*/ 165 h 224"/>
                    <a:gd name="T32" fmla="*/ 193 w 224"/>
                    <a:gd name="T33" fmla="*/ 147 h 224"/>
                    <a:gd name="T34" fmla="*/ 200 w 224"/>
                    <a:gd name="T35" fmla="*/ 105 h 224"/>
                    <a:gd name="T36" fmla="*/ 202 w 224"/>
                    <a:gd name="T37" fmla="*/ 125 h 224"/>
                    <a:gd name="T38" fmla="*/ 224 w 224"/>
                    <a:gd name="T39" fmla="*/ 123 h 224"/>
                    <a:gd name="T40" fmla="*/ 222 w 224"/>
                    <a:gd name="T41" fmla="*/ 83 h 224"/>
                    <a:gd name="T42" fmla="*/ 188 w 224"/>
                    <a:gd name="T43" fmla="*/ 44 h 224"/>
                    <a:gd name="T44" fmla="*/ 34 w 224"/>
                    <a:gd name="T45" fmla="*/ 61 h 224"/>
                    <a:gd name="T46" fmla="*/ 177 w 224"/>
                    <a:gd name="T47" fmla="*/ 83 h 224"/>
                    <a:gd name="T48" fmla="*/ 45 w 224"/>
                    <a:gd name="T49" fmla="*/ 141 h 224"/>
                    <a:gd name="T50" fmla="*/ 177 w 224"/>
                    <a:gd name="T51" fmla="*/ 83 h 224"/>
                    <a:gd name="T52" fmla="*/ 27 w 224"/>
                    <a:gd name="T53" fmla="*/ 181 h 224"/>
                    <a:gd name="T54" fmla="*/ 64 w 224"/>
                    <a:gd name="T55" fmla="*/ 181 h 224"/>
                    <a:gd name="T56" fmla="*/ 151 w 224"/>
                    <a:gd name="T57" fmla="*/ 203 h 224"/>
                    <a:gd name="T58" fmla="*/ 68 w 224"/>
                    <a:gd name="T59" fmla="*/ 199 h 224"/>
                    <a:gd name="T60" fmla="*/ 146 w 224"/>
                    <a:gd name="T61" fmla="*/ 193 h 224"/>
                    <a:gd name="T62" fmla="*/ 151 w 224"/>
                    <a:gd name="T63" fmla="*/ 203 h 224"/>
                    <a:gd name="T64" fmla="*/ 74 w 224"/>
                    <a:gd name="T65" fmla="*/ 185 h 224"/>
                    <a:gd name="T66" fmla="*/ 74 w 224"/>
                    <a:gd name="T67" fmla="*/ 173 h 224"/>
                    <a:gd name="T68" fmla="*/ 152 w 224"/>
                    <a:gd name="T69" fmla="*/ 179 h 224"/>
                    <a:gd name="T70" fmla="*/ 146 w 224"/>
                    <a:gd name="T71" fmla="*/ 164 h 224"/>
                    <a:gd name="T72" fmla="*/ 68 w 224"/>
                    <a:gd name="T73" fmla="*/ 158 h 224"/>
                    <a:gd name="T74" fmla="*/ 152 w 224"/>
                    <a:gd name="T75" fmla="*/ 157 h 224"/>
                    <a:gd name="T76" fmla="*/ 146 w 224"/>
                    <a:gd name="T77" fmla="*/ 164 h 224"/>
                    <a:gd name="T78" fmla="*/ 155 w 224"/>
                    <a:gd name="T79" fmla="*/ 181 h 224"/>
                    <a:gd name="T80" fmla="*/ 193 w 224"/>
                    <a:gd name="T81" fmla="*/ 18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24" h="224">
                      <a:moveTo>
                        <a:pt x="222" y="83"/>
                      </a:moveTo>
                      <a:cubicBezTo>
                        <a:pt x="202" y="83"/>
                        <a:pt x="202" y="83"/>
                        <a:pt x="202" y="83"/>
                      </a:cubicBezTo>
                      <a:cubicBezTo>
                        <a:pt x="201" y="83"/>
                        <a:pt x="200" y="84"/>
                        <a:pt x="200" y="85"/>
                      </a:cubicBezTo>
                      <a:cubicBezTo>
                        <a:pt x="200" y="94"/>
                        <a:pt x="200" y="94"/>
                        <a:pt x="200" y="94"/>
                      </a:cubicBezTo>
                      <a:cubicBezTo>
                        <a:pt x="193" y="94"/>
                        <a:pt x="193" y="94"/>
                        <a:pt x="193" y="94"/>
                      </a:cubicBezTo>
                      <a:cubicBezTo>
                        <a:pt x="193" y="67"/>
                        <a:pt x="193" y="67"/>
                        <a:pt x="193" y="67"/>
                      </a:cubicBezTo>
                      <a:cubicBezTo>
                        <a:pt x="193" y="38"/>
                        <a:pt x="193" y="38"/>
                        <a:pt x="193" y="38"/>
                      </a:cubicBezTo>
                      <a:cubicBezTo>
                        <a:pt x="193" y="17"/>
                        <a:pt x="157" y="0"/>
                        <a:pt x="111" y="0"/>
                      </a:cubicBezTo>
                      <a:cubicBezTo>
                        <a:pt x="65" y="0"/>
                        <a:pt x="29" y="17"/>
                        <a:pt x="29" y="38"/>
                      </a:cubicBezTo>
                      <a:cubicBezTo>
                        <a:pt x="29" y="67"/>
                        <a:pt x="29" y="67"/>
                        <a:pt x="29" y="67"/>
                      </a:cubicBezTo>
                      <a:cubicBezTo>
                        <a:pt x="29" y="93"/>
                        <a:pt x="29" y="93"/>
                        <a:pt x="29" y="93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4" y="84"/>
                        <a:pt x="24" y="84"/>
                        <a:pt x="24" y="84"/>
                      </a:cubicBezTo>
                      <a:cubicBezTo>
                        <a:pt x="24" y="83"/>
                        <a:pt x="23" y="82"/>
                        <a:pt x="22" y="82"/>
                      </a:cubicBezTo>
                      <a:cubicBezTo>
                        <a:pt x="2" y="82"/>
                        <a:pt x="2" y="82"/>
                        <a:pt x="2" y="82"/>
                      </a:cubicBezTo>
                      <a:cubicBezTo>
                        <a:pt x="1" y="82"/>
                        <a:pt x="0" y="83"/>
                        <a:pt x="0" y="84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123"/>
                        <a:pt x="1" y="124"/>
                        <a:pt x="2" y="124"/>
                      </a:cubicBezTo>
                      <a:cubicBezTo>
                        <a:pt x="22" y="124"/>
                        <a:pt x="22" y="124"/>
                        <a:pt x="22" y="124"/>
                      </a:cubicBezTo>
                      <a:cubicBezTo>
                        <a:pt x="23" y="124"/>
                        <a:pt x="24" y="123"/>
                        <a:pt x="24" y="12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9" y="104"/>
                        <a:pt x="29" y="104"/>
                        <a:pt x="29" y="104"/>
                      </a:cubicBezTo>
                      <a:cubicBezTo>
                        <a:pt x="29" y="147"/>
                        <a:pt x="29" y="147"/>
                        <a:pt x="29" y="147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17" y="147"/>
                        <a:pt x="11" y="155"/>
                        <a:pt x="11" y="165"/>
                      </a:cubicBezTo>
                      <a:cubicBezTo>
                        <a:pt x="11" y="204"/>
                        <a:pt x="11" y="204"/>
                        <a:pt x="11" y="204"/>
                      </a:cubicBezTo>
                      <a:cubicBezTo>
                        <a:pt x="7" y="205"/>
                        <a:pt x="3" y="210"/>
                        <a:pt x="3" y="216"/>
                      </a:cubicBezTo>
                      <a:cubicBezTo>
                        <a:pt x="3" y="224"/>
                        <a:pt x="3" y="224"/>
                        <a:pt x="3" y="224"/>
                      </a:cubicBezTo>
                      <a:cubicBezTo>
                        <a:pt x="217" y="224"/>
                        <a:pt x="217" y="224"/>
                        <a:pt x="217" y="224"/>
                      </a:cubicBezTo>
                      <a:cubicBezTo>
                        <a:pt x="217" y="216"/>
                        <a:pt x="217" y="216"/>
                        <a:pt x="217" y="216"/>
                      </a:cubicBezTo>
                      <a:cubicBezTo>
                        <a:pt x="217" y="211"/>
                        <a:pt x="214" y="207"/>
                        <a:pt x="211" y="205"/>
                      </a:cubicBezTo>
                      <a:cubicBezTo>
                        <a:pt x="211" y="165"/>
                        <a:pt x="211" y="165"/>
                        <a:pt x="211" y="165"/>
                      </a:cubicBezTo>
                      <a:cubicBezTo>
                        <a:pt x="211" y="155"/>
                        <a:pt x="205" y="147"/>
                        <a:pt x="198" y="147"/>
                      </a:cubicBezTo>
                      <a:cubicBezTo>
                        <a:pt x="193" y="147"/>
                        <a:pt x="193" y="147"/>
                        <a:pt x="193" y="147"/>
                      </a:cubicBezTo>
                      <a:cubicBezTo>
                        <a:pt x="193" y="105"/>
                        <a:pt x="193" y="105"/>
                        <a:pt x="193" y="105"/>
                      </a:cubicBezTo>
                      <a:cubicBezTo>
                        <a:pt x="200" y="105"/>
                        <a:pt x="200" y="105"/>
                        <a:pt x="200" y="105"/>
                      </a:cubicBezTo>
                      <a:cubicBezTo>
                        <a:pt x="200" y="123"/>
                        <a:pt x="200" y="123"/>
                        <a:pt x="200" y="123"/>
                      </a:cubicBezTo>
                      <a:cubicBezTo>
                        <a:pt x="200" y="125"/>
                        <a:pt x="201" y="125"/>
                        <a:pt x="202" y="125"/>
                      </a:cubicBezTo>
                      <a:cubicBezTo>
                        <a:pt x="222" y="125"/>
                        <a:pt x="222" y="125"/>
                        <a:pt x="222" y="125"/>
                      </a:cubicBezTo>
                      <a:cubicBezTo>
                        <a:pt x="223" y="125"/>
                        <a:pt x="224" y="125"/>
                        <a:pt x="224" y="123"/>
                      </a:cubicBezTo>
                      <a:cubicBezTo>
                        <a:pt x="224" y="85"/>
                        <a:pt x="224" y="85"/>
                        <a:pt x="224" y="85"/>
                      </a:cubicBezTo>
                      <a:cubicBezTo>
                        <a:pt x="224" y="84"/>
                        <a:pt x="223" y="83"/>
                        <a:pt x="222" y="83"/>
                      </a:cubicBezTo>
                      <a:close/>
                      <a:moveTo>
                        <a:pt x="34" y="44"/>
                      </a:moveTo>
                      <a:cubicBezTo>
                        <a:pt x="188" y="44"/>
                        <a:pt x="188" y="44"/>
                        <a:pt x="188" y="44"/>
                      </a:cubicBezTo>
                      <a:cubicBezTo>
                        <a:pt x="188" y="61"/>
                        <a:pt x="188" y="61"/>
                        <a:pt x="188" y="61"/>
                      </a:cubicBezTo>
                      <a:cubicBezTo>
                        <a:pt x="34" y="61"/>
                        <a:pt x="34" y="61"/>
                        <a:pt x="34" y="61"/>
                      </a:cubicBezTo>
                      <a:lnTo>
                        <a:pt x="34" y="44"/>
                      </a:lnTo>
                      <a:close/>
                      <a:moveTo>
                        <a:pt x="177" y="83"/>
                      </a:moveTo>
                      <a:cubicBezTo>
                        <a:pt x="177" y="141"/>
                        <a:pt x="177" y="141"/>
                        <a:pt x="177" y="141"/>
                      </a:cubicBezTo>
                      <a:cubicBezTo>
                        <a:pt x="45" y="141"/>
                        <a:pt x="45" y="141"/>
                        <a:pt x="45" y="141"/>
                      </a:cubicBezTo>
                      <a:cubicBezTo>
                        <a:pt x="45" y="83"/>
                        <a:pt x="45" y="83"/>
                        <a:pt x="45" y="83"/>
                      </a:cubicBezTo>
                      <a:lnTo>
                        <a:pt x="177" y="83"/>
                      </a:lnTo>
                      <a:close/>
                      <a:moveTo>
                        <a:pt x="45" y="200"/>
                      </a:moveTo>
                      <a:cubicBezTo>
                        <a:pt x="34" y="200"/>
                        <a:pt x="27" y="192"/>
                        <a:pt x="27" y="181"/>
                      </a:cubicBezTo>
                      <a:cubicBezTo>
                        <a:pt x="27" y="170"/>
                        <a:pt x="34" y="162"/>
                        <a:pt x="45" y="162"/>
                      </a:cubicBezTo>
                      <a:cubicBezTo>
                        <a:pt x="57" y="162"/>
                        <a:pt x="64" y="170"/>
                        <a:pt x="64" y="181"/>
                      </a:cubicBezTo>
                      <a:cubicBezTo>
                        <a:pt x="64" y="192"/>
                        <a:pt x="57" y="200"/>
                        <a:pt x="45" y="200"/>
                      </a:cubicBezTo>
                      <a:close/>
                      <a:moveTo>
                        <a:pt x="151" y="203"/>
                      </a:moveTo>
                      <a:cubicBezTo>
                        <a:pt x="69" y="203"/>
                        <a:pt x="69" y="203"/>
                        <a:pt x="69" y="203"/>
                      </a:cubicBezTo>
                      <a:cubicBezTo>
                        <a:pt x="68" y="202"/>
                        <a:pt x="68" y="201"/>
                        <a:pt x="68" y="199"/>
                      </a:cubicBezTo>
                      <a:cubicBezTo>
                        <a:pt x="68" y="196"/>
                        <a:pt x="71" y="193"/>
                        <a:pt x="74" y="193"/>
                      </a:cubicBezTo>
                      <a:cubicBezTo>
                        <a:pt x="146" y="193"/>
                        <a:pt x="146" y="193"/>
                        <a:pt x="146" y="193"/>
                      </a:cubicBezTo>
                      <a:cubicBezTo>
                        <a:pt x="149" y="193"/>
                        <a:pt x="152" y="196"/>
                        <a:pt x="152" y="199"/>
                      </a:cubicBezTo>
                      <a:cubicBezTo>
                        <a:pt x="152" y="201"/>
                        <a:pt x="152" y="202"/>
                        <a:pt x="151" y="203"/>
                      </a:cubicBezTo>
                      <a:close/>
                      <a:moveTo>
                        <a:pt x="146" y="185"/>
                      </a:moveTo>
                      <a:cubicBezTo>
                        <a:pt x="74" y="185"/>
                        <a:pt x="74" y="185"/>
                        <a:pt x="74" y="185"/>
                      </a:cubicBezTo>
                      <a:cubicBezTo>
                        <a:pt x="71" y="185"/>
                        <a:pt x="68" y="182"/>
                        <a:pt x="68" y="179"/>
                      </a:cubicBezTo>
                      <a:cubicBezTo>
                        <a:pt x="68" y="175"/>
                        <a:pt x="71" y="173"/>
                        <a:pt x="74" y="173"/>
                      </a:cubicBezTo>
                      <a:cubicBezTo>
                        <a:pt x="146" y="173"/>
                        <a:pt x="146" y="173"/>
                        <a:pt x="146" y="173"/>
                      </a:cubicBezTo>
                      <a:cubicBezTo>
                        <a:pt x="149" y="173"/>
                        <a:pt x="152" y="175"/>
                        <a:pt x="152" y="179"/>
                      </a:cubicBezTo>
                      <a:cubicBezTo>
                        <a:pt x="152" y="182"/>
                        <a:pt x="149" y="185"/>
                        <a:pt x="146" y="185"/>
                      </a:cubicBezTo>
                      <a:close/>
                      <a:moveTo>
                        <a:pt x="146" y="164"/>
                      </a:moveTo>
                      <a:cubicBezTo>
                        <a:pt x="74" y="164"/>
                        <a:pt x="74" y="164"/>
                        <a:pt x="74" y="164"/>
                      </a:cubicBezTo>
                      <a:cubicBezTo>
                        <a:pt x="71" y="164"/>
                        <a:pt x="68" y="161"/>
                        <a:pt x="68" y="158"/>
                      </a:cubicBezTo>
                      <a:cubicBezTo>
                        <a:pt x="68" y="157"/>
                        <a:pt x="68" y="157"/>
                        <a:pt x="68" y="157"/>
                      </a:cubicBezTo>
                      <a:cubicBezTo>
                        <a:pt x="152" y="157"/>
                        <a:pt x="152" y="157"/>
                        <a:pt x="152" y="157"/>
                      </a:cubicBezTo>
                      <a:cubicBezTo>
                        <a:pt x="152" y="158"/>
                        <a:pt x="152" y="158"/>
                        <a:pt x="152" y="158"/>
                      </a:cubicBezTo>
                      <a:cubicBezTo>
                        <a:pt x="152" y="161"/>
                        <a:pt x="149" y="164"/>
                        <a:pt x="146" y="164"/>
                      </a:cubicBezTo>
                      <a:close/>
                      <a:moveTo>
                        <a:pt x="174" y="200"/>
                      </a:moveTo>
                      <a:cubicBezTo>
                        <a:pt x="163" y="200"/>
                        <a:pt x="155" y="191"/>
                        <a:pt x="155" y="181"/>
                      </a:cubicBezTo>
                      <a:cubicBezTo>
                        <a:pt x="155" y="169"/>
                        <a:pt x="163" y="161"/>
                        <a:pt x="174" y="161"/>
                      </a:cubicBezTo>
                      <a:cubicBezTo>
                        <a:pt x="185" y="161"/>
                        <a:pt x="193" y="169"/>
                        <a:pt x="193" y="181"/>
                      </a:cubicBezTo>
                      <a:cubicBezTo>
                        <a:pt x="193" y="191"/>
                        <a:pt x="186" y="200"/>
                        <a:pt x="174" y="2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189155" y="3862507"/>
              <a:ext cx="4392000" cy="586439"/>
              <a:chOff x="393701" y="2014538"/>
              <a:chExt cx="8310562" cy="1109663"/>
            </a:xfrm>
            <a:grpFill/>
          </p:grpSpPr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393701" y="2254251"/>
                <a:ext cx="323850" cy="779463"/>
              </a:xfrm>
              <a:custGeom>
                <a:avLst/>
                <a:gdLst>
                  <a:gd name="T0" fmla="*/ 76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6 w 86"/>
                  <a:gd name="T9" fmla="*/ 22 h 206"/>
                  <a:gd name="T10" fmla="*/ 16 w 86"/>
                  <a:gd name="T11" fmla="*/ 189 h 206"/>
                  <a:gd name="T12" fmla="*/ 33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6 w 86"/>
                  <a:gd name="T21" fmla="*/ 22 h 206"/>
                  <a:gd name="T22" fmla="*/ 86 w 86"/>
                  <a:gd name="T23" fmla="*/ 11 h 206"/>
                  <a:gd name="T24" fmla="*/ 76 w 86"/>
                  <a:gd name="T25" fmla="*/ 0 h 206"/>
                  <a:gd name="T26" fmla="*/ 28 w 86"/>
                  <a:gd name="T27" fmla="*/ 135 h 206"/>
                  <a:gd name="T28" fmla="*/ 28 w 86"/>
                  <a:gd name="T29" fmla="*/ 22 h 206"/>
                  <a:gd name="T30" fmla="*/ 59 w 86"/>
                  <a:gd name="T31" fmla="*/ 22 h 206"/>
                  <a:gd name="T32" fmla="*/ 59 w 86"/>
                  <a:gd name="T33" fmla="*/ 135 h 206"/>
                  <a:gd name="T34" fmla="*/ 28 w 86"/>
                  <a:gd name="T35" fmla="*/ 135 h 206"/>
                  <a:gd name="T36" fmla="*/ 52 w 86"/>
                  <a:gd name="T37" fmla="*/ 200 h 206"/>
                  <a:gd name="T38" fmla="*/ 43 w 86"/>
                  <a:gd name="T39" fmla="*/ 192 h 206"/>
                  <a:gd name="T40" fmla="*/ 52 w 86"/>
                  <a:gd name="T41" fmla="*/ 184 h 206"/>
                  <a:gd name="T42" fmla="*/ 60 w 86"/>
                  <a:gd name="T43" fmla="*/ 192 h 206"/>
                  <a:gd name="T44" fmla="*/ 52 w 86"/>
                  <a:gd name="T45" fmla="*/ 200 h 206"/>
                  <a:gd name="T46" fmla="*/ 58 w 86"/>
                  <a:gd name="T47" fmla="*/ 169 h 206"/>
                  <a:gd name="T48" fmla="*/ 54 w 86"/>
                  <a:gd name="T49" fmla="*/ 165 h 206"/>
                  <a:gd name="T50" fmla="*/ 58 w 86"/>
                  <a:gd name="T51" fmla="*/ 161 h 206"/>
                  <a:gd name="T52" fmla="*/ 61 w 86"/>
                  <a:gd name="T53" fmla="*/ 165 h 206"/>
                  <a:gd name="T54" fmla="*/ 58 w 86"/>
                  <a:gd name="T55" fmla="*/ 1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6" h="206">
                    <a:moveTo>
                      <a:pt x="76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16" y="198"/>
                      <a:pt x="23" y="206"/>
                      <a:pt x="33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4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2" y="22"/>
                      <a:pt x="86" y="17"/>
                      <a:pt x="86" y="11"/>
                    </a:cubicBezTo>
                    <a:cubicBezTo>
                      <a:pt x="86" y="5"/>
                      <a:pt x="82" y="0"/>
                      <a:pt x="76" y="0"/>
                    </a:cubicBezTo>
                    <a:close/>
                    <a:moveTo>
                      <a:pt x="28" y="135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135"/>
                      <a:pt x="59" y="135"/>
                      <a:pt x="59" y="135"/>
                    </a:cubicBezTo>
                    <a:lnTo>
                      <a:pt x="28" y="135"/>
                    </a:lnTo>
                    <a:close/>
                    <a:moveTo>
                      <a:pt x="52" y="200"/>
                    </a:moveTo>
                    <a:cubicBezTo>
                      <a:pt x="47" y="200"/>
                      <a:pt x="43" y="197"/>
                      <a:pt x="43" y="192"/>
                    </a:cubicBezTo>
                    <a:cubicBezTo>
                      <a:pt x="43" y="188"/>
                      <a:pt x="47" y="184"/>
                      <a:pt x="52" y="184"/>
                    </a:cubicBezTo>
                    <a:cubicBezTo>
                      <a:pt x="56" y="184"/>
                      <a:pt x="60" y="188"/>
                      <a:pt x="60" y="192"/>
                    </a:cubicBezTo>
                    <a:cubicBezTo>
                      <a:pt x="60" y="197"/>
                      <a:pt x="56" y="200"/>
                      <a:pt x="52" y="200"/>
                    </a:cubicBezTo>
                    <a:close/>
                    <a:moveTo>
                      <a:pt x="58" y="169"/>
                    </a:moveTo>
                    <a:cubicBezTo>
                      <a:pt x="55" y="169"/>
                      <a:pt x="54" y="167"/>
                      <a:pt x="54" y="165"/>
                    </a:cubicBezTo>
                    <a:cubicBezTo>
                      <a:pt x="54" y="163"/>
                      <a:pt x="55" y="161"/>
                      <a:pt x="58" y="161"/>
                    </a:cubicBezTo>
                    <a:cubicBezTo>
                      <a:pt x="60" y="161"/>
                      <a:pt x="61" y="163"/>
                      <a:pt x="61" y="165"/>
                    </a:cubicBezTo>
                    <a:cubicBezTo>
                      <a:pt x="61" y="167"/>
                      <a:pt x="60" y="169"/>
                      <a:pt x="58" y="1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Freeform 8"/>
              <p:cNvSpPr>
                <a:spLocks noEditPoints="1"/>
              </p:cNvSpPr>
              <p:nvPr/>
            </p:nvSpPr>
            <p:spPr bwMode="auto">
              <a:xfrm>
                <a:off x="758826" y="2254251"/>
                <a:ext cx="322263" cy="779463"/>
              </a:xfrm>
              <a:custGeom>
                <a:avLst/>
                <a:gdLst>
                  <a:gd name="T0" fmla="*/ 75 w 86"/>
                  <a:gd name="T1" fmla="*/ 0 h 206"/>
                  <a:gd name="T2" fmla="*/ 11 w 86"/>
                  <a:gd name="T3" fmla="*/ 0 h 206"/>
                  <a:gd name="T4" fmla="*/ 0 w 86"/>
                  <a:gd name="T5" fmla="*/ 11 h 206"/>
                  <a:gd name="T6" fmla="*/ 11 w 86"/>
                  <a:gd name="T7" fmla="*/ 22 h 206"/>
                  <a:gd name="T8" fmla="*/ 15 w 86"/>
                  <a:gd name="T9" fmla="*/ 22 h 206"/>
                  <a:gd name="T10" fmla="*/ 15 w 86"/>
                  <a:gd name="T11" fmla="*/ 189 h 206"/>
                  <a:gd name="T12" fmla="*/ 32 w 86"/>
                  <a:gd name="T13" fmla="*/ 206 h 206"/>
                  <a:gd name="T14" fmla="*/ 54 w 86"/>
                  <a:gd name="T15" fmla="*/ 206 h 206"/>
                  <a:gd name="T16" fmla="*/ 71 w 86"/>
                  <a:gd name="T17" fmla="*/ 189 h 206"/>
                  <a:gd name="T18" fmla="*/ 71 w 86"/>
                  <a:gd name="T19" fmla="*/ 22 h 206"/>
                  <a:gd name="T20" fmla="*/ 75 w 86"/>
                  <a:gd name="T21" fmla="*/ 22 h 206"/>
                  <a:gd name="T22" fmla="*/ 86 w 86"/>
                  <a:gd name="T23" fmla="*/ 11 h 206"/>
                  <a:gd name="T24" fmla="*/ 75 w 86"/>
                  <a:gd name="T25" fmla="*/ 0 h 206"/>
                  <a:gd name="T26" fmla="*/ 27 w 86"/>
                  <a:gd name="T27" fmla="*/ 183 h 206"/>
                  <a:gd name="T28" fmla="*/ 23 w 86"/>
                  <a:gd name="T29" fmla="*/ 179 h 206"/>
                  <a:gd name="T30" fmla="*/ 27 w 86"/>
                  <a:gd name="T31" fmla="*/ 175 h 206"/>
                  <a:gd name="T32" fmla="*/ 31 w 86"/>
                  <a:gd name="T33" fmla="*/ 179 h 206"/>
                  <a:gd name="T34" fmla="*/ 27 w 86"/>
                  <a:gd name="T35" fmla="*/ 183 h 206"/>
                  <a:gd name="T36" fmla="*/ 28 w 86"/>
                  <a:gd name="T37" fmla="*/ 81 h 206"/>
                  <a:gd name="T38" fmla="*/ 28 w 86"/>
                  <a:gd name="T39" fmla="*/ 22 h 206"/>
                  <a:gd name="T40" fmla="*/ 59 w 86"/>
                  <a:gd name="T41" fmla="*/ 22 h 206"/>
                  <a:gd name="T42" fmla="*/ 59 w 86"/>
                  <a:gd name="T43" fmla="*/ 81 h 206"/>
                  <a:gd name="T44" fmla="*/ 28 w 86"/>
                  <a:gd name="T45" fmla="*/ 81 h 206"/>
                  <a:gd name="T46" fmla="*/ 58 w 86"/>
                  <a:gd name="T47" fmla="*/ 152 h 206"/>
                  <a:gd name="T48" fmla="*/ 54 w 86"/>
                  <a:gd name="T49" fmla="*/ 156 h 206"/>
                  <a:gd name="T50" fmla="*/ 50 w 86"/>
                  <a:gd name="T51" fmla="*/ 152 h 206"/>
                  <a:gd name="T52" fmla="*/ 54 w 86"/>
                  <a:gd name="T53" fmla="*/ 148 h 206"/>
                  <a:gd name="T54" fmla="*/ 58 w 86"/>
                  <a:gd name="T55" fmla="*/ 152 h 206"/>
                  <a:gd name="T56" fmla="*/ 53 w 86"/>
                  <a:gd name="T57" fmla="*/ 187 h 206"/>
                  <a:gd name="T58" fmla="*/ 44 w 86"/>
                  <a:gd name="T59" fmla="*/ 179 h 206"/>
                  <a:gd name="T60" fmla="*/ 53 w 86"/>
                  <a:gd name="T61" fmla="*/ 171 h 206"/>
                  <a:gd name="T62" fmla="*/ 61 w 86"/>
                  <a:gd name="T63" fmla="*/ 179 h 206"/>
                  <a:gd name="T64" fmla="*/ 53 w 86"/>
                  <a:gd name="T65" fmla="*/ 187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6" h="206">
                    <a:moveTo>
                      <a:pt x="7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189"/>
                      <a:pt x="15" y="189"/>
                      <a:pt x="15" y="189"/>
                    </a:cubicBezTo>
                    <a:cubicBezTo>
                      <a:pt x="15" y="198"/>
                      <a:pt x="23" y="206"/>
                      <a:pt x="32" y="206"/>
                    </a:cubicBezTo>
                    <a:cubicBezTo>
                      <a:pt x="54" y="206"/>
                      <a:pt x="54" y="206"/>
                      <a:pt x="54" y="206"/>
                    </a:cubicBezTo>
                    <a:cubicBezTo>
                      <a:pt x="63" y="206"/>
                      <a:pt x="71" y="198"/>
                      <a:pt x="71" y="18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22"/>
                      <a:pt x="86" y="17"/>
                      <a:pt x="86" y="11"/>
                    </a:cubicBezTo>
                    <a:cubicBezTo>
                      <a:pt x="86" y="5"/>
                      <a:pt x="81" y="0"/>
                      <a:pt x="75" y="0"/>
                    </a:cubicBezTo>
                    <a:close/>
                    <a:moveTo>
                      <a:pt x="27" y="183"/>
                    </a:moveTo>
                    <a:cubicBezTo>
                      <a:pt x="25" y="183"/>
                      <a:pt x="23" y="181"/>
                      <a:pt x="23" y="179"/>
                    </a:cubicBezTo>
                    <a:cubicBezTo>
                      <a:pt x="23" y="177"/>
                      <a:pt x="25" y="175"/>
                      <a:pt x="27" y="175"/>
                    </a:cubicBezTo>
                    <a:cubicBezTo>
                      <a:pt x="29" y="175"/>
                      <a:pt x="31" y="177"/>
                      <a:pt x="31" y="179"/>
                    </a:cubicBezTo>
                    <a:cubicBezTo>
                      <a:pt x="31" y="181"/>
                      <a:pt x="29" y="183"/>
                      <a:pt x="27" y="183"/>
                    </a:cubicBezTo>
                    <a:close/>
                    <a:moveTo>
                      <a:pt x="28" y="81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81"/>
                      <a:pt x="59" y="81"/>
                      <a:pt x="59" y="81"/>
                    </a:cubicBezTo>
                    <a:lnTo>
                      <a:pt x="28" y="81"/>
                    </a:lnTo>
                    <a:close/>
                    <a:moveTo>
                      <a:pt x="58" y="152"/>
                    </a:moveTo>
                    <a:cubicBezTo>
                      <a:pt x="58" y="154"/>
                      <a:pt x="56" y="156"/>
                      <a:pt x="54" y="156"/>
                    </a:cubicBezTo>
                    <a:cubicBezTo>
                      <a:pt x="52" y="156"/>
                      <a:pt x="50" y="154"/>
                      <a:pt x="50" y="152"/>
                    </a:cubicBezTo>
                    <a:cubicBezTo>
                      <a:pt x="50" y="150"/>
                      <a:pt x="52" y="148"/>
                      <a:pt x="54" y="148"/>
                    </a:cubicBezTo>
                    <a:cubicBezTo>
                      <a:pt x="56" y="148"/>
                      <a:pt x="58" y="150"/>
                      <a:pt x="58" y="152"/>
                    </a:cubicBezTo>
                    <a:close/>
                    <a:moveTo>
                      <a:pt x="53" y="187"/>
                    </a:moveTo>
                    <a:cubicBezTo>
                      <a:pt x="48" y="187"/>
                      <a:pt x="44" y="184"/>
                      <a:pt x="44" y="179"/>
                    </a:cubicBezTo>
                    <a:cubicBezTo>
                      <a:pt x="44" y="175"/>
                      <a:pt x="48" y="171"/>
                      <a:pt x="53" y="171"/>
                    </a:cubicBezTo>
                    <a:cubicBezTo>
                      <a:pt x="57" y="171"/>
                      <a:pt x="61" y="175"/>
                      <a:pt x="61" y="179"/>
                    </a:cubicBezTo>
                    <a:cubicBezTo>
                      <a:pt x="61" y="184"/>
                      <a:pt x="57" y="187"/>
                      <a:pt x="53" y="18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Freeform 11"/>
              <p:cNvSpPr>
                <a:spLocks noEditPoints="1"/>
              </p:cNvSpPr>
              <p:nvPr/>
            </p:nvSpPr>
            <p:spPr bwMode="auto">
              <a:xfrm>
                <a:off x="7983538" y="2046288"/>
                <a:ext cx="720725" cy="1077913"/>
              </a:xfrm>
              <a:custGeom>
                <a:avLst/>
                <a:gdLst>
                  <a:gd name="T0" fmla="*/ 192 w 192"/>
                  <a:gd name="T1" fmla="*/ 209 h 285"/>
                  <a:gd name="T2" fmla="*/ 192 w 192"/>
                  <a:gd name="T3" fmla="*/ 192 h 285"/>
                  <a:gd name="T4" fmla="*/ 182 w 192"/>
                  <a:gd name="T5" fmla="*/ 192 h 285"/>
                  <a:gd name="T6" fmla="*/ 182 w 192"/>
                  <a:gd name="T7" fmla="*/ 0 h 285"/>
                  <a:gd name="T8" fmla="*/ 11 w 192"/>
                  <a:gd name="T9" fmla="*/ 0 h 285"/>
                  <a:gd name="T10" fmla="*/ 11 w 192"/>
                  <a:gd name="T11" fmla="*/ 192 h 285"/>
                  <a:gd name="T12" fmla="*/ 0 w 192"/>
                  <a:gd name="T13" fmla="*/ 192 h 285"/>
                  <a:gd name="T14" fmla="*/ 0 w 192"/>
                  <a:gd name="T15" fmla="*/ 209 h 285"/>
                  <a:gd name="T16" fmla="*/ 85 w 192"/>
                  <a:gd name="T17" fmla="*/ 209 h 285"/>
                  <a:gd name="T18" fmla="*/ 85 w 192"/>
                  <a:gd name="T19" fmla="*/ 265 h 285"/>
                  <a:gd name="T20" fmla="*/ 67 w 192"/>
                  <a:gd name="T21" fmla="*/ 265 h 285"/>
                  <a:gd name="T22" fmla="*/ 60 w 192"/>
                  <a:gd name="T23" fmla="*/ 280 h 285"/>
                  <a:gd name="T24" fmla="*/ 60 w 192"/>
                  <a:gd name="T25" fmla="*/ 285 h 285"/>
                  <a:gd name="T26" fmla="*/ 133 w 192"/>
                  <a:gd name="T27" fmla="*/ 285 h 285"/>
                  <a:gd name="T28" fmla="*/ 133 w 192"/>
                  <a:gd name="T29" fmla="*/ 280 h 285"/>
                  <a:gd name="T30" fmla="*/ 125 w 192"/>
                  <a:gd name="T31" fmla="*/ 265 h 285"/>
                  <a:gd name="T32" fmla="*/ 108 w 192"/>
                  <a:gd name="T33" fmla="*/ 265 h 285"/>
                  <a:gd name="T34" fmla="*/ 108 w 192"/>
                  <a:gd name="T35" fmla="*/ 209 h 285"/>
                  <a:gd name="T36" fmla="*/ 192 w 192"/>
                  <a:gd name="T37" fmla="*/ 209 h 285"/>
                  <a:gd name="T38" fmla="*/ 26 w 192"/>
                  <a:gd name="T39" fmla="*/ 192 h 285"/>
                  <a:gd name="T40" fmla="*/ 26 w 192"/>
                  <a:gd name="T41" fmla="*/ 15 h 285"/>
                  <a:gd name="T42" fmla="*/ 167 w 192"/>
                  <a:gd name="T43" fmla="*/ 15 h 285"/>
                  <a:gd name="T44" fmla="*/ 167 w 192"/>
                  <a:gd name="T45" fmla="*/ 192 h 285"/>
                  <a:gd name="T46" fmla="*/ 26 w 192"/>
                  <a:gd name="T47" fmla="*/ 192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85">
                    <a:moveTo>
                      <a:pt x="192" y="209"/>
                    </a:moveTo>
                    <a:cubicBezTo>
                      <a:pt x="192" y="192"/>
                      <a:pt x="192" y="192"/>
                      <a:pt x="192" y="192"/>
                    </a:cubicBezTo>
                    <a:cubicBezTo>
                      <a:pt x="182" y="192"/>
                      <a:pt x="182" y="192"/>
                      <a:pt x="182" y="192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92"/>
                      <a:pt x="11" y="192"/>
                      <a:pt x="11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85" y="209"/>
                      <a:pt x="85" y="209"/>
                      <a:pt x="85" y="209"/>
                    </a:cubicBezTo>
                    <a:cubicBezTo>
                      <a:pt x="85" y="265"/>
                      <a:pt x="85" y="265"/>
                      <a:pt x="85" y="265"/>
                    </a:cubicBezTo>
                    <a:cubicBezTo>
                      <a:pt x="67" y="265"/>
                      <a:pt x="67" y="265"/>
                      <a:pt x="67" y="265"/>
                    </a:cubicBezTo>
                    <a:cubicBezTo>
                      <a:pt x="63" y="265"/>
                      <a:pt x="60" y="272"/>
                      <a:pt x="60" y="280"/>
                    </a:cubicBezTo>
                    <a:cubicBezTo>
                      <a:pt x="60" y="285"/>
                      <a:pt x="60" y="285"/>
                      <a:pt x="60" y="285"/>
                    </a:cubicBezTo>
                    <a:cubicBezTo>
                      <a:pt x="133" y="285"/>
                      <a:pt x="133" y="285"/>
                      <a:pt x="133" y="285"/>
                    </a:cubicBezTo>
                    <a:cubicBezTo>
                      <a:pt x="133" y="280"/>
                      <a:pt x="133" y="280"/>
                      <a:pt x="133" y="280"/>
                    </a:cubicBezTo>
                    <a:cubicBezTo>
                      <a:pt x="133" y="272"/>
                      <a:pt x="129" y="265"/>
                      <a:pt x="125" y="265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8" y="209"/>
                      <a:pt x="108" y="209"/>
                      <a:pt x="108" y="209"/>
                    </a:cubicBezTo>
                    <a:lnTo>
                      <a:pt x="192" y="209"/>
                    </a:lnTo>
                    <a:close/>
                    <a:moveTo>
                      <a:pt x="26" y="192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92"/>
                      <a:pt x="167" y="192"/>
                      <a:pt x="167" y="192"/>
                    </a:cubicBezTo>
                    <a:lnTo>
                      <a:pt x="26" y="1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8137526" y="221932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8129588" y="2317751"/>
                <a:ext cx="436563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8134351" y="2416176"/>
                <a:ext cx="431800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8129588" y="2514601"/>
                <a:ext cx="43338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Rectangle 18"/>
              <p:cNvSpPr>
                <a:spLocks noChangeArrowheads="1"/>
              </p:cNvSpPr>
              <p:nvPr/>
            </p:nvSpPr>
            <p:spPr bwMode="auto">
              <a:xfrm>
                <a:off x="3548063" y="2401888"/>
                <a:ext cx="447675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Rectangle 19"/>
              <p:cNvSpPr>
                <a:spLocks noChangeArrowheads="1"/>
              </p:cNvSpPr>
              <p:nvPr/>
            </p:nvSpPr>
            <p:spPr bwMode="auto">
              <a:xfrm>
                <a:off x="4111626" y="2746376"/>
                <a:ext cx="1588" cy="31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3421063" y="2189163"/>
                <a:ext cx="690563" cy="806450"/>
              </a:xfrm>
              <a:custGeom>
                <a:avLst/>
                <a:gdLst>
                  <a:gd name="T0" fmla="*/ 158 w 184"/>
                  <a:gd name="T1" fmla="*/ 186 h 213"/>
                  <a:gd name="T2" fmla="*/ 151 w 184"/>
                  <a:gd name="T3" fmla="*/ 190 h 213"/>
                  <a:gd name="T4" fmla="*/ 122 w 184"/>
                  <a:gd name="T5" fmla="*/ 196 h 213"/>
                  <a:gd name="T6" fmla="*/ 85 w 184"/>
                  <a:gd name="T7" fmla="*/ 184 h 213"/>
                  <a:gd name="T8" fmla="*/ 22 w 184"/>
                  <a:gd name="T9" fmla="*/ 184 h 213"/>
                  <a:gd name="T10" fmla="*/ 18 w 184"/>
                  <a:gd name="T11" fmla="*/ 181 h 213"/>
                  <a:gd name="T12" fmla="*/ 18 w 184"/>
                  <a:gd name="T13" fmla="*/ 21 h 213"/>
                  <a:gd name="T14" fmla="*/ 22 w 184"/>
                  <a:gd name="T15" fmla="*/ 17 h 213"/>
                  <a:gd name="T16" fmla="*/ 163 w 184"/>
                  <a:gd name="T17" fmla="*/ 17 h 213"/>
                  <a:gd name="T18" fmla="*/ 166 w 184"/>
                  <a:gd name="T19" fmla="*/ 21 h 213"/>
                  <a:gd name="T20" fmla="*/ 166 w 184"/>
                  <a:gd name="T21" fmla="*/ 85 h 213"/>
                  <a:gd name="T22" fmla="*/ 179 w 184"/>
                  <a:gd name="T23" fmla="*/ 102 h 213"/>
                  <a:gd name="T24" fmla="*/ 184 w 184"/>
                  <a:gd name="T25" fmla="*/ 116 h 213"/>
                  <a:gd name="T26" fmla="*/ 184 w 184"/>
                  <a:gd name="T27" fmla="*/ 21 h 213"/>
                  <a:gd name="T28" fmla="*/ 163 w 184"/>
                  <a:gd name="T29" fmla="*/ 0 h 213"/>
                  <a:gd name="T30" fmla="*/ 22 w 184"/>
                  <a:gd name="T31" fmla="*/ 0 h 213"/>
                  <a:gd name="T32" fmla="*/ 0 w 184"/>
                  <a:gd name="T33" fmla="*/ 21 h 213"/>
                  <a:gd name="T34" fmla="*/ 0 w 184"/>
                  <a:gd name="T35" fmla="*/ 192 h 213"/>
                  <a:gd name="T36" fmla="*/ 22 w 184"/>
                  <a:gd name="T37" fmla="*/ 213 h 213"/>
                  <a:gd name="T38" fmla="*/ 163 w 184"/>
                  <a:gd name="T39" fmla="*/ 213 h 213"/>
                  <a:gd name="T40" fmla="*/ 181 w 184"/>
                  <a:gd name="T41" fmla="*/ 203 h 213"/>
                  <a:gd name="T42" fmla="*/ 158 w 184"/>
                  <a:gd name="T43" fmla="*/ 186 h 213"/>
                  <a:gd name="T44" fmla="*/ 92 w 184"/>
                  <a:gd name="T45" fmla="*/ 206 h 213"/>
                  <a:gd name="T46" fmla="*/ 84 w 184"/>
                  <a:gd name="T47" fmla="*/ 199 h 213"/>
                  <a:gd name="T48" fmla="*/ 92 w 184"/>
                  <a:gd name="T49" fmla="*/ 191 h 213"/>
                  <a:gd name="T50" fmla="*/ 100 w 184"/>
                  <a:gd name="T51" fmla="*/ 199 h 213"/>
                  <a:gd name="T52" fmla="*/ 92 w 184"/>
                  <a:gd name="T53" fmla="*/ 206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4" h="213">
                    <a:moveTo>
                      <a:pt x="158" y="186"/>
                    </a:moveTo>
                    <a:cubicBezTo>
                      <a:pt x="155" y="187"/>
                      <a:pt x="153" y="189"/>
                      <a:pt x="151" y="190"/>
                    </a:cubicBezTo>
                    <a:cubicBezTo>
                      <a:pt x="142" y="194"/>
                      <a:pt x="132" y="196"/>
                      <a:pt x="122" y="196"/>
                    </a:cubicBezTo>
                    <a:cubicBezTo>
                      <a:pt x="109" y="196"/>
                      <a:pt x="96" y="192"/>
                      <a:pt x="85" y="184"/>
                    </a:cubicBezTo>
                    <a:cubicBezTo>
                      <a:pt x="22" y="184"/>
                      <a:pt x="22" y="184"/>
                      <a:pt x="22" y="184"/>
                    </a:cubicBezTo>
                    <a:cubicBezTo>
                      <a:pt x="20" y="184"/>
                      <a:pt x="18" y="183"/>
                      <a:pt x="18" y="18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9"/>
                      <a:pt x="20" y="17"/>
                      <a:pt x="22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5" y="17"/>
                      <a:pt x="166" y="19"/>
                      <a:pt x="166" y="21"/>
                    </a:cubicBezTo>
                    <a:cubicBezTo>
                      <a:pt x="166" y="85"/>
                      <a:pt x="166" y="85"/>
                      <a:pt x="166" y="85"/>
                    </a:cubicBezTo>
                    <a:cubicBezTo>
                      <a:pt x="171" y="90"/>
                      <a:pt x="175" y="95"/>
                      <a:pt x="179" y="102"/>
                    </a:cubicBezTo>
                    <a:cubicBezTo>
                      <a:pt x="181" y="107"/>
                      <a:pt x="183" y="111"/>
                      <a:pt x="184" y="116"/>
                    </a:cubicBezTo>
                    <a:cubicBezTo>
                      <a:pt x="184" y="21"/>
                      <a:pt x="184" y="21"/>
                      <a:pt x="184" y="21"/>
                    </a:cubicBezTo>
                    <a:cubicBezTo>
                      <a:pt x="184" y="9"/>
                      <a:pt x="175" y="0"/>
                      <a:pt x="16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204"/>
                      <a:pt x="10" y="213"/>
                      <a:pt x="22" y="213"/>
                    </a:cubicBezTo>
                    <a:cubicBezTo>
                      <a:pt x="163" y="213"/>
                      <a:pt x="163" y="213"/>
                      <a:pt x="163" y="213"/>
                    </a:cubicBezTo>
                    <a:cubicBezTo>
                      <a:pt x="171" y="213"/>
                      <a:pt x="177" y="209"/>
                      <a:pt x="181" y="203"/>
                    </a:cubicBezTo>
                    <a:cubicBezTo>
                      <a:pt x="158" y="186"/>
                      <a:pt x="158" y="186"/>
                      <a:pt x="158" y="186"/>
                    </a:cubicBezTo>
                    <a:close/>
                    <a:moveTo>
                      <a:pt x="92" y="206"/>
                    </a:moveTo>
                    <a:cubicBezTo>
                      <a:pt x="88" y="206"/>
                      <a:pt x="84" y="203"/>
                      <a:pt x="84" y="199"/>
                    </a:cubicBezTo>
                    <a:cubicBezTo>
                      <a:pt x="84" y="194"/>
                      <a:pt x="88" y="191"/>
                      <a:pt x="92" y="191"/>
                    </a:cubicBezTo>
                    <a:cubicBezTo>
                      <a:pt x="96" y="191"/>
                      <a:pt x="100" y="194"/>
                      <a:pt x="100" y="199"/>
                    </a:cubicBezTo>
                    <a:cubicBezTo>
                      <a:pt x="100" y="203"/>
                      <a:pt x="96" y="206"/>
                      <a:pt x="92" y="2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3743326" y="2703513"/>
                <a:ext cx="244475" cy="42863"/>
              </a:xfrm>
              <a:custGeom>
                <a:avLst/>
                <a:gdLst>
                  <a:gd name="T0" fmla="*/ 3 w 65"/>
                  <a:gd name="T1" fmla="*/ 10 h 11"/>
                  <a:gd name="T2" fmla="*/ 4 w 65"/>
                  <a:gd name="T3" fmla="*/ 11 h 11"/>
                  <a:gd name="T4" fmla="*/ 65 w 65"/>
                  <a:gd name="T5" fmla="*/ 11 h 11"/>
                  <a:gd name="T6" fmla="*/ 65 w 65"/>
                  <a:gd name="T7" fmla="*/ 0 h 11"/>
                  <a:gd name="T8" fmla="*/ 0 w 65"/>
                  <a:gd name="T9" fmla="*/ 0 h 11"/>
                  <a:gd name="T10" fmla="*/ 3 w 65"/>
                  <a:gd name="T1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">
                    <a:moveTo>
                      <a:pt x="3" y="10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7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3541713" y="2703513"/>
                <a:ext cx="100013" cy="42863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11 h 11"/>
                  <a:gd name="T4" fmla="*/ 27 w 27"/>
                  <a:gd name="T5" fmla="*/ 11 h 11"/>
                  <a:gd name="T6" fmla="*/ 25 w 27"/>
                  <a:gd name="T7" fmla="*/ 0 h 11"/>
                  <a:gd name="T8" fmla="*/ 0 w 2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7"/>
                      <a:pt x="25" y="4"/>
                      <a:pt x="2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3743326" y="2601913"/>
                <a:ext cx="247650" cy="46038"/>
              </a:xfrm>
              <a:custGeom>
                <a:avLst/>
                <a:gdLst>
                  <a:gd name="T0" fmla="*/ 5 w 66"/>
                  <a:gd name="T1" fmla="*/ 0 h 12"/>
                  <a:gd name="T2" fmla="*/ 1 w 66"/>
                  <a:gd name="T3" fmla="*/ 9 h 12"/>
                  <a:gd name="T4" fmla="*/ 0 w 66"/>
                  <a:gd name="T5" fmla="*/ 12 h 12"/>
                  <a:gd name="T6" fmla="*/ 66 w 66"/>
                  <a:gd name="T7" fmla="*/ 12 h 12"/>
                  <a:gd name="T8" fmla="*/ 66 w 66"/>
                  <a:gd name="T9" fmla="*/ 5 h 12"/>
                  <a:gd name="T10" fmla="*/ 63 w 66"/>
                  <a:gd name="T11" fmla="*/ 0 h 12"/>
                  <a:gd name="T12" fmla="*/ 5 w 6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2">
                    <a:moveTo>
                      <a:pt x="5" y="0"/>
                    </a:moveTo>
                    <a:cubicBezTo>
                      <a:pt x="3" y="3"/>
                      <a:pt x="2" y="6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5" y="4"/>
                      <a:pt x="64" y="2"/>
                      <a:pt x="63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3544888" y="2601913"/>
                <a:ext cx="96838" cy="46038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12 h 12"/>
                  <a:gd name="T4" fmla="*/ 24 w 26"/>
                  <a:gd name="T5" fmla="*/ 12 h 12"/>
                  <a:gd name="T6" fmla="*/ 26 w 26"/>
                  <a:gd name="T7" fmla="*/ 0 h 12"/>
                  <a:gd name="T8" fmla="*/ 0 w 2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544888" y="2500313"/>
                <a:ext cx="161925" cy="44450"/>
              </a:xfrm>
              <a:custGeom>
                <a:avLst/>
                <a:gdLst>
                  <a:gd name="T0" fmla="*/ 43 w 43"/>
                  <a:gd name="T1" fmla="*/ 0 h 12"/>
                  <a:gd name="T2" fmla="*/ 0 w 43"/>
                  <a:gd name="T3" fmla="*/ 0 h 12"/>
                  <a:gd name="T4" fmla="*/ 0 w 43"/>
                  <a:gd name="T5" fmla="*/ 12 h 12"/>
                  <a:gd name="T6" fmla="*/ 34 w 43"/>
                  <a:gd name="T7" fmla="*/ 12 h 12"/>
                  <a:gd name="T8" fmla="*/ 43 w 4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2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8"/>
                      <a:pt x="39" y="4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Freeform 26"/>
              <p:cNvSpPr>
                <a:spLocks noEditPoints="1"/>
              </p:cNvSpPr>
              <p:nvPr/>
            </p:nvSpPr>
            <p:spPr bwMode="auto">
              <a:xfrm>
                <a:off x="3619501" y="2420938"/>
                <a:ext cx="720725" cy="627063"/>
              </a:xfrm>
              <a:custGeom>
                <a:avLst/>
                <a:gdLst>
                  <a:gd name="T0" fmla="*/ 184 w 192"/>
                  <a:gd name="T1" fmla="*/ 132 h 166"/>
                  <a:gd name="T2" fmla="*/ 129 w 192"/>
                  <a:gd name="T3" fmla="*/ 92 h 166"/>
                  <a:gd name="T4" fmla="*/ 125 w 192"/>
                  <a:gd name="T5" fmla="*/ 90 h 166"/>
                  <a:gd name="T6" fmla="*/ 121 w 192"/>
                  <a:gd name="T7" fmla="*/ 43 h 166"/>
                  <a:gd name="T8" fmla="*/ 41 w 192"/>
                  <a:gd name="T9" fmla="*/ 15 h 166"/>
                  <a:gd name="T10" fmla="*/ 15 w 192"/>
                  <a:gd name="T11" fmla="*/ 96 h 166"/>
                  <a:gd name="T12" fmla="*/ 95 w 192"/>
                  <a:gd name="T13" fmla="*/ 124 h 166"/>
                  <a:gd name="T14" fmla="*/ 105 w 192"/>
                  <a:gd name="T15" fmla="*/ 118 h 166"/>
                  <a:gd name="T16" fmla="*/ 108 w 192"/>
                  <a:gd name="T17" fmla="*/ 121 h 166"/>
                  <a:gd name="T18" fmla="*/ 163 w 192"/>
                  <a:gd name="T19" fmla="*/ 161 h 166"/>
                  <a:gd name="T20" fmla="*/ 184 w 192"/>
                  <a:gd name="T21" fmla="*/ 157 h 166"/>
                  <a:gd name="T22" fmla="*/ 188 w 192"/>
                  <a:gd name="T23" fmla="*/ 153 h 166"/>
                  <a:gd name="T24" fmla="*/ 184 w 192"/>
                  <a:gd name="T25" fmla="*/ 132 h 166"/>
                  <a:gd name="T26" fmla="*/ 87 w 192"/>
                  <a:gd name="T27" fmla="*/ 107 h 166"/>
                  <a:gd name="T28" fmla="*/ 32 w 192"/>
                  <a:gd name="T29" fmla="*/ 88 h 166"/>
                  <a:gd name="T30" fmla="*/ 49 w 192"/>
                  <a:gd name="T31" fmla="*/ 32 h 166"/>
                  <a:gd name="T32" fmla="*/ 104 w 192"/>
                  <a:gd name="T33" fmla="*/ 52 h 166"/>
                  <a:gd name="T34" fmla="*/ 87 w 192"/>
                  <a:gd name="T35" fmla="*/ 10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166">
                    <a:moveTo>
                      <a:pt x="184" y="132"/>
                    </a:moveTo>
                    <a:cubicBezTo>
                      <a:pt x="129" y="92"/>
                      <a:pt x="129" y="92"/>
                      <a:pt x="129" y="92"/>
                    </a:cubicBezTo>
                    <a:cubicBezTo>
                      <a:pt x="128" y="91"/>
                      <a:pt x="126" y="90"/>
                      <a:pt x="125" y="90"/>
                    </a:cubicBezTo>
                    <a:cubicBezTo>
                      <a:pt x="130" y="75"/>
                      <a:pt x="129" y="58"/>
                      <a:pt x="121" y="43"/>
                    </a:cubicBezTo>
                    <a:cubicBezTo>
                      <a:pt x="106" y="13"/>
                      <a:pt x="70" y="0"/>
                      <a:pt x="41" y="15"/>
                    </a:cubicBezTo>
                    <a:cubicBezTo>
                      <a:pt x="11" y="30"/>
                      <a:pt x="0" y="66"/>
                      <a:pt x="15" y="96"/>
                    </a:cubicBezTo>
                    <a:cubicBezTo>
                      <a:pt x="30" y="126"/>
                      <a:pt x="66" y="139"/>
                      <a:pt x="95" y="124"/>
                    </a:cubicBezTo>
                    <a:cubicBezTo>
                      <a:pt x="99" y="122"/>
                      <a:pt x="102" y="120"/>
                      <a:pt x="105" y="118"/>
                    </a:cubicBezTo>
                    <a:cubicBezTo>
                      <a:pt x="106" y="119"/>
                      <a:pt x="107" y="120"/>
                      <a:pt x="108" y="121"/>
                    </a:cubicBezTo>
                    <a:cubicBezTo>
                      <a:pt x="163" y="161"/>
                      <a:pt x="163" y="161"/>
                      <a:pt x="163" y="161"/>
                    </a:cubicBezTo>
                    <a:cubicBezTo>
                      <a:pt x="170" y="166"/>
                      <a:pt x="179" y="164"/>
                      <a:pt x="184" y="157"/>
                    </a:cubicBezTo>
                    <a:cubicBezTo>
                      <a:pt x="188" y="153"/>
                      <a:pt x="188" y="153"/>
                      <a:pt x="188" y="153"/>
                    </a:cubicBezTo>
                    <a:cubicBezTo>
                      <a:pt x="192" y="146"/>
                      <a:pt x="191" y="137"/>
                      <a:pt x="184" y="132"/>
                    </a:cubicBezTo>
                    <a:close/>
                    <a:moveTo>
                      <a:pt x="87" y="107"/>
                    </a:moveTo>
                    <a:cubicBezTo>
                      <a:pt x="67" y="117"/>
                      <a:pt x="42" y="108"/>
                      <a:pt x="32" y="88"/>
                    </a:cubicBezTo>
                    <a:cubicBezTo>
                      <a:pt x="22" y="67"/>
                      <a:pt x="29" y="42"/>
                      <a:pt x="49" y="32"/>
                    </a:cubicBezTo>
                    <a:cubicBezTo>
                      <a:pt x="69" y="22"/>
                      <a:pt x="94" y="31"/>
                      <a:pt x="104" y="52"/>
                    </a:cubicBezTo>
                    <a:cubicBezTo>
                      <a:pt x="114" y="72"/>
                      <a:pt x="107" y="97"/>
                      <a:pt x="87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29"/>
              <p:cNvSpPr>
                <a:spLocks noEditPoints="1"/>
              </p:cNvSpPr>
              <p:nvPr/>
            </p:nvSpPr>
            <p:spPr bwMode="auto">
              <a:xfrm>
                <a:off x="1674813" y="2828926"/>
                <a:ext cx="938213" cy="136525"/>
              </a:xfrm>
              <a:custGeom>
                <a:avLst/>
                <a:gdLst>
                  <a:gd name="T0" fmla="*/ 232 w 250"/>
                  <a:gd name="T1" fmla="*/ 0 h 36"/>
                  <a:gd name="T2" fmla="*/ 18 w 250"/>
                  <a:gd name="T3" fmla="*/ 0 h 36"/>
                  <a:gd name="T4" fmla="*/ 0 w 250"/>
                  <a:gd name="T5" fmla="*/ 18 h 36"/>
                  <a:gd name="T6" fmla="*/ 18 w 250"/>
                  <a:gd name="T7" fmla="*/ 36 h 36"/>
                  <a:gd name="T8" fmla="*/ 232 w 250"/>
                  <a:gd name="T9" fmla="*/ 36 h 36"/>
                  <a:gd name="T10" fmla="*/ 250 w 250"/>
                  <a:gd name="T11" fmla="*/ 18 h 36"/>
                  <a:gd name="T12" fmla="*/ 232 w 250"/>
                  <a:gd name="T13" fmla="*/ 0 h 36"/>
                  <a:gd name="T14" fmla="*/ 65 w 250"/>
                  <a:gd name="T15" fmla="*/ 21 h 36"/>
                  <a:gd name="T16" fmla="*/ 18 w 250"/>
                  <a:gd name="T17" fmla="*/ 21 h 36"/>
                  <a:gd name="T18" fmla="*/ 15 w 250"/>
                  <a:gd name="T19" fmla="*/ 18 h 36"/>
                  <a:gd name="T20" fmla="*/ 18 w 250"/>
                  <a:gd name="T21" fmla="*/ 15 h 36"/>
                  <a:gd name="T22" fmla="*/ 65 w 250"/>
                  <a:gd name="T23" fmla="*/ 15 h 36"/>
                  <a:gd name="T24" fmla="*/ 65 w 250"/>
                  <a:gd name="T25" fmla="*/ 21 h 36"/>
                  <a:gd name="T26" fmla="*/ 100 w 250"/>
                  <a:gd name="T27" fmla="*/ 21 h 36"/>
                  <a:gd name="T28" fmla="*/ 78 w 250"/>
                  <a:gd name="T29" fmla="*/ 21 h 36"/>
                  <a:gd name="T30" fmla="*/ 78 w 250"/>
                  <a:gd name="T31" fmla="*/ 15 h 36"/>
                  <a:gd name="T32" fmla="*/ 100 w 250"/>
                  <a:gd name="T33" fmla="*/ 15 h 36"/>
                  <a:gd name="T34" fmla="*/ 100 w 250"/>
                  <a:gd name="T35" fmla="*/ 21 h 36"/>
                  <a:gd name="T36" fmla="*/ 232 w 250"/>
                  <a:gd name="T37" fmla="*/ 21 h 36"/>
                  <a:gd name="T38" fmla="*/ 209 w 250"/>
                  <a:gd name="T39" fmla="*/ 21 h 36"/>
                  <a:gd name="T40" fmla="*/ 209 w 250"/>
                  <a:gd name="T41" fmla="*/ 15 h 36"/>
                  <a:gd name="T42" fmla="*/ 232 w 250"/>
                  <a:gd name="T43" fmla="*/ 15 h 36"/>
                  <a:gd name="T44" fmla="*/ 235 w 250"/>
                  <a:gd name="T45" fmla="*/ 18 h 36"/>
                  <a:gd name="T46" fmla="*/ 232 w 250"/>
                  <a:gd name="T47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50" h="36">
                    <a:moveTo>
                      <a:pt x="232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32" y="36"/>
                      <a:pt x="232" y="36"/>
                      <a:pt x="232" y="36"/>
                    </a:cubicBezTo>
                    <a:cubicBezTo>
                      <a:pt x="242" y="36"/>
                      <a:pt x="250" y="28"/>
                      <a:pt x="250" y="18"/>
                    </a:cubicBezTo>
                    <a:cubicBezTo>
                      <a:pt x="250" y="8"/>
                      <a:pt x="242" y="0"/>
                      <a:pt x="232" y="0"/>
                    </a:cubicBezTo>
                    <a:close/>
                    <a:moveTo>
                      <a:pt x="65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5" y="20"/>
                      <a:pt x="15" y="18"/>
                    </a:cubicBezTo>
                    <a:cubicBezTo>
                      <a:pt x="15" y="17"/>
                      <a:pt x="17" y="15"/>
                      <a:pt x="18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5" y="21"/>
                    </a:lnTo>
                    <a:close/>
                    <a:moveTo>
                      <a:pt x="100" y="21"/>
                    </a:move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100" y="15"/>
                      <a:pt x="100" y="15"/>
                      <a:pt x="100" y="15"/>
                    </a:cubicBezTo>
                    <a:lnTo>
                      <a:pt x="100" y="21"/>
                    </a:lnTo>
                    <a:close/>
                    <a:moveTo>
                      <a:pt x="232" y="21"/>
                    </a:moveTo>
                    <a:cubicBezTo>
                      <a:pt x="209" y="21"/>
                      <a:pt x="209" y="21"/>
                      <a:pt x="209" y="21"/>
                    </a:cubicBezTo>
                    <a:cubicBezTo>
                      <a:pt x="209" y="15"/>
                      <a:pt x="209" y="15"/>
                      <a:pt x="209" y="15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4" y="15"/>
                      <a:pt x="235" y="17"/>
                      <a:pt x="235" y="18"/>
                    </a:cubicBezTo>
                    <a:cubicBezTo>
                      <a:pt x="235" y="20"/>
                      <a:pt x="234" y="21"/>
                      <a:pt x="232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1776413" y="2230438"/>
                <a:ext cx="731838" cy="584200"/>
              </a:xfrm>
              <a:custGeom>
                <a:avLst/>
                <a:gdLst>
                  <a:gd name="T0" fmla="*/ 194 w 195"/>
                  <a:gd name="T1" fmla="*/ 154 h 154"/>
                  <a:gd name="T2" fmla="*/ 195 w 195"/>
                  <a:gd name="T3" fmla="*/ 151 h 154"/>
                  <a:gd name="T4" fmla="*/ 195 w 195"/>
                  <a:gd name="T5" fmla="*/ 138 h 154"/>
                  <a:gd name="T6" fmla="*/ 191 w 195"/>
                  <a:gd name="T7" fmla="*/ 140 h 154"/>
                  <a:gd name="T8" fmla="*/ 163 w 195"/>
                  <a:gd name="T9" fmla="*/ 146 h 154"/>
                  <a:gd name="T10" fmla="*/ 142 w 195"/>
                  <a:gd name="T11" fmla="*/ 143 h 154"/>
                  <a:gd name="T12" fmla="*/ 16 w 195"/>
                  <a:gd name="T13" fmla="*/ 143 h 154"/>
                  <a:gd name="T14" fmla="*/ 16 w 195"/>
                  <a:gd name="T15" fmla="*/ 16 h 154"/>
                  <a:gd name="T16" fmla="*/ 151 w 195"/>
                  <a:gd name="T17" fmla="*/ 16 h 154"/>
                  <a:gd name="T18" fmla="*/ 160 w 195"/>
                  <a:gd name="T19" fmla="*/ 15 h 154"/>
                  <a:gd name="T20" fmla="*/ 169 w 195"/>
                  <a:gd name="T21" fmla="*/ 16 h 154"/>
                  <a:gd name="T22" fmla="*/ 178 w 195"/>
                  <a:gd name="T23" fmla="*/ 16 h 154"/>
                  <a:gd name="T24" fmla="*/ 178 w 195"/>
                  <a:gd name="T25" fmla="*/ 18 h 154"/>
                  <a:gd name="T26" fmla="*/ 195 w 195"/>
                  <a:gd name="T27" fmla="*/ 26 h 154"/>
                  <a:gd name="T28" fmla="*/ 195 w 195"/>
                  <a:gd name="T29" fmla="*/ 15 h 154"/>
                  <a:gd name="T30" fmla="*/ 180 w 195"/>
                  <a:gd name="T31" fmla="*/ 0 h 154"/>
                  <a:gd name="T32" fmla="*/ 15 w 195"/>
                  <a:gd name="T33" fmla="*/ 0 h 154"/>
                  <a:gd name="T34" fmla="*/ 0 w 195"/>
                  <a:gd name="T35" fmla="*/ 15 h 154"/>
                  <a:gd name="T36" fmla="*/ 0 w 195"/>
                  <a:gd name="T37" fmla="*/ 151 h 154"/>
                  <a:gd name="T38" fmla="*/ 1 w 195"/>
                  <a:gd name="T39" fmla="*/ 154 h 154"/>
                  <a:gd name="T40" fmla="*/ 194 w 195"/>
                  <a:gd name="T41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5" h="154">
                    <a:moveTo>
                      <a:pt x="194" y="154"/>
                    </a:moveTo>
                    <a:cubicBezTo>
                      <a:pt x="195" y="153"/>
                      <a:pt x="195" y="152"/>
                      <a:pt x="195" y="151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193" y="138"/>
                      <a:pt x="192" y="139"/>
                      <a:pt x="191" y="140"/>
                    </a:cubicBezTo>
                    <a:cubicBezTo>
                      <a:pt x="182" y="144"/>
                      <a:pt x="172" y="146"/>
                      <a:pt x="163" y="146"/>
                    </a:cubicBezTo>
                    <a:cubicBezTo>
                      <a:pt x="156" y="146"/>
                      <a:pt x="149" y="145"/>
                      <a:pt x="142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4" y="15"/>
                      <a:pt x="157" y="15"/>
                      <a:pt x="160" y="15"/>
                    </a:cubicBezTo>
                    <a:cubicBezTo>
                      <a:pt x="163" y="15"/>
                      <a:pt x="166" y="15"/>
                      <a:pt x="169" y="16"/>
                    </a:cubicBezTo>
                    <a:cubicBezTo>
                      <a:pt x="178" y="16"/>
                      <a:pt x="178" y="16"/>
                      <a:pt x="178" y="16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84" y="20"/>
                      <a:pt x="189" y="22"/>
                      <a:pt x="195" y="26"/>
                    </a:cubicBezTo>
                    <a:cubicBezTo>
                      <a:pt x="195" y="15"/>
                      <a:pt x="195" y="15"/>
                      <a:pt x="195" y="15"/>
                    </a:cubicBezTo>
                    <a:cubicBezTo>
                      <a:pt x="195" y="7"/>
                      <a:pt x="188" y="0"/>
                      <a:pt x="18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152"/>
                      <a:pt x="0" y="153"/>
                      <a:pt x="1" y="154"/>
                    </a:cubicBezTo>
                    <a:lnTo>
                      <a:pt x="194" y="1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1933576" y="2363788"/>
                <a:ext cx="269875" cy="41275"/>
              </a:xfrm>
              <a:custGeom>
                <a:avLst/>
                <a:gdLst>
                  <a:gd name="T0" fmla="*/ 72 w 72"/>
                  <a:gd name="T1" fmla="*/ 0 h 11"/>
                  <a:gd name="T2" fmla="*/ 0 w 72"/>
                  <a:gd name="T3" fmla="*/ 0 h 11"/>
                  <a:gd name="T4" fmla="*/ 0 w 72"/>
                  <a:gd name="T5" fmla="*/ 11 h 11"/>
                  <a:gd name="T6" fmla="*/ 64 w 72"/>
                  <a:gd name="T7" fmla="*/ 11 h 11"/>
                  <a:gd name="T8" fmla="*/ 72 w 7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1">
                    <a:moveTo>
                      <a:pt x="7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6" y="7"/>
                      <a:pt x="69" y="3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1930401" y="2457451"/>
                <a:ext cx="217488" cy="42863"/>
              </a:xfrm>
              <a:custGeom>
                <a:avLst/>
                <a:gdLst>
                  <a:gd name="T0" fmla="*/ 0 w 58"/>
                  <a:gd name="T1" fmla="*/ 11 h 11"/>
                  <a:gd name="T2" fmla="*/ 56 w 58"/>
                  <a:gd name="T3" fmla="*/ 11 h 11"/>
                  <a:gd name="T4" fmla="*/ 58 w 58"/>
                  <a:gd name="T5" fmla="*/ 0 h 11"/>
                  <a:gd name="T6" fmla="*/ 0 w 58"/>
                  <a:gd name="T7" fmla="*/ 0 h 11"/>
                  <a:gd name="T8" fmla="*/ 0 w 5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11"/>
                    </a:moveTo>
                    <a:cubicBezTo>
                      <a:pt x="56" y="11"/>
                      <a:pt x="56" y="11"/>
                      <a:pt x="56" y="11"/>
                    </a:cubicBezTo>
                    <a:cubicBezTo>
                      <a:pt x="57" y="7"/>
                      <a:pt x="57" y="4"/>
                      <a:pt x="5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1930401" y="2555876"/>
                <a:ext cx="217488" cy="42863"/>
              </a:xfrm>
              <a:custGeom>
                <a:avLst/>
                <a:gdLst>
                  <a:gd name="T0" fmla="*/ 0 w 58"/>
                  <a:gd name="T1" fmla="*/ 0 h 11"/>
                  <a:gd name="T2" fmla="*/ 0 w 58"/>
                  <a:gd name="T3" fmla="*/ 11 h 11"/>
                  <a:gd name="T4" fmla="*/ 58 w 58"/>
                  <a:gd name="T5" fmla="*/ 11 h 11"/>
                  <a:gd name="T6" fmla="*/ 56 w 58"/>
                  <a:gd name="T7" fmla="*/ 0 h 11"/>
                  <a:gd name="T8" fmla="*/ 0 w 5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8"/>
                      <a:pt x="56" y="4"/>
                      <a:pt x="5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1925638" y="2654301"/>
                <a:ext cx="274638" cy="42863"/>
              </a:xfrm>
              <a:custGeom>
                <a:avLst/>
                <a:gdLst>
                  <a:gd name="T0" fmla="*/ 0 w 73"/>
                  <a:gd name="T1" fmla="*/ 11 h 11"/>
                  <a:gd name="T2" fmla="*/ 73 w 73"/>
                  <a:gd name="T3" fmla="*/ 11 h 11"/>
                  <a:gd name="T4" fmla="*/ 65 w 73"/>
                  <a:gd name="T5" fmla="*/ 0 h 11"/>
                  <a:gd name="T6" fmla="*/ 0 w 73"/>
                  <a:gd name="T7" fmla="*/ 0 h 11"/>
                  <a:gd name="T8" fmla="*/ 0 w 7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0" y="8"/>
                      <a:pt x="67" y="4"/>
                      <a:pt x="6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5"/>
              <p:cNvSpPr>
                <a:spLocks noEditPoints="1"/>
              </p:cNvSpPr>
              <p:nvPr/>
            </p:nvSpPr>
            <p:spPr bwMode="auto">
              <a:xfrm>
                <a:off x="2125663" y="2276476"/>
                <a:ext cx="723900" cy="623888"/>
              </a:xfrm>
              <a:custGeom>
                <a:avLst/>
                <a:gdLst>
                  <a:gd name="T0" fmla="*/ 184 w 193"/>
                  <a:gd name="T1" fmla="*/ 131 h 165"/>
                  <a:gd name="T2" fmla="*/ 129 w 193"/>
                  <a:gd name="T3" fmla="*/ 91 h 165"/>
                  <a:gd name="T4" fmla="*/ 125 w 193"/>
                  <a:gd name="T5" fmla="*/ 89 h 165"/>
                  <a:gd name="T6" fmla="*/ 121 w 193"/>
                  <a:gd name="T7" fmla="*/ 42 h 165"/>
                  <a:gd name="T8" fmla="*/ 41 w 193"/>
                  <a:gd name="T9" fmla="*/ 14 h 165"/>
                  <a:gd name="T10" fmla="*/ 15 w 193"/>
                  <a:gd name="T11" fmla="*/ 95 h 165"/>
                  <a:gd name="T12" fmla="*/ 95 w 193"/>
                  <a:gd name="T13" fmla="*/ 123 h 165"/>
                  <a:gd name="T14" fmla="*/ 105 w 193"/>
                  <a:gd name="T15" fmla="*/ 117 h 165"/>
                  <a:gd name="T16" fmla="*/ 108 w 193"/>
                  <a:gd name="T17" fmla="*/ 120 h 165"/>
                  <a:gd name="T18" fmla="*/ 163 w 193"/>
                  <a:gd name="T19" fmla="*/ 160 h 165"/>
                  <a:gd name="T20" fmla="*/ 184 w 193"/>
                  <a:gd name="T21" fmla="*/ 157 h 165"/>
                  <a:gd name="T22" fmla="*/ 188 w 193"/>
                  <a:gd name="T23" fmla="*/ 152 h 165"/>
                  <a:gd name="T24" fmla="*/ 184 w 193"/>
                  <a:gd name="T25" fmla="*/ 131 h 165"/>
                  <a:gd name="T26" fmla="*/ 87 w 193"/>
                  <a:gd name="T27" fmla="*/ 106 h 165"/>
                  <a:gd name="T28" fmla="*/ 32 w 193"/>
                  <a:gd name="T29" fmla="*/ 87 h 165"/>
                  <a:gd name="T30" fmla="*/ 49 w 193"/>
                  <a:gd name="T31" fmla="*/ 31 h 165"/>
                  <a:gd name="T32" fmla="*/ 104 w 193"/>
                  <a:gd name="T33" fmla="*/ 51 h 165"/>
                  <a:gd name="T34" fmla="*/ 87 w 193"/>
                  <a:gd name="T35" fmla="*/ 10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3" h="165">
                    <a:moveTo>
                      <a:pt x="184" y="131"/>
                    </a:moveTo>
                    <a:cubicBezTo>
                      <a:pt x="129" y="91"/>
                      <a:pt x="129" y="91"/>
                      <a:pt x="129" y="91"/>
                    </a:cubicBezTo>
                    <a:cubicBezTo>
                      <a:pt x="128" y="90"/>
                      <a:pt x="126" y="89"/>
                      <a:pt x="125" y="89"/>
                    </a:cubicBezTo>
                    <a:cubicBezTo>
                      <a:pt x="130" y="74"/>
                      <a:pt x="129" y="57"/>
                      <a:pt x="121" y="42"/>
                    </a:cubicBezTo>
                    <a:cubicBezTo>
                      <a:pt x="106" y="12"/>
                      <a:pt x="70" y="0"/>
                      <a:pt x="41" y="14"/>
                    </a:cubicBezTo>
                    <a:cubicBezTo>
                      <a:pt x="12" y="29"/>
                      <a:pt x="0" y="65"/>
                      <a:pt x="15" y="95"/>
                    </a:cubicBezTo>
                    <a:cubicBezTo>
                      <a:pt x="30" y="125"/>
                      <a:pt x="66" y="138"/>
                      <a:pt x="95" y="123"/>
                    </a:cubicBezTo>
                    <a:cubicBezTo>
                      <a:pt x="99" y="122"/>
                      <a:pt x="102" y="120"/>
                      <a:pt x="105" y="117"/>
                    </a:cubicBezTo>
                    <a:cubicBezTo>
                      <a:pt x="106" y="118"/>
                      <a:pt x="107" y="119"/>
                      <a:pt x="108" y="120"/>
                    </a:cubicBezTo>
                    <a:cubicBezTo>
                      <a:pt x="163" y="160"/>
                      <a:pt x="163" y="160"/>
                      <a:pt x="163" y="160"/>
                    </a:cubicBezTo>
                    <a:cubicBezTo>
                      <a:pt x="170" y="165"/>
                      <a:pt x="180" y="163"/>
                      <a:pt x="184" y="157"/>
                    </a:cubicBezTo>
                    <a:cubicBezTo>
                      <a:pt x="188" y="152"/>
                      <a:pt x="188" y="152"/>
                      <a:pt x="188" y="152"/>
                    </a:cubicBezTo>
                    <a:cubicBezTo>
                      <a:pt x="193" y="145"/>
                      <a:pt x="191" y="136"/>
                      <a:pt x="184" y="131"/>
                    </a:cubicBezTo>
                    <a:close/>
                    <a:moveTo>
                      <a:pt x="87" y="106"/>
                    </a:moveTo>
                    <a:cubicBezTo>
                      <a:pt x="67" y="116"/>
                      <a:pt x="42" y="108"/>
                      <a:pt x="32" y="87"/>
                    </a:cubicBezTo>
                    <a:cubicBezTo>
                      <a:pt x="22" y="66"/>
                      <a:pt x="29" y="41"/>
                      <a:pt x="49" y="31"/>
                    </a:cubicBezTo>
                    <a:cubicBezTo>
                      <a:pt x="69" y="21"/>
                      <a:pt x="94" y="30"/>
                      <a:pt x="104" y="51"/>
                    </a:cubicBezTo>
                    <a:cubicBezTo>
                      <a:pt x="115" y="72"/>
                      <a:pt x="107" y="97"/>
                      <a:pt x="87" y="10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38"/>
              <p:cNvSpPr>
                <a:spLocks noEditPoints="1"/>
              </p:cNvSpPr>
              <p:nvPr/>
            </p:nvSpPr>
            <p:spPr bwMode="auto">
              <a:xfrm>
                <a:off x="6526213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39"/>
              <p:cNvSpPr>
                <a:spLocks noEditPoints="1"/>
              </p:cNvSpPr>
              <p:nvPr/>
            </p:nvSpPr>
            <p:spPr bwMode="auto">
              <a:xfrm>
                <a:off x="6732588" y="2166938"/>
                <a:ext cx="184150" cy="793750"/>
              </a:xfrm>
              <a:custGeom>
                <a:avLst/>
                <a:gdLst>
                  <a:gd name="T0" fmla="*/ 43 w 49"/>
                  <a:gd name="T1" fmla="*/ 0 h 210"/>
                  <a:gd name="T2" fmla="*/ 6 w 49"/>
                  <a:gd name="T3" fmla="*/ 0 h 210"/>
                  <a:gd name="T4" fmla="*/ 0 w 49"/>
                  <a:gd name="T5" fmla="*/ 8 h 210"/>
                  <a:gd name="T6" fmla="*/ 0 w 49"/>
                  <a:gd name="T7" fmla="*/ 202 h 210"/>
                  <a:gd name="T8" fmla="*/ 6 w 49"/>
                  <a:gd name="T9" fmla="*/ 210 h 210"/>
                  <a:gd name="T10" fmla="*/ 43 w 49"/>
                  <a:gd name="T11" fmla="*/ 210 h 210"/>
                  <a:gd name="T12" fmla="*/ 49 w 49"/>
                  <a:gd name="T13" fmla="*/ 202 h 210"/>
                  <a:gd name="T14" fmla="*/ 49 w 49"/>
                  <a:gd name="T15" fmla="*/ 8 h 210"/>
                  <a:gd name="T16" fmla="*/ 43 w 49"/>
                  <a:gd name="T17" fmla="*/ 0 h 210"/>
                  <a:gd name="T18" fmla="*/ 38 w 49"/>
                  <a:gd name="T19" fmla="*/ 10 h 210"/>
                  <a:gd name="T20" fmla="*/ 38 w 49"/>
                  <a:gd name="T21" fmla="*/ 80 h 210"/>
                  <a:gd name="T22" fmla="*/ 11 w 49"/>
                  <a:gd name="T23" fmla="*/ 80 h 210"/>
                  <a:gd name="T24" fmla="*/ 11 w 49"/>
                  <a:gd name="T25" fmla="*/ 10 h 210"/>
                  <a:gd name="T26" fmla="*/ 38 w 49"/>
                  <a:gd name="T27" fmla="*/ 10 h 210"/>
                  <a:gd name="T28" fmla="*/ 11 w 49"/>
                  <a:gd name="T29" fmla="*/ 90 h 210"/>
                  <a:gd name="T30" fmla="*/ 38 w 49"/>
                  <a:gd name="T31" fmla="*/ 90 h 210"/>
                  <a:gd name="T32" fmla="*/ 38 w 49"/>
                  <a:gd name="T33" fmla="*/ 104 h 210"/>
                  <a:gd name="T34" fmla="*/ 11 w 49"/>
                  <a:gd name="T35" fmla="*/ 104 h 210"/>
                  <a:gd name="T36" fmla="*/ 11 w 49"/>
                  <a:gd name="T37" fmla="*/ 90 h 210"/>
                  <a:gd name="T38" fmla="*/ 38 w 49"/>
                  <a:gd name="T39" fmla="*/ 198 h 210"/>
                  <a:gd name="T40" fmla="*/ 11 w 49"/>
                  <a:gd name="T41" fmla="*/ 198 h 210"/>
                  <a:gd name="T42" fmla="*/ 11 w 49"/>
                  <a:gd name="T43" fmla="*/ 185 h 210"/>
                  <a:gd name="T44" fmla="*/ 38 w 49"/>
                  <a:gd name="T45" fmla="*/ 185 h 210"/>
                  <a:gd name="T46" fmla="*/ 38 w 49"/>
                  <a:gd name="T47" fmla="*/ 198 h 210"/>
                  <a:gd name="T48" fmla="*/ 38 w 49"/>
                  <a:gd name="T49" fmla="*/ 128 h 210"/>
                  <a:gd name="T50" fmla="*/ 11 w 49"/>
                  <a:gd name="T51" fmla="*/ 128 h 210"/>
                  <a:gd name="T52" fmla="*/ 11 w 49"/>
                  <a:gd name="T53" fmla="*/ 115 h 210"/>
                  <a:gd name="T54" fmla="*/ 38 w 49"/>
                  <a:gd name="T55" fmla="*/ 115 h 210"/>
                  <a:gd name="T56" fmla="*/ 38 w 49"/>
                  <a:gd name="T57" fmla="*/ 128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9" h="210">
                    <a:moveTo>
                      <a:pt x="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7"/>
                      <a:pt x="3" y="210"/>
                      <a:pt x="6" y="210"/>
                    </a:cubicBezTo>
                    <a:cubicBezTo>
                      <a:pt x="43" y="210"/>
                      <a:pt x="43" y="210"/>
                      <a:pt x="43" y="210"/>
                    </a:cubicBezTo>
                    <a:cubicBezTo>
                      <a:pt x="46" y="210"/>
                      <a:pt x="49" y="207"/>
                      <a:pt x="49" y="202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3"/>
                      <a:pt x="46" y="0"/>
                      <a:pt x="43" y="0"/>
                    </a:cubicBezTo>
                    <a:close/>
                    <a:moveTo>
                      <a:pt x="38" y="10"/>
                    </a:moveTo>
                    <a:cubicBezTo>
                      <a:pt x="38" y="80"/>
                      <a:pt x="38" y="80"/>
                      <a:pt x="38" y="80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38" y="10"/>
                    </a:lnTo>
                    <a:close/>
                    <a:moveTo>
                      <a:pt x="11" y="90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11" y="104"/>
                      <a:pt x="11" y="104"/>
                      <a:pt x="11" y="104"/>
                    </a:cubicBezTo>
                    <a:lnTo>
                      <a:pt x="11" y="90"/>
                    </a:lnTo>
                    <a:close/>
                    <a:moveTo>
                      <a:pt x="38" y="198"/>
                    </a:moveTo>
                    <a:cubicBezTo>
                      <a:pt x="11" y="198"/>
                      <a:pt x="11" y="198"/>
                      <a:pt x="11" y="198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8" y="185"/>
                      <a:pt x="38" y="185"/>
                      <a:pt x="38" y="185"/>
                    </a:cubicBezTo>
                    <a:lnTo>
                      <a:pt x="38" y="198"/>
                    </a:lnTo>
                    <a:close/>
                    <a:moveTo>
                      <a:pt x="38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115"/>
                      <a:pt x="11" y="115"/>
                      <a:pt x="11" y="115"/>
                    </a:cubicBezTo>
                    <a:cubicBezTo>
                      <a:pt x="38" y="115"/>
                      <a:pt x="38" y="115"/>
                      <a:pt x="38" y="115"/>
                    </a:cubicBezTo>
                    <a:lnTo>
                      <a:pt x="38" y="1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 40"/>
              <p:cNvSpPr>
                <a:spLocks noEditPoints="1"/>
              </p:cNvSpPr>
              <p:nvPr/>
            </p:nvSpPr>
            <p:spPr bwMode="auto">
              <a:xfrm>
                <a:off x="6924676" y="2151063"/>
                <a:ext cx="423863" cy="806450"/>
              </a:xfrm>
              <a:custGeom>
                <a:avLst/>
                <a:gdLst>
                  <a:gd name="T0" fmla="*/ 111 w 113"/>
                  <a:gd name="T1" fmla="*/ 190 h 213"/>
                  <a:gd name="T2" fmla="*/ 48 w 113"/>
                  <a:gd name="T3" fmla="*/ 7 h 213"/>
                  <a:gd name="T4" fmla="*/ 39 w 113"/>
                  <a:gd name="T5" fmla="*/ 1 h 213"/>
                  <a:gd name="T6" fmla="*/ 5 w 113"/>
                  <a:gd name="T7" fmla="*/ 13 h 213"/>
                  <a:gd name="T8" fmla="*/ 2 w 113"/>
                  <a:gd name="T9" fmla="*/ 23 h 213"/>
                  <a:gd name="T10" fmla="*/ 65 w 113"/>
                  <a:gd name="T11" fmla="*/ 206 h 213"/>
                  <a:gd name="T12" fmla="*/ 74 w 113"/>
                  <a:gd name="T13" fmla="*/ 212 h 213"/>
                  <a:gd name="T14" fmla="*/ 108 w 113"/>
                  <a:gd name="T15" fmla="*/ 200 h 213"/>
                  <a:gd name="T16" fmla="*/ 111 w 113"/>
                  <a:gd name="T17" fmla="*/ 190 h 213"/>
                  <a:gd name="T18" fmla="*/ 13 w 113"/>
                  <a:gd name="T19" fmla="*/ 22 h 213"/>
                  <a:gd name="T20" fmla="*/ 38 w 113"/>
                  <a:gd name="T21" fmla="*/ 13 h 213"/>
                  <a:gd name="T22" fmla="*/ 61 w 113"/>
                  <a:gd name="T23" fmla="*/ 79 h 213"/>
                  <a:gd name="T24" fmla="*/ 36 w 113"/>
                  <a:gd name="T25" fmla="*/ 88 h 213"/>
                  <a:gd name="T26" fmla="*/ 13 w 113"/>
                  <a:gd name="T27" fmla="*/ 22 h 213"/>
                  <a:gd name="T28" fmla="*/ 39 w 113"/>
                  <a:gd name="T29" fmla="*/ 97 h 213"/>
                  <a:gd name="T30" fmla="*/ 65 w 113"/>
                  <a:gd name="T31" fmla="*/ 88 h 213"/>
                  <a:gd name="T32" fmla="*/ 69 w 113"/>
                  <a:gd name="T33" fmla="*/ 101 h 213"/>
                  <a:gd name="T34" fmla="*/ 43 w 113"/>
                  <a:gd name="T35" fmla="*/ 110 h 213"/>
                  <a:gd name="T36" fmla="*/ 39 w 113"/>
                  <a:gd name="T37" fmla="*/ 97 h 213"/>
                  <a:gd name="T38" fmla="*/ 51 w 113"/>
                  <a:gd name="T39" fmla="*/ 133 h 213"/>
                  <a:gd name="T40" fmla="*/ 47 w 113"/>
                  <a:gd name="T41" fmla="*/ 120 h 213"/>
                  <a:gd name="T42" fmla="*/ 73 w 113"/>
                  <a:gd name="T43" fmla="*/ 111 h 213"/>
                  <a:gd name="T44" fmla="*/ 77 w 113"/>
                  <a:gd name="T45" fmla="*/ 124 h 213"/>
                  <a:gd name="T46" fmla="*/ 51 w 113"/>
                  <a:gd name="T47" fmla="*/ 133 h 213"/>
                  <a:gd name="T48" fmla="*/ 74 w 113"/>
                  <a:gd name="T49" fmla="*/ 199 h 213"/>
                  <a:gd name="T50" fmla="*/ 70 w 113"/>
                  <a:gd name="T51" fmla="*/ 187 h 213"/>
                  <a:gd name="T52" fmla="*/ 96 w 113"/>
                  <a:gd name="T53" fmla="*/ 178 h 213"/>
                  <a:gd name="T54" fmla="*/ 100 w 113"/>
                  <a:gd name="T55" fmla="*/ 190 h 213"/>
                  <a:gd name="T56" fmla="*/ 74 w 113"/>
                  <a:gd name="T57" fmla="*/ 19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" h="213">
                    <a:moveTo>
                      <a:pt x="111" y="190"/>
                    </a:moveTo>
                    <a:cubicBezTo>
                      <a:pt x="48" y="7"/>
                      <a:pt x="48" y="7"/>
                      <a:pt x="48" y="7"/>
                    </a:cubicBezTo>
                    <a:cubicBezTo>
                      <a:pt x="46" y="2"/>
                      <a:pt x="42" y="0"/>
                      <a:pt x="39" y="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4"/>
                      <a:pt x="0" y="18"/>
                      <a:pt x="2" y="23"/>
                    </a:cubicBezTo>
                    <a:cubicBezTo>
                      <a:pt x="65" y="206"/>
                      <a:pt x="65" y="206"/>
                      <a:pt x="65" y="206"/>
                    </a:cubicBezTo>
                    <a:cubicBezTo>
                      <a:pt x="67" y="211"/>
                      <a:pt x="71" y="213"/>
                      <a:pt x="74" y="212"/>
                    </a:cubicBezTo>
                    <a:cubicBezTo>
                      <a:pt x="108" y="200"/>
                      <a:pt x="108" y="200"/>
                      <a:pt x="108" y="200"/>
                    </a:cubicBezTo>
                    <a:cubicBezTo>
                      <a:pt x="112" y="199"/>
                      <a:pt x="113" y="195"/>
                      <a:pt x="111" y="190"/>
                    </a:cubicBezTo>
                    <a:close/>
                    <a:moveTo>
                      <a:pt x="13" y="22"/>
                    </a:moveTo>
                    <a:cubicBezTo>
                      <a:pt x="38" y="13"/>
                      <a:pt x="38" y="13"/>
                      <a:pt x="38" y="13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36" y="88"/>
                      <a:pt x="36" y="88"/>
                      <a:pt x="36" y="88"/>
                    </a:cubicBezTo>
                    <a:lnTo>
                      <a:pt x="13" y="22"/>
                    </a:lnTo>
                    <a:close/>
                    <a:moveTo>
                      <a:pt x="39" y="97"/>
                    </a:moveTo>
                    <a:cubicBezTo>
                      <a:pt x="65" y="88"/>
                      <a:pt x="65" y="88"/>
                      <a:pt x="65" y="88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43" y="110"/>
                      <a:pt x="43" y="110"/>
                      <a:pt x="43" y="110"/>
                    </a:cubicBezTo>
                    <a:lnTo>
                      <a:pt x="39" y="97"/>
                    </a:lnTo>
                    <a:close/>
                    <a:moveTo>
                      <a:pt x="51" y="133"/>
                    </a:moveTo>
                    <a:cubicBezTo>
                      <a:pt x="47" y="120"/>
                      <a:pt x="47" y="120"/>
                      <a:pt x="47" y="120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7" y="124"/>
                      <a:pt x="77" y="124"/>
                      <a:pt x="77" y="124"/>
                    </a:cubicBezTo>
                    <a:lnTo>
                      <a:pt x="51" y="133"/>
                    </a:lnTo>
                    <a:close/>
                    <a:moveTo>
                      <a:pt x="74" y="199"/>
                    </a:moveTo>
                    <a:cubicBezTo>
                      <a:pt x="70" y="187"/>
                      <a:pt x="70" y="187"/>
                      <a:pt x="70" y="187"/>
                    </a:cubicBezTo>
                    <a:cubicBezTo>
                      <a:pt x="96" y="178"/>
                      <a:pt x="96" y="178"/>
                      <a:pt x="96" y="178"/>
                    </a:cubicBezTo>
                    <a:cubicBezTo>
                      <a:pt x="100" y="190"/>
                      <a:pt x="100" y="190"/>
                      <a:pt x="100" y="190"/>
                    </a:cubicBezTo>
                    <a:lnTo>
                      <a:pt x="74" y="1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 43"/>
              <p:cNvSpPr>
                <a:spLocks noEditPoints="1"/>
              </p:cNvSpPr>
              <p:nvPr/>
            </p:nvSpPr>
            <p:spPr bwMode="auto">
              <a:xfrm>
                <a:off x="4856163" y="2014538"/>
                <a:ext cx="412750" cy="557213"/>
              </a:xfrm>
              <a:custGeom>
                <a:avLst/>
                <a:gdLst>
                  <a:gd name="T0" fmla="*/ 8 w 110"/>
                  <a:gd name="T1" fmla="*/ 92 h 147"/>
                  <a:gd name="T2" fmla="*/ 17 w 110"/>
                  <a:gd name="T3" fmla="*/ 105 h 147"/>
                  <a:gd name="T4" fmla="*/ 57 w 110"/>
                  <a:gd name="T5" fmla="*/ 147 h 147"/>
                  <a:gd name="T6" fmla="*/ 96 w 110"/>
                  <a:gd name="T7" fmla="*/ 105 h 147"/>
                  <a:gd name="T8" fmla="*/ 97 w 110"/>
                  <a:gd name="T9" fmla="*/ 105 h 147"/>
                  <a:gd name="T10" fmla="*/ 107 w 110"/>
                  <a:gd name="T11" fmla="*/ 92 h 147"/>
                  <a:gd name="T12" fmla="*/ 99 w 110"/>
                  <a:gd name="T13" fmla="*/ 80 h 147"/>
                  <a:gd name="T14" fmla="*/ 87 w 110"/>
                  <a:gd name="T15" fmla="*/ 32 h 147"/>
                  <a:gd name="T16" fmla="*/ 28 w 110"/>
                  <a:gd name="T17" fmla="*/ 25 h 147"/>
                  <a:gd name="T18" fmla="*/ 13 w 110"/>
                  <a:gd name="T19" fmla="*/ 81 h 147"/>
                  <a:gd name="T20" fmla="*/ 13 w 110"/>
                  <a:gd name="T21" fmla="*/ 81 h 147"/>
                  <a:gd name="T22" fmla="*/ 8 w 110"/>
                  <a:gd name="T23" fmla="*/ 92 h 147"/>
                  <a:gd name="T24" fmla="*/ 18 w 110"/>
                  <a:gd name="T25" fmla="*/ 82 h 147"/>
                  <a:gd name="T26" fmla="*/ 18 w 110"/>
                  <a:gd name="T27" fmla="*/ 82 h 147"/>
                  <a:gd name="T28" fmla="*/ 19 w 110"/>
                  <a:gd name="T29" fmla="*/ 82 h 147"/>
                  <a:gd name="T30" fmla="*/ 19 w 110"/>
                  <a:gd name="T31" fmla="*/ 79 h 147"/>
                  <a:gd name="T32" fmla="*/ 22 w 110"/>
                  <a:gd name="T33" fmla="*/ 62 h 147"/>
                  <a:gd name="T34" fmla="*/ 26 w 110"/>
                  <a:gd name="T35" fmla="*/ 57 h 147"/>
                  <a:gd name="T36" fmla="*/ 71 w 110"/>
                  <a:gd name="T37" fmla="*/ 46 h 147"/>
                  <a:gd name="T38" fmla="*/ 93 w 110"/>
                  <a:gd name="T39" fmla="*/ 83 h 147"/>
                  <a:gd name="T40" fmla="*/ 94 w 110"/>
                  <a:gd name="T41" fmla="*/ 83 h 147"/>
                  <a:gd name="T42" fmla="*/ 96 w 110"/>
                  <a:gd name="T43" fmla="*/ 82 h 147"/>
                  <a:gd name="T44" fmla="*/ 97 w 110"/>
                  <a:gd name="T45" fmla="*/ 82 h 147"/>
                  <a:gd name="T46" fmla="*/ 102 w 110"/>
                  <a:gd name="T47" fmla="*/ 85 h 147"/>
                  <a:gd name="T48" fmla="*/ 105 w 110"/>
                  <a:gd name="T49" fmla="*/ 92 h 147"/>
                  <a:gd name="T50" fmla="*/ 102 w 110"/>
                  <a:gd name="T51" fmla="*/ 100 h 147"/>
                  <a:gd name="T52" fmla="*/ 97 w 110"/>
                  <a:gd name="T53" fmla="*/ 102 h 147"/>
                  <a:gd name="T54" fmla="*/ 97 w 110"/>
                  <a:gd name="T55" fmla="*/ 102 h 147"/>
                  <a:gd name="T56" fmla="*/ 94 w 110"/>
                  <a:gd name="T57" fmla="*/ 102 h 147"/>
                  <a:gd name="T58" fmla="*/ 94 w 110"/>
                  <a:gd name="T59" fmla="*/ 105 h 147"/>
                  <a:gd name="T60" fmla="*/ 81 w 110"/>
                  <a:gd name="T61" fmla="*/ 133 h 147"/>
                  <a:gd name="T62" fmla="*/ 70 w 110"/>
                  <a:gd name="T63" fmla="*/ 141 h 147"/>
                  <a:gd name="T64" fmla="*/ 57 w 110"/>
                  <a:gd name="T65" fmla="*/ 144 h 147"/>
                  <a:gd name="T66" fmla="*/ 44 w 110"/>
                  <a:gd name="T67" fmla="*/ 141 h 147"/>
                  <a:gd name="T68" fmla="*/ 33 w 110"/>
                  <a:gd name="T69" fmla="*/ 133 h 147"/>
                  <a:gd name="T70" fmla="*/ 20 w 110"/>
                  <a:gd name="T71" fmla="*/ 105 h 147"/>
                  <a:gd name="T72" fmla="*/ 20 w 110"/>
                  <a:gd name="T73" fmla="*/ 103 h 147"/>
                  <a:gd name="T74" fmla="*/ 17 w 110"/>
                  <a:gd name="T75" fmla="*/ 102 h 147"/>
                  <a:gd name="T76" fmla="*/ 10 w 110"/>
                  <a:gd name="T77" fmla="*/ 92 h 147"/>
                  <a:gd name="T78" fmla="*/ 13 w 110"/>
                  <a:gd name="T79" fmla="*/ 85 h 147"/>
                  <a:gd name="T80" fmla="*/ 18 w 110"/>
                  <a:gd name="T81" fmla="*/ 8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0" h="147">
                    <a:moveTo>
                      <a:pt x="8" y="92"/>
                    </a:moveTo>
                    <a:cubicBezTo>
                      <a:pt x="8" y="99"/>
                      <a:pt x="12" y="105"/>
                      <a:pt x="17" y="105"/>
                    </a:cubicBezTo>
                    <a:cubicBezTo>
                      <a:pt x="21" y="129"/>
                      <a:pt x="37" y="147"/>
                      <a:pt x="57" y="147"/>
                    </a:cubicBezTo>
                    <a:cubicBezTo>
                      <a:pt x="76" y="147"/>
                      <a:pt x="93" y="129"/>
                      <a:pt x="96" y="105"/>
                    </a:cubicBezTo>
                    <a:cubicBezTo>
                      <a:pt x="97" y="105"/>
                      <a:pt x="97" y="105"/>
                      <a:pt x="97" y="105"/>
                    </a:cubicBezTo>
                    <a:cubicBezTo>
                      <a:pt x="103" y="105"/>
                      <a:pt x="107" y="99"/>
                      <a:pt x="107" y="92"/>
                    </a:cubicBezTo>
                    <a:cubicBezTo>
                      <a:pt x="107" y="86"/>
                      <a:pt x="104" y="81"/>
                      <a:pt x="99" y="80"/>
                    </a:cubicBezTo>
                    <a:cubicBezTo>
                      <a:pt x="99" y="80"/>
                      <a:pt x="110" y="43"/>
                      <a:pt x="87" y="32"/>
                    </a:cubicBezTo>
                    <a:cubicBezTo>
                      <a:pt x="84" y="0"/>
                      <a:pt x="28" y="25"/>
                      <a:pt x="28" y="25"/>
                    </a:cubicBezTo>
                    <a:cubicBezTo>
                      <a:pt x="0" y="40"/>
                      <a:pt x="13" y="81"/>
                      <a:pt x="13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0" y="83"/>
                      <a:pt x="8" y="87"/>
                      <a:pt x="8" y="92"/>
                    </a:cubicBezTo>
                    <a:close/>
                    <a:moveTo>
                      <a:pt x="18" y="82"/>
                    </a:moveTo>
                    <a:cubicBezTo>
                      <a:pt x="18" y="82"/>
                      <a:pt x="18" y="82"/>
                      <a:pt x="18" y="82"/>
                    </a:cubicBezTo>
                    <a:cubicBezTo>
                      <a:pt x="19" y="82"/>
                      <a:pt x="19" y="82"/>
                      <a:pt x="19" y="82"/>
                    </a:cubicBezTo>
                    <a:cubicBezTo>
                      <a:pt x="19" y="79"/>
                      <a:pt x="19" y="79"/>
                      <a:pt x="19" y="79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4" y="59"/>
                      <a:pt x="26" y="57"/>
                      <a:pt x="26" y="57"/>
                    </a:cubicBezTo>
                    <a:cubicBezTo>
                      <a:pt x="51" y="59"/>
                      <a:pt x="71" y="46"/>
                      <a:pt x="71" y="46"/>
                    </a:cubicBezTo>
                    <a:cubicBezTo>
                      <a:pt x="88" y="33"/>
                      <a:pt x="93" y="83"/>
                      <a:pt x="93" y="83"/>
                    </a:cubicBezTo>
                    <a:cubicBezTo>
                      <a:pt x="94" y="83"/>
                      <a:pt x="94" y="83"/>
                      <a:pt x="94" y="83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6" y="82"/>
                      <a:pt x="97" y="82"/>
                      <a:pt x="97" y="82"/>
                    </a:cubicBezTo>
                    <a:cubicBezTo>
                      <a:pt x="99" y="82"/>
                      <a:pt x="101" y="83"/>
                      <a:pt x="102" y="85"/>
                    </a:cubicBezTo>
                    <a:cubicBezTo>
                      <a:pt x="104" y="87"/>
                      <a:pt x="105" y="89"/>
                      <a:pt x="105" y="92"/>
                    </a:cubicBezTo>
                    <a:cubicBezTo>
                      <a:pt x="105" y="95"/>
                      <a:pt x="104" y="98"/>
                      <a:pt x="102" y="100"/>
                    </a:cubicBezTo>
                    <a:cubicBezTo>
                      <a:pt x="101" y="101"/>
                      <a:pt x="99" y="102"/>
                      <a:pt x="97" y="102"/>
                    </a:cubicBezTo>
                    <a:cubicBezTo>
                      <a:pt x="97" y="102"/>
                      <a:pt x="97" y="102"/>
                      <a:pt x="97" y="102"/>
                    </a:cubicBezTo>
                    <a:cubicBezTo>
                      <a:pt x="94" y="102"/>
                      <a:pt x="94" y="102"/>
                      <a:pt x="94" y="102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2" y="116"/>
                      <a:pt x="87" y="126"/>
                      <a:pt x="81" y="133"/>
                    </a:cubicBezTo>
                    <a:cubicBezTo>
                      <a:pt x="77" y="136"/>
                      <a:pt x="74" y="139"/>
                      <a:pt x="70" y="141"/>
                    </a:cubicBezTo>
                    <a:cubicBezTo>
                      <a:pt x="66" y="143"/>
                      <a:pt x="61" y="144"/>
                      <a:pt x="57" y="144"/>
                    </a:cubicBezTo>
                    <a:cubicBezTo>
                      <a:pt x="53" y="144"/>
                      <a:pt x="48" y="143"/>
                      <a:pt x="44" y="141"/>
                    </a:cubicBezTo>
                    <a:cubicBezTo>
                      <a:pt x="40" y="139"/>
                      <a:pt x="36" y="136"/>
                      <a:pt x="33" y="133"/>
                    </a:cubicBezTo>
                    <a:cubicBezTo>
                      <a:pt x="26" y="126"/>
                      <a:pt x="22" y="116"/>
                      <a:pt x="20" y="105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4" y="102"/>
                      <a:pt x="10" y="98"/>
                      <a:pt x="10" y="92"/>
                    </a:cubicBezTo>
                    <a:cubicBezTo>
                      <a:pt x="10" y="89"/>
                      <a:pt x="11" y="87"/>
                      <a:pt x="13" y="85"/>
                    </a:cubicBezTo>
                    <a:cubicBezTo>
                      <a:pt x="14" y="83"/>
                      <a:pt x="16" y="82"/>
                      <a:pt x="18" y="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4945063" y="2292351"/>
                <a:ext cx="244475" cy="85725"/>
              </a:xfrm>
              <a:custGeom>
                <a:avLst/>
                <a:gdLst>
                  <a:gd name="T0" fmla="*/ 6 w 65"/>
                  <a:gd name="T1" fmla="*/ 23 h 23"/>
                  <a:gd name="T2" fmla="*/ 23 w 65"/>
                  <a:gd name="T3" fmla="*/ 23 h 23"/>
                  <a:gd name="T4" fmla="*/ 29 w 65"/>
                  <a:gd name="T5" fmla="*/ 17 h 23"/>
                  <a:gd name="T6" fmla="*/ 29 w 65"/>
                  <a:gd name="T7" fmla="*/ 11 h 23"/>
                  <a:gd name="T8" fmla="*/ 35 w 65"/>
                  <a:gd name="T9" fmla="*/ 11 h 23"/>
                  <a:gd name="T10" fmla="*/ 35 w 65"/>
                  <a:gd name="T11" fmla="*/ 17 h 23"/>
                  <a:gd name="T12" fmla="*/ 41 w 65"/>
                  <a:gd name="T13" fmla="*/ 23 h 23"/>
                  <a:gd name="T14" fmla="*/ 59 w 65"/>
                  <a:gd name="T15" fmla="*/ 23 h 23"/>
                  <a:gd name="T16" fmla="*/ 65 w 65"/>
                  <a:gd name="T17" fmla="*/ 17 h 23"/>
                  <a:gd name="T18" fmla="*/ 65 w 65"/>
                  <a:gd name="T19" fmla="*/ 6 h 23"/>
                  <a:gd name="T20" fmla="*/ 59 w 65"/>
                  <a:gd name="T21" fmla="*/ 0 h 23"/>
                  <a:gd name="T22" fmla="*/ 41 w 65"/>
                  <a:gd name="T23" fmla="*/ 0 h 23"/>
                  <a:gd name="T24" fmla="*/ 35 w 65"/>
                  <a:gd name="T25" fmla="*/ 6 h 23"/>
                  <a:gd name="T26" fmla="*/ 35 w 65"/>
                  <a:gd name="T27" fmla="*/ 10 h 23"/>
                  <a:gd name="T28" fmla="*/ 29 w 65"/>
                  <a:gd name="T29" fmla="*/ 10 h 23"/>
                  <a:gd name="T30" fmla="*/ 29 w 65"/>
                  <a:gd name="T31" fmla="*/ 6 h 23"/>
                  <a:gd name="T32" fmla="*/ 23 w 65"/>
                  <a:gd name="T33" fmla="*/ 0 h 23"/>
                  <a:gd name="T34" fmla="*/ 6 w 65"/>
                  <a:gd name="T35" fmla="*/ 0 h 23"/>
                  <a:gd name="T36" fmla="*/ 0 w 65"/>
                  <a:gd name="T37" fmla="*/ 6 h 23"/>
                  <a:gd name="T38" fmla="*/ 0 w 65"/>
                  <a:gd name="T39" fmla="*/ 17 h 23"/>
                  <a:gd name="T40" fmla="*/ 6 w 65"/>
                  <a:gd name="T41" fmla="*/ 23 h 23"/>
                  <a:gd name="T42" fmla="*/ 37 w 65"/>
                  <a:gd name="T43" fmla="*/ 6 h 23"/>
                  <a:gd name="T44" fmla="*/ 41 w 65"/>
                  <a:gd name="T45" fmla="*/ 1 h 23"/>
                  <a:gd name="T46" fmla="*/ 59 w 65"/>
                  <a:gd name="T47" fmla="*/ 1 h 23"/>
                  <a:gd name="T48" fmla="*/ 63 w 65"/>
                  <a:gd name="T49" fmla="*/ 6 h 23"/>
                  <a:gd name="T50" fmla="*/ 63 w 65"/>
                  <a:gd name="T51" fmla="*/ 17 h 23"/>
                  <a:gd name="T52" fmla="*/ 59 w 65"/>
                  <a:gd name="T53" fmla="*/ 21 h 23"/>
                  <a:gd name="T54" fmla="*/ 41 w 65"/>
                  <a:gd name="T55" fmla="*/ 21 h 23"/>
                  <a:gd name="T56" fmla="*/ 37 w 65"/>
                  <a:gd name="T57" fmla="*/ 17 h 23"/>
                  <a:gd name="T58" fmla="*/ 37 w 65"/>
                  <a:gd name="T59" fmla="*/ 6 h 23"/>
                  <a:gd name="T60" fmla="*/ 1 w 65"/>
                  <a:gd name="T61" fmla="*/ 6 h 23"/>
                  <a:gd name="T62" fmla="*/ 6 w 65"/>
                  <a:gd name="T63" fmla="*/ 1 h 23"/>
                  <a:gd name="T64" fmla="*/ 23 w 65"/>
                  <a:gd name="T65" fmla="*/ 1 h 23"/>
                  <a:gd name="T66" fmla="*/ 28 w 65"/>
                  <a:gd name="T67" fmla="*/ 6 h 23"/>
                  <a:gd name="T68" fmla="*/ 28 w 65"/>
                  <a:gd name="T69" fmla="*/ 10 h 23"/>
                  <a:gd name="T70" fmla="*/ 28 w 65"/>
                  <a:gd name="T71" fmla="*/ 11 h 23"/>
                  <a:gd name="T72" fmla="*/ 28 w 65"/>
                  <a:gd name="T73" fmla="*/ 17 h 23"/>
                  <a:gd name="T74" fmla="*/ 23 w 65"/>
                  <a:gd name="T75" fmla="*/ 21 h 23"/>
                  <a:gd name="T76" fmla="*/ 6 w 65"/>
                  <a:gd name="T77" fmla="*/ 21 h 23"/>
                  <a:gd name="T78" fmla="*/ 1 w 65"/>
                  <a:gd name="T79" fmla="*/ 17 h 23"/>
                  <a:gd name="T80" fmla="*/ 1 w 65"/>
                  <a:gd name="T8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5" h="23">
                    <a:moveTo>
                      <a:pt x="6" y="23"/>
                    </a:moveTo>
                    <a:cubicBezTo>
                      <a:pt x="23" y="23"/>
                      <a:pt x="23" y="23"/>
                      <a:pt x="23" y="23"/>
                    </a:cubicBezTo>
                    <a:cubicBezTo>
                      <a:pt x="26" y="23"/>
                      <a:pt x="29" y="20"/>
                      <a:pt x="29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20"/>
                      <a:pt x="38" y="23"/>
                      <a:pt x="41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62" y="23"/>
                      <a:pt x="65" y="20"/>
                      <a:pt x="65" y="1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3"/>
                      <a:pt x="62" y="0"/>
                      <a:pt x="5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8" y="0"/>
                      <a:pt x="35" y="3"/>
                      <a:pt x="35" y="6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29" y="10"/>
                      <a:pt x="29" y="10"/>
                      <a:pt x="29" y="10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3"/>
                      <a:pt x="26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lose/>
                    <a:moveTo>
                      <a:pt x="37" y="6"/>
                    </a:moveTo>
                    <a:cubicBezTo>
                      <a:pt x="37" y="3"/>
                      <a:pt x="39" y="1"/>
                      <a:pt x="41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1" y="1"/>
                      <a:pt x="63" y="3"/>
                      <a:pt x="63" y="6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9"/>
                      <a:pt x="61" y="21"/>
                      <a:pt x="59" y="21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39" y="21"/>
                      <a:pt x="37" y="19"/>
                      <a:pt x="37" y="17"/>
                    </a:cubicBezTo>
                    <a:lnTo>
                      <a:pt x="37" y="6"/>
                    </a:lnTo>
                    <a:close/>
                    <a:moveTo>
                      <a:pt x="1" y="6"/>
                    </a:moveTo>
                    <a:cubicBezTo>
                      <a:pt x="1" y="3"/>
                      <a:pt x="3" y="1"/>
                      <a:pt x="6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8" y="3"/>
                      <a:pt x="28" y="6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9"/>
                      <a:pt x="25" y="21"/>
                      <a:pt x="23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1" y="19"/>
                      <a:pt x="1" y="17"/>
                    </a:cubicBezTo>
                    <a:lnTo>
                      <a:pt x="1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45"/>
              <p:cNvSpPr>
                <a:spLocks/>
              </p:cNvSpPr>
              <p:nvPr/>
            </p:nvSpPr>
            <p:spPr bwMode="auto">
              <a:xfrm>
                <a:off x="5249863" y="2260601"/>
                <a:ext cx="646113" cy="754063"/>
              </a:xfrm>
              <a:custGeom>
                <a:avLst/>
                <a:gdLst>
                  <a:gd name="T0" fmla="*/ 143 w 172"/>
                  <a:gd name="T1" fmla="*/ 165 h 199"/>
                  <a:gd name="T2" fmla="*/ 143 w 172"/>
                  <a:gd name="T3" fmla="*/ 0 h 199"/>
                  <a:gd name="T4" fmla="*/ 2 w 172"/>
                  <a:gd name="T5" fmla="*/ 0 h 199"/>
                  <a:gd name="T6" fmla="*/ 0 w 172"/>
                  <a:gd name="T7" fmla="*/ 12 h 199"/>
                  <a:gd name="T8" fmla="*/ 5 w 172"/>
                  <a:gd name="T9" fmla="*/ 17 h 199"/>
                  <a:gd name="T10" fmla="*/ 126 w 172"/>
                  <a:gd name="T11" fmla="*/ 17 h 199"/>
                  <a:gd name="T12" fmla="*/ 126 w 172"/>
                  <a:gd name="T13" fmla="*/ 165 h 199"/>
                  <a:gd name="T14" fmla="*/ 39 w 172"/>
                  <a:gd name="T15" fmla="*/ 165 h 199"/>
                  <a:gd name="T16" fmla="*/ 39 w 172"/>
                  <a:gd name="T17" fmla="*/ 176 h 199"/>
                  <a:gd name="T18" fmla="*/ 39 w 172"/>
                  <a:gd name="T19" fmla="*/ 176 h 199"/>
                  <a:gd name="T20" fmla="*/ 10 w 172"/>
                  <a:gd name="T21" fmla="*/ 199 h 199"/>
                  <a:gd name="T22" fmla="*/ 172 w 172"/>
                  <a:gd name="T23" fmla="*/ 199 h 199"/>
                  <a:gd name="T24" fmla="*/ 172 w 172"/>
                  <a:gd name="T25" fmla="*/ 165 h 199"/>
                  <a:gd name="T26" fmla="*/ 143 w 172"/>
                  <a:gd name="T27" fmla="*/ 165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2" h="199">
                    <a:moveTo>
                      <a:pt x="143" y="165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2" y="13"/>
                      <a:pt x="4" y="15"/>
                      <a:pt x="5" y="17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39" y="165"/>
                      <a:pt x="39" y="165"/>
                      <a:pt x="39" y="165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37" y="186"/>
                      <a:pt x="25" y="194"/>
                      <a:pt x="10" y="199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172" y="165"/>
                      <a:pt x="172" y="165"/>
                      <a:pt x="172" y="165"/>
                    </a:cubicBezTo>
                    <a:lnTo>
                      <a:pt x="143" y="1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46"/>
              <p:cNvSpPr>
                <a:spLocks/>
              </p:cNvSpPr>
              <p:nvPr/>
            </p:nvSpPr>
            <p:spPr bwMode="auto">
              <a:xfrm>
                <a:off x="4765676" y="2568576"/>
                <a:ext cx="611188" cy="460375"/>
              </a:xfrm>
              <a:custGeom>
                <a:avLst/>
                <a:gdLst>
                  <a:gd name="T0" fmla="*/ 163 w 163"/>
                  <a:gd name="T1" fmla="*/ 91 h 122"/>
                  <a:gd name="T2" fmla="*/ 163 w 163"/>
                  <a:gd name="T3" fmla="*/ 90 h 122"/>
                  <a:gd name="T4" fmla="*/ 163 w 163"/>
                  <a:gd name="T5" fmla="*/ 90 h 122"/>
                  <a:gd name="T6" fmla="*/ 163 w 163"/>
                  <a:gd name="T7" fmla="*/ 39 h 122"/>
                  <a:gd name="T8" fmla="*/ 163 w 163"/>
                  <a:gd name="T9" fmla="*/ 39 h 122"/>
                  <a:gd name="T10" fmla="*/ 126 w 163"/>
                  <a:gd name="T11" fmla="*/ 0 h 122"/>
                  <a:gd name="T12" fmla="*/ 91 w 163"/>
                  <a:gd name="T13" fmla="*/ 59 h 122"/>
                  <a:gd name="T14" fmla="*/ 87 w 163"/>
                  <a:gd name="T15" fmla="*/ 33 h 122"/>
                  <a:gd name="T16" fmla="*/ 91 w 163"/>
                  <a:gd name="T17" fmla="*/ 24 h 122"/>
                  <a:gd name="T18" fmla="*/ 81 w 163"/>
                  <a:gd name="T19" fmla="*/ 14 h 122"/>
                  <a:gd name="T20" fmla="*/ 71 w 163"/>
                  <a:gd name="T21" fmla="*/ 24 h 122"/>
                  <a:gd name="T22" fmla="*/ 76 w 163"/>
                  <a:gd name="T23" fmla="*/ 33 h 122"/>
                  <a:gd name="T24" fmla="*/ 72 w 163"/>
                  <a:gd name="T25" fmla="*/ 59 h 122"/>
                  <a:gd name="T26" fmla="*/ 37 w 163"/>
                  <a:gd name="T27" fmla="*/ 0 h 122"/>
                  <a:gd name="T28" fmla="*/ 0 w 163"/>
                  <a:gd name="T29" fmla="*/ 39 h 122"/>
                  <a:gd name="T30" fmla="*/ 0 w 163"/>
                  <a:gd name="T31" fmla="*/ 39 h 122"/>
                  <a:gd name="T32" fmla="*/ 0 w 163"/>
                  <a:gd name="T33" fmla="*/ 90 h 122"/>
                  <a:gd name="T34" fmla="*/ 0 w 163"/>
                  <a:gd name="T35" fmla="*/ 90 h 122"/>
                  <a:gd name="T36" fmla="*/ 0 w 163"/>
                  <a:gd name="T37" fmla="*/ 91 h 122"/>
                  <a:gd name="T38" fmla="*/ 81 w 163"/>
                  <a:gd name="T39" fmla="*/ 122 h 122"/>
                  <a:gd name="T40" fmla="*/ 163 w 163"/>
                  <a:gd name="T41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" h="122">
                    <a:moveTo>
                      <a:pt x="163" y="91"/>
                    </a:move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0" y="23"/>
                      <a:pt x="146" y="9"/>
                      <a:pt x="126" y="0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87" y="33"/>
                      <a:pt x="87" y="33"/>
                      <a:pt x="87" y="33"/>
                    </a:cubicBezTo>
                    <a:cubicBezTo>
                      <a:pt x="89" y="31"/>
                      <a:pt x="91" y="28"/>
                      <a:pt x="91" y="24"/>
                    </a:cubicBezTo>
                    <a:cubicBezTo>
                      <a:pt x="91" y="19"/>
                      <a:pt x="87" y="14"/>
                      <a:pt x="81" y="14"/>
                    </a:cubicBezTo>
                    <a:cubicBezTo>
                      <a:pt x="76" y="14"/>
                      <a:pt x="71" y="19"/>
                      <a:pt x="71" y="24"/>
                    </a:cubicBezTo>
                    <a:cubicBezTo>
                      <a:pt x="71" y="28"/>
                      <a:pt x="73" y="31"/>
                      <a:pt x="76" y="33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9"/>
                      <a:pt x="3" y="23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0" y="108"/>
                      <a:pt x="36" y="122"/>
                      <a:pt x="81" y="122"/>
                    </a:cubicBezTo>
                    <a:cubicBezTo>
                      <a:pt x="127" y="122"/>
                      <a:pt x="163" y="108"/>
                      <a:pt x="163" y="9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5332413" y="2413001"/>
                <a:ext cx="338138" cy="412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Rectangle 48"/>
              <p:cNvSpPr>
                <a:spLocks noChangeArrowheads="1"/>
              </p:cNvSpPr>
              <p:nvPr/>
            </p:nvSpPr>
            <p:spPr bwMode="auto">
              <a:xfrm>
                <a:off x="5332413" y="2500313"/>
                <a:ext cx="338138" cy="3651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Rectangle 49"/>
              <p:cNvSpPr>
                <a:spLocks noChangeArrowheads="1"/>
              </p:cNvSpPr>
              <p:nvPr/>
            </p:nvSpPr>
            <p:spPr bwMode="auto">
              <a:xfrm>
                <a:off x="5426076" y="2586038"/>
                <a:ext cx="244475" cy="42863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Rectangle 50"/>
              <p:cNvSpPr>
                <a:spLocks noChangeArrowheads="1"/>
              </p:cNvSpPr>
              <p:nvPr/>
            </p:nvSpPr>
            <p:spPr bwMode="auto">
              <a:xfrm>
                <a:off x="5426076" y="2673351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Rectangle 51"/>
              <p:cNvSpPr>
                <a:spLocks noChangeArrowheads="1"/>
              </p:cNvSpPr>
              <p:nvPr/>
            </p:nvSpPr>
            <p:spPr bwMode="auto">
              <a:xfrm>
                <a:off x="5426076" y="2760663"/>
                <a:ext cx="244475" cy="381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73898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76994" y="1920240"/>
            <a:ext cx="396461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228764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234670" y="1956790"/>
            <a:ext cx="1129689" cy="1129689"/>
            <a:chOff x="2558424" y="1401428"/>
            <a:chExt cx="1318727" cy="1318727"/>
          </a:xfrm>
        </p:grpSpPr>
        <p:sp>
          <p:nvSpPr>
            <p:cNvPr id="35" name="椭圆 34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676010" y="1814946"/>
              <a:ext cx="1083553" cy="597017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7677" y="2031842"/>
            <a:ext cx="1461654" cy="1038453"/>
            <a:chOff x="4447677" y="2019402"/>
            <a:chExt cx="1461654" cy="1038453"/>
          </a:xfrm>
        </p:grpSpPr>
        <p:sp>
          <p:nvSpPr>
            <p:cNvPr id="38" name="文本框 37"/>
            <p:cNvSpPr txBox="1"/>
            <p:nvPr/>
          </p:nvSpPr>
          <p:spPr>
            <a:xfrm>
              <a:off x="4447677" y="2226858"/>
              <a:ext cx="14616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ea typeface="微软雅黑 Light" panose="020B0502040204020203" pitchFamily="34" charset="-122"/>
                </a:rPr>
                <a:t>绪论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535462" y="2019402"/>
              <a:ext cx="12868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ONE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150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0460" y="277672"/>
            <a:ext cx="2526739" cy="414303"/>
            <a:chOff x="310460" y="277672"/>
            <a:chExt cx="2526739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76837" y="300157"/>
              <a:ext cx="2360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选题背景及意义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50530" y="2750231"/>
            <a:ext cx="1959186" cy="1871476"/>
            <a:chOff x="3065829" y="2668267"/>
            <a:chExt cx="1872107" cy="1761728"/>
          </a:xfrm>
        </p:grpSpPr>
        <p:sp>
          <p:nvSpPr>
            <p:cNvPr id="28" name="椭圆 27"/>
            <p:cNvSpPr/>
            <p:nvPr/>
          </p:nvSpPr>
          <p:spPr>
            <a:xfrm>
              <a:off x="3115072" y="2668267"/>
              <a:ext cx="1761728" cy="17617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442509" y="276113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439209" y="276113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065829" y="349265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8429" y="349265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442509" y="422417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439209" y="4201315"/>
              <a:ext cx="119507" cy="11950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269294" y="2943617"/>
              <a:ext cx="1465544" cy="1202498"/>
              <a:chOff x="3269294" y="2943617"/>
              <a:chExt cx="1465544" cy="1202498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280560" y="2956142"/>
                <a:ext cx="153654" cy="212541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flipV="1">
                <a:off x="4475702" y="3526880"/>
                <a:ext cx="259136" cy="43038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3594970" y="2943617"/>
                <a:ext cx="142508" cy="213491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269294" y="3557391"/>
                <a:ext cx="246875" cy="43038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3582444" y="3937590"/>
                <a:ext cx="155034" cy="208525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266920" y="3937590"/>
                <a:ext cx="142243" cy="208525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864905" y="1114801"/>
            <a:ext cx="7495412" cy="1674340"/>
            <a:chOff x="2954339" y="1349947"/>
            <a:chExt cx="7162269" cy="1576155"/>
          </a:xfrm>
        </p:grpSpPr>
        <p:sp>
          <p:nvSpPr>
            <p:cNvPr id="55" name="矩形 54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963100" y="1349947"/>
              <a:ext cx="960717" cy="3187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34076" y="3188759"/>
            <a:ext cx="979646" cy="994420"/>
            <a:chOff x="3254772" y="2872916"/>
            <a:chExt cx="936104" cy="936104"/>
          </a:xfrm>
        </p:grpSpPr>
        <p:sp>
          <p:nvSpPr>
            <p:cNvPr id="58" name="椭圆 57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3469765" y="3187079"/>
              <a:ext cx="605350" cy="3042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</a:t>
              </a: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516369" y="3176584"/>
            <a:ext cx="2078325" cy="1213727"/>
            <a:chOff x="789157" y="3505487"/>
            <a:chExt cx="1985951" cy="1142552"/>
          </a:xfrm>
        </p:grpSpPr>
        <p:sp>
          <p:nvSpPr>
            <p:cNvPr id="61" name="TextBox 23"/>
            <p:cNvSpPr txBox="1"/>
            <p:nvPr/>
          </p:nvSpPr>
          <p:spPr>
            <a:xfrm>
              <a:off x="789157" y="3505487"/>
              <a:ext cx="838176" cy="2824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92090" y="3186663"/>
            <a:ext cx="2053900" cy="1203651"/>
            <a:chOff x="812496" y="3514973"/>
            <a:chExt cx="1962612" cy="1133066"/>
          </a:xfrm>
        </p:grpSpPr>
        <p:sp>
          <p:nvSpPr>
            <p:cNvPr id="64" name="TextBox 26"/>
            <p:cNvSpPr txBox="1"/>
            <p:nvPr/>
          </p:nvSpPr>
          <p:spPr>
            <a:xfrm>
              <a:off x="864408" y="3514973"/>
              <a:ext cx="838176" cy="2824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812496" y="3800585"/>
              <a:ext cx="1962612" cy="8474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103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13221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419709" y="1270654"/>
            <a:ext cx="1213553" cy="2354901"/>
            <a:chOff x="1419709" y="1270654"/>
            <a:chExt cx="1213553" cy="2354901"/>
          </a:xfrm>
        </p:grpSpPr>
        <p:sp>
          <p:nvSpPr>
            <p:cNvPr id="34" name="圆角矩形 33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 bwMode="auto">
            <a:xfrm>
              <a:off x="1552084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1</a:t>
              </a:r>
            </a:p>
          </p:txBody>
        </p:sp>
        <p:sp>
          <p:nvSpPr>
            <p:cNvPr id="3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1499515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TextBox 36"/>
          <p:cNvSpPr txBox="1"/>
          <p:nvPr/>
        </p:nvSpPr>
        <p:spPr>
          <a:xfrm>
            <a:off x="956732" y="3976340"/>
            <a:ext cx="7171267" cy="571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4213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这里，或者通过复制您的文本后</a:t>
            </a:r>
            <a:endParaRPr lang="zh-CN" altLang="en-US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156432" y="1270654"/>
            <a:ext cx="1213553" cy="2354901"/>
            <a:chOff x="3156432" y="1270654"/>
            <a:chExt cx="1213553" cy="2354901"/>
          </a:xfrm>
        </p:grpSpPr>
        <p:sp>
          <p:nvSpPr>
            <p:cNvPr id="41" name="圆角矩形 40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 bwMode="auto">
            <a:xfrm>
              <a:off x="3288808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2</a:t>
              </a:r>
            </a:p>
          </p:txBody>
        </p:sp>
        <p:sp>
          <p:nvSpPr>
            <p:cNvPr id="44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66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896956" y="1270654"/>
            <a:ext cx="1213553" cy="2354901"/>
            <a:chOff x="4896956" y="1270654"/>
            <a:chExt cx="1213553" cy="2354901"/>
          </a:xfrm>
        </p:grpSpPr>
        <p:sp>
          <p:nvSpPr>
            <p:cNvPr id="68" name="圆角矩形 67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5029333" y="1411263"/>
              <a:ext cx="948801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3</a:t>
              </a:r>
            </a:p>
          </p:txBody>
        </p:sp>
        <p:sp>
          <p:nvSpPr>
            <p:cNvPr id="71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72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90610" y="1270654"/>
            <a:ext cx="1213553" cy="2354901"/>
            <a:chOff x="6590610" y="1270654"/>
            <a:chExt cx="1213553" cy="2354901"/>
          </a:xfrm>
        </p:grpSpPr>
        <p:sp>
          <p:nvSpPr>
            <p:cNvPr id="74" name="圆角矩形 73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noFill/>
            <a:ln w="349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 bwMode="auto">
            <a:xfrm>
              <a:off x="6722985" y="1411263"/>
              <a:ext cx="948800" cy="9500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5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itchFamily="34" charset="0"/>
                </a:rPr>
                <a:t>4</a:t>
              </a:r>
            </a:p>
          </p:txBody>
        </p:sp>
        <p:sp>
          <p:nvSpPr>
            <p:cNvPr id="77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78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>
                <a:spcBef>
                  <a:spcPct val="0"/>
                </a:spcBef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您的内容打在这里或者</a:t>
              </a:r>
              <a:endParaRPr lang="en-US" altLang="zh-CN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2116136" cy="414303"/>
            <a:chOff x="310460" y="277672"/>
            <a:chExt cx="2116136" cy="41430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76837" y="300157"/>
              <a:ext cx="19497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选题背景及意义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777283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/>
        </p:nvSpPr>
        <p:spPr>
          <a:xfrm>
            <a:off x="3349625" y="1535113"/>
            <a:ext cx="2400300" cy="24003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微软雅黑 Light" panose="020B0502040204020203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984500" y="1169988"/>
            <a:ext cx="3130550" cy="313055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latin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172200" y="1319213"/>
            <a:ext cx="2863850" cy="1156692"/>
            <a:chOff x="544923" y="2418093"/>
            <a:chExt cx="3820097" cy="1542263"/>
          </a:xfrm>
        </p:grpSpPr>
        <p:sp>
          <p:nvSpPr>
            <p:cNvPr id="18" name="矩形 17"/>
            <p:cNvSpPr/>
            <p:nvPr/>
          </p:nvSpPr>
          <p:spPr>
            <a:xfrm>
              <a:off x="544923" y="2729244"/>
              <a:ext cx="3820097" cy="12311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74" name="文本框 17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8100" y="2478088"/>
            <a:ext cx="2865438" cy="1126530"/>
            <a:chOff x="449775" y="2458453"/>
            <a:chExt cx="3820096" cy="1501900"/>
          </a:xfrm>
        </p:grpSpPr>
        <p:sp>
          <p:nvSpPr>
            <p:cNvPr id="22" name="矩形 21"/>
            <p:cNvSpPr/>
            <p:nvPr/>
          </p:nvSpPr>
          <p:spPr>
            <a:xfrm>
              <a:off x="449775" y="2729361"/>
              <a:ext cx="3820096" cy="12309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72" name="文本框 24"/>
            <p:cNvSpPr txBox="1">
              <a:spLocks noChangeArrowheads="1"/>
            </p:cNvSpPr>
            <p:nvPr/>
          </p:nvSpPr>
          <p:spPr bwMode="auto">
            <a:xfrm>
              <a:off x="2512785" y="2458453"/>
              <a:ext cx="127214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706813" y="1892300"/>
            <a:ext cx="1685925" cy="1685925"/>
            <a:chOff x="4862685" y="2533650"/>
            <a:chExt cx="2247900" cy="2247900"/>
          </a:xfrm>
          <a:noFill/>
        </p:grpSpPr>
        <p:sp>
          <p:nvSpPr>
            <p:cNvPr id="26" name="椭圆 25"/>
            <p:cNvSpPr/>
            <p:nvPr/>
          </p:nvSpPr>
          <p:spPr>
            <a:xfrm>
              <a:off x="4862685" y="2533650"/>
              <a:ext cx="2247900" cy="22479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latin typeface="微软雅黑 Light" panose="020B0502040204020203" pitchFamily="34" charset="-122"/>
              </a:endParaRPr>
            </a:p>
          </p:txBody>
        </p: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5599285" y="3172883"/>
              <a:ext cx="774700" cy="575733"/>
            </a:xfrm>
            <a:custGeom>
              <a:avLst/>
              <a:gdLst>
                <a:gd name="T0" fmla="*/ 485 w 527"/>
                <a:gd name="T1" fmla="*/ 294 h 394"/>
                <a:gd name="T2" fmla="*/ 42 w 527"/>
                <a:gd name="T3" fmla="*/ 294 h 394"/>
                <a:gd name="T4" fmla="*/ 9 w 527"/>
                <a:gd name="T5" fmla="*/ 359 h 394"/>
                <a:gd name="T6" fmla="*/ 518 w 527"/>
                <a:gd name="T7" fmla="*/ 359 h 394"/>
                <a:gd name="T8" fmla="*/ 485 w 527"/>
                <a:gd name="T9" fmla="*/ 294 h 394"/>
                <a:gd name="T10" fmla="*/ 208 w 527"/>
                <a:gd name="T11" fmla="*/ 343 h 394"/>
                <a:gd name="T12" fmla="*/ 222 w 527"/>
                <a:gd name="T13" fmla="*/ 317 h 394"/>
                <a:gd name="T14" fmla="*/ 307 w 527"/>
                <a:gd name="T15" fmla="*/ 317 h 394"/>
                <a:gd name="T16" fmla="*/ 319 w 527"/>
                <a:gd name="T17" fmla="*/ 343 h 394"/>
                <a:gd name="T18" fmla="*/ 208 w 527"/>
                <a:gd name="T19" fmla="*/ 343 h 394"/>
                <a:gd name="T20" fmla="*/ 478 w 527"/>
                <a:gd name="T21" fmla="*/ 280 h 394"/>
                <a:gd name="T22" fmla="*/ 478 w 527"/>
                <a:gd name="T23" fmla="*/ 278 h 394"/>
                <a:gd name="T24" fmla="*/ 478 w 527"/>
                <a:gd name="T25" fmla="*/ 277 h 394"/>
                <a:gd name="T26" fmla="*/ 478 w 527"/>
                <a:gd name="T27" fmla="*/ 12 h 394"/>
                <a:gd name="T28" fmla="*/ 465 w 527"/>
                <a:gd name="T29" fmla="*/ 0 h 394"/>
                <a:gd name="T30" fmla="*/ 62 w 527"/>
                <a:gd name="T31" fmla="*/ 0 h 394"/>
                <a:gd name="T32" fmla="*/ 49 w 527"/>
                <a:gd name="T33" fmla="*/ 12 h 394"/>
                <a:gd name="T34" fmla="*/ 49 w 527"/>
                <a:gd name="T35" fmla="*/ 277 h 394"/>
                <a:gd name="T36" fmla="*/ 50 w 527"/>
                <a:gd name="T37" fmla="*/ 278 h 394"/>
                <a:gd name="T38" fmla="*/ 49 w 527"/>
                <a:gd name="T39" fmla="*/ 280 h 394"/>
                <a:gd name="T40" fmla="*/ 49 w 527"/>
                <a:gd name="T41" fmla="*/ 280 h 394"/>
                <a:gd name="T42" fmla="*/ 478 w 527"/>
                <a:gd name="T43" fmla="*/ 280 h 394"/>
                <a:gd name="T44" fmla="*/ 447 w 527"/>
                <a:gd name="T45" fmla="*/ 259 h 394"/>
                <a:gd name="T46" fmla="*/ 80 w 527"/>
                <a:gd name="T47" fmla="*/ 259 h 394"/>
                <a:gd name="T48" fmla="*/ 80 w 527"/>
                <a:gd name="T49" fmla="*/ 30 h 394"/>
                <a:gd name="T50" fmla="*/ 447 w 527"/>
                <a:gd name="T51" fmla="*/ 30 h 394"/>
                <a:gd name="T52" fmla="*/ 447 w 527"/>
                <a:gd name="T53" fmla="*/ 259 h 394"/>
                <a:gd name="T54" fmla="*/ 526 w 527"/>
                <a:gd name="T55" fmla="*/ 373 h 394"/>
                <a:gd name="T56" fmla="*/ 1 w 527"/>
                <a:gd name="T57" fmla="*/ 373 h 394"/>
                <a:gd name="T58" fmla="*/ 0 w 527"/>
                <a:gd name="T59" fmla="*/ 376 h 394"/>
                <a:gd name="T60" fmla="*/ 12 w 527"/>
                <a:gd name="T61" fmla="*/ 394 h 394"/>
                <a:gd name="T62" fmla="*/ 515 w 527"/>
                <a:gd name="T63" fmla="*/ 394 h 394"/>
                <a:gd name="T64" fmla="*/ 527 w 527"/>
                <a:gd name="T65" fmla="*/ 376 h 394"/>
                <a:gd name="T66" fmla="*/ 526 w 527"/>
                <a:gd name="T67" fmla="*/ 37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7" h="394">
                  <a:moveTo>
                    <a:pt x="485" y="294"/>
                  </a:moveTo>
                  <a:cubicBezTo>
                    <a:pt x="42" y="294"/>
                    <a:pt x="42" y="294"/>
                    <a:pt x="42" y="294"/>
                  </a:cubicBezTo>
                  <a:cubicBezTo>
                    <a:pt x="9" y="359"/>
                    <a:pt x="9" y="359"/>
                    <a:pt x="9" y="359"/>
                  </a:cubicBezTo>
                  <a:cubicBezTo>
                    <a:pt x="518" y="359"/>
                    <a:pt x="518" y="359"/>
                    <a:pt x="518" y="359"/>
                  </a:cubicBezTo>
                  <a:lnTo>
                    <a:pt x="485" y="294"/>
                  </a:lnTo>
                  <a:close/>
                  <a:moveTo>
                    <a:pt x="208" y="343"/>
                  </a:moveTo>
                  <a:cubicBezTo>
                    <a:pt x="222" y="317"/>
                    <a:pt x="222" y="317"/>
                    <a:pt x="222" y="317"/>
                  </a:cubicBezTo>
                  <a:cubicBezTo>
                    <a:pt x="307" y="317"/>
                    <a:pt x="307" y="317"/>
                    <a:pt x="307" y="317"/>
                  </a:cubicBezTo>
                  <a:cubicBezTo>
                    <a:pt x="319" y="343"/>
                    <a:pt x="319" y="343"/>
                    <a:pt x="319" y="343"/>
                  </a:cubicBezTo>
                  <a:lnTo>
                    <a:pt x="208" y="343"/>
                  </a:lnTo>
                  <a:close/>
                  <a:moveTo>
                    <a:pt x="478" y="280"/>
                  </a:moveTo>
                  <a:cubicBezTo>
                    <a:pt x="478" y="279"/>
                    <a:pt x="478" y="279"/>
                    <a:pt x="478" y="278"/>
                  </a:cubicBezTo>
                  <a:cubicBezTo>
                    <a:pt x="478" y="278"/>
                    <a:pt x="478" y="278"/>
                    <a:pt x="478" y="277"/>
                  </a:cubicBezTo>
                  <a:cubicBezTo>
                    <a:pt x="478" y="12"/>
                    <a:pt x="478" y="12"/>
                    <a:pt x="478" y="12"/>
                  </a:cubicBezTo>
                  <a:cubicBezTo>
                    <a:pt x="478" y="5"/>
                    <a:pt x="472" y="0"/>
                    <a:pt x="46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5" y="0"/>
                    <a:pt x="49" y="5"/>
                    <a:pt x="49" y="12"/>
                  </a:cubicBezTo>
                  <a:cubicBezTo>
                    <a:pt x="49" y="277"/>
                    <a:pt x="49" y="277"/>
                    <a:pt x="49" y="277"/>
                  </a:cubicBezTo>
                  <a:cubicBezTo>
                    <a:pt x="49" y="278"/>
                    <a:pt x="50" y="278"/>
                    <a:pt x="50" y="278"/>
                  </a:cubicBezTo>
                  <a:cubicBezTo>
                    <a:pt x="50" y="279"/>
                    <a:pt x="49" y="279"/>
                    <a:pt x="49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78" y="280"/>
                    <a:pt x="478" y="280"/>
                    <a:pt x="478" y="280"/>
                  </a:cubicBezTo>
                  <a:close/>
                  <a:moveTo>
                    <a:pt x="447" y="259"/>
                  </a:moveTo>
                  <a:cubicBezTo>
                    <a:pt x="80" y="259"/>
                    <a:pt x="80" y="259"/>
                    <a:pt x="80" y="25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447" y="30"/>
                    <a:pt x="447" y="30"/>
                    <a:pt x="447" y="30"/>
                  </a:cubicBezTo>
                  <a:lnTo>
                    <a:pt x="447" y="259"/>
                  </a:lnTo>
                  <a:close/>
                  <a:moveTo>
                    <a:pt x="526" y="373"/>
                  </a:moveTo>
                  <a:cubicBezTo>
                    <a:pt x="1" y="373"/>
                    <a:pt x="1" y="373"/>
                    <a:pt x="1" y="373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382"/>
                    <a:pt x="6" y="394"/>
                    <a:pt x="12" y="394"/>
                  </a:cubicBezTo>
                  <a:cubicBezTo>
                    <a:pt x="515" y="394"/>
                    <a:pt x="515" y="394"/>
                    <a:pt x="515" y="394"/>
                  </a:cubicBezTo>
                  <a:cubicBezTo>
                    <a:pt x="521" y="394"/>
                    <a:pt x="527" y="382"/>
                    <a:pt x="527" y="376"/>
                  </a:cubicBezTo>
                  <a:lnTo>
                    <a:pt x="526" y="3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/>
            <a:lstStyle/>
            <a:p>
              <a:pPr defTabSz="78373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 kern="0" dirty="0">
                <a:solidFill>
                  <a:srgbClr val="464646"/>
                </a:solidFill>
                <a:latin typeface="微软雅黑 Light" panose="020B0502040204020203" pitchFamily="34" charset="-122"/>
              </a:endParaRPr>
            </a:p>
          </p:txBody>
        </p:sp>
        <p:sp>
          <p:nvSpPr>
            <p:cNvPr id="49170" name="文本框 27"/>
            <p:cNvSpPr txBox="1">
              <a:spLocks noChangeArrowheads="1"/>
            </p:cNvSpPr>
            <p:nvPr/>
          </p:nvSpPr>
          <p:spPr bwMode="auto">
            <a:xfrm>
              <a:off x="5345272" y="3939754"/>
              <a:ext cx="1340537" cy="4514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62286" y="910809"/>
            <a:ext cx="594066" cy="694439"/>
            <a:chOff x="7181637" y="1258060"/>
            <a:chExt cx="792088" cy="925917"/>
          </a:xfrm>
          <a:solidFill>
            <a:schemeClr val="accent6">
              <a:lumMod val="75000"/>
            </a:schemeClr>
          </a:solidFill>
        </p:grpSpPr>
        <p:grpSp>
          <p:nvGrpSpPr>
            <p:cNvPr id="30" name="组合 29"/>
            <p:cNvGrpSpPr/>
            <p:nvPr/>
          </p:nvGrpSpPr>
          <p:grpSpPr>
            <a:xfrm rot="1291582">
              <a:off x="7181637" y="1258060"/>
              <a:ext cx="792088" cy="925917"/>
              <a:chOff x="6744072" y="893003"/>
              <a:chExt cx="792088" cy="925917"/>
            </a:xfrm>
            <a:grpFill/>
          </p:grpSpPr>
          <p:sp>
            <p:nvSpPr>
              <p:cNvPr id="32" name="流程图: 联系 31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1236714">
                <a:off x="6940431" y="1651076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</p:grpSp>
        <p:sp>
          <p:nvSpPr>
            <p:cNvPr id="31" name="文本框 28"/>
            <p:cNvSpPr txBox="1"/>
            <p:nvPr/>
          </p:nvSpPr>
          <p:spPr>
            <a:xfrm>
              <a:off x="7423168" y="1475477"/>
              <a:ext cx="421483" cy="430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A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777031" y="1899723"/>
            <a:ext cx="704167" cy="594066"/>
            <a:chOff x="3794408" y="2708245"/>
            <a:chExt cx="938886" cy="792088"/>
          </a:xfrm>
          <a:solidFill>
            <a:schemeClr val="accent6">
              <a:lumMod val="75000"/>
            </a:schemeClr>
          </a:solidFill>
        </p:grpSpPr>
        <p:grpSp>
          <p:nvGrpSpPr>
            <p:cNvPr id="35" name="组合 34"/>
            <p:cNvGrpSpPr/>
            <p:nvPr/>
          </p:nvGrpSpPr>
          <p:grpSpPr>
            <a:xfrm rot="18172526">
              <a:off x="3867807" y="2634846"/>
              <a:ext cx="792088" cy="938886"/>
              <a:chOff x="6744072" y="893003"/>
              <a:chExt cx="792088" cy="938886"/>
            </a:xfrm>
            <a:grpFill/>
          </p:grpSpPr>
          <p:sp>
            <p:nvSpPr>
              <p:cNvPr id="37" name="流程图: 联系 36"/>
              <p:cNvSpPr/>
              <p:nvPr/>
            </p:nvSpPr>
            <p:spPr>
              <a:xfrm>
                <a:off x="6744072" y="893003"/>
                <a:ext cx="792088" cy="792088"/>
              </a:xfrm>
              <a:prstGeom prst="flowChartConnector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11236714">
                <a:off x="6980835" y="1664045"/>
                <a:ext cx="216024" cy="167844"/>
              </a:xfrm>
              <a:prstGeom prst="triangl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 dirty="0">
                  <a:latin typeface="微软雅黑 Light" panose="020B0502040204020203" pitchFamily="34" charset="-122"/>
                </a:endParaRPr>
              </a:p>
            </p:txBody>
          </p:sp>
        </p:grpSp>
        <p:sp>
          <p:nvSpPr>
            <p:cNvPr id="36" name="文本框 29"/>
            <p:cNvSpPr txBox="1"/>
            <p:nvPr/>
          </p:nvSpPr>
          <p:spPr>
            <a:xfrm>
              <a:off x="3975023" y="2864393"/>
              <a:ext cx="406522" cy="43088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 dirty="0">
                  <a:solidFill>
                    <a:schemeClr val="bg1"/>
                  </a:solidFill>
                  <a:latin typeface="微软雅黑 Light" panose="020B0502040204020203" pitchFamily="34" charset="-122"/>
                </a:rPr>
                <a:t>B</a:t>
              </a:r>
              <a:endParaRPr lang="zh-CN" altLang="en-US" sz="1500" dirty="0">
                <a:solidFill>
                  <a:schemeClr val="bg1"/>
                </a:solidFill>
                <a:latin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00113" y="4151313"/>
            <a:ext cx="7632700" cy="1199555"/>
            <a:chOff x="544923" y="2418093"/>
            <a:chExt cx="6674776" cy="1599480"/>
          </a:xfrm>
        </p:grpSpPr>
        <p:sp>
          <p:nvSpPr>
            <p:cNvPr id="40" name="矩形 39"/>
            <p:cNvSpPr/>
            <p:nvPr/>
          </p:nvSpPr>
          <p:spPr>
            <a:xfrm>
              <a:off x="544923" y="2786410"/>
              <a:ext cx="6674776" cy="12311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167" name="文本框 32"/>
            <p:cNvSpPr txBox="1">
              <a:spLocks noChangeArrowheads="1"/>
            </p:cNvSpPr>
            <p:nvPr/>
          </p:nvSpPr>
          <p:spPr bwMode="auto">
            <a:xfrm>
              <a:off x="544923" y="2418093"/>
              <a:ext cx="834364" cy="430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80775" cy="414303"/>
            <a:chOff x="310460" y="277672"/>
            <a:chExt cx="1380775" cy="414303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476837" y="300157"/>
              <a:ext cx="12143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479081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779542" y="1026499"/>
            <a:ext cx="4002346" cy="3310499"/>
            <a:chOff x="555625" y="293801"/>
            <a:chExt cx="7936025" cy="6564199"/>
          </a:xfrm>
          <a:noFill/>
        </p:grpSpPr>
        <p:sp>
          <p:nvSpPr>
            <p:cNvPr id="61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2622550" y="2911475"/>
              <a:ext cx="1962149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723175" y="29380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1013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783330" y="2592896"/>
            <a:ext cx="784769" cy="427407"/>
            <a:chOff x="4167266" y="1813810"/>
            <a:chExt cx="1046360" cy="569877"/>
          </a:xfrm>
        </p:grpSpPr>
        <p:sp>
          <p:nvSpPr>
            <p:cNvPr id="94" name="文本框 93"/>
            <p:cNvSpPr txBox="1"/>
            <p:nvPr/>
          </p:nvSpPr>
          <p:spPr>
            <a:xfrm>
              <a:off x="4167266" y="1813810"/>
              <a:ext cx="648041" cy="533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80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4723748" y="1932281"/>
              <a:ext cx="489878" cy="4514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783330" y="3528705"/>
            <a:ext cx="784769" cy="418940"/>
            <a:chOff x="4167266" y="1813810"/>
            <a:chExt cx="1046360" cy="558586"/>
          </a:xfrm>
        </p:grpSpPr>
        <p:sp>
          <p:nvSpPr>
            <p:cNvPr id="97" name="文本框 96"/>
            <p:cNvSpPr txBox="1"/>
            <p:nvPr/>
          </p:nvSpPr>
          <p:spPr>
            <a:xfrm>
              <a:off x="4167266" y="1813810"/>
              <a:ext cx="648041" cy="5334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65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4723748" y="1920991"/>
              <a:ext cx="489878" cy="4514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9" name="Freeform 19"/>
          <p:cNvSpPr>
            <a:spLocks/>
          </p:cNvSpPr>
          <p:nvPr/>
        </p:nvSpPr>
        <p:spPr bwMode="auto">
          <a:xfrm>
            <a:off x="4970452" y="3479727"/>
            <a:ext cx="721612" cy="709734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0" name="Freeform 10"/>
          <p:cNvSpPr>
            <a:spLocks/>
          </p:cNvSpPr>
          <p:nvPr/>
        </p:nvSpPr>
        <p:spPr bwMode="auto">
          <a:xfrm>
            <a:off x="4890873" y="2592898"/>
            <a:ext cx="731832" cy="561943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4970452" y="846111"/>
            <a:ext cx="3437717" cy="1299942"/>
            <a:chOff x="5545416" y="1067783"/>
            <a:chExt cx="3437717" cy="1299942"/>
          </a:xfrm>
        </p:grpSpPr>
        <p:sp>
          <p:nvSpPr>
            <p:cNvPr id="102" name="文本框 101"/>
            <p:cNvSpPr txBox="1"/>
            <p:nvPr/>
          </p:nvSpPr>
          <p:spPr>
            <a:xfrm>
              <a:off x="5553064" y="1067783"/>
              <a:ext cx="1190517" cy="297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baseline="-3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5545416" y="1370529"/>
              <a:ext cx="3437717" cy="997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4213">
                <a:lnSpc>
                  <a:spcPct val="14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Arial" pitchFamily="34" charset="0"/>
              </a:endParaRP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6597109" y="2589262"/>
            <a:ext cx="2006850" cy="521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597109" y="3478543"/>
            <a:ext cx="2006850" cy="521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4213">
              <a:lnSpc>
                <a:spcPct val="14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您的内容打在这里，或者通过复制您的文本后，在此框中选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0460" y="277672"/>
            <a:ext cx="1874390" cy="414303"/>
            <a:chOff x="310460" y="277672"/>
            <a:chExt cx="1874390" cy="414303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476837" y="300157"/>
              <a:ext cx="17080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国内研究综述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3516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50"/>
                            </p:stCondLst>
                            <p:childTnLst>
                              <p:par>
                                <p:cTn id="15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10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9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99" grpId="1" animBg="1"/>
      <p:bldP spid="99" grpId="2" animBg="1"/>
      <p:bldP spid="100" grpId="0" animBg="1"/>
      <p:bldP spid="100" grpId="1" animBg="1"/>
      <p:bldP spid="100" grpId="2" animBg="1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38319" y="297451"/>
            <a:ext cx="1363137" cy="473415"/>
            <a:chOff x="184527" y="297451"/>
            <a:chExt cx="1363137" cy="4734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84527" y="297451"/>
              <a:ext cx="422017" cy="473415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39552" y="376344"/>
              <a:ext cx="1008112" cy="369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ea typeface="微软雅黑 Light" panose="020B0502040204020203" pitchFamily="34" charset="-122"/>
                </a:rPr>
                <a:t>目录页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39552" y="745548"/>
              <a:ext cx="864096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866757" y="2019402"/>
            <a:ext cx="4348365" cy="939618"/>
            <a:chOff x="2866757" y="2019402"/>
            <a:chExt cx="4348365" cy="939618"/>
          </a:xfrm>
        </p:grpSpPr>
        <p:sp>
          <p:nvSpPr>
            <p:cNvPr id="13" name="文本框 12"/>
            <p:cNvSpPr txBox="1"/>
            <p:nvPr/>
          </p:nvSpPr>
          <p:spPr>
            <a:xfrm>
              <a:off x="2866757" y="2251134"/>
              <a:ext cx="43483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研究方法与思路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9671" y="2019402"/>
              <a:ext cx="13312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PART TWO</a:t>
              </a:r>
              <a:endPara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28879" y="1944350"/>
            <a:ext cx="1129689" cy="1129689"/>
            <a:chOff x="1928879" y="1944350"/>
            <a:chExt cx="1129689" cy="1129689"/>
          </a:xfrm>
        </p:grpSpPr>
        <p:sp>
          <p:nvSpPr>
            <p:cNvPr id="17" name="椭圆 16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2108994" y="2226858"/>
              <a:ext cx="751325" cy="615695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053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22098" y="1694606"/>
            <a:ext cx="1604239" cy="1219020"/>
            <a:chOff x="910361" y="1498145"/>
            <a:chExt cx="1604239" cy="1219655"/>
          </a:xfrm>
        </p:grpSpPr>
        <p:sp>
          <p:nvSpPr>
            <p:cNvPr id="21" name="任意多边形 20"/>
            <p:cNvSpPr/>
            <p:nvPr/>
          </p:nvSpPr>
          <p:spPr>
            <a:xfrm>
              <a:off x="1587500" y="1854200"/>
              <a:ext cx="927100" cy="863600"/>
            </a:xfrm>
            <a:custGeom>
              <a:avLst/>
              <a:gdLst>
                <a:gd name="connsiteX0" fmla="*/ 0 w 927100"/>
                <a:gd name="connsiteY0" fmla="*/ 279400 h 863600"/>
                <a:gd name="connsiteX1" fmla="*/ 215900 w 927100"/>
                <a:gd name="connsiteY1" fmla="*/ 0 h 863600"/>
                <a:gd name="connsiteX2" fmla="*/ 927100 w 927100"/>
                <a:gd name="connsiteY2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7100" h="863600">
                  <a:moveTo>
                    <a:pt x="0" y="279400"/>
                  </a:moveTo>
                  <a:lnTo>
                    <a:pt x="215900" y="0"/>
                  </a:lnTo>
                  <a:lnTo>
                    <a:pt x="927100" y="8636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0361" y="1498145"/>
              <a:ext cx="1213794" cy="29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aseline="-3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08447" y="1481086"/>
            <a:ext cx="1711990" cy="1749876"/>
            <a:chOff x="4396710" y="1284513"/>
            <a:chExt cx="1711990" cy="1750787"/>
          </a:xfrm>
        </p:grpSpPr>
        <p:sp>
          <p:nvSpPr>
            <p:cNvPr id="24" name="任意多边形 23"/>
            <p:cNvSpPr/>
            <p:nvPr/>
          </p:nvSpPr>
          <p:spPr>
            <a:xfrm>
              <a:off x="5054600" y="1612900"/>
              <a:ext cx="1054100" cy="1422400"/>
            </a:xfrm>
            <a:custGeom>
              <a:avLst/>
              <a:gdLst>
                <a:gd name="connsiteX0" fmla="*/ 152400 w 889000"/>
                <a:gd name="connsiteY0" fmla="*/ 1016000 h 1016000"/>
                <a:gd name="connsiteX1" fmla="*/ 0 w 889000"/>
                <a:gd name="connsiteY1" fmla="*/ 0 h 1016000"/>
                <a:gd name="connsiteX2" fmla="*/ 889000 w 889000"/>
                <a:gd name="connsiteY2" fmla="*/ 292100 h 1016000"/>
                <a:gd name="connsiteX0" fmla="*/ 317500 w 1054100"/>
                <a:gd name="connsiteY0" fmla="*/ 1422400 h 1422400"/>
                <a:gd name="connsiteX1" fmla="*/ 0 w 1054100"/>
                <a:gd name="connsiteY1" fmla="*/ 0 h 1422400"/>
                <a:gd name="connsiteX2" fmla="*/ 1054100 w 1054100"/>
                <a:gd name="connsiteY2" fmla="*/ 69850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1422400">
                  <a:moveTo>
                    <a:pt x="317500" y="1422400"/>
                  </a:moveTo>
                  <a:lnTo>
                    <a:pt x="0" y="0"/>
                  </a:lnTo>
                  <a:lnTo>
                    <a:pt x="1054100" y="6985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396710" y="1284513"/>
              <a:ext cx="1261885" cy="3079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</p:grpSp>
      <p:sp>
        <p:nvSpPr>
          <p:cNvPr id="26" name="任意多边形 25"/>
          <p:cNvSpPr/>
          <p:nvPr/>
        </p:nvSpPr>
        <p:spPr>
          <a:xfrm>
            <a:off x="325302" y="2000050"/>
            <a:ext cx="7941502" cy="1765250"/>
          </a:xfrm>
          <a:custGeom>
            <a:avLst/>
            <a:gdLst>
              <a:gd name="connsiteX0" fmla="*/ 0 w 7941502"/>
              <a:gd name="connsiteY0" fmla="*/ 1252603 h 1766170"/>
              <a:gd name="connsiteX1" fmla="*/ 0 w 7941502"/>
              <a:gd name="connsiteY1" fmla="*/ 1252603 h 1766170"/>
              <a:gd name="connsiteX2" fmla="*/ 1077239 w 7941502"/>
              <a:gd name="connsiteY2" fmla="*/ 313151 h 1766170"/>
              <a:gd name="connsiteX3" fmla="*/ 1979113 w 7941502"/>
              <a:gd name="connsiteY3" fmla="*/ 951978 h 1766170"/>
              <a:gd name="connsiteX4" fmla="*/ 2780779 w 7941502"/>
              <a:gd name="connsiteY4" fmla="*/ 162838 h 1766170"/>
              <a:gd name="connsiteX5" fmla="*/ 3306872 w 7941502"/>
              <a:gd name="connsiteY5" fmla="*/ 676405 h 1766170"/>
              <a:gd name="connsiteX6" fmla="*/ 4885151 w 7941502"/>
              <a:gd name="connsiteY6" fmla="*/ 1202498 h 1766170"/>
              <a:gd name="connsiteX7" fmla="*/ 5586609 w 7941502"/>
              <a:gd name="connsiteY7" fmla="*/ 488515 h 1766170"/>
              <a:gd name="connsiteX8" fmla="*/ 6263014 w 7941502"/>
              <a:gd name="connsiteY8" fmla="*/ 300624 h 1766170"/>
              <a:gd name="connsiteX9" fmla="*/ 6601217 w 7941502"/>
              <a:gd name="connsiteY9" fmla="*/ 1766170 h 1766170"/>
              <a:gd name="connsiteX10" fmla="*/ 7177414 w 7941502"/>
              <a:gd name="connsiteY10" fmla="*/ 0 h 1766170"/>
              <a:gd name="connsiteX11" fmla="*/ 7941502 w 7941502"/>
              <a:gd name="connsiteY11" fmla="*/ 701457 h 176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941502" h="1766170">
                <a:moveTo>
                  <a:pt x="0" y="1252603"/>
                </a:moveTo>
                <a:lnTo>
                  <a:pt x="0" y="1252603"/>
                </a:lnTo>
                <a:lnTo>
                  <a:pt x="1077239" y="313151"/>
                </a:lnTo>
                <a:lnTo>
                  <a:pt x="1979113" y="951978"/>
                </a:lnTo>
                <a:lnTo>
                  <a:pt x="2780779" y="162838"/>
                </a:lnTo>
                <a:lnTo>
                  <a:pt x="3306872" y="676405"/>
                </a:lnTo>
                <a:lnTo>
                  <a:pt x="4885151" y="1202498"/>
                </a:lnTo>
                <a:lnTo>
                  <a:pt x="5586609" y="488515"/>
                </a:lnTo>
                <a:lnTo>
                  <a:pt x="6263014" y="300624"/>
                </a:lnTo>
                <a:lnTo>
                  <a:pt x="6601217" y="1766170"/>
                </a:lnTo>
                <a:lnTo>
                  <a:pt x="7177414" y="0"/>
                </a:lnTo>
                <a:lnTo>
                  <a:pt x="7941502" y="701457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endParaRPr lang="zh-CN" altLang="en-US" sz="1349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85261" y="2215489"/>
            <a:ext cx="1223412" cy="1729379"/>
            <a:chOff x="2473526" y="2425699"/>
            <a:chExt cx="1223413" cy="1730280"/>
          </a:xfrm>
        </p:grpSpPr>
        <p:sp>
          <p:nvSpPr>
            <p:cNvPr id="28" name="任意多边形 27"/>
            <p:cNvSpPr/>
            <p:nvPr/>
          </p:nvSpPr>
          <p:spPr>
            <a:xfrm>
              <a:off x="3301999" y="2425699"/>
              <a:ext cx="45719" cy="1375033"/>
            </a:xfrm>
            <a:custGeom>
              <a:avLst/>
              <a:gdLst>
                <a:gd name="connsiteX0" fmla="*/ 0 w 0"/>
                <a:gd name="connsiteY0" fmla="*/ 0 h 1193800"/>
                <a:gd name="connsiteX1" fmla="*/ 0 w 0"/>
                <a:gd name="connsiteY1" fmla="*/ 1193800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93800">
                  <a:moveTo>
                    <a:pt x="0" y="0"/>
                  </a:moveTo>
                  <a:lnTo>
                    <a:pt x="0" y="119380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473526" y="3855741"/>
              <a:ext cx="1223413" cy="3002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78463" y="2267864"/>
            <a:ext cx="646331" cy="515400"/>
            <a:chOff x="1266729" y="2071701"/>
            <a:chExt cx="646331" cy="515669"/>
          </a:xfrm>
        </p:grpSpPr>
        <p:sp>
          <p:nvSpPr>
            <p:cNvPr id="31" name="椭圆 30"/>
            <p:cNvSpPr/>
            <p:nvPr/>
          </p:nvSpPr>
          <p:spPr>
            <a:xfrm>
              <a:off x="1500409" y="20717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66729" y="2333321"/>
              <a:ext cx="646331" cy="2540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2014.06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25082" y="2854304"/>
            <a:ext cx="646331" cy="452733"/>
            <a:chOff x="2113346" y="3064841"/>
            <a:chExt cx="646331" cy="452968"/>
          </a:xfrm>
        </p:grpSpPr>
        <p:sp>
          <p:nvSpPr>
            <p:cNvPr id="34" name="椭圆 33"/>
            <p:cNvSpPr/>
            <p:nvPr/>
          </p:nvSpPr>
          <p:spPr>
            <a:xfrm>
              <a:off x="2407189" y="30648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3346" y="3263761"/>
              <a:ext cx="64633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2014.09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790922" y="1854722"/>
            <a:ext cx="620683" cy="415959"/>
            <a:chOff x="2979182" y="2064744"/>
            <a:chExt cx="620683" cy="416176"/>
          </a:xfrm>
        </p:grpSpPr>
        <p:sp>
          <p:nvSpPr>
            <p:cNvPr id="37" name="椭圆 36"/>
            <p:cNvSpPr/>
            <p:nvPr/>
          </p:nvSpPr>
          <p:spPr>
            <a:xfrm>
              <a:off x="3222529" y="23180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979182" y="2064744"/>
              <a:ext cx="62068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2015.01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29566" y="2523570"/>
            <a:ext cx="855493" cy="253916"/>
            <a:chOff x="3717829" y="2733933"/>
            <a:chExt cx="855493" cy="254048"/>
          </a:xfrm>
        </p:grpSpPr>
        <p:sp>
          <p:nvSpPr>
            <p:cNvPr id="40" name="椭圆 39"/>
            <p:cNvSpPr/>
            <p:nvPr/>
          </p:nvSpPr>
          <p:spPr>
            <a:xfrm>
              <a:off x="3717829" y="279052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928594" y="2733933"/>
              <a:ext cx="644728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2015.06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58881" y="3136094"/>
            <a:ext cx="684803" cy="430777"/>
            <a:chOff x="5133702" y="3346781"/>
            <a:chExt cx="684803" cy="431001"/>
          </a:xfrm>
        </p:grpSpPr>
        <p:sp>
          <p:nvSpPr>
            <p:cNvPr id="43" name="椭圆 42"/>
            <p:cNvSpPr/>
            <p:nvPr/>
          </p:nvSpPr>
          <p:spPr>
            <a:xfrm>
              <a:off x="5310409" y="334678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133702" y="3523734"/>
              <a:ext cx="68480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2015.08 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733585" y="2435415"/>
            <a:ext cx="620683" cy="458702"/>
            <a:chOff x="5908402" y="2645741"/>
            <a:chExt cx="620682" cy="458941"/>
          </a:xfrm>
        </p:grpSpPr>
        <p:sp>
          <p:nvSpPr>
            <p:cNvPr id="46" name="椭圆 45"/>
            <p:cNvSpPr/>
            <p:nvPr/>
          </p:nvSpPr>
          <p:spPr>
            <a:xfrm>
              <a:off x="6026689" y="26457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908402" y="2850634"/>
              <a:ext cx="620682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2015.10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252852" y="1978705"/>
            <a:ext cx="620683" cy="413836"/>
            <a:chOff x="6441129" y="2188789"/>
            <a:chExt cx="620683" cy="414051"/>
          </a:xfrm>
        </p:grpSpPr>
        <p:sp>
          <p:nvSpPr>
            <p:cNvPr id="49" name="椭圆 48"/>
            <p:cNvSpPr/>
            <p:nvPr/>
          </p:nvSpPr>
          <p:spPr>
            <a:xfrm>
              <a:off x="6682009" y="244000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441129" y="2188789"/>
              <a:ext cx="620683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2016.01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33787" y="3661601"/>
            <a:ext cx="644728" cy="450332"/>
            <a:chOff x="6822054" y="3872561"/>
            <a:chExt cx="644728" cy="450566"/>
          </a:xfrm>
        </p:grpSpPr>
        <p:sp>
          <p:nvSpPr>
            <p:cNvPr id="52" name="椭圆 51"/>
            <p:cNvSpPr/>
            <p:nvPr/>
          </p:nvSpPr>
          <p:spPr>
            <a:xfrm>
              <a:off x="7055389" y="387256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22054" y="4069079"/>
              <a:ext cx="644728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2016.02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38624" y="1848001"/>
            <a:ext cx="832096" cy="255130"/>
            <a:chOff x="7626889" y="2058017"/>
            <a:chExt cx="832096" cy="255263"/>
          </a:xfrm>
        </p:grpSpPr>
        <p:sp>
          <p:nvSpPr>
            <p:cNvPr id="55" name="椭圆 54"/>
            <p:cNvSpPr/>
            <p:nvPr/>
          </p:nvSpPr>
          <p:spPr>
            <a:xfrm>
              <a:off x="7626889" y="2150441"/>
              <a:ext cx="162839" cy="162839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txBody>
            <a:bodyPr vert="horz" wrap="square" lIns="68544" tIns="34272" rIns="68544" bIns="3427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49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812654" y="2058017"/>
              <a:ext cx="646331" cy="254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2016.04</a:t>
              </a:r>
              <a:endParaRPr lang="zh-CN" altLang="en-US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228449" y="2092528"/>
            <a:ext cx="1223412" cy="1474343"/>
            <a:chOff x="7416713" y="2092528"/>
            <a:chExt cx="1223412" cy="147434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7745821" y="2092528"/>
              <a:ext cx="229334" cy="1116000"/>
            </a:xfrm>
            <a:prstGeom prst="line">
              <a:avLst/>
            </a:prstGeom>
            <a:ln w="1270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7416713" y="3266789"/>
              <a:ext cx="1223412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0460" y="277672"/>
            <a:ext cx="1356499" cy="414303"/>
            <a:chOff x="310460" y="277672"/>
            <a:chExt cx="1356499" cy="414303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0460" y="277672"/>
              <a:ext cx="332755" cy="414303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476837" y="300157"/>
              <a:ext cx="1190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研究过程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20449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3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，www.51pptmoban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377</TotalTime>
  <Words>2032</Words>
  <Application>Microsoft Office PowerPoint</Application>
  <PresentationFormat>全屏显示(16:9)</PresentationFormat>
  <Paragraphs>233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华康俪金黑W8</vt:lpstr>
      <vt:lpstr>微软雅黑 Light</vt:lpstr>
      <vt:lpstr>Segoe UI Semilight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Power user</cp:lastModifiedBy>
  <cp:revision>78</cp:revision>
  <dcterms:created xsi:type="dcterms:W3CDTF">2015-03-31T05:49:04Z</dcterms:created>
  <dcterms:modified xsi:type="dcterms:W3CDTF">2023-03-29T08:45:38Z</dcterms:modified>
  <cp:category>51PPT模板网 唯一访问网址：www.51pptmoban.com</cp:category>
</cp:coreProperties>
</file>