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7" autoAdjust="0"/>
    <p:restoredTop sz="94660"/>
  </p:normalViewPr>
  <p:slideViewPr>
    <p:cSldViewPr>
      <p:cViewPr varScale="1">
        <p:scale>
          <a:sx n="118" d="100"/>
          <a:sy n="118" d="100"/>
        </p:scale>
        <p:origin x="8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AD52F-1BC6-4824-97F9-946A05F3F3AC}" type="datetimeFigureOut">
              <a:rPr lang="zh-CN" altLang="en-US" smtClean="0"/>
              <a:t>2019/3/26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8BEC2-3D41-4D8B-BAE0-1048D8976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AD52F-1BC6-4824-97F9-946A05F3F3AC}" type="datetimeFigureOut">
              <a:rPr lang="zh-CN" altLang="en-US" smtClean="0"/>
              <a:t>2019/3/26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8BEC2-3D41-4D8B-BAE0-1048D8976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AD52F-1BC6-4824-97F9-946A05F3F3AC}" type="datetimeFigureOut">
              <a:rPr lang="zh-CN" altLang="en-US" smtClean="0"/>
              <a:t>2019/3/26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8BEC2-3D41-4D8B-BAE0-1048D8976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AD52F-1BC6-4824-97F9-946A05F3F3AC}" type="datetimeFigureOut">
              <a:rPr lang="zh-CN" altLang="en-US" smtClean="0"/>
              <a:t>2019/3/26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8BEC2-3D41-4D8B-BAE0-1048D8976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AD52F-1BC6-4824-97F9-946A05F3F3AC}" type="datetimeFigureOut">
              <a:rPr lang="zh-CN" altLang="en-US" smtClean="0"/>
              <a:t>2019/3/26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8BEC2-3D41-4D8B-BAE0-1048D8976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AD52F-1BC6-4824-97F9-946A05F3F3AC}" type="datetimeFigureOut">
              <a:rPr lang="zh-CN" altLang="en-US" smtClean="0"/>
              <a:t>2019/3/26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8BEC2-3D41-4D8B-BAE0-1048D8976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AD52F-1BC6-4824-97F9-946A05F3F3AC}" type="datetimeFigureOut">
              <a:rPr lang="zh-CN" altLang="en-US" smtClean="0"/>
              <a:t>2019/3/26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8BEC2-3D41-4D8B-BAE0-1048D8976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AD52F-1BC6-4824-97F9-946A05F3F3AC}" type="datetimeFigureOut">
              <a:rPr lang="zh-CN" altLang="en-US" smtClean="0"/>
              <a:t>2019/3/26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8BEC2-3D41-4D8B-BAE0-1048D8976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AD52F-1BC6-4824-97F9-946A05F3F3AC}" type="datetimeFigureOut">
              <a:rPr lang="zh-CN" altLang="en-US" smtClean="0"/>
              <a:t>2019/3/26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8BEC2-3D41-4D8B-BAE0-1048D8976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AD52F-1BC6-4824-97F9-946A05F3F3AC}" type="datetimeFigureOut">
              <a:rPr lang="zh-CN" altLang="en-US" smtClean="0"/>
              <a:t>2019/3/26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8BEC2-3D41-4D8B-BAE0-1048D8976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AD52F-1BC6-4824-97F9-946A05F3F3AC}" type="datetimeFigureOut">
              <a:rPr lang="zh-CN" altLang="en-US" smtClean="0"/>
              <a:t>2019/3/26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8BEC2-3D41-4D8B-BAE0-1048D8976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AD52F-1BC6-4824-97F9-946A05F3F3AC}" type="datetimeFigureOut">
              <a:rPr lang="zh-CN" altLang="en-US" smtClean="0"/>
              <a:t>2019/3/26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8BEC2-3D41-4D8B-BAE0-1048D8976A2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643446"/>
            <a:ext cx="7772400" cy="71438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愚人节</a:t>
            </a:r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zh-CN" altLang="en-US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模板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678030"/>
            <a:ext cx="6400800" cy="465614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April Fools' Day </a:t>
            </a:r>
            <a:endParaRPr lang="zh-CN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endParaRPr lang="zh-CN" altLang="en-US" sz="32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2988"/>
            <a:ext cx="8229600" cy="4983179"/>
          </a:xfrm>
        </p:spPr>
        <p:txBody>
          <a:bodyPr>
            <a:normAutofit/>
          </a:bodyPr>
          <a:lstStyle/>
          <a:p>
            <a:endParaRPr lang="zh-CN" altLang="en-US" sz="1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492919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Thank you!</a:t>
            </a:r>
            <a:endParaRPr lang="zh-CN" altLang="en-US" sz="2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8691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1800" dirty="0" smtClean="0"/>
              <a:t>51PPT</a:t>
            </a:r>
            <a:r>
              <a:rPr lang="zh-CN" altLang="en-US" sz="1800" dirty="0" smtClean="0"/>
              <a:t>模板网   </a:t>
            </a:r>
            <a:r>
              <a:rPr lang="en-US" altLang="zh-CN" sz="1800" dirty="0" smtClean="0">
                <a:hlinkClick r:id="rId2"/>
              </a:rPr>
              <a:t>www.51pptmoban.com</a:t>
            </a:r>
            <a:r>
              <a:rPr lang="en-US" altLang="zh-CN" sz="1800" dirty="0" smtClean="0"/>
              <a:t>   </a:t>
            </a:r>
            <a:r>
              <a:rPr lang="zh-CN" altLang="en-US" sz="1800" dirty="0" smtClean="0"/>
              <a:t>整理发布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744145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april-fools-day11</Template>
  <TotalTime>1</TotalTime>
  <Words>23</Words>
  <Application>Microsoft Office PowerPoint</Application>
  <PresentationFormat>全屏显示(4:3)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主题</vt:lpstr>
      <vt:lpstr>愚人节PPT模板</vt:lpstr>
      <vt:lpstr>PowerPoint 演示文稿</vt:lpstr>
      <vt:lpstr>Thank you!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愚人节PPT模板</dc:title>
  <dc:subject>April Fool's Day</dc:subject>
  <dc:creator>51PPT模板网</dc:creator>
  <cp:keywords>www.51pptmoban.com</cp:keywords>
  <dc:description>Made by Moyea Software. To find more free PowerPoint templates, please visit http://www.dvd-ppt-slideshow.com/powerpoint-knowledge/powerpoint-templates.html</dc:description>
  <cp:lastModifiedBy>阳光 男孩</cp:lastModifiedBy>
  <cp:revision>3</cp:revision>
  <dcterms:created xsi:type="dcterms:W3CDTF">2019-03-26T13:52:03Z</dcterms:created>
  <dcterms:modified xsi:type="dcterms:W3CDTF">2019-03-26T13:59:40Z</dcterms:modified>
  <cp:category>festival,PowerPoint template, April Fool's Day</cp:category>
</cp:coreProperties>
</file>