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175" r:id="rId2"/>
    <p:sldId id="3178" r:id="rId3"/>
    <p:sldId id="260" r:id="rId4"/>
    <p:sldId id="3179" r:id="rId5"/>
    <p:sldId id="3087" r:id="rId6"/>
    <p:sldId id="3097" r:id="rId7"/>
    <p:sldId id="3127" r:id="rId8"/>
    <p:sldId id="3092" r:id="rId9"/>
    <p:sldId id="3094" r:id="rId10"/>
    <p:sldId id="268" r:id="rId11"/>
    <p:sldId id="3091" r:id="rId12"/>
    <p:sldId id="269" r:id="rId13"/>
    <p:sldId id="3182" r:id="rId14"/>
    <p:sldId id="3180" r:id="rId15"/>
    <p:sldId id="318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8AE2"/>
    <a:srgbClr val="00479D"/>
    <a:srgbClr val="ED1C24"/>
    <a:srgbClr val="F75515"/>
    <a:srgbClr val="262626"/>
    <a:srgbClr val="0087D7"/>
    <a:srgbClr val="00BD59"/>
    <a:srgbClr val="FB48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3" autoAdjust="0"/>
    <p:restoredTop sz="94660"/>
  </p:normalViewPr>
  <p:slideViewPr>
    <p:cSldViewPr snapToGrid="0">
      <p:cViewPr>
        <p:scale>
          <a:sx n="66" d="100"/>
          <a:sy n="66" d="100"/>
        </p:scale>
        <p:origin x="1416" y="91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depthPercent val="60"/>
      <c:rAngAx val="0"/>
      <c:perspective val="10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0082089800449265E-2"/>
          <c:y val="3.7311650458760198E-2"/>
          <c:w val="0.96991791019955076"/>
          <c:h val="0.83863674632882645"/>
        </c:manualLayout>
      </c:layout>
      <c:bar3DChart>
        <c:barDir val="col"/>
        <c:grouping val="clustered"/>
        <c:varyColors val="0"/>
        <c:ser>
          <c:idx val="0"/>
          <c:order val="0"/>
          <c:spPr>
            <a:gradFill>
              <a:gsLst>
                <a:gs pos="100000">
                  <a:srgbClr val="028AE2"/>
                </a:gs>
                <a:gs pos="0">
                  <a:srgbClr val="00479D"/>
                </a:gs>
              </a:gsLst>
              <a:lin ang="6000000" scaled="0"/>
            </a:gradFill>
            <a:ln w="9525" cap="flat" cmpd="sng" algn="ctr">
              <a:noFill/>
              <a:round/>
            </a:ln>
            <a:effectLst/>
            <a:sp3d>
              <a:contourClr>
                <a:schemeClr val="accent1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2.5</c:v>
                </c:pt>
                <c:pt idx="2">
                  <c:v>3.2</c:v>
                </c:pt>
                <c:pt idx="3">
                  <c:v>3.7</c:v>
                </c:pt>
              </c:numCache>
            </c:numRef>
          </c:val>
          <c:shape val="pyramid"/>
          <c:extLst xmlns:c16r2="http://schemas.microsoft.com/office/drawing/2015/06/chart">
            <c:ext xmlns:c16="http://schemas.microsoft.com/office/drawing/2014/chart" uri="{C3380CC4-5D6E-409C-BE32-E72D297353CC}">
              <c16:uniqueId val="{00000000-F405-4395-BD67-80128F2080D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gradFill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ln w="9525" cap="flat" cmpd="sng" algn="ctr">
              <a:noFill/>
              <a:round/>
            </a:ln>
            <a:effectLst/>
            <a:sp3d>
              <a:contourClr>
                <a:schemeClr val="accent2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Sheet1!$C$2:$C$5</c:f>
              <c:numCache>
                <c:formatCode>General</c:formatCode>
                <c:ptCount val="4"/>
                <c:pt idx="0">
                  <c:v>2.5</c:v>
                </c:pt>
                <c:pt idx="1">
                  <c:v>4.2</c:v>
                </c:pt>
                <c:pt idx="2">
                  <c:v>1.6</c:v>
                </c:pt>
                <c:pt idx="3">
                  <c:v>2.4</c:v>
                </c:pt>
              </c:numCache>
            </c:numRef>
          </c:val>
          <c:shape val="pyramid"/>
          <c:extLst xmlns:c16r2="http://schemas.microsoft.com/office/drawing/2015/06/chart">
            <c:ext xmlns:c16="http://schemas.microsoft.com/office/drawing/2014/chart" uri="{C3380CC4-5D6E-409C-BE32-E72D297353CC}">
              <c16:uniqueId val="{00000001-F405-4395-BD67-80128F2080D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gradFill>
              <a:gsLst>
                <a:gs pos="4000">
                  <a:schemeClr val="bg1">
                    <a:lumMod val="8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ln w="9525" cap="flat" cmpd="sng" algn="ctr">
              <a:noFill/>
              <a:round/>
            </a:ln>
            <a:effectLst/>
            <a:sp3d>
              <a:contourClr>
                <a:schemeClr val="accent4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1.5</c:v>
                </c:pt>
              </c:numCache>
            </c:numRef>
          </c:val>
          <c:shape val="pyramid"/>
          <c:extLst xmlns:c16r2="http://schemas.microsoft.com/office/drawing/2015/06/chart">
            <c:ext xmlns:c16="http://schemas.microsoft.com/office/drawing/2014/chart" uri="{C3380CC4-5D6E-409C-BE32-E72D297353CC}">
              <c16:uniqueId val="{00000002-F405-4395-BD67-80128F2080D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2045948688"/>
        <c:axId val="2045932912"/>
        <c:axId val="0"/>
      </c:bar3DChart>
      <c:catAx>
        <c:axId val="20459486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045932912"/>
        <c:crosses val="autoZero"/>
        <c:auto val="1"/>
        <c:lblAlgn val="ctr"/>
        <c:lblOffset val="100"/>
        <c:noMultiLvlLbl val="0"/>
      </c:catAx>
      <c:valAx>
        <c:axId val="2045932912"/>
        <c:scaling>
          <c:orientation val="minMax"/>
          <c:max val="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045948688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rgbClr val="00479D"/>
                </a:gs>
                <a:gs pos="100000">
                  <a:srgbClr val="028AE2"/>
                </a:gs>
              </a:gsLst>
              <a:lin ang="16200000" scaled="0"/>
            </a:gra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1B03-4522-AEE4-A42E57052D4F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1B03-4522-AEE4-A42E57052D4F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1B03-4522-AEE4-A42E57052D4F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1B03-4522-AEE4-A42E57052D4F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6</c:v>
                </c:pt>
                <c:pt idx="3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B03-4522-AEE4-A42E57052D4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-20"/>
        <c:axId val="2045944880"/>
        <c:axId val="2045961200"/>
      </c:barChart>
      <c:catAx>
        <c:axId val="20459448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45961200"/>
        <c:crosses val="autoZero"/>
        <c:auto val="1"/>
        <c:lblAlgn val="ctr"/>
        <c:lblOffset val="100"/>
        <c:noMultiLvlLbl val="0"/>
      </c:catAx>
      <c:valAx>
        <c:axId val="20459612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4594488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100000">
                  <a:srgbClr val="F75515"/>
                </a:gs>
                <a:gs pos="25000">
                  <a:srgbClr val="ED1C24"/>
                </a:gs>
              </a:gsLst>
              <a:lin ang="16200000" scaled="0"/>
            </a:gra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64A1-4C1F-8457-E20734488AE7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64A1-4C1F-8457-E20734488AE7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64A1-4C1F-8457-E20734488AE7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64A1-4C1F-8457-E20734488AE7}"/>
              </c:ext>
            </c:extLst>
          </c:dPt>
          <c:dLbls>
            <c:delete val="1"/>
          </c:dLbls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1.4</c:v>
                </c:pt>
                <c:pt idx="2">
                  <c:v>2</c:v>
                </c:pt>
                <c:pt idx="3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4A1-4C1F-8457-E20734488AE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6"/>
        <c:overlap val="-20"/>
        <c:axId val="2045937264"/>
        <c:axId val="2045939440"/>
      </c:barChart>
      <c:catAx>
        <c:axId val="20459372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45939440"/>
        <c:crosses val="autoZero"/>
        <c:auto val="1"/>
        <c:lblAlgn val="ctr"/>
        <c:lblOffset val="100"/>
        <c:noMultiLvlLbl val="0"/>
      </c:catAx>
      <c:valAx>
        <c:axId val="20459394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459372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tx1"/>
                </a:gs>
                <a:gs pos="97000">
                  <a:schemeClr val="tx1">
                    <a:lumMod val="50000"/>
                    <a:lumOff val="50000"/>
                  </a:schemeClr>
                </a:gs>
              </a:gsLst>
              <a:lin ang="16200000" scaled="0"/>
            </a:gra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78B4-4691-862F-F8C64AD3CF88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78B4-4691-862F-F8C64AD3CF88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78B4-4691-862F-F8C64AD3CF88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78B4-4691-862F-F8C64AD3CF88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0.5</c:v>
                </c:pt>
                <c:pt idx="2">
                  <c:v>1.3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8B4-4691-862F-F8C64AD3CF8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-20"/>
        <c:axId val="2045942160"/>
        <c:axId val="2045949232"/>
      </c:barChart>
      <c:catAx>
        <c:axId val="20459421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45949232"/>
        <c:crosses val="autoZero"/>
        <c:auto val="1"/>
        <c:lblAlgn val="ctr"/>
        <c:lblOffset val="100"/>
        <c:noMultiLvlLbl val="0"/>
      </c:catAx>
      <c:valAx>
        <c:axId val="20459492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459421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bg1">
                    <a:lumMod val="50000"/>
                  </a:schemeClr>
                </a:gs>
                <a:gs pos="97000">
                  <a:schemeClr val="bg1">
                    <a:lumMod val="85000"/>
                  </a:schemeClr>
                </a:gs>
              </a:gsLst>
              <a:lin ang="16200000" scaled="0"/>
            </a:gra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67CC-4599-8A3E-DCFACD5AE35F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67CC-4599-8A3E-DCFACD5AE35F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67CC-4599-8A3E-DCFACD5AE35F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67CC-4599-8A3E-DCFACD5AE35F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0.5</c:v>
                </c:pt>
                <c:pt idx="2">
                  <c:v>6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7CC-4599-8A3E-DCFACD5AE35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-20"/>
        <c:axId val="2045941072"/>
        <c:axId val="2045933456"/>
      </c:barChart>
      <c:catAx>
        <c:axId val="2045941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45933456"/>
        <c:crosses val="autoZero"/>
        <c:auto val="1"/>
        <c:lblAlgn val="ctr"/>
        <c:lblOffset val="100"/>
        <c:noMultiLvlLbl val="0"/>
      </c:catAx>
      <c:valAx>
        <c:axId val="20459334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4594107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54183070866142"/>
          <c:y val="3.0074318214715502E-2"/>
          <c:w val="0.83120226837981914"/>
          <c:h val="0.86293525151970485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rgbClr val="00479D"/>
                </a:solidFill>
              </a:ln>
              <a:effectLst/>
            </c:spPr>
          </c:marker>
          <c:val>
            <c:numRef>
              <c:f>Sheet1!$B$2:$B$8</c:f>
              <c:numCache>
                <c:formatCode>0%</c:formatCode>
                <c:ptCount val="7"/>
                <c:pt idx="0">
                  <c:v>0.7</c:v>
                </c:pt>
                <c:pt idx="1">
                  <c:v>0.61</c:v>
                </c:pt>
                <c:pt idx="2">
                  <c:v>0.34</c:v>
                </c:pt>
                <c:pt idx="3">
                  <c:v>0.34</c:v>
                </c:pt>
                <c:pt idx="4">
                  <c:v>0.23</c:v>
                </c:pt>
                <c:pt idx="5">
                  <c:v>0.27</c:v>
                </c:pt>
                <c:pt idx="6">
                  <c:v>0.3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1FB-4333-B391-846B2780ADD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PPT</c:v>
                      </c:pt>
                      <c:pt idx="1">
                        <c:v>PPT</c:v>
                      </c:pt>
                      <c:pt idx="2">
                        <c:v>PPT</c:v>
                      </c:pt>
                      <c:pt idx="3">
                        <c:v>PPT</c:v>
                      </c:pt>
                      <c:pt idx="4">
                        <c:v>PPT</c:v>
                      </c:pt>
                      <c:pt idx="5">
                        <c:v>PPT</c:v>
                      </c:pt>
                      <c:pt idx="6">
                        <c:v>PPT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ln w="28575" cap="rnd">
              <a:gradFill>
                <a:gsLst>
                  <a:gs pos="0">
                    <a:srgbClr val="F75515"/>
                  </a:gs>
                  <a:gs pos="100000">
                    <a:srgbClr val="ED1C24"/>
                  </a:gs>
                </a:gsLst>
                <a:lin ang="5400000" scaled="1"/>
              </a:gra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rgbClr val="F75515"/>
                </a:solidFill>
              </a:ln>
              <a:effectLst/>
            </c:spPr>
          </c:marker>
          <c:val>
            <c:numRef>
              <c:f>Sheet1!$C$2:$C$8</c:f>
              <c:numCache>
                <c:formatCode>0%</c:formatCode>
                <c:ptCount val="7"/>
                <c:pt idx="0">
                  <c:v>0.37</c:v>
                </c:pt>
                <c:pt idx="1">
                  <c:v>0.19</c:v>
                </c:pt>
                <c:pt idx="2">
                  <c:v>0.14000000000000001</c:v>
                </c:pt>
                <c:pt idx="3">
                  <c:v>0.14000000000000001</c:v>
                </c:pt>
                <c:pt idx="4">
                  <c:v>0.18</c:v>
                </c:pt>
                <c:pt idx="5">
                  <c:v>0.6</c:v>
                </c:pt>
                <c:pt idx="6">
                  <c:v>0.45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1FB-4333-B391-846B2780ADD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Column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PPT</c:v>
                      </c:pt>
                      <c:pt idx="1">
                        <c:v>PPT</c:v>
                      </c:pt>
                      <c:pt idx="2">
                        <c:v>PPT</c:v>
                      </c:pt>
                      <c:pt idx="3">
                        <c:v>PPT</c:v>
                      </c:pt>
                      <c:pt idx="4">
                        <c:v>PPT</c:v>
                      </c:pt>
                      <c:pt idx="5">
                        <c:v>PPT</c:v>
                      </c:pt>
                      <c:pt idx="6">
                        <c:v>PPT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c:spPr>
          </c:marker>
          <c:val>
            <c:numRef>
              <c:f>Sheet1!$D$2:$D$8</c:f>
              <c:numCache>
                <c:formatCode>0%</c:formatCode>
                <c:ptCount val="7"/>
                <c:pt idx="0">
                  <c:v>0.3</c:v>
                </c:pt>
                <c:pt idx="1">
                  <c:v>0.39</c:v>
                </c:pt>
                <c:pt idx="2">
                  <c:v>0.47</c:v>
                </c:pt>
                <c:pt idx="3">
                  <c:v>0.49</c:v>
                </c:pt>
                <c:pt idx="4">
                  <c:v>0.48</c:v>
                </c:pt>
                <c:pt idx="5">
                  <c:v>0.45</c:v>
                </c:pt>
                <c:pt idx="6">
                  <c:v>0.6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1FB-4333-B391-846B2780ADD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PPT</c:v>
                      </c:pt>
                      <c:pt idx="1">
                        <c:v>PPT</c:v>
                      </c:pt>
                      <c:pt idx="2">
                        <c:v>PPT</c:v>
                      </c:pt>
                      <c:pt idx="3">
                        <c:v>PPT</c:v>
                      </c:pt>
                      <c:pt idx="4">
                        <c:v>PPT</c:v>
                      </c:pt>
                      <c:pt idx="5">
                        <c:v>PPT</c:v>
                      </c:pt>
                      <c:pt idx="6">
                        <c:v>PPT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45934000"/>
        <c:axId val="2045958480"/>
      </c:lineChart>
      <c:catAx>
        <c:axId val="204593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045958480"/>
        <c:crosses val="autoZero"/>
        <c:auto val="1"/>
        <c:lblAlgn val="ctr"/>
        <c:lblOffset val="100"/>
        <c:noMultiLvlLbl val="0"/>
      </c:catAx>
      <c:valAx>
        <c:axId val="2045958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alpha val="3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2045934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8-01-14T12:12:55.440"/>
    </inkml:context>
    <inkml:brush xml:id="br0">
      <inkml:brushProperty name="width" value="0.04" units="cm"/>
      <inkml:brushProperty name="height" value="0.04" units="cm"/>
    </inkml:brush>
  </inkml:definitions>
  <inkml:trace contextRef="#ctx0" brushRef="#br0">4924 881 6403,'0'0'592,"0"0"-304,0 0-32,0 0-176,0 0-47,0 0-33,0 0 0,28-83-49,-28 83-783,0 28-2834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FD0EF-A362-4312-AB71-6B526517EC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2C3D-B9D7-4C2D-83BD-3B8310CBC0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352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73934-D492-4443-9427-018DE5D6DDA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2253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57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0F03-5B67-4BB3-BB9B-2ACE1911BBD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512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73934-D492-4443-9427-018DE5D6DDA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32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91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0F03-5B67-4BB3-BB9B-2ACE1911BBD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57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850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24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492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169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537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0F03-5B67-4BB3-BB9B-2ACE1911BBD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520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D697E8-67D7-447B-8051-503DAC3079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570056FD-1FD3-497C-94A8-5ABC58F47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08F27B6-86F1-4ED3-9F1A-ED3C47E37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F4171A1-9DD8-4594-8E2D-9349D7EA4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3CD7C48-78FE-4947-BA68-71B516F94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99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2D144F6-0F0E-4A74-B5E3-9D19C99A1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638861F0-7185-45EA-9C44-BE592B29C1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5B414EA-60CA-4E2A-AFF2-ACF00F282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14804EF-5AAC-425D-9932-5D5B5D508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E091AD7-8AAC-4E83-A31F-D21031258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80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0A0B7A8D-B901-46A6-B765-A44CDF5721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65C76AE-3DD8-4F1A-B571-5E58471079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CA82E6B-4E0A-42DF-8018-9FE99618C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86AA1CB-A28A-4479-B8FC-4266403E6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4E8B0A3-CD83-4F70-9638-BDF231121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357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1588" y="0"/>
            <a:ext cx="12216455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466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35" y="342902"/>
            <a:ext cx="213349" cy="556260"/>
          </a:xfrm>
          <a:prstGeom prst="rect">
            <a:avLst/>
          </a:pr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232"/>
            <a:endParaRPr lang="zh-CN" altLang="en-US" sz="1867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A20A82E-05D9-4DCE-8647-803368FA10B1}"/>
              </a:ext>
            </a:extLst>
          </p:cNvPr>
          <p:cNvSpPr txBox="1"/>
          <p:nvPr userDrawn="1"/>
        </p:nvSpPr>
        <p:spPr>
          <a:xfrm>
            <a:off x="353634" y="343462"/>
            <a:ext cx="2380768" cy="355028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232"/>
            <a:r>
              <a:rPr lang="zh-CN" altLang="en-US" sz="1707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9B9CE81-EA69-453C-BBA3-A0AAB783F16A}"/>
              </a:ext>
            </a:extLst>
          </p:cNvPr>
          <p:cNvSpPr txBox="1"/>
          <p:nvPr userDrawn="1"/>
        </p:nvSpPr>
        <p:spPr>
          <a:xfrm>
            <a:off x="353634" y="621030"/>
            <a:ext cx="2250925" cy="267439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232"/>
            <a:r>
              <a:rPr lang="en-US" altLang="zh-CN" sz="1138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38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24132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BC7FC0-F451-4ABC-9BB0-4A7015921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67E5D76-7CF8-4675-A50B-4CD907D4E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014DB42-A36B-4B15-B137-6BEA6F22E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4DBCF02-ECD2-4B3D-81D2-939B33052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E68660A-7BCE-4427-B009-9F5C741E7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283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6005BF-4FFF-49B7-8E5E-227C06F37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5398C38-9CE7-4A63-B067-F561258B6C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6C2950-2E96-4C9E-9308-2F91B8B3B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0FC4294-532D-418F-B89D-2D10D3A48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70BFCE-B8FD-4E60-97EB-505A1EF0B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89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7165ABC-AC5D-4CEE-B85F-0A31B3DC4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E8D739C-7A41-4A5E-8F62-6CC6682ED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1D9DF379-6043-4FB7-B666-969F5EE6D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EBBE403-8E24-4535-A77E-E929199EA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93F89CF-1ED3-4567-83B6-2FDB2A0B2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81C5799-2313-4C0C-B360-FED869CC1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378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DF03C98-9283-45A2-8444-1C560C4E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B529C3E-6B8F-46B6-BFBF-51A561CF5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2598EC9-417E-406B-881E-088C3FA3DF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A898759-1CB3-4084-A91F-225E6E68C4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3103C65-D616-4AC2-92DC-FA0EAFB7C3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83541D1-20A4-4CC8-A293-9E699E734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66E53243-5108-4446-BFF4-DC8920A91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C4ABA586-0245-4AF8-9D27-97EC17BE4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03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4FAFC30-2BFF-4F61-A461-767C7F4BD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10C56B9-6A5F-4FD6-94A1-35B13F091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4E09B49-9808-4ADC-8B74-8E1BC7D11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9296F9F1-BB34-4D75-9A25-82716F389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715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E45F2E61-CD1E-4FA4-866D-474C5061B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B3D3F55-3E91-428F-A548-46EABDC2E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8964609-EB7E-468D-94DB-B6631B97B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393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A151E0-C79D-454C-A847-09A52FE98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BDF6CB-C6AA-44FC-A3EB-8FCC04ABAC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0F4DEB4-E017-4177-AFAB-D35944047F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981D5EA-9516-4CC9-96F7-DA9B07CAA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3EE0732-8C6C-4953-AE1B-E9F3869E4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543BF5A-FE20-45EC-94C6-41E242CBE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731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2F10E4C-F34A-4191-8DCE-231AD51C2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A7D9586-3EFC-4284-BC00-83FD0E1BE1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83EAEB5-58A8-4C63-BE06-509E28A63A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8CD9A7F-F9A7-4518-B65C-9994BC165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61B0D04-0DC9-4ED4-8C01-7786DDF5B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43DB27E-E009-44DB-9F00-6E96B7202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043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731F978-10BA-4B0A-8937-038B6395B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E667CA8-24EB-4BE3-99C2-E02F8E6AF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D97B743-AF11-48CE-B441-C78FEDD479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D3B4E-4196-430B-A1E5-1BD10D907A0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D3BD52C-27BF-4AAF-B9B2-19BEE7EFD8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73F8B46-CA69-4EE7-A0E3-889B58DDBE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75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5.emf"/><Relationship Id="rId5" Type="http://schemas.openxmlformats.org/officeDocument/2006/relationships/customXml" Target="../ink/ink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A97E1757-0204-462D-8713-C64FBF388A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-1" y="-1"/>
            <a:ext cx="12191999" cy="6857999"/>
          </a:xfrm>
          <a:prstGeom prst="rect">
            <a:avLst/>
          </a:prstGeom>
        </p:spPr>
      </p:pic>
      <p:sp>
        <p:nvSpPr>
          <p:cNvPr id="16" name="Oval 65_1">
            <a:extLst>
              <a:ext uri="{FF2B5EF4-FFF2-40B4-BE49-F238E27FC236}">
                <a16:creationId xmlns="" xmlns:a16="http://schemas.microsoft.com/office/drawing/2014/main" id="{BB79559F-53C0-48D3-A6B3-CBBC896B8409}"/>
              </a:ext>
            </a:extLst>
          </p:cNvPr>
          <p:cNvSpPr/>
          <p:nvPr/>
        </p:nvSpPr>
        <p:spPr>
          <a:xfrm>
            <a:off x="3023658" y="356659"/>
            <a:ext cx="6144683" cy="6144683"/>
          </a:xfrm>
          <a:prstGeom prst="ellipse">
            <a:avLst/>
          </a:prstGeom>
          <a:gradFill>
            <a:gsLst>
              <a:gs pos="11000">
                <a:srgbClr val="00479D">
                  <a:alpha val="84000"/>
                </a:srgbClr>
              </a:gs>
              <a:gs pos="90000">
                <a:srgbClr val="028AE2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7">
              <a:lnSpc>
                <a:spcPct val="130000"/>
              </a:lnSpc>
              <a:defRPr/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Oval 65_1">
            <a:extLst>
              <a:ext uri="{FF2B5EF4-FFF2-40B4-BE49-F238E27FC236}">
                <a16:creationId xmlns="" xmlns:a16="http://schemas.microsoft.com/office/drawing/2014/main" id="{FC2C8920-919A-454E-AF19-AFC29984EE98}"/>
              </a:ext>
            </a:extLst>
          </p:cNvPr>
          <p:cNvSpPr/>
          <p:nvPr/>
        </p:nvSpPr>
        <p:spPr>
          <a:xfrm>
            <a:off x="2934531" y="256532"/>
            <a:ext cx="6344936" cy="6344936"/>
          </a:xfrm>
          <a:prstGeom prst="ellipse">
            <a:avLst/>
          </a:prstGeom>
          <a:gradFill>
            <a:gsLst>
              <a:gs pos="11000">
                <a:srgbClr val="00479D">
                  <a:alpha val="27000"/>
                </a:srgbClr>
              </a:gs>
              <a:gs pos="90000">
                <a:srgbClr val="028AE2">
                  <a:alpha val="45000"/>
                </a:srgb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7">
              <a:lnSpc>
                <a:spcPct val="130000"/>
              </a:lnSpc>
              <a:defRPr/>
            </a:pPr>
            <a:endParaRPr lang="zh-CN" altLang="en-US" sz="1799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5319D15-B8B1-40C9-B9B2-ADC585FB0FA6}"/>
              </a:ext>
            </a:extLst>
          </p:cNvPr>
          <p:cNvSpPr txBox="1"/>
          <p:nvPr/>
        </p:nvSpPr>
        <p:spPr>
          <a:xfrm>
            <a:off x="4479949" y="1270547"/>
            <a:ext cx="3232103" cy="17125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 defTabSz="914277">
              <a:lnSpc>
                <a:spcPct val="130000"/>
              </a:lnSpc>
              <a:defRPr/>
            </a:pPr>
            <a:r>
              <a:rPr lang="en-US" altLang="zh-CN" sz="9102" b="1" spc="569" dirty="0">
                <a:solidFill>
                  <a:schemeClr val="bg1"/>
                </a:solidFill>
                <a:latin typeface="Century Gothic" panose="020B0502020202020204" pitchFamily="34" charset="0"/>
                <a:cs typeface="+mn-ea"/>
                <a:sym typeface="+mn-lt"/>
              </a:rPr>
              <a:t>201X</a:t>
            </a:r>
            <a:endParaRPr lang="zh-CN" altLang="en-US" sz="9102" b="1" spc="569" dirty="0">
              <a:solidFill>
                <a:schemeClr val="bg1"/>
              </a:solidFill>
              <a:latin typeface="Century Gothic" panose="020B0502020202020204" pitchFamily="34" charset="0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6C7DF7E-246E-41FE-BD57-8135074E134A}"/>
              </a:ext>
            </a:extLst>
          </p:cNvPr>
          <p:cNvSpPr txBox="1"/>
          <p:nvPr/>
        </p:nvSpPr>
        <p:spPr>
          <a:xfrm>
            <a:off x="3520816" y="2691202"/>
            <a:ext cx="5143973" cy="914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7">
              <a:lnSpc>
                <a:spcPct val="130000"/>
              </a:lnSpc>
              <a:defRPr/>
            </a:pPr>
            <a:r>
              <a:rPr lang="zh-CN" altLang="en-US" sz="4551" spc="284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+mn-lt"/>
              </a:rPr>
              <a:t>工作总结汇报模板</a:t>
            </a:r>
          </a:p>
        </p:txBody>
      </p:sp>
      <p:sp>
        <p:nvSpPr>
          <p:cNvPr id="20" name="圆角矩形 64">
            <a:extLst>
              <a:ext uri="{FF2B5EF4-FFF2-40B4-BE49-F238E27FC236}">
                <a16:creationId xmlns="" xmlns:a16="http://schemas.microsoft.com/office/drawing/2014/main" id="{05B38F88-FA94-4D86-9EA9-49725497A2BD}"/>
              </a:ext>
            </a:extLst>
          </p:cNvPr>
          <p:cNvSpPr/>
          <p:nvPr/>
        </p:nvSpPr>
        <p:spPr>
          <a:xfrm>
            <a:off x="5107871" y="4667463"/>
            <a:ext cx="1987291" cy="4912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7">
              <a:lnSpc>
                <a:spcPct val="130000"/>
              </a:lnSpc>
              <a:defRPr/>
            </a:pPr>
            <a:r>
              <a:rPr lang="zh-CN" altLang="en-US" sz="1399" b="1" dirty="0">
                <a:gradFill>
                  <a:gsLst>
                    <a:gs pos="0">
                      <a:srgbClr val="00479D"/>
                    </a:gs>
                    <a:gs pos="100000">
                      <a:srgbClr val="028AE2"/>
                    </a:gs>
                  </a:gsLst>
                  <a:lin ang="1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汇报人：美仑设计</a:t>
            </a:r>
            <a:endParaRPr lang="en-US" altLang="zh-CN" sz="1399" b="1" dirty="0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12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矩形 2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4D4FF35A-5B3C-4148-8A8C-90B88BFAB6EB}"/>
              </a:ext>
            </a:extLst>
          </p:cNvPr>
          <p:cNvSpPr/>
          <p:nvPr/>
        </p:nvSpPr>
        <p:spPr>
          <a:xfrm>
            <a:off x="4204913" y="3532974"/>
            <a:ext cx="3782174" cy="444218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 algn="ctr" defTabSz="914277">
              <a:lnSpc>
                <a:spcPct val="130000"/>
              </a:lnSpc>
              <a:defRPr/>
            </a:pPr>
            <a:endParaRPr lang="zh-CN" altLang="en-US" sz="13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05ED9C44-AF8F-44CC-BB33-FAA45B744BD5}"/>
              </a:ext>
            </a:extLst>
          </p:cNvPr>
          <p:cNvSpPr/>
          <p:nvPr/>
        </p:nvSpPr>
        <p:spPr>
          <a:xfrm>
            <a:off x="3593266" y="3802883"/>
            <a:ext cx="5016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TODAY MY BROTHER AND I SIT LONG CAR HOME, BECAUSE TOMORROW WILL 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CDC3A696-4167-4D2E-9C04-AF2A8ABC3D4F}"/>
              </a:ext>
            </a:extLst>
          </p:cNvPr>
          <p:cNvCxnSpPr>
            <a:cxnSpLocks/>
          </p:cNvCxnSpPr>
          <p:nvPr/>
        </p:nvCxnSpPr>
        <p:spPr>
          <a:xfrm>
            <a:off x="3628873" y="3704090"/>
            <a:ext cx="4889759" cy="0"/>
          </a:xfrm>
          <a:prstGeom prst="line">
            <a:avLst/>
          </a:prstGeom>
          <a:ln w="19050">
            <a:solidFill>
              <a:schemeClr val="bg1">
                <a:alpha val="5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491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1CE89E93-B03D-467F-B8FA-B2B445C533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54"/>
          <a:stretch/>
        </p:blipFill>
        <p:spPr>
          <a:xfrm>
            <a:off x="4811501" y="0"/>
            <a:ext cx="7380499" cy="6858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047316" y="683951"/>
            <a:ext cx="5859619" cy="5859619"/>
          </a:xfrm>
          <a:prstGeom prst="ellipse">
            <a:avLst/>
          </a:prstGeom>
          <a:gradFill flip="none" rotWithShape="1">
            <a:gsLst>
              <a:gs pos="0">
                <a:srgbClr val="028AE2"/>
              </a:gs>
              <a:gs pos="100000">
                <a:srgbClr val="00479D"/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80" dirty="0">
              <a:ea typeface="方正兰亭细黑_GBK" panose="02000000000000000000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758247" y="1380309"/>
            <a:ext cx="4437760" cy="443776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80" dirty="0">
              <a:ea typeface="方正兰亭细黑_GBK" panose="02000000000000000000" pitchFamily="2" charset="-122"/>
            </a:endParaRPr>
          </a:p>
        </p:txBody>
      </p:sp>
      <p:grpSp>
        <p:nvGrpSpPr>
          <p:cNvPr id="12" name="Group 65">
            <a:extLst>
              <a:ext uri="{FF2B5EF4-FFF2-40B4-BE49-F238E27FC236}">
                <a16:creationId xmlns="" xmlns:a16="http://schemas.microsoft.com/office/drawing/2014/main" id="{BD7D733F-5B92-4A46-ABC0-E57BBE5357E4}"/>
              </a:ext>
            </a:extLst>
          </p:cNvPr>
          <p:cNvGrpSpPr/>
          <p:nvPr/>
        </p:nvGrpSpPr>
        <p:grpSpPr>
          <a:xfrm>
            <a:off x="3880312" y="1961514"/>
            <a:ext cx="2193626" cy="1652246"/>
            <a:chOff x="550885" y="1190671"/>
            <a:chExt cx="3840309" cy="2892537"/>
          </a:xfrm>
          <a:solidFill>
            <a:schemeClr val="bg1"/>
          </a:solidFill>
        </p:grpSpPr>
        <p:sp>
          <p:nvSpPr>
            <p:cNvPr id="14" name="Freeform 14">
              <a:extLst>
                <a:ext uri="{FF2B5EF4-FFF2-40B4-BE49-F238E27FC236}">
                  <a16:creationId xmlns="" xmlns:a16="http://schemas.microsoft.com/office/drawing/2014/main" id="{306B7E4F-3120-4507-BBE5-C9A4E5D85A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>
              <a:extLst>
                <a:ext uri="{FF2B5EF4-FFF2-40B4-BE49-F238E27FC236}">
                  <a16:creationId xmlns="" xmlns:a16="http://schemas.microsoft.com/office/drawing/2014/main" id="{563335FB-4B56-4037-AE81-CD38282B25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6A7FDCA1-E414-4457-BE8E-BECF47D2E6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194794E3-CC64-401C-A0B1-A3AA615423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="" xmlns:a16="http://schemas.microsoft.com/office/drawing/2014/main" id="{3A37B73A-39DB-4F29-A456-6462C9D8E8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="" xmlns:a16="http://schemas.microsoft.com/office/drawing/2014/main" id="{1490B370-CF8F-4541-9FFD-9B601EE937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49C589E5-568F-4501-88AF-0F45023D4C69}"/>
              </a:ext>
            </a:extLst>
          </p:cNvPr>
          <p:cNvSpPr txBox="1">
            <a:spLocks/>
          </p:cNvSpPr>
          <p:nvPr/>
        </p:nvSpPr>
        <p:spPr>
          <a:xfrm>
            <a:off x="3594758" y="3739843"/>
            <a:ext cx="2798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工作完成度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85A12E8-1076-4234-A6BD-E1151AE60764}"/>
              </a:ext>
            </a:extLst>
          </p:cNvPr>
          <p:cNvSpPr txBox="1">
            <a:spLocks/>
          </p:cNvSpPr>
          <p:nvPr/>
        </p:nvSpPr>
        <p:spPr>
          <a:xfrm>
            <a:off x="4503469" y="4655799"/>
            <a:ext cx="1367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89%</a:t>
            </a:r>
            <a:endParaRPr lang="zh-CN" altLang="en-US" sz="3200" dirty="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="" xmlns:a16="http://schemas.microsoft.com/office/drawing/2014/main" id="{D0994AFB-E943-4357-BE38-30BE12C4C3F7}"/>
              </a:ext>
            </a:extLst>
          </p:cNvPr>
          <p:cNvSpPr/>
          <p:nvPr/>
        </p:nvSpPr>
        <p:spPr>
          <a:xfrm rot="10800000">
            <a:off x="4828141" y="4528921"/>
            <a:ext cx="155626" cy="13415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7A927B28-FD57-4FE5-8E67-50E22A950BC9}"/>
              </a:ext>
            </a:extLst>
          </p:cNvPr>
          <p:cNvSpPr/>
          <p:nvPr/>
        </p:nvSpPr>
        <p:spPr>
          <a:xfrm>
            <a:off x="2282560" y="930469"/>
            <a:ext cx="5337440" cy="5337440"/>
          </a:xfrm>
          <a:prstGeom prst="ellipse">
            <a:avLst/>
          </a:prstGeom>
          <a:noFill/>
          <a:ln w="352425">
            <a:gradFill>
              <a:gsLst>
                <a:gs pos="0">
                  <a:srgbClr val="00479D"/>
                </a:gs>
                <a:gs pos="100000">
                  <a:srgbClr val="028AE2"/>
                </a:gs>
              </a:gsLst>
              <a:lin ang="19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323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698295399"/>
              </p:ext>
            </p:extLst>
          </p:nvPr>
        </p:nvGraphicFramePr>
        <p:xfrm>
          <a:off x="666750" y="1504251"/>
          <a:ext cx="10858499" cy="330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ED31A5F-A652-42A0-AAC4-45008606783E}"/>
              </a:ext>
            </a:extLst>
          </p:cNvPr>
          <p:cNvSpPr txBox="1"/>
          <p:nvPr/>
        </p:nvSpPr>
        <p:spPr>
          <a:xfrm>
            <a:off x="938812" y="4806537"/>
            <a:ext cx="276483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028AE2"/>
                    </a:gs>
                    <a:gs pos="100000">
                      <a:srgbClr val="00479D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最终产品展示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1325CEC-6569-4179-9A0B-31E6EF309C42}"/>
              </a:ext>
            </a:extLst>
          </p:cNvPr>
          <p:cNvSpPr/>
          <p:nvPr/>
        </p:nvSpPr>
        <p:spPr>
          <a:xfrm>
            <a:off x="938811" y="5329757"/>
            <a:ext cx="10493021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大家看我奥斯卡大家炼成记，代言、明星演出、明星签约、演艺经纪、影视制作、策划、广告拍摄、品牌策划、新人包装。</a:t>
            </a:r>
          </a:p>
        </p:txBody>
      </p:sp>
    </p:spTree>
    <p:extLst>
      <p:ext uri="{BB962C8B-B14F-4D97-AF65-F5344CB8AC3E}">
        <p14:creationId xmlns:p14="http://schemas.microsoft.com/office/powerpoint/2010/main" val="84962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343"/>
          <p:cNvSpPr/>
          <p:nvPr/>
        </p:nvSpPr>
        <p:spPr>
          <a:xfrm>
            <a:off x="4458650" y="1829081"/>
            <a:ext cx="1823292" cy="18237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0" y="120000"/>
                </a:lnTo>
                <a:cubicBezTo>
                  <a:pt x="0" y="53725"/>
                  <a:pt x="53725" y="0"/>
                  <a:pt x="119999" y="0"/>
                </a:cubicBezTo>
                <a:lnTo>
                  <a:pt x="120000" y="12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schemeClr val="bg1">
                <a:alpha val="22000"/>
              </a:schemeClr>
            </a:innerShdw>
          </a:effectLst>
        </p:spPr>
        <p:txBody>
          <a:bodyPr lIns="120141" tIns="120141" rIns="120141" bIns="120141" anchor="ctr" anchorCtr="0">
            <a:noAutofit/>
          </a:bodyPr>
          <a:lstStyle/>
          <a:p>
            <a:endParaRPr sz="1780"/>
          </a:p>
        </p:txBody>
      </p:sp>
      <p:sp>
        <p:nvSpPr>
          <p:cNvPr id="8" name="Shape 1345"/>
          <p:cNvSpPr/>
          <p:nvPr/>
        </p:nvSpPr>
        <p:spPr>
          <a:xfrm rot="5400000">
            <a:off x="6360995" y="1817420"/>
            <a:ext cx="1823767" cy="18232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0" y="120000"/>
                </a:lnTo>
                <a:cubicBezTo>
                  <a:pt x="0" y="53725"/>
                  <a:pt x="53725" y="0"/>
                  <a:pt x="119999" y="0"/>
                </a:cubicBezTo>
                <a:lnTo>
                  <a:pt x="120000" y="12000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ffectLst>
            <a:innerShdw blurRad="63500" dist="50800" dir="13500000">
              <a:schemeClr val="bg1">
                <a:alpha val="22000"/>
              </a:schemeClr>
            </a:innerShdw>
          </a:effectLst>
        </p:spPr>
        <p:txBody>
          <a:bodyPr lIns="120141" tIns="120141" rIns="120141" bIns="120141" anchor="ctr" anchorCtr="0">
            <a:noAutofit/>
          </a:bodyPr>
          <a:lstStyle/>
          <a:p>
            <a:endParaRPr sz="1780"/>
          </a:p>
        </p:txBody>
      </p:sp>
      <p:sp>
        <p:nvSpPr>
          <p:cNvPr id="9" name="Shape 1347"/>
          <p:cNvSpPr/>
          <p:nvPr/>
        </p:nvSpPr>
        <p:spPr>
          <a:xfrm rot="16200000">
            <a:off x="4458413" y="3707878"/>
            <a:ext cx="1823767" cy="18232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0" y="120000"/>
                </a:lnTo>
                <a:cubicBezTo>
                  <a:pt x="0" y="53725"/>
                  <a:pt x="53725" y="0"/>
                  <a:pt x="119999" y="0"/>
                </a:cubicBezTo>
                <a:lnTo>
                  <a:pt x="120000" y="12000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ffectLst>
            <a:innerShdw blurRad="63500" dist="50800" dir="13500000">
              <a:schemeClr val="bg1">
                <a:alpha val="22000"/>
              </a:schemeClr>
            </a:innerShdw>
          </a:effectLst>
        </p:spPr>
        <p:txBody>
          <a:bodyPr lIns="120141" tIns="120141" rIns="120141" bIns="120141" anchor="ctr" anchorCtr="0">
            <a:noAutofit/>
          </a:bodyPr>
          <a:lstStyle/>
          <a:p>
            <a:endParaRPr sz="1780"/>
          </a:p>
        </p:txBody>
      </p:sp>
      <p:sp>
        <p:nvSpPr>
          <p:cNvPr id="10" name="Shape 1349"/>
          <p:cNvSpPr/>
          <p:nvPr/>
        </p:nvSpPr>
        <p:spPr>
          <a:xfrm rot="10800000">
            <a:off x="6361233" y="3700677"/>
            <a:ext cx="1823292" cy="18237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0" y="120000"/>
                </a:lnTo>
                <a:cubicBezTo>
                  <a:pt x="0" y="53725"/>
                  <a:pt x="53725" y="0"/>
                  <a:pt x="119999" y="0"/>
                </a:cubicBezTo>
                <a:lnTo>
                  <a:pt x="120000" y="120000"/>
                </a:lnTo>
                <a:close/>
              </a:path>
            </a:pathLst>
          </a:custGeom>
          <a:gradFill flip="none" rotWithShape="1">
            <a:gsLst>
              <a:gs pos="100000">
                <a:srgbClr val="028AE2"/>
              </a:gs>
              <a:gs pos="0">
                <a:srgbClr val="00479D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schemeClr val="bg1">
                <a:alpha val="22000"/>
              </a:schemeClr>
            </a:innerShdw>
          </a:effectLst>
        </p:spPr>
        <p:txBody>
          <a:bodyPr lIns="120141" tIns="120141" rIns="120141" bIns="120141" anchor="ctr" anchorCtr="0">
            <a:noAutofit/>
          </a:bodyPr>
          <a:lstStyle/>
          <a:p>
            <a:endParaRPr sz="1780"/>
          </a:p>
        </p:txBody>
      </p:sp>
      <p:sp>
        <p:nvSpPr>
          <p:cNvPr id="11" name="Shape 1351"/>
          <p:cNvSpPr/>
          <p:nvPr/>
        </p:nvSpPr>
        <p:spPr>
          <a:xfrm>
            <a:off x="6002871" y="3291626"/>
            <a:ext cx="629520" cy="54755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23" y="60000"/>
                </a:moveTo>
                <a:lnTo>
                  <a:pt x="6523" y="60000"/>
                </a:lnTo>
                <a:cubicBezTo>
                  <a:pt x="6523" y="34372"/>
                  <a:pt x="25369" y="12490"/>
                  <a:pt x="51110" y="8230"/>
                </a:cubicBezTo>
                <a:cubicBezTo>
                  <a:pt x="76850" y="3970"/>
                  <a:pt x="101963" y="18577"/>
                  <a:pt x="110521" y="42788"/>
                </a:cubicBezTo>
                <a:lnTo>
                  <a:pt x="116429" y="42788"/>
                </a:lnTo>
                <a:lnTo>
                  <a:pt x="106953" y="59999"/>
                </a:lnTo>
                <a:lnTo>
                  <a:pt x="90336" y="42788"/>
                </a:lnTo>
                <a:lnTo>
                  <a:pt x="95919" y="42788"/>
                </a:lnTo>
                <a:cubicBezTo>
                  <a:pt x="87359" y="27418"/>
                  <a:pt x="68574" y="19475"/>
                  <a:pt x="50451" y="23560"/>
                </a:cubicBezTo>
                <a:cubicBezTo>
                  <a:pt x="32328" y="27646"/>
                  <a:pt x="19570" y="42700"/>
                  <a:pt x="19570" y="6000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120141" tIns="120141" rIns="120141" bIns="120141" anchor="ctr" anchorCtr="0">
            <a:noAutofit/>
          </a:bodyPr>
          <a:lstStyle/>
          <a:p>
            <a:endParaRPr sz="1780"/>
          </a:p>
        </p:txBody>
      </p:sp>
      <p:sp>
        <p:nvSpPr>
          <p:cNvPr id="12" name="Shape 1352"/>
          <p:cNvSpPr/>
          <p:nvPr/>
        </p:nvSpPr>
        <p:spPr>
          <a:xfrm rot="10800000">
            <a:off x="6002871" y="3502222"/>
            <a:ext cx="629520" cy="54755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23" y="60000"/>
                </a:moveTo>
                <a:lnTo>
                  <a:pt x="6523" y="60000"/>
                </a:lnTo>
                <a:cubicBezTo>
                  <a:pt x="6523" y="34372"/>
                  <a:pt x="25369" y="12490"/>
                  <a:pt x="51110" y="8230"/>
                </a:cubicBezTo>
                <a:cubicBezTo>
                  <a:pt x="76850" y="3970"/>
                  <a:pt x="101963" y="18577"/>
                  <a:pt x="110521" y="42788"/>
                </a:cubicBezTo>
                <a:lnTo>
                  <a:pt x="116429" y="42788"/>
                </a:lnTo>
                <a:lnTo>
                  <a:pt x="106953" y="59999"/>
                </a:lnTo>
                <a:lnTo>
                  <a:pt x="90336" y="42788"/>
                </a:lnTo>
                <a:lnTo>
                  <a:pt x="95919" y="42788"/>
                </a:lnTo>
                <a:cubicBezTo>
                  <a:pt x="87359" y="27418"/>
                  <a:pt x="68574" y="19475"/>
                  <a:pt x="50451" y="23560"/>
                </a:cubicBezTo>
                <a:cubicBezTo>
                  <a:pt x="32328" y="27646"/>
                  <a:pt x="19570" y="42700"/>
                  <a:pt x="19570" y="6000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120141" tIns="120141" rIns="120141" bIns="120141" anchor="ctr" anchorCtr="0">
            <a:noAutofit/>
          </a:bodyPr>
          <a:lstStyle/>
          <a:p>
            <a:endParaRPr sz="1780"/>
          </a:p>
        </p:txBody>
      </p:sp>
      <p:grpSp>
        <p:nvGrpSpPr>
          <p:cNvPr id="13" name="Shape 1357"/>
          <p:cNvGrpSpPr/>
          <p:nvPr/>
        </p:nvGrpSpPr>
        <p:grpSpPr>
          <a:xfrm>
            <a:off x="9208911" y="1698632"/>
            <a:ext cx="270181" cy="346023"/>
            <a:chOff x="8218224" y="8245764"/>
            <a:chExt cx="500997" cy="641631"/>
          </a:xfrm>
        </p:grpSpPr>
        <p:cxnSp>
          <p:nvCxnSpPr>
            <p:cNvPr id="14" name="Shape 1358"/>
            <p:cNvCxnSpPr/>
            <p:nvPr/>
          </p:nvCxnSpPr>
          <p:spPr>
            <a:xfrm>
              <a:off x="8218224" y="8245764"/>
              <a:ext cx="2929" cy="641631"/>
            </a:xfrm>
            <a:prstGeom prst="straightConnector1">
              <a:avLst/>
            </a:pr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" name="Shape 1359"/>
            <p:cNvSpPr/>
            <p:nvPr/>
          </p:nvSpPr>
          <p:spPr>
            <a:xfrm>
              <a:off x="8411592" y="8310220"/>
              <a:ext cx="307629" cy="2871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3017" y="0"/>
                  </a:moveTo>
                  <a:lnTo>
                    <a:pt x="0" y="20508"/>
                  </a:lnTo>
                  <a:lnTo>
                    <a:pt x="0" y="119722"/>
                  </a:lnTo>
                  <a:lnTo>
                    <a:pt x="119741" y="119722"/>
                  </a:lnTo>
                  <a:lnTo>
                    <a:pt x="96465" y="70115"/>
                  </a:lnTo>
                  <a:lnTo>
                    <a:pt x="119741" y="20508"/>
                  </a:lnTo>
                  <a:lnTo>
                    <a:pt x="0" y="20508"/>
                  </a:lnTo>
                </a:path>
              </a:pathLst>
            </a:cu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lIns="120141" tIns="60053" rIns="120141" bIns="60053" anchor="t" anchorCtr="0">
              <a:noAutofit/>
            </a:bodyPr>
            <a:lstStyle/>
            <a:p>
              <a:endParaRPr sz="1053">
                <a:solidFill>
                  <a:schemeClr val="bg2">
                    <a:lumMod val="2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6" name="Shape 1360"/>
            <p:cNvSpPr/>
            <p:nvPr/>
          </p:nvSpPr>
          <p:spPr>
            <a:xfrm>
              <a:off x="8218224" y="8310220"/>
              <a:ext cx="251964" cy="23731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1653" y="119665"/>
                  </a:moveTo>
                  <a:lnTo>
                    <a:pt x="0" y="119665"/>
                  </a:lnTo>
                  <a:lnTo>
                    <a:pt x="0" y="0"/>
                  </a:lnTo>
                  <a:lnTo>
                    <a:pt x="119685" y="0"/>
                  </a:lnTo>
                  <a:lnTo>
                    <a:pt x="119685" y="24735"/>
                  </a:lnTo>
                </a:path>
              </a:pathLst>
            </a:cu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lIns="120141" tIns="60053" rIns="120141" bIns="60053" anchor="t" anchorCtr="0">
              <a:noAutofit/>
            </a:bodyPr>
            <a:lstStyle/>
            <a:p>
              <a:endParaRPr sz="1053">
                <a:solidFill>
                  <a:schemeClr val="bg2">
                    <a:lumMod val="2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grpSp>
        <p:nvGrpSpPr>
          <p:cNvPr id="17" name="Shape 1365"/>
          <p:cNvGrpSpPr/>
          <p:nvPr/>
        </p:nvGrpSpPr>
        <p:grpSpPr>
          <a:xfrm>
            <a:off x="2753513" y="1817182"/>
            <a:ext cx="334963" cy="200661"/>
            <a:chOff x="1775548" y="1990598"/>
            <a:chExt cx="621122" cy="372086"/>
          </a:xfrm>
        </p:grpSpPr>
        <p:sp>
          <p:nvSpPr>
            <p:cNvPr id="18" name="Shape 1366"/>
            <p:cNvSpPr/>
            <p:nvPr/>
          </p:nvSpPr>
          <p:spPr>
            <a:xfrm>
              <a:off x="1775548" y="1990598"/>
              <a:ext cx="621122" cy="3720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119785"/>
                  </a:moveTo>
                  <a:lnTo>
                    <a:pt x="0" y="119785"/>
                  </a:lnTo>
                  <a:lnTo>
                    <a:pt x="0" y="0"/>
                  </a:lnTo>
                  <a:lnTo>
                    <a:pt x="119871" y="0"/>
                  </a:lnTo>
                  <a:lnTo>
                    <a:pt x="119871" y="119785"/>
                  </a:lnTo>
                </a:path>
              </a:pathLst>
            </a:cu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bevel/>
              <a:headEnd type="none" w="med" len="med"/>
              <a:tailEnd type="none" w="med" len="med"/>
            </a:ln>
          </p:spPr>
          <p:txBody>
            <a:bodyPr lIns="120141" tIns="60053" rIns="120141" bIns="60053" anchor="ctr" anchorCtr="0">
              <a:noAutofit/>
            </a:bodyPr>
            <a:lstStyle/>
            <a:p>
              <a:endParaRPr sz="1053">
                <a:solidFill>
                  <a:schemeClr val="bg2">
                    <a:lumMod val="2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9" name="Shape 1367"/>
            <p:cNvSpPr/>
            <p:nvPr/>
          </p:nvSpPr>
          <p:spPr>
            <a:xfrm>
              <a:off x="1775548" y="1990598"/>
              <a:ext cx="621122" cy="1992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59486" y="119598"/>
                  </a:lnTo>
                  <a:lnTo>
                    <a:pt x="119871" y="0"/>
                  </a:lnTo>
                </a:path>
              </a:pathLst>
            </a:cu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lIns="120141" tIns="60053" rIns="120141" bIns="60053" anchor="t" anchorCtr="0">
              <a:noAutofit/>
            </a:bodyPr>
            <a:lstStyle/>
            <a:p>
              <a:endParaRPr sz="1053">
                <a:solidFill>
                  <a:schemeClr val="bg2">
                    <a:lumMod val="2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grpSp>
        <p:nvGrpSpPr>
          <p:cNvPr id="20" name="Shape 1371"/>
          <p:cNvGrpSpPr/>
          <p:nvPr/>
        </p:nvGrpSpPr>
        <p:grpSpPr>
          <a:xfrm>
            <a:off x="2586033" y="4466430"/>
            <a:ext cx="334961" cy="227523"/>
            <a:chOff x="6188912" y="23939881"/>
            <a:chExt cx="1307712" cy="888261"/>
          </a:xfrm>
        </p:grpSpPr>
        <p:sp>
          <p:nvSpPr>
            <p:cNvPr id="21" name="Shape 1372"/>
            <p:cNvSpPr/>
            <p:nvPr/>
          </p:nvSpPr>
          <p:spPr>
            <a:xfrm>
              <a:off x="6188912" y="23939881"/>
              <a:ext cx="1307712" cy="8882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7237" y="28113"/>
                  </a:moveTo>
                  <a:lnTo>
                    <a:pt x="71948" y="0"/>
                  </a:lnTo>
                  <a:lnTo>
                    <a:pt x="48822" y="0"/>
                  </a:lnTo>
                  <a:lnTo>
                    <a:pt x="33533" y="28113"/>
                  </a:lnTo>
                  <a:lnTo>
                    <a:pt x="0" y="28113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28113"/>
                  </a:lnTo>
                  <a:lnTo>
                    <a:pt x="87237" y="28113"/>
                  </a:lnTo>
                </a:path>
              </a:pathLst>
            </a:cu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bevel/>
              <a:headEnd type="none" w="med" len="med"/>
              <a:tailEnd type="none" w="med" len="med"/>
            </a:ln>
          </p:spPr>
          <p:txBody>
            <a:bodyPr lIns="120141" tIns="60053" rIns="120141" bIns="60053" anchor="ctr" anchorCtr="0">
              <a:noAutofit/>
            </a:bodyPr>
            <a:lstStyle/>
            <a:p>
              <a:endParaRPr sz="1053">
                <a:solidFill>
                  <a:schemeClr val="bg2">
                    <a:lumMod val="2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22" name="Shape 1373"/>
            <p:cNvSpPr/>
            <p:nvPr/>
          </p:nvSpPr>
          <p:spPr>
            <a:xfrm>
              <a:off x="6682390" y="24316160"/>
              <a:ext cx="333096" cy="34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497" y="57813"/>
                  </a:moveTo>
                  <a:lnTo>
                    <a:pt x="119497" y="57813"/>
                  </a:lnTo>
                  <a:cubicBezTo>
                    <a:pt x="119497" y="29149"/>
                    <a:pt x="93389" y="0"/>
                    <a:pt x="59748" y="0"/>
                  </a:cubicBezTo>
                  <a:cubicBezTo>
                    <a:pt x="26108" y="0"/>
                    <a:pt x="0" y="29149"/>
                    <a:pt x="0" y="57813"/>
                  </a:cubicBezTo>
                  <a:cubicBezTo>
                    <a:pt x="0" y="90364"/>
                    <a:pt x="26108" y="119514"/>
                    <a:pt x="59748" y="119514"/>
                  </a:cubicBezTo>
                  <a:cubicBezTo>
                    <a:pt x="93389" y="119514"/>
                    <a:pt x="119497" y="90364"/>
                    <a:pt x="119497" y="57813"/>
                  </a:cubicBezTo>
                </a:path>
              </a:pathLst>
            </a:cu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lIns="120141" tIns="60053" rIns="120141" bIns="60053" anchor="ctr" anchorCtr="0">
              <a:noAutofit/>
            </a:bodyPr>
            <a:lstStyle/>
            <a:p>
              <a:endParaRPr sz="1053">
                <a:solidFill>
                  <a:schemeClr val="bg2">
                    <a:lumMod val="2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cxnSp>
          <p:nvCxnSpPr>
            <p:cNvPr id="23" name="Shape 1374"/>
            <p:cNvCxnSpPr/>
            <p:nvPr/>
          </p:nvCxnSpPr>
          <p:spPr>
            <a:xfrm>
              <a:off x="6355458" y="24149610"/>
              <a:ext cx="6171" cy="678532"/>
            </a:xfrm>
            <a:prstGeom prst="straightConnector1">
              <a:avLst/>
            </a:pr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" name="Shape 1375"/>
            <p:cNvSpPr/>
            <p:nvPr/>
          </p:nvSpPr>
          <p:spPr>
            <a:xfrm>
              <a:off x="7305400" y="24316160"/>
              <a:ext cx="6171" cy="61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lIns="120141" tIns="60053" rIns="120141" bIns="60053" anchor="ctr" anchorCtr="0">
              <a:noAutofit/>
            </a:bodyPr>
            <a:lstStyle/>
            <a:p>
              <a:endParaRPr sz="1053">
                <a:solidFill>
                  <a:schemeClr val="bg2">
                    <a:lumMod val="2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grpSp>
        <p:nvGrpSpPr>
          <p:cNvPr id="25" name="Shape 1379"/>
          <p:cNvGrpSpPr/>
          <p:nvPr/>
        </p:nvGrpSpPr>
        <p:grpSpPr>
          <a:xfrm>
            <a:off x="9238620" y="4496945"/>
            <a:ext cx="328644" cy="308104"/>
            <a:chOff x="8168414" y="12118985"/>
            <a:chExt cx="609403" cy="571317"/>
          </a:xfrm>
        </p:grpSpPr>
        <p:cxnSp>
          <p:nvCxnSpPr>
            <p:cNvPr id="26" name="Shape 1380"/>
            <p:cNvCxnSpPr/>
            <p:nvPr/>
          </p:nvCxnSpPr>
          <p:spPr>
            <a:xfrm>
              <a:off x="8511204" y="12414900"/>
              <a:ext cx="49806" cy="49806"/>
            </a:xfrm>
            <a:prstGeom prst="straightConnector1">
              <a:avLst/>
            </a:pr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" name="Shape 1381"/>
            <p:cNvSpPr/>
            <p:nvPr/>
          </p:nvSpPr>
          <p:spPr>
            <a:xfrm>
              <a:off x="8528785" y="12435407"/>
              <a:ext cx="249033" cy="2548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28272"/>
                  </a:moveTo>
                  <a:lnTo>
                    <a:pt x="28877" y="0"/>
                  </a:lnTo>
                  <a:lnTo>
                    <a:pt x="119679" y="91413"/>
                  </a:lnTo>
                  <a:lnTo>
                    <a:pt x="91122" y="119685"/>
                  </a:lnTo>
                  <a:lnTo>
                    <a:pt x="0" y="28272"/>
                  </a:lnTo>
                </a:path>
              </a:pathLst>
            </a:cu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bevel/>
              <a:headEnd type="none" w="med" len="med"/>
              <a:tailEnd type="none" w="med" len="med"/>
            </a:ln>
          </p:spPr>
          <p:txBody>
            <a:bodyPr lIns="120141" tIns="60053" rIns="120141" bIns="60053" anchor="ctr" anchorCtr="0">
              <a:noAutofit/>
            </a:bodyPr>
            <a:lstStyle/>
            <a:p>
              <a:endParaRPr sz="1053">
                <a:solidFill>
                  <a:schemeClr val="bg2">
                    <a:lumMod val="2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28" name="Shape 1382"/>
            <p:cNvSpPr/>
            <p:nvPr/>
          </p:nvSpPr>
          <p:spPr>
            <a:xfrm>
              <a:off x="8206503" y="12118985"/>
              <a:ext cx="123052" cy="1201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2245" y="119333"/>
                  </a:moveTo>
                  <a:lnTo>
                    <a:pt x="119358" y="59333"/>
                  </a:lnTo>
                  <a:lnTo>
                    <a:pt x="23743" y="0"/>
                  </a:lnTo>
                  <a:lnTo>
                    <a:pt x="0" y="19333"/>
                  </a:lnTo>
                  <a:lnTo>
                    <a:pt x="62245" y="119333"/>
                  </a:lnTo>
                </a:path>
              </a:pathLst>
            </a:cu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bevel/>
              <a:headEnd type="none" w="med" len="med"/>
              <a:tailEnd type="none" w="med" len="med"/>
            </a:ln>
          </p:spPr>
          <p:txBody>
            <a:bodyPr lIns="120141" tIns="60053" rIns="120141" bIns="60053" anchor="ctr" anchorCtr="0">
              <a:noAutofit/>
            </a:bodyPr>
            <a:lstStyle/>
            <a:p>
              <a:endParaRPr sz="1053">
                <a:solidFill>
                  <a:schemeClr val="bg2">
                    <a:lumMod val="2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cxnSp>
          <p:nvCxnSpPr>
            <p:cNvPr id="29" name="Shape 1383"/>
            <p:cNvCxnSpPr/>
            <p:nvPr/>
          </p:nvCxnSpPr>
          <p:spPr>
            <a:xfrm rot="10800000">
              <a:off x="8300258" y="12203951"/>
              <a:ext cx="134771" cy="134771"/>
            </a:xfrm>
            <a:prstGeom prst="straightConnector1">
              <a:avLst/>
            </a:pr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0" name="Shape 1384"/>
            <p:cNvSpPr/>
            <p:nvPr/>
          </p:nvSpPr>
          <p:spPr>
            <a:xfrm>
              <a:off x="8168414" y="12118986"/>
              <a:ext cx="562524" cy="55959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57" y="17914"/>
                  </a:moveTo>
                  <a:lnTo>
                    <a:pt x="119857" y="17914"/>
                  </a:lnTo>
                  <a:cubicBezTo>
                    <a:pt x="102816" y="26445"/>
                    <a:pt x="102816" y="26445"/>
                    <a:pt x="102816" y="26445"/>
                  </a:cubicBezTo>
                  <a:cubicBezTo>
                    <a:pt x="94295" y="16919"/>
                    <a:pt x="94295" y="16919"/>
                    <a:pt x="94295" y="16919"/>
                  </a:cubicBezTo>
                  <a:cubicBezTo>
                    <a:pt x="101822" y="0"/>
                    <a:pt x="101822" y="0"/>
                    <a:pt x="101822" y="0"/>
                  </a:cubicBezTo>
                  <a:lnTo>
                    <a:pt x="101822" y="0"/>
                  </a:lnTo>
                  <a:cubicBezTo>
                    <a:pt x="80520" y="0"/>
                    <a:pt x="75266" y="10521"/>
                    <a:pt x="75266" y="21184"/>
                  </a:cubicBezTo>
                  <a:cubicBezTo>
                    <a:pt x="75266" y="29715"/>
                    <a:pt x="75266" y="29715"/>
                    <a:pt x="75266" y="29715"/>
                  </a:cubicBezTo>
                  <a:cubicBezTo>
                    <a:pt x="3266" y="102938"/>
                    <a:pt x="3266" y="102938"/>
                    <a:pt x="3266" y="102938"/>
                  </a:cubicBezTo>
                  <a:cubicBezTo>
                    <a:pt x="0" y="115592"/>
                    <a:pt x="0" y="115592"/>
                    <a:pt x="0" y="115592"/>
                  </a:cubicBezTo>
                  <a:cubicBezTo>
                    <a:pt x="4260" y="119857"/>
                    <a:pt x="4260" y="119857"/>
                    <a:pt x="4260" y="119857"/>
                  </a:cubicBezTo>
                  <a:cubicBezTo>
                    <a:pt x="17041" y="116729"/>
                    <a:pt x="17041" y="116729"/>
                    <a:pt x="17041" y="116729"/>
                  </a:cubicBezTo>
                  <a:cubicBezTo>
                    <a:pt x="90177" y="44502"/>
                    <a:pt x="90177" y="44502"/>
                    <a:pt x="90177" y="44502"/>
                  </a:cubicBezTo>
                  <a:cubicBezTo>
                    <a:pt x="98556" y="44502"/>
                    <a:pt x="98556" y="44502"/>
                    <a:pt x="98556" y="44502"/>
                  </a:cubicBezTo>
                  <a:cubicBezTo>
                    <a:pt x="109207" y="44502"/>
                    <a:pt x="119857" y="39241"/>
                    <a:pt x="119857" y="17914"/>
                  </a:cubicBezTo>
                </a:path>
              </a:pathLst>
            </a:custGeom>
            <a:noFill/>
            <a:ln w="34275" cap="flat" cmpd="sng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lIns="120141" tIns="60053" rIns="120141" bIns="60053" anchor="ctr" anchorCtr="0">
              <a:noAutofit/>
            </a:bodyPr>
            <a:lstStyle/>
            <a:p>
              <a:endParaRPr sz="1053">
                <a:solidFill>
                  <a:schemeClr val="bg2">
                    <a:lumMod val="2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2096349" y="2187628"/>
            <a:ext cx="1648216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zh-CN" altLang="en-US" sz="158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单击填加标题</a:t>
            </a:r>
            <a:endParaRPr lang="zh-CN" altLang="en-US" sz="158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>
            <a:off x="8494767" y="2187627"/>
            <a:ext cx="1648216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zh-CN" altLang="en-US" sz="158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单击填加标题</a:t>
            </a:r>
            <a:endParaRPr lang="zh-CN" altLang="en-US" sz="158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2013589" y="4838273"/>
            <a:ext cx="1648216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zh-CN" altLang="en-US" sz="158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单击填加标题</a:t>
            </a:r>
            <a:endParaRPr lang="zh-CN" altLang="en-US" sz="158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8497643" y="4917451"/>
            <a:ext cx="1648216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zh-CN" altLang="en-US" sz="158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单击填加标题</a:t>
            </a:r>
            <a:endParaRPr lang="zh-CN" altLang="en-US" sz="158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219783" y="1543101"/>
            <a:ext cx="4195695" cy="4195695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80"/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C521E544-6C43-4B01-B8A9-88F7A883C461}"/>
              </a:ext>
            </a:extLst>
          </p:cNvPr>
          <p:cNvSpPr/>
          <p:nvPr/>
        </p:nvSpPr>
        <p:spPr>
          <a:xfrm>
            <a:off x="2006905" y="2474808"/>
            <a:ext cx="2068187" cy="658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悲伤上车你个贵山海经你是个无数你说别怕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大会你不知道清炒，算卦是做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FCFA3104-F4A7-42BD-B385-6F8D24C1267E}"/>
              </a:ext>
            </a:extLst>
          </p:cNvPr>
          <p:cNvSpPr/>
          <p:nvPr/>
        </p:nvSpPr>
        <p:spPr>
          <a:xfrm>
            <a:off x="8356207" y="2505124"/>
            <a:ext cx="2068187" cy="658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悲伤上车你个贵山海经你是个无数你说别怕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大会你不知道清炒，算卦是做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D1160EF4-AA5B-4395-8563-C87BF6861554}"/>
              </a:ext>
            </a:extLst>
          </p:cNvPr>
          <p:cNvSpPr/>
          <p:nvPr/>
        </p:nvSpPr>
        <p:spPr>
          <a:xfrm>
            <a:off x="8398870" y="5246245"/>
            <a:ext cx="2068187" cy="658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悲伤上车你个贵山海经你是个无数你说别怕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大会你不知道清炒，算卦是做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A8F5B1DA-D5DE-4EC6-8F54-1D31431E743A}"/>
              </a:ext>
            </a:extLst>
          </p:cNvPr>
          <p:cNvSpPr/>
          <p:nvPr/>
        </p:nvSpPr>
        <p:spPr>
          <a:xfrm>
            <a:off x="1891033" y="5125525"/>
            <a:ext cx="2068187" cy="658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悲伤上车你个贵山海经你是个无数你说别怕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大会你不知道清炒，算卦是做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064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97E1757-0204-462D-8713-C64FBF388A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-1" y="-1"/>
            <a:ext cx="12191999" cy="6857999"/>
          </a:xfrm>
          <a:prstGeom prst="rect">
            <a:avLst/>
          </a:prstGeom>
        </p:spPr>
      </p:pic>
      <p:sp>
        <p:nvSpPr>
          <p:cNvPr id="16" name="Oval 65_1">
            <a:extLst>
              <a:ext uri="{FF2B5EF4-FFF2-40B4-BE49-F238E27FC236}">
                <a16:creationId xmlns:a16="http://schemas.microsoft.com/office/drawing/2014/main" xmlns="" id="{BB79559F-53C0-48D3-A6B3-CBBC896B8409}"/>
              </a:ext>
            </a:extLst>
          </p:cNvPr>
          <p:cNvSpPr/>
          <p:nvPr/>
        </p:nvSpPr>
        <p:spPr>
          <a:xfrm>
            <a:off x="3023658" y="356659"/>
            <a:ext cx="6144683" cy="6144683"/>
          </a:xfrm>
          <a:prstGeom prst="ellipse">
            <a:avLst/>
          </a:prstGeom>
          <a:gradFill>
            <a:gsLst>
              <a:gs pos="11000">
                <a:srgbClr val="00479D">
                  <a:alpha val="84000"/>
                </a:srgbClr>
              </a:gs>
              <a:gs pos="90000">
                <a:srgbClr val="028AE2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7">
              <a:lnSpc>
                <a:spcPct val="130000"/>
              </a:lnSpc>
              <a:defRPr/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Oval 65_1">
            <a:extLst>
              <a:ext uri="{FF2B5EF4-FFF2-40B4-BE49-F238E27FC236}">
                <a16:creationId xmlns:a16="http://schemas.microsoft.com/office/drawing/2014/main" xmlns="" id="{FC2C8920-919A-454E-AF19-AFC29984EE98}"/>
              </a:ext>
            </a:extLst>
          </p:cNvPr>
          <p:cNvSpPr/>
          <p:nvPr/>
        </p:nvSpPr>
        <p:spPr>
          <a:xfrm>
            <a:off x="2934531" y="256532"/>
            <a:ext cx="6344936" cy="6344936"/>
          </a:xfrm>
          <a:prstGeom prst="ellipse">
            <a:avLst/>
          </a:prstGeom>
          <a:gradFill>
            <a:gsLst>
              <a:gs pos="11000">
                <a:srgbClr val="00479D">
                  <a:alpha val="27000"/>
                </a:srgbClr>
              </a:gs>
              <a:gs pos="90000">
                <a:srgbClr val="028AE2">
                  <a:alpha val="45000"/>
                </a:srgb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7">
              <a:lnSpc>
                <a:spcPct val="130000"/>
              </a:lnSpc>
              <a:defRPr/>
            </a:pPr>
            <a:endParaRPr lang="zh-CN" altLang="en-US" sz="1799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5319D15-B8B1-40C9-B9B2-ADC585FB0FA6}"/>
              </a:ext>
            </a:extLst>
          </p:cNvPr>
          <p:cNvSpPr txBox="1"/>
          <p:nvPr/>
        </p:nvSpPr>
        <p:spPr>
          <a:xfrm>
            <a:off x="4479949" y="1041188"/>
            <a:ext cx="3232103" cy="17125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 defTabSz="914277">
              <a:lnSpc>
                <a:spcPct val="130000"/>
              </a:lnSpc>
              <a:defRPr/>
            </a:pPr>
            <a:r>
              <a:rPr lang="en-US" altLang="zh-CN" sz="9102" b="1" spc="569" dirty="0">
                <a:solidFill>
                  <a:schemeClr val="bg1"/>
                </a:solidFill>
                <a:latin typeface="Century Gothic" panose="020B0502020202020204" pitchFamily="34" charset="0"/>
                <a:cs typeface="+mn-ea"/>
                <a:sym typeface="+mn-lt"/>
              </a:rPr>
              <a:t>201X</a:t>
            </a:r>
            <a:endParaRPr lang="zh-CN" altLang="en-US" sz="9102" b="1" spc="569" dirty="0">
              <a:solidFill>
                <a:schemeClr val="bg1"/>
              </a:solidFill>
              <a:latin typeface="Century Gothic" panose="020B0502020202020204" pitchFamily="34" charset="0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6C7DF7E-246E-41FE-BD57-8135074E134A}"/>
              </a:ext>
            </a:extLst>
          </p:cNvPr>
          <p:cNvSpPr txBox="1"/>
          <p:nvPr/>
        </p:nvSpPr>
        <p:spPr>
          <a:xfrm>
            <a:off x="3875787" y="2422086"/>
            <a:ext cx="4434034" cy="1555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7">
              <a:lnSpc>
                <a:spcPct val="130000"/>
              </a:lnSpc>
              <a:defRPr/>
            </a:pPr>
            <a:r>
              <a:rPr lang="zh-CN" altLang="en-US" sz="8000" spc="284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+mn-lt"/>
              </a:rPr>
              <a:t>谢谢观看</a:t>
            </a:r>
            <a:endParaRPr lang="zh-CN" altLang="en-US" sz="8000" spc="284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0" name="圆角矩形 64">
            <a:extLst>
              <a:ext uri="{FF2B5EF4-FFF2-40B4-BE49-F238E27FC236}">
                <a16:creationId xmlns:a16="http://schemas.microsoft.com/office/drawing/2014/main" xmlns="" id="{05B38F88-FA94-4D86-9EA9-49725497A2BD}"/>
              </a:ext>
            </a:extLst>
          </p:cNvPr>
          <p:cNvSpPr/>
          <p:nvPr/>
        </p:nvSpPr>
        <p:spPr>
          <a:xfrm>
            <a:off x="5107871" y="4667463"/>
            <a:ext cx="1987291" cy="4912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7">
              <a:lnSpc>
                <a:spcPct val="130000"/>
              </a:lnSpc>
              <a:defRPr/>
            </a:pPr>
            <a:r>
              <a:rPr lang="zh-CN" altLang="en-US" sz="1399" b="1" dirty="0">
                <a:gradFill>
                  <a:gsLst>
                    <a:gs pos="0">
                      <a:srgbClr val="00479D"/>
                    </a:gs>
                    <a:gs pos="100000">
                      <a:srgbClr val="028AE2"/>
                    </a:gs>
                  </a:gsLst>
                  <a:lin ang="1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汇报人：美仑设计</a:t>
            </a:r>
            <a:endParaRPr lang="en-US" altLang="zh-CN" sz="1399" b="1" dirty="0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12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矩形 2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4D4FF35A-5B3C-4148-8A8C-90B88BFAB6EB}"/>
              </a:ext>
            </a:extLst>
          </p:cNvPr>
          <p:cNvSpPr/>
          <p:nvPr/>
        </p:nvSpPr>
        <p:spPr>
          <a:xfrm>
            <a:off x="4204913" y="3532974"/>
            <a:ext cx="3782174" cy="444218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 algn="ctr" defTabSz="914277">
              <a:lnSpc>
                <a:spcPct val="130000"/>
              </a:lnSpc>
              <a:defRPr/>
            </a:pPr>
            <a:endParaRPr lang="zh-CN" altLang="en-US" sz="13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05ED9C44-AF8F-44CC-BB33-FAA45B744BD5}"/>
              </a:ext>
            </a:extLst>
          </p:cNvPr>
          <p:cNvSpPr/>
          <p:nvPr/>
        </p:nvSpPr>
        <p:spPr>
          <a:xfrm>
            <a:off x="3593266" y="4112633"/>
            <a:ext cx="5016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THANKS FOR WATCHING 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DC3A696-4167-4D2E-9C04-AF2A8ABC3D4F}"/>
              </a:ext>
            </a:extLst>
          </p:cNvPr>
          <p:cNvCxnSpPr>
            <a:cxnSpLocks/>
          </p:cNvCxnSpPr>
          <p:nvPr/>
        </p:nvCxnSpPr>
        <p:spPr>
          <a:xfrm>
            <a:off x="3628873" y="3976057"/>
            <a:ext cx="4889759" cy="0"/>
          </a:xfrm>
          <a:prstGeom prst="line">
            <a:avLst/>
          </a:prstGeom>
          <a:ln w="19050">
            <a:solidFill>
              <a:schemeClr val="bg1">
                <a:alpha val="5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845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9510D92-B4F5-4BC1-B365-0301726BAB99}"/>
              </a:ext>
            </a:extLst>
          </p:cNvPr>
          <p:cNvSpPr/>
          <p:nvPr/>
        </p:nvSpPr>
        <p:spPr>
          <a:xfrm>
            <a:off x="0" y="-4789"/>
            <a:ext cx="12192000" cy="6867578"/>
          </a:xfrm>
          <a:prstGeom prst="rect">
            <a:avLst/>
          </a:prstGeom>
          <a:solidFill>
            <a:srgbClr val="16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DB07F25-95E4-41CD-93D9-FDEC4C71A889}"/>
              </a:ext>
            </a:extLst>
          </p:cNvPr>
          <p:cNvGrpSpPr/>
          <p:nvPr/>
        </p:nvGrpSpPr>
        <p:grpSpPr>
          <a:xfrm>
            <a:off x="3541454" y="1408328"/>
            <a:ext cx="5109092" cy="4050922"/>
            <a:chOff x="3466606" y="592948"/>
            <a:chExt cx="5109092" cy="4050922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18239EBA-D576-4BAB-AF29-5D7F6319FB90}"/>
                </a:ext>
              </a:extLst>
            </p:cNvPr>
            <p:cNvSpPr/>
            <p:nvPr/>
          </p:nvSpPr>
          <p:spPr>
            <a:xfrm>
              <a:off x="3466606" y="3249081"/>
              <a:ext cx="51090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获取本模板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完整版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131291EE-E71A-41E3-85DD-3ED1AA2DA8B1}"/>
                </a:ext>
              </a:extLst>
            </p:cNvPr>
            <p:cNvSpPr/>
            <p:nvPr/>
          </p:nvSpPr>
          <p:spPr>
            <a:xfrm>
              <a:off x="4621730" y="3679417"/>
              <a:ext cx="25987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</a:t>
              </a:r>
              <a:r>
                <a:rPr lang="zh-CN" altLang="en-US" sz="2400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关键词：</a:t>
              </a:r>
              <a:r>
                <a:rPr lang="en-US" altLang="zh-CN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008</a:t>
              </a:r>
              <a:endPara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031070FF-7B27-4355-B348-05920484FE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1605" y="594195"/>
              <a:ext cx="2000252" cy="200025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EC8C67D4-86A4-4729-B4BE-BE43DB7B84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1706" t="28652" r="11706" b="16850"/>
            <a:stretch/>
          </p:blipFill>
          <p:spPr>
            <a:xfrm>
              <a:off x="6349030" y="592948"/>
              <a:ext cx="2016184" cy="1999429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63756B94-E917-4E78-A58F-7986AE9CF3C2}"/>
                </a:ext>
              </a:extLst>
            </p:cNvPr>
            <p:cNvSpPr/>
            <p:nvPr/>
          </p:nvSpPr>
          <p:spPr>
            <a:xfrm>
              <a:off x="3546757" y="2730496"/>
              <a:ext cx="21499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微信公众号：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老司机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5431D3BE-0ACC-43BE-943D-89E64CEB567A}"/>
                </a:ext>
              </a:extLst>
            </p:cNvPr>
            <p:cNvSpPr/>
            <p:nvPr/>
          </p:nvSpPr>
          <p:spPr>
            <a:xfrm>
              <a:off x="6246213" y="2730496"/>
              <a:ext cx="23294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en-US" altLang="zh-CN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请添加微信个人号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FB6EF5EC-65DE-4A9E-89D0-BD2382F7DBC8}"/>
                </a:ext>
              </a:extLst>
            </p:cNvPr>
            <p:cNvSpPr/>
            <p:nvPr/>
          </p:nvSpPr>
          <p:spPr>
            <a:xfrm>
              <a:off x="3546757" y="4243760"/>
              <a:ext cx="487505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本微信公众号每周一个原创模板免费分享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923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0618" y="5282214"/>
            <a:ext cx="5921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美仑设计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4450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F502F9B7-3A7E-4B37-A227-45B6F21735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5" t="10467" b="18894"/>
          <a:stretch/>
        </p:blipFill>
        <p:spPr>
          <a:xfrm flipH="1">
            <a:off x="0" y="1766207"/>
            <a:ext cx="5937157" cy="3325586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E11F0C7-7E46-4B35-A3FA-72A998E61994}"/>
              </a:ext>
            </a:extLst>
          </p:cNvPr>
          <p:cNvSpPr/>
          <p:nvPr/>
        </p:nvSpPr>
        <p:spPr>
          <a:xfrm>
            <a:off x="4368799" y="2231798"/>
            <a:ext cx="6908801" cy="2394404"/>
          </a:xfrm>
          <a:prstGeom prst="rect">
            <a:avLst/>
          </a:prstGeom>
          <a:gradFill>
            <a:gsLst>
              <a:gs pos="11000">
                <a:srgbClr val="00479D"/>
              </a:gs>
              <a:gs pos="90000">
                <a:srgbClr val="028AE2"/>
              </a:gs>
            </a:gsLst>
            <a:lin ang="156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BD66A56E-7C8E-403A-A3F5-DD0A03C9CDB6}"/>
              </a:ext>
            </a:extLst>
          </p:cNvPr>
          <p:cNvSpPr/>
          <p:nvPr/>
        </p:nvSpPr>
        <p:spPr>
          <a:xfrm>
            <a:off x="11747500" y="2231798"/>
            <a:ext cx="444500" cy="2394404"/>
          </a:xfrm>
          <a:prstGeom prst="rect">
            <a:avLst/>
          </a:prstGeom>
          <a:gradFill>
            <a:gsLst>
              <a:gs pos="11000">
                <a:srgbClr val="00479D"/>
              </a:gs>
              <a:gs pos="90000">
                <a:srgbClr val="028AE2"/>
              </a:gs>
            </a:gsLst>
            <a:lin ang="156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solidFill>
                <a:schemeClr val="tx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87F706E-304B-427A-B5C1-39E9B1941615}"/>
              </a:ext>
            </a:extLst>
          </p:cNvPr>
          <p:cNvSpPr txBox="1"/>
          <p:nvPr/>
        </p:nvSpPr>
        <p:spPr>
          <a:xfrm>
            <a:off x="4368799" y="2767280"/>
            <a:ext cx="1673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80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8E20A9A4-69DB-491B-AF40-9FB5B298200B}"/>
              </a:ext>
            </a:extLst>
          </p:cNvPr>
          <p:cNvSpPr txBox="1"/>
          <p:nvPr/>
        </p:nvSpPr>
        <p:spPr>
          <a:xfrm>
            <a:off x="6140631" y="2967334"/>
            <a:ext cx="4814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CHAPTER ONE</a:t>
            </a:r>
            <a:endParaRPr lang="zh-CN" altLang="en-US" sz="54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738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A33D8EC-8FE4-47BE-89F7-CECC875A446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7" t="2774" r="29141" b="255"/>
          <a:stretch/>
        </p:blipFill>
        <p:spPr>
          <a:xfrm>
            <a:off x="8484007" y="0"/>
            <a:ext cx="3707993" cy="6858000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9014564" y="116151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</a:p>
        </p:txBody>
      </p:sp>
      <p:sp>
        <p:nvSpPr>
          <p:cNvPr id="82" name="矩形 81"/>
          <p:cNvSpPr/>
          <p:nvPr/>
        </p:nvSpPr>
        <p:spPr>
          <a:xfrm>
            <a:off x="8877816" y="1034942"/>
            <a:ext cx="2920373" cy="109978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8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墨迹 2">
                <a:extLst>
                  <a:ext uri="{FF2B5EF4-FFF2-40B4-BE49-F238E27FC236}">
                    <a16:creationId xmlns="" xmlns:a16="http://schemas.microsoft.com/office/drawing/2014/main" id="{8FAB1C6F-42F1-4442-8189-74BA6AEF34FB}"/>
                  </a:ext>
                </a:extLst>
              </p14:cNvPr>
              <p14:cNvContentPartPr/>
              <p14:nvPr/>
            </p14:nvContentPartPr>
            <p14:xfrm>
              <a:off x="9083939" y="1644219"/>
              <a:ext cx="10368" cy="30336"/>
            </p14:xfrm>
          </p:contentPart>
        </mc:Choice>
        <mc:Fallback xmlns="">
          <p:pic>
            <p:nvPicPr>
              <p:cNvPr id="3" name="墨迹 2">
                <a:extLst>
                  <a:ext uri="{FF2B5EF4-FFF2-40B4-BE49-F238E27FC236}">
                    <a16:creationId xmlns:a16="http://schemas.microsoft.com/office/drawing/2014/main" id="{8FAB1C6F-42F1-4442-8189-74BA6AEF34F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078179" y="1638441"/>
                <a:ext cx="21600" cy="41604"/>
              </a:xfrm>
              <a:prstGeom prst="rect">
                <a:avLst/>
              </a:prstGeom>
            </p:spPr>
          </p:pic>
        </mc:Fallback>
      </mc:AlternateContent>
      <p:sp>
        <p:nvSpPr>
          <p:cNvPr id="40" name="文本框 73">
            <a:extLst>
              <a:ext uri="{FF2B5EF4-FFF2-40B4-BE49-F238E27FC236}">
                <a16:creationId xmlns="" xmlns:a16="http://schemas.microsoft.com/office/drawing/2014/main" id="{7F0FA2E2-CFB2-4A5D-9E99-445289863048}"/>
              </a:ext>
            </a:extLst>
          </p:cNvPr>
          <p:cNvSpPr txBox="1"/>
          <p:nvPr/>
        </p:nvSpPr>
        <p:spPr>
          <a:xfrm>
            <a:off x="1251253" y="1584833"/>
            <a:ext cx="3694226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先挣他一个亿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45070042-9CBB-4BA2-A593-33EC75D2DEF8}"/>
              </a:ext>
            </a:extLst>
          </p:cNvPr>
          <p:cNvCxnSpPr/>
          <p:nvPr/>
        </p:nvCxnSpPr>
        <p:spPr>
          <a:xfrm>
            <a:off x="1379270" y="2447675"/>
            <a:ext cx="454599" cy="0"/>
          </a:xfrm>
          <a:prstGeom prst="line">
            <a:avLst/>
          </a:prstGeom>
          <a:ln w="38100">
            <a:gradFill>
              <a:gsLst>
                <a:gs pos="0">
                  <a:srgbClr val="028AE2"/>
                </a:gs>
                <a:gs pos="100000">
                  <a:srgbClr val="00479D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75">
            <a:extLst>
              <a:ext uri="{FF2B5EF4-FFF2-40B4-BE49-F238E27FC236}">
                <a16:creationId xmlns="" xmlns:a16="http://schemas.microsoft.com/office/drawing/2014/main" id="{78345E4A-E09C-4B7A-9E19-8E8D838BCB0E}"/>
              </a:ext>
            </a:extLst>
          </p:cNvPr>
          <p:cNvSpPr txBox="1"/>
          <p:nvPr/>
        </p:nvSpPr>
        <p:spPr>
          <a:xfrm>
            <a:off x="1251252" y="2719800"/>
            <a:ext cx="601879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设计炒道塞的抵抗，力按时吃什么都。看到了肯定点开始抵扣可，否凯迪拉克凯迪是。度路口思考几年，搜集上课。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73">
            <a:extLst>
              <a:ext uri="{FF2B5EF4-FFF2-40B4-BE49-F238E27FC236}">
                <a16:creationId xmlns="" xmlns:a16="http://schemas.microsoft.com/office/drawing/2014/main" id="{BC6DE9FF-E2FE-4884-9C82-AB4529DFDDB0}"/>
              </a:ext>
            </a:extLst>
          </p:cNvPr>
          <p:cNvSpPr txBox="1"/>
          <p:nvPr/>
        </p:nvSpPr>
        <p:spPr>
          <a:xfrm>
            <a:off x="1311014" y="1177075"/>
            <a:ext cx="209218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gradFill>
                  <a:gsLst>
                    <a:gs pos="0">
                      <a:srgbClr val="00479D"/>
                    </a:gs>
                    <a:gs pos="100000">
                      <a:srgbClr val="028AE2"/>
                    </a:gs>
                  </a:gsLst>
                  <a:lin ang="16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AIMES</a:t>
            </a:r>
            <a:endParaRPr lang="zh-CN" altLang="en-US" sz="2400" b="1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168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738BDE42-E55C-42C2-BC3F-A0A1C4E5E0D9}"/>
              </a:ext>
            </a:extLst>
          </p:cNvPr>
          <p:cNvSpPr/>
          <p:nvPr/>
        </p:nvSpPr>
        <p:spPr>
          <a:xfrm>
            <a:off x="4280812" y="4520926"/>
            <a:ext cx="820340" cy="82034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D50602AC-EB47-4E68-9798-D1C63C55702D}"/>
              </a:ext>
            </a:extLst>
          </p:cNvPr>
          <p:cNvSpPr/>
          <p:nvPr/>
        </p:nvSpPr>
        <p:spPr>
          <a:xfrm>
            <a:off x="4350203" y="4591490"/>
            <a:ext cx="681559" cy="681559"/>
          </a:xfrm>
          <a:prstGeom prst="ellipse">
            <a:avLst/>
          </a:prstGeom>
          <a:solidFill>
            <a:srgbClr val="404040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1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7ED1E5D5-EAB2-4A91-BCFC-175E784841DD}"/>
              </a:ext>
            </a:extLst>
          </p:cNvPr>
          <p:cNvSpPr/>
          <p:nvPr/>
        </p:nvSpPr>
        <p:spPr>
          <a:xfrm>
            <a:off x="2830450" y="4520926"/>
            <a:ext cx="820340" cy="820340"/>
          </a:xfrm>
          <a:prstGeom prst="ellipse">
            <a:avLst/>
          </a:prstGeom>
          <a:solidFill>
            <a:srgbClr val="FFFFFF"/>
          </a:solidFill>
          <a:ln w="19050">
            <a:gradFill>
              <a:gsLst>
                <a:gs pos="0">
                  <a:srgbClr val="00479D"/>
                </a:gs>
                <a:gs pos="100000">
                  <a:srgbClr val="028AE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="" xmlns:a16="http://schemas.microsoft.com/office/drawing/2014/main" id="{77C82BE2-6F36-4964-B975-3EE27508ECA9}"/>
              </a:ext>
            </a:extLst>
          </p:cNvPr>
          <p:cNvSpPr/>
          <p:nvPr/>
        </p:nvSpPr>
        <p:spPr>
          <a:xfrm>
            <a:off x="2899840" y="4591490"/>
            <a:ext cx="681559" cy="681559"/>
          </a:xfrm>
          <a:prstGeom prst="ellipse">
            <a:avLst/>
          </a:pr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0" scaled="0"/>
          </a:gra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D32E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="" xmlns:a16="http://schemas.microsoft.com/office/drawing/2014/main" id="{77549836-A43C-4DC6-855F-E29F6235BB07}"/>
              </a:ext>
            </a:extLst>
          </p:cNvPr>
          <p:cNvSpPr/>
          <p:nvPr/>
        </p:nvSpPr>
        <p:spPr>
          <a:xfrm>
            <a:off x="1370752" y="4550902"/>
            <a:ext cx="820340" cy="82034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="" xmlns:a16="http://schemas.microsoft.com/office/drawing/2014/main" id="{C8A39F13-A846-47F5-A8C6-BFB44C6ADC7D}"/>
              </a:ext>
            </a:extLst>
          </p:cNvPr>
          <p:cNvSpPr/>
          <p:nvPr/>
        </p:nvSpPr>
        <p:spPr>
          <a:xfrm>
            <a:off x="1440142" y="4621466"/>
            <a:ext cx="681559" cy="681559"/>
          </a:xfrm>
          <a:prstGeom prst="ellipse">
            <a:avLst/>
          </a:prstGeom>
          <a:solidFill>
            <a:srgbClr val="404040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1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12">
            <a:extLst>
              <a:ext uri="{FF2B5EF4-FFF2-40B4-BE49-F238E27FC236}">
                <a16:creationId xmlns="" xmlns:a16="http://schemas.microsoft.com/office/drawing/2014/main" id="{4DDBBA75-F052-4FAC-9A53-E19AE41F8662}"/>
              </a:ext>
            </a:extLst>
          </p:cNvPr>
          <p:cNvSpPr txBox="1"/>
          <p:nvPr/>
        </p:nvSpPr>
        <p:spPr>
          <a:xfrm>
            <a:off x="1311014" y="4841072"/>
            <a:ext cx="889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15">
            <a:extLst>
              <a:ext uri="{FF2B5EF4-FFF2-40B4-BE49-F238E27FC236}">
                <a16:creationId xmlns="" xmlns:a16="http://schemas.microsoft.com/office/drawing/2014/main" id="{8D109B4D-EE7F-4969-B01B-6ED7354B7EEF}"/>
              </a:ext>
            </a:extLst>
          </p:cNvPr>
          <p:cNvSpPr txBox="1"/>
          <p:nvPr/>
        </p:nvSpPr>
        <p:spPr>
          <a:xfrm>
            <a:off x="4246276" y="4792596"/>
            <a:ext cx="889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16">
            <a:extLst>
              <a:ext uri="{FF2B5EF4-FFF2-40B4-BE49-F238E27FC236}">
                <a16:creationId xmlns="" xmlns:a16="http://schemas.microsoft.com/office/drawing/2014/main" id="{DDE8856F-F711-43D3-804B-B5CAC8DDC4B0}"/>
              </a:ext>
            </a:extLst>
          </p:cNvPr>
          <p:cNvSpPr txBox="1"/>
          <p:nvPr/>
        </p:nvSpPr>
        <p:spPr>
          <a:xfrm>
            <a:off x="2795913" y="4792596"/>
            <a:ext cx="889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73">
            <a:extLst>
              <a:ext uri="{FF2B5EF4-FFF2-40B4-BE49-F238E27FC236}">
                <a16:creationId xmlns="" xmlns:a16="http://schemas.microsoft.com/office/drawing/2014/main" id="{49D5669A-2DE0-43B7-BD22-37C60C654C07}"/>
              </a:ext>
            </a:extLst>
          </p:cNvPr>
          <p:cNvSpPr txBox="1"/>
          <p:nvPr/>
        </p:nvSpPr>
        <p:spPr>
          <a:xfrm>
            <a:off x="1356110" y="5498739"/>
            <a:ext cx="834982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目标一</a:t>
            </a:r>
          </a:p>
        </p:txBody>
      </p:sp>
      <p:sp>
        <p:nvSpPr>
          <p:cNvPr id="87" name="文本框 73">
            <a:extLst>
              <a:ext uri="{FF2B5EF4-FFF2-40B4-BE49-F238E27FC236}">
                <a16:creationId xmlns="" xmlns:a16="http://schemas.microsoft.com/office/drawing/2014/main" id="{42DBC477-FFB9-4C9C-896A-AED99E0054A3}"/>
              </a:ext>
            </a:extLst>
          </p:cNvPr>
          <p:cNvSpPr txBox="1"/>
          <p:nvPr/>
        </p:nvSpPr>
        <p:spPr>
          <a:xfrm>
            <a:off x="2815808" y="5461810"/>
            <a:ext cx="834982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目标二</a:t>
            </a:r>
          </a:p>
        </p:txBody>
      </p:sp>
      <p:sp>
        <p:nvSpPr>
          <p:cNvPr id="88" name="文本框 73">
            <a:extLst>
              <a:ext uri="{FF2B5EF4-FFF2-40B4-BE49-F238E27FC236}">
                <a16:creationId xmlns="" xmlns:a16="http://schemas.microsoft.com/office/drawing/2014/main" id="{E0594498-6FB3-458E-899E-1A4DC174BCDF}"/>
              </a:ext>
            </a:extLst>
          </p:cNvPr>
          <p:cNvSpPr txBox="1"/>
          <p:nvPr/>
        </p:nvSpPr>
        <p:spPr>
          <a:xfrm>
            <a:off x="4275506" y="5450263"/>
            <a:ext cx="834982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目标三</a:t>
            </a:r>
          </a:p>
        </p:txBody>
      </p:sp>
      <p:sp>
        <p:nvSpPr>
          <p:cNvPr id="89" name="PA_矩形 75">
            <a:extLst>
              <a:ext uri="{FF2B5EF4-FFF2-40B4-BE49-F238E27FC236}">
                <a16:creationId xmlns="" xmlns:a16="http://schemas.microsoft.com/office/drawing/2014/main" id="{40FC88DC-E51D-4DA7-8A00-009F1B2CF20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51253" y="3429000"/>
            <a:ext cx="5685405" cy="6971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</p:spTree>
    <p:extLst>
      <p:ext uri="{BB962C8B-B14F-4D97-AF65-F5344CB8AC3E}">
        <p14:creationId xmlns:p14="http://schemas.microsoft.com/office/powerpoint/2010/main" val="156604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22C0C13-9C9A-44AB-A91D-D6CAE796A8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912" y="0"/>
            <a:ext cx="9231087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C583210-80BF-4D4C-9653-C25D69D2674E}"/>
              </a:ext>
            </a:extLst>
          </p:cNvPr>
          <p:cNvSpPr/>
          <p:nvPr/>
        </p:nvSpPr>
        <p:spPr>
          <a:xfrm>
            <a:off x="2960913" y="0"/>
            <a:ext cx="3077029" cy="6858000"/>
          </a:xfrm>
          <a:prstGeom prst="rect">
            <a:avLst/>
          </a:prstGeom>
          <a:gradFill>
            <a:gsLst>
              <a:gs pos="11000">
                <a:srgbClr val="00479D">
                  <a:alpha val="89000"/>
                </a:srgbClr>
              </a:gs>
              <a:gs pos="90000">
                <a:srgbClr val="028AE2">
                  <a:alpha val="87000"/>
                </a:srgb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4FB5E77-B2CA-407E-855D-C62CFDC6B654}"/>
              </a:ext>
            </a:extLst>
          </p:cNvPr>
          <p:cNvSpPr/>
          <p:nvPr/>
        </p:nvSpPr>
        <p:spPr>
          <a:xfrm>
            <a:off x="6037942" y="0"/>
            <a:ext cx="3077029" cy="6858000"/>
          </a:xfrm>
          <a:prstGeom prst="rect">
            <a:avLst/>
          </a:prstGeom>
          <a:gradFill>
            <a:gsLst>
              <a:gs pos="11000">
                <a:srgbClr val="00479D">
                  <a:alpha val="96000"/>
                </a:srgbClr>
              </a:gs>
              <a:gs pos="90000">
                <a:srgbClr val="028AE2">
                  <a:alpha val="93000"/>
                </a:srgb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2279856-BE78-4CE8-A06D-80B31A9D60D1}"/>
              </a:ext>
            </a:extLst>
          </p:cNvPr>
          <p:cNvSpPr/>
          <p:nvPr/>
        </p:nvSpPr>
        <p:spPr>
          <a:xfrm>
            <a:off x="9114971" y="0"/>
            <a:ext cx="3077029" cy="6858000"/>
          </a:xfrm>
          <a:prstGeom prst="rect">
            <a:avLst/>
          </a:prstGeom>
          <a:gradFill>
            <a:gsLst>
              <a:gs pos="11000">
                <a:srgbClr val="00479D">
                  <a:alpha val="96000"/>
                </a:srgbClr>
              </a:gs>
              <a:gs pos="90000">
                <a:srgbClr val="028AE2">
                  <a:alpha val="93000"/>
                </a:srgb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文本框 73">
            <a:extLst>
              <a:ext uri="{FF2B5EF4-FFF2-40B4-BE49-F238E27FC236}">
                <a16:creationId xmlns="" xmlns:a16="http://schemas.microsoft.com/office/drawing/2014/main" id="{14033A0D-EEA6-4688-8606-35137F041FC5}"/>
              </a:ext>
            </a:extLst>
          </p:cNvPr>
          <p:cNvSpPr txBox="1"/>
          <p:nvPr/>
        </p:nvSpPr>
        <p:spPr>
          <a:xfrm>
            <a:off x="387653" y="2664333"/>
            <a:ext cx="3694226" cy="1224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gradFill>
                  <a:gsLst>
                    <a:gs pos="0">
                      <a:srgbClr val="00479D"/>
                    </a:gs>
                    <a:gs pos="100000">
                      <a:srgbClr val="028AE2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endParaRPr lang="en-US" altLang="zh-CN" sz="3200" dirty="0">
              <a:gradFill>
                <a:gsLst>
                  <a:gs pos="0">
                    <a:srgbClr val="00479D"/>
                  </a:gs>
                  <a:gs pos="100000">
                    <a:srgbClr val="028AE2"/>
                  </a:gs>
                </a:gsLst>
                <a:lin ang="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gradFill>
                  <a:gsLst>
                    <a:gs pos="0">
                      <a:srgbClr val="00479D"/>
                    </a:gs>
                    <a:gs pos="100000">
                      <a:srgbClr val="028AE2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占有率分析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64DFD5F2-AEB7-4EA4-8B0C-A307C4C55D5B}"/>
              </a:ext>
            </a:extLst>
          </p:cNvPr>
          <p:cNvCxnSpPr>
            <a:cxnSpLocks/>
          </p:cNvCxnSpPr>
          <p:nvPr/>
        </p:nvCxnSpPr>
        <p:spPr>
          <a:xfrm>
            <a:off x="532900" y="4202314"/>
            <a:ext cx="408622" cy="0"/>
          </a:xfrm>
          <a:prstGeom prst="line">
            <a:avLst/>
          </a:prstGeom>
          <a:ln w="53975">
            <a:gradFill>
              <a:gsLst>
                <a:gs pos="0">
                  <a:srgbClr val="028AE2"/>
                </a:gs>
                <a:gs pos="100000">
                  <a:srgbClr val="00479D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B1B2C95-08AD-4B53-B458-ED0BDB850E03}"/>
              </a:ext>
            </a:extLst>
          </p:cNvPr>
          <p:cNvSpPr txBox="1"/>
          <p:nvPr/>
        </p:nvSpPr>
        <p:spPr>
          <a:xfrm>
            <a:off x="3322730" y="2567662"/>
            <a:ext cx="25906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74</a:t>
            </a:r>
            <a:r>
              <a:rPr lang="zh-CN" alt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，</a:t>
            </a:r>
            <a:r>
              <a:rPr lang="en-US" altLang="zh-CN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838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个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71B19902-5E9D-42DC-9B68-B463EA2F31B7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>
            <a:solidFill>
              <a:schemeClr val="bg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60892631-1530-4FDE-A8FE-A41FE0759F7C}"/>
              </a:ext>
            </a:extLst>
          </p:cNvPr>
          <p:cNvCxnSpPr>
            <a:cxnSpLocks/>
          </p:cNvCxnSpPr>
          <p:nvPr/>
        </p:nvCxnSpPr>
        <p:spPr>
          <a:xfrm>
            <a:off x="9100457" y="0"/>
            <a:ext cx="0" cy="6858000"/>
          </a:xfrm>
          <a:prstGeom prst="line">
            <a:avLst/>
          </a:prstGeom>
          <a:ln>
            <a:solidFill>
              <a:schemeClr val="bg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5653760-5BDD-4EC9-A315-70D037653BE1}"/>
              </a:ext>
            </a:extLst>
          </p:cNvPr>
          <p:cNvSpPr txBox="1"/>
          <p:nvPr/>
        </p:nvSpPr>
        <p:spPr>
          <a:xfrm>
            <a:off x="3299786" y="3210120"/>
            <a:ext cx="2353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新渠道</a:t>
            </a:r>
          </a:p>
        </p:txBody>
      </p:sp>
      <p:sp>
        <p:nvSpPr>
          <p:cNvPr id="18" name="Freeform 41">
            <a:extLst>
              <a:ext uri="{FF2B5EF4-FFF2-40B4-BE49-F238E27FC236}">
                <a16:creationId xmlns="" xmlns:a16="http://schemas.microsoft.com/office/drawing/2014/main" id="{78CACF22-AF30-4543-90E1-F24165178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7575" y="6380114"/>
            <a:ext cx="57150" cy="103187"/>
          </a:xfrm>
          <a:custGeom>
            <a:avLst/>
            <a:gdLst>
              <a:gd name="T0" fmla="*/ 3438 w 133"/>
              <a:gd name="T1" fmla="*/ 90733 h 232"/>
              <a:gd name="T2" fmla="*/ 3438 w 133"/>
              <a:gd name="T3" fmla="*/ 90733 h 232"/>
              <a:gd name="T4" fmla="*/ 3438 w 133"/>
              <a:gd name="T5" fmla="*/ 102742 h 232"/>
              <a:gd name="T6" fmla="*/ 15039 w 133"/>
              <a:gd name="T7" fmla="*/ 102742 h 232"/>
              <a:gd name="T8" fmla="*/ 56720 w 133"/>
              <a:gd name="T9" fmla="*/ 59155 h 232"/>
              <a:gd name="T10" fmla="*/ 56720 w 133"/>
              <a:gd name="T11" fmla="*/ 47591 h 232"/>
              <a:gd name="T12" fmla="*/ 15039 w 133"/>
              <a:gd name="T13" fmla="*/ 4448 h 232"/>
              <a:gd name="T14" fmla="*/ 3438 w 133"/>
              <a:gd name="T15" fmla="*/ 4448 h 232"/>
              <a:gd name="T16" fmla="*/ 3438 w 133"/>
              <a:gd name="T17" fmla="*/ 16012 h 232"/>
              <a:gd name="T18" fmla="*/ 37814 w 133"/>
              <a:gd name="T19" fmla="*/ 51594 h 232"/>
              <a:gd name="T20" fmla="*/ 3438 w 133"/>
              <a:gd name="T21" fmla="*/ 90733 h 23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3" h="232">
                <a:moveTo>
                  <a:pt x="8" y="204"/>
                </a:moveTo>
                <a:lnTo>
                  <a:pt x="8" y="204"/>
                </a:lnTo>
                <a:cubicBezTo>
                  <a:pt x="0" y="213"/>
                  <a:pt x="0" y="222"/>
                  <a:pt x="8" y="231"/>
                </a:cubicBezTo>
                <a:cubicBezTo>
                  <a:pt x="17" y="231"/>
                  <a:pt x="26" y="231"/>
                  <a:pt x="35" y="231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32" y="125"/>
                  <a:pt x="132" y="116"/>
                  <a:pt x="132" y="107"/>
                </a:cubicBezTo>
                <a:cubicBezTo>
                  <a:pt x="35" y="10"/>
                  <a:pt x="35" y="10"/>
                  <a:pt x="35" y="10"/>
                </a:cubicBezTo>
                <a:cubicBezTo>
                  <a:pt x="26" y="0"/>
                  <a:pt x="17" y="0"/>
                  <a:pt x="8" y="10"/>
                </a:cubicBezTo>
                <a:cubicBezTo>
                  <a:pt x="0" y="18"/>
                  <a:pt x="0" y="27"/>
                  <a:pt x="8" y="36"/>
                </a:cubicBezTo>
                <a:cubicBezTo>
                  <a:pt x="88" y="116"/>
                  <a:pt x="88" y="116"/>
                  <a:pt x="88" y="116"/>
                </a:cubicBezTo>
                <a:lnTo>
                  <a:pt x="8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FBA682D-A11B-4367-80A4-D7DC29EC1CCE}"/>
              </a:ext>
            </a:extLst>
          </p:cNvPr>
          <p:cNvSpPr txBox="1"/>
          <p:nvPr/>
        </p:nvSpPr>
        <p:spPr>
          <a:xfrm>
            <a:off x="6486845" y="2567662"/>
            <a:ext cx="25822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23</a:t>
            </a:r>
            <a:r>
              <a:rPr lang="zh-CN" alt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，</a:t>
            </a:r>
            <a:r>
              <a:rPr lang="en-US" altLang="zh-CN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889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家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53C69BC1-7095-45C3-86FF-72689525F9CC}"/>
              </a:ext>
            </a:extLst>
          </p:cNvPr>
          <p:cNvSpPr txBox="1"/>
          <p:nvPr/>
        </p:nvSpPr>
        <p:spPr>
          <a:xfrm>
            <a:off x="6463900" y="3210120"/>
            <a:ext cx="2353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客户回访</a:t>
            </a:r>
          </a:p>
        </p:txBody>
      </p:sp>
      <p:sp>
        <p:nvSpPr>
          <p:cNvPr id="21" name="Freeform 41">
            <a:extLst>
              <a:ext uri="{FF2B5EF4-FFF2-40B4-BE49-F238E27FC236}">
                <a16:creationId xmlns="" xmlns:a16="http://schemas.microsoft.com/office/drawing/2014/main" id="{2E93F5D0-F818-4B94-84B8-B863E1799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1689" y="6380114"/>
            <a:ext cx="57150" cy="103187"/>
          </a:xfrm>
          <a:custGeom>
            <a:avLst/>
            <a:gdLst>
              <a:gd name="T0" fmla="*/ 3438 w 133"/>
              <a:gd name="T1" fmla="*/ 90733 h 232"/>
              <a:gd name="T2" fmla="*/ 3438 w 133"/>
              <a:gd name="T3" fmla="*/ 90733 h 232"/>
              <a:gd name="T4" fmla="*/ 3438 w 133"/>
              <a:gd name="T5" fmla="*/ 102742 h 232"/>
              <a:gd name="T6" fmla="*/ 15039 w 133"/>
              <a:gd name="T7" fmla="*/ 102742 h 232"/>
              <a:gd name="T8" fmla="*/ 56720 w 133"/>
              <a:gd name="T9" fmla="*/ 59155 h 232"/>
              <a:gd name="T10" fmla="*/ 56720 w 133"/>
              <a:gd name="T11" fmla="*/ 47591 h 232"/>
              <a:gd name="T12" fmla="*/ 15039 w 133"/>
              <a:gd name="T13" fmla="*/ 4448 h 232"/>
              <a:gd name="T14" fmla="*/ 3438 w 133"/>
              <a:gd name="T15" fmla="*/ 4448 h 232"/>
              <a:gd name="T16" fmla="*/ 3438 w 133"/>
              <a:gd name="T17" fmla="*/ 16012 h 232"/>
              <a:gd name="T18" fmla="*/ 37814 w 133"/>
              <a:gd name="T19" fmla="*/ 51594 h 232"/>
              <a:gd name="T20" fmla="*/ 3438 w 133"/>
              <a:gd name="T21" fmla="*/ 90733 h 23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3" h="232">
                <a:moveTo>
                  <a:pt x="8" y="204"/>
                </a:moveTo>
                <a:lnTo>
                  <a:pt x="8" y="204"/>
                </a:lnTo>
                <a:cubicBezTo>
                  <a:pt x="0" y="213"/>
                  <a:pt x="0" y="222"/>
                  <a:pt x="8" y="231"/>
                </a:cubicBezTo>
                <a:cubicBezTo>
                  <a:pt x="17" y="231"/>
                  <a:pt x="26" y="231"/>
                  <a:pt x="35" y="231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32" y="125"/>
                  <a:pt x="132" y="116"/>
                  <a:pt x="132" y="107"/>
                </a:cubicBezTo>
                <a:cubicBezTo>
                  <a:pt x="35" y="10"/>
                  <a:pt x="35" y="10"/>
                  <a:pt x="35" y="10"/>
                </a:cubicBezTo>
                <a:cubicBezTo>
                  <a:pt x="26" y="0"/>
                  <a:pt x="17" y="0"/>
                  <a:pt x="8" y="10"/>
                </a:cubicBezTo>
                <a:cubicBezTo>
                  <a:pt x="0" y="18"/>
                  <a:pt x="0" y="27"/>
                  <a:pt x="8" y="36"/>
                </a:cubicBezTo>
                <a:cubicBezTo>
                  <a:pt x="88" y="116"/>
                  <a:pt x="88" y="116"/>
                  <a:pt x="88" y="116"/>
                </a:cubicBezTo>
                <a:lnTo>
                  <a:pt x="8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701BD97E-64CB-499C-B3D5-34378A2E69C6}"/>
              </a:ext>
            </a:extLst>
          </p:cNvPr>
          <p:cNvSpPr txBox="1"/>
          <p:nvPr/>
        </p:nvSpPr>
        <p:spPr>
          <a:xfrm>
            <a:off x="9476788" y="2567662"/>
            <a:ext cx="2353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98%</a:t>
            </a:r>
            <a:endParaRPr lang="zh-CN" altLang="en-US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D9B7BB9-69A6-42E0-9E3B-F08BBB673EA1}"/>
              </a:ext>
            </a:extLst>
          </p:cNvPr>
          <p:cNvSpPr txBox="1"/>
          <p:nvPr/>
        </p:nvSpPr>
        <p:spPr>
          <a:xfrm>
            <a:off x="9453843" y="3210120"/>
            <a:ext cx="2353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市场占有</a:t>
            </a:r>
          </a:p>
        </p:txBody>
      </p:sp>
      <p:sp>
        <p:nvSpPr>
          <p:cNvPr id="24" name="Freeform 41">
            <a:extLst>
              <a:ext uri="{FF2B5EF4-FFF2-40B4-BE49-F238E27FC236}">
                <a16:creationId xmlns="" xmlns:a16="http://schemas.microsoft.com/office/drawing/2014/main" id="{4AE0A62C-AE61-4744-B502-17E0125A9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11632" y="6380114"/>
            <a:ext cx="57150" cy="103187"/>
          </a:xfrm>
          <a:custGeom>
            <a:avLst/>
            <a:gdLst>
              <a:gd name="T0" fmla="*/ 3438 w 133"/>
              <a:gd name="T1" fmla="*/ 90733 h 232"/>
              <a:gd name="T2" fmla="*/ 3438 w 133"/>
              <a:gd name="T3" fmla="*/ 90733 h 232"/>
              <a:gd name="T4" fmla="*/ 3438 w 133"/>
              <a:gd name="T5" fmla="*/ 102742 h 232"/>
              <a:gd name="T6" fmla="*/ 15039 w 133"/>
              <a:gd name="T7" fmla="*/ 102742 h 232"/>
              <a:gd name="T8" fmla="*/ 56720 w 133"/>
              <a:gd name="T9" fmla="*/ 59155 h 232"/>
              <a:gd name="T10" fmla="*/ 56720 w 133"/>
              <a:gd name="T11" fmla="*/ 47591 h 232"/>
              <a:gd name="T12" fmla="*/ 15039 w 133"/>
              <a:gd name="T13" fmla="*/ 4448 h 232"/>
              <a:gd name="T14" fmla="*/ 3438 w 133"/>
              <a:gd name="T15" fmla="*/ 4448 h 232"/>
              <a:gd name="T16" fmla="*/ 3438 w 133"/>
              <a:gd name="T17" fmla="*/ 16012 h 232"/>
              <a:gd name="T18" fmla="*/ 37814 w 133"/>
              <a:gd name="T19" fmla="*/ 51594 h 232"/>
              <a:gd name="T20" fmla="*/ 3438 w 133"/>
              <a:gd name="T21" fmla="*/ 90733 h 23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3" h="232">
                <a:moveTo>
                  <a:pt x="8" y="204"/>
                </a:moveTo>
                <a:lnTo>
                  <a:pt x="8" y="204"/>
                </a:lnTo>
                <a:cubicBezTo>
                  <a:pt x="0" y="213"/>
                  <a:pt x="0" y="222"/>
                  <a:pt x="8" y="231"/>
                </a:cubicBezTo>
                <a:cubicBezTo>
                  <a:pt x="17" y="231"/>
                  <a:pt x="26" y="231"/>
                  <a:pt x="35" y="231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32" y="125"/>
                  <a:pt x="132" y="116"/>
                  <a:pt x="132" y="107"/>
                </a:cubicBezTo>
                <a:cubicBezTo>
                  <a:pt x="35" y="10"/>
                  <a:pt x="35" y="10"/>
                  <a:pt x="35" y="10"/>
                </a:cubicBezTo>
                <a:cubicBezTo>
                  <a:pt x="26" y="0"/>
                  <a:pt x="17" y="0"/>
                  <a:pt x="8" y="10"/>
                </a:cubicBezTo>
                <a:cubicBezTo>
                  <a:pt x="0" y="18"/>
                  <a:pt x="0" y="27"/>
                  <a:pt x="8" y="36"/>
                </a:cubicBezTo>
                <a:cubicBezTo>
                  <a:pt x="88" y="116"/>
                  <a:pt x="88" y="116"/>
                  <a:pt x="88" y="116"/>
                </a:cubicBezTo>
                <a:lnTo>
                  <a:pt x="8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07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205544" y="5163962"/>
            <a:ext cx="1036318" cy="204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D1C24"/>
              </a:gs>
              <a:gs pos="100000">
                <a:srgbClr val="F75515"/>
              </a:gs>
            </a:gsLst>
            <a:lin ang="6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205544" y="4880095"/>
            <a:ext cx="1036318" cy="204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D1C24"/>
              </a:gs>
              <a:gs pos="100000">
                <a:srgbClr val="F75515"/>
              </a:gs>
            </a:gsLst>
            <a:lin ang="6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205544" y="4603084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205544" y="4319217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205544" y="4034866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205544" y="3750999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205544" y="3473988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205544" y="3190121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2654759" y="5163962"/>
            <a:ext cx="1036318" cy="204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6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2654759" y="4880095"/>
            <a:ext cx="1036318" cy="204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6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2654759" y="4603084"/>
            <a:ext cx="1036318" cy="204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6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2654759" y="4319217"/>
            <a:ext cx="1036318" cy="204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6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2654759" y="4034866"/>
            <a:ext cx="1036318" cy="204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6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2654759" y="3750999"/>
            <a:ext cx="1036318" cy="204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6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2654759" y="3473988"/>
            <a:ext cx="1036318" cy="204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6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2654759" y="3190121"/>
            <a:ext cx="1036318" cy="204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6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4148794" y="5163962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4148794" y="4880095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148794" y="4603084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4148794" y="4319217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4148794" y="4034866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148794" y="3750999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4148794" y="3473988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4148794" y="3190121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205544" y="2903323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2654759" y="2903323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4148794" y="2903323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1205544" y="2622004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2654759" y="2622004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4148794" y="2622004"/>
            <a:ext cx="1036318" cy="20437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04C8D08B-9A59-43B2-B762-4D7282FBA117}"/>
              </a:ext>
            </a:extLst>
          </p:cNvPr>
          <p:cNvSpPr txBox="1"/>
          <p:nvPr/>
        </p:nvSpPr>
        <p:spPr>
          <a:xfrm>
            <a:off x="1037338" y="2077283"/>
            <a:ext cx="1372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30%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6299F6BF-BC37-4A98-8015-A055065142FB}"/>
              </a:ext>
            </a:extLst>
          </p:cNvPr>
          <p:cNvSpPr txBox="1"/>
          <p:nvPr/>
        </p:nvSpPr>
        <p:spPr>
          <a:xfrm>
            <a:off x="2486553" y="2077283"/>
            <a:ext cx="1372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50%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14A603F4-A5B0-4AFE-A345-2D10DBD5E735}"/>
              </a:ext>
            </a:extLst>
          </p:cNvPr>
          <p:cNvSpPr txBox="1"/>
          <p:nvPr/>
        </p:nvSpPr>
        <p:spPr>
          <a:xfrm>
            <a:off x="3980588" y="2077283"/>
            <a:ext cx="1372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66%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410F57A7-B0B5-4646-89A4-6B9E7E915850}"/>
              </a:ext>
            </a:extLst>
          </p:cNvPr>
          <p:cNvSpPr txBox="1"/>
          <p:nvPr/>
        </p:nvSpPr>
        <p:spPr>
          <a:xfrm>
            <a:off x="6350484" y="2318548"/>
            <a:ext cx="21504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产品介绍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1DD05025-26F1-4B3F-A6F5-04A4909507CE}"/>
              </a:ext>
            </a:extLst>
          </p:cNvPr>
          <p:cNvSpPr txBox="1"/>
          <p:nvPr/>
        </p:nvSpPr>
        <p:spPr>
          <a:xfrm>
            <a:off x="6325085" y="2802998"/>
            <a:ext cx="4023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9000">
                      <a:srgbClr val="00479D"/>
                    </a:gs>
                    <a:gs pos="100000">
                      <a:srgbClr val="028AE2"/>
                    </a:gs>
                  </a:gsLst>
                  <a:lin ang="660000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3200" b="1" dirty="0">
              <a:gradFill>
                <a:gsLst>
                  <a:gs pos="9000">
                    <a:srgbClr val="00479D"/>
                  </a:gs>
                  <a:gs pos="100000">
                    <a:srgbClr val="028AE2"/>
                  </a:gs>
                </a:gsLst>
                <a:lin ang="660000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8A0751CE-8369-49B3-B0D6-C1B8758604CA}"/>
              </a:ext>
            </a:extLst>
          </p:cNvPr>
          <p:cNvSpPr/>
          <p:nvPr/>
        </p:nvSpPr>
        <p:spPr>
          <a:xfrm>
            <a:off x="6350484" y="3360014"/>
            <a:ext cx="53738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entury Gothic" panose="020B0502020202020204" pitchFamily="34" charset="0"/>
              </a:rPr>
              <a:t>Be always as merry as ever you can, for no-one delights in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C5731D5D-3798-43A3-BAC8-EDEF65F8FA08}"/>
              </a:ext>
            </a:extLst>
          </p:cNvPr>
          <p:cNvCxnSpPr>
            <a:cxnSpLocks/>
          </p:cNvCxnSpPr>
          <p:nvPr/>
        </p:nvCxnSpPr>
        <p:spPr>
          <a:xfrm>
            <a:off x="6448277" y="2147737"/>
            <a:ext cx="408622" cy="0"/>
          </a:xfrm>
          <a:prstGeom prst="line">
            <a:avLst/>
          </a:prstGeom>
          <a:ln w="38100">
            <a:gradFill>
              <a:gsLst>
                <a:gs pos="0">
                  <a:srgbClr val="028AE2"/>
                </a:gs>
                <a:gs pos="100000">
                  <a:srgbClr val="00479D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圆角矩形 31">
            <a:extLst>
              <a:ext uri="{FF2B5EF4-FFF2-40B4-BE49-F238E27FC236}">
                <a16:creationId xmlns="" xmlns:a16="http://schemas.microsoft.com/office/drawing/2014/main" id="{3901E5C1-7E9B-4164-B825-3591295A4E0A}"/>
              </a:ext>
            </a:extLst>
          </p:cNvPr>
          <p:cNvSpPr/>
          <p:nvPr/>
        </p:nvSpPr>
        <p:spPr>
          <a:xfrm>
            <a:off x="6390078" y="5011988"/>
            <a:ext cx="933641" cy="3039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C9437661-1D47-43E2-8163-B28E7BEEDDDD}"/>
              </a:ext>
            </a:extLst>
          </p:cNvPr>
          <p:cNvSpPr txBox="1"/>
          <p:nvPr/>
        </p:nvSpPr>
        <p:spPr>
          <a:xfrm>
            <a:off x="6365980" y="4977382"/>
            <a:ext cx="981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ready</a:t>
            </a:r>
            <a:endParaRPr lang="zh-CN" altLang="en-US" sz="16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63DADC81-701F-4F23-9D1A-F4066CF0D4C1}"/>
              </a:ext>
            </a:extLst>
          </p:cNvPr>
          <p:cNvSpPr/>
          <p:nvPr/>
        </p:nvSpPr>
        <p:spPr>
          <a:xfrm>
            <a:off x="6350484" y="4034905"/>
            <a:ext cx="5581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Better a little fire to warm us, than a great one to burn us  is a medicine.  </a:t>
            </a:r>
          </a:p>
        </p:txBody>
      </p:sp>
    </p:spTree>
    <p:extLst>
      <p:ext uri="{BB962C8B-B14F-4D97-AF65-F5344CB8AC3E}">
        <p14:creationId xmlns:p14="http://schemas.microsoft.com/office/powerpoint/2010/main" val="404671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1869"/>
          <p:cNvSpPr/>
          <p:nvPr/>
        </p:nvSpPr>
        <p:spPr>
          <a:xfrm rot="10800000">
            <a:off x="3913125" y="1710173"/>
            <a:ext cx="4365750" cy="2177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36" y="0"/>
                  <a:pt x="5272" y="2114"/>
                  <a:pt x="3163" y="6342"/>
                </a:cubicBezTo>
                <a:cubicBezTo>
                  <a:pt x="1060" y="10557"/>
                  <a:pt x="7" y="16076"/>
                  <a:pt x="0" y="21600"/>
                </a:cubicBezTo>
                <a:lnTo>
                  <a:pt x="21600" y="21600"/>
                </a:lnTo>
                <a:cubicBezTo>
                  <a:pt x="21593" y="16076"/>
                  <a:pt x="20540" y="10557"/>
                  <a:pt x="18437" y="6342"/>
                </a:cubicBezTo>
                <a:cubicBezTo>
                  <a:pt x="16328" y="2114"/>
                  <a:pt x="13564" y="0"/>
                  <a:pt x="10800" y="0"/>
                </a:cubicBezTo>
                <a:close/>
              </a:path>
            </a:pathLst>
          </a:cu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0" scaled="0"/>
          </a:gradFill>
          <a:ln w="12700">
            <a:miter lim="400000"/>
          </a:ln>
        </p:spPr>
        <p:txBody>
          <a:bodyPr lIns="19049" tIns="19049" rIns="19049" bIns="19049" anchor="ctr"/>
          <a:lstStyle/>
          <a:p>
            <a:pPr>
              <a:lnSpc>
                <a:spcPct val="120000"/>
              </a:lnSpc>
            </a:pPr>
            <a:endParaRPr sz="175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10321055" y="2163934"/>
            <a:ext cx="1870945" cy="1073114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zh-CN" altLang="en-US" sz="3034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3034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Shape 1852"/>
          <p:cNvSpPr/>
          <p:nvPr/>
        </p:nvSpPr>
        <p:spPr>
          <a:xfrm>
            <a:off x="2174485" y="1700174"/>
            <a:ext cx="898551" cy="898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853"/>
          <p:cNvSpPr/>
          <p:nvPr/>
        </p:nvSpPr>
        <p:spPr>
          <a:xfrm>
            <a:off x="2437700" y="1998006"/>
            <a:ext cx="372116" cy="302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Shape 1857"/>
          <p:cNvSpPr/>
          <p:nvPr/>
        </p:nvSpPr>
        <p:spPr>
          <a:xfrm>
            <a:off x="3736179" y="3714084"/>
            <a:ext cx="904603" cy="904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399" tIns="25399" rIns="25399" bIns="25399" anchor="ctr"/>
          <a:lstStyle/>
          <a:p>
            <a:pPr>
              <a:lnSpc>
                <a:spcPct val="120000"/>
              </a:lnSpc>
            </a:pPr>
            <a:endParaRPr sz="175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Shape 1861"/>
          <p:cNvSpPr/>
          <p:nvPr/>
        </p:nvSpPr>
        <p:spPr>
          <a:xfrm>
            <a:off x="7493526" y="3740522"/>
            <a:ext cx="900450" cy="900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Shape 1862"/>
          <p:cNvSpPr/>
          <p:nvPr/>
        </p:nvSpPr>
        <p:spPr>
          <a:xfrm>
            <a:off x="7771537" y="4003476"/>
            <a:ext cx="344424" cy="308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Shape 1866"/>
          <p:cNvSpPr/>
          <p:nvPr/>
        </p:nvSpPr>
        <p:spPr>
          <a:xfrm>
            <a:off x="9112767" y="1699224"/>
            <a:ext cx="900450" cy="900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hape 1857"/>
          <p:cNvSpPr/>
          <p:nvPr/>
        </p:nvSpPr>
        <p:spPr>
          <a:xfrm>
            <a:off x="3736179" y="3714706"/>
            <a:ext cx="904603" cy="904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0" scaled="0"/>
          </a:gradFill>
          <a:ln w="12700">
            <a:miter lim="400000"/>
          </a:ln>
        </p:spPr>
        <p:txBody>
          <a:bodyPr lIns="25399" tIns="25399" rIns="25399" bIns="25399" anchor="ctr"/>
          <a:lstStyle/>
          <a:p>
            <a:pPr>
              <a:lnSpc>
                <a:spcPct val="120000"/>
              </a:lnSpc>
            </a:pPr>
            <a:endParaRPr sz="175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Shape 1858"/>
          <p:cNvSpPr/>
          <p:nvPr/>
        </p:nvSpPr>
        <p:spPr>
          <a:xfrm>
            <a:off x="4078575" y="3966237"/>
            <a:ext cx="219809" cy="400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75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867"/>
          <p:cNvSpPr/>
          <p:nvPr/>
        </p:nvSpPr>
        <p:spPr>
          <a:xfrm>
            <a:off x="9403966" y="1983025"/>
            <a:ext cx="318050" cy="332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1F9519F-8299-4EAB-A8EB-8E5CB0D6AB8E}"/>
              </a:ext>
            </a:extLst>
          </p:cNvPr>
          <p:cNvSpPr txBox="1"/>
          <p:nvPr/>
        </p:nvSpPr>
        <p:spPr>
          <a:xfrm>
            <a:off x="2063818" y="2731842"/>
            <a:ext cx="1235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莱卡相机</a:t>
            </a:r>
          </a:p>
        </p:txBody>
      </p:sp>
      <p:sp>
        <p:nvSpPr>
          <p:cNvPr id="18" name="文本框 78">
            <a:extLst>
              <a:ext uri="{FF2B5EF4-FFF2-40B4-BE49-F238E27FC236}">
                <a16:creationId xmlns="" xmlns:a16="http://schemas.microsoft.com/office/drawing/2014/main" id="{D8690EC9-A694-43D2-BB8E-8B17A3243A36}"/>
              </a:ext>
            </a:extLst>
          </p:cNvPr>
          <p:cNvSpPr txBox="1"/>
          <p:nvPr/>
        </p:nvSpPr>
        <p:spPr>
          <a:xfrm>
            <a:off x="2063818" y="3007869"/>
            <a:ext cx="2092976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大会你不知道清炒算</a:t>
            </a:r>
            <a:r>
              <a:rPr lang="en-US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卦是一大起来做伊桑，多了的但</a:t>
            </a:r>
            <a:endParaRPr lang="en-US" altLang="zh-CN" sz="12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E0EA5D0-DAAD-4809-A8A2-81EA7D74BD8C}"/>
              </a:ext>
            </a:extLst>
          </p:cNvPr>
          <p:cNvSpPr txBox="1"/>
          <p:nvPr/>
        </p:nvSpPr>
        <p:spPr>
          <a:xfrm>
            <a:off x="3680832" y="4773451"/>
            <a:ext cx="1235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莱卡相机</a:t>
            </a:r>
          </a:p>
        </p:txBody>
      </p:sp>
      <p:sp>
        <p:nvSpPr>
          <p:cNvPr id="23" name="文本框 78">
            <a:extLst>
              <a:ext uri="{FF2B5EF4-FFF2-40B4-BE49-F238E27FC236}">
                <a16:creationId xmlns="" xmlns:a16="http://schemas.microsoft.com/office/drawing/2014/main" id="{09AF666A-971F-4993-84B4-A0C8BD2350C0}"/>
              </a:ext>
            </a:extLst>
          </p:cNvPr>
          <p:cNvSpPr txBox="1"/>
          <p:nvPr/>
        </p:nvSpPr>
        <p:spPr>
          <a:xfrm>
            <a:off x="3680832" y="5049478"/>
            <a:ext cx="2092976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大会你不知道清炒算</a:t>
            </a:r>
            <a:r>
              <a:rPr lang="en-US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卦是一大起来做伊桑，多了的但</a:t>
            </a:r>
            <a:endParaRPr lang="en-US" altLang="zh-CN" sz="12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C1A8A07-7BD1-4131-B327-22A63C01E222}"/>
              </a:ext>
            </a:extLst>
          </p:cNvPr>
          <p:cNvSpPr txBox="1"/>
          <p:nvPr/>
        </p:nvSpPr>
        <p:spPr>
          <a:xfrm>
            <a:off x="7498409" y="4773451"/>
            <a:ext cx="1235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莱卡相机</a:t>
            </a:r>
          </a:p>
        </p:txBody>
      </p:sp>
      <p:sp>
        <p:nvSpPr>
          <p:cNvPr id="27" name="文本框 78">
            <a:extLst>
              <a:ext uri="{FF2B5EF4-FFF2-40B4-BE49-F238E27FC236}">
                <a16:creationId xmlns="" xmlns:a16="http://schemas.microsoft.com/office/drawing/2014/main" id="{0A087C24-D4EB-45CA-AB27-C88264F9835E}"/>
              </a:ext>
            </a:extLst>
          </p:cNvPr>
          <p:cNvSpPr txBox="1"/>
          <p:nvPr/>
        </p:nvSpPr>
        <p:spPr>
          <a:xfrm>
            <a:off x="7498409" y="5049478"/>
            <a:ext cx="2092976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大会你不知道清炒算</a:t>
            </a:r>
            <a:r>
              <a:rPr lang="en-US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卦是一大起来做伊桑，多了的但</a:t>
            </a:r>
            <a:endParaRPr lang="en-US" altLang="zh-CN" sz="12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C15EB3CA-2CCB-4BFA-B914-2FE7F6D2B3B3}"/>
              </a:ext>
            </a:extLst>
          </p:cNvPr>
          <p:cNvSpPr txBox="1"/>
          <p:nvPr/>
        </p:nvSpPr>
        <p:spPr>
          <a:xfrm>
            <a:off x="9085951" y="2742596"/>
            <a:ext cx="1235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莱卡相机</a:t>
            </a:r>
          </a:p>
        </p:txBody>
      </p:sp>
      <p:sp>
        <p:nvSpPr>
          <p:cNvPr id="33" name="文本框 78">
            <a:extLst>
              <a:ext uri="{FF2B5EF4-FFF2-40B4-BE49-F238E27FC236}">
                <a16:creationId xmlns="" xmlns:a16="http://schemas.microsoft.com/office/drawing/2014/main" id="{FDC7E03C-42FB-4F12-ADB9-54BCE9EFF66C}"/>
              </a:ext>
            </a:extLst>
          </p:cNvPr>
          <p:cNvSpPr txBox="1"/>
          <p:nvPr/>
        </p:nvSpPr>
        <p:spPr>
          <a:xfrm>
            <a:off x="9085951" y="3018623"/>
            <a:ext cx="2092976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大会你不知道清炒算</a:t>
            </a:r>
            <a:r>
              <a:rPr lang="en-US" altLang="zh-CN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卦是一大起来做伊桑，多了的但</a:t>
            </a:r>
            <a:endParaRPr lang="en-US" altLang="zh-CN" sz="12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250">
            <a:extLst>
              <a:ext uri="{FF2B5EF4-FFF2-40B4-BE49-F238E27FC236}">
                <a16:creationId xmlns="" xmlns:a16="http://schemas.microsoft.com/office/drawing/2014/main" id="{5BCB4B16-9E12-45D5-967D-0920D11BCED5}"/>
              </a:ext>
            </a:extLst>
          </p:cNvPr>
          <p:cNvSpPr>
            <a:spLocks noEditPoints="1"/>
          </p:cNvSpPr>
          <p:nvPr/>
        </p:nvSpPr>
        <p:spPr bwMode="auto">
          <a:xfrm>
            <a:off x="5594747" y="1898615"/>
            <a:ext cx="1002504" cy="1002504"/>
          </a:xfrm>
          <a:custGeom>
            <a:avLst/>
            <a:gdLst>
              <a:gd name="T0" fmla="*/ 800850339 w 68"/>
              <a:gd name="T1" fmla="*/ 400430317 h 68"/>
              <a:gd name="T2" fmla="*/ 400425169 w 68"/>
              <a:gd name="T3" fmla="*/ 800857202 h 68"/>
              <a:gd name="T4" fmla="*/ 0 w 68"/>
              <a:gd name="T5" fmla="*/ 400430317 h 68"/>
              <a:gd name="T6" fmla="*/ 400425169 w 68"/>
              <a:gd name="T7" fmla="*/ 0 h 68"/>
              <a:gd name="T8" fmla="*/ 800850339 w 68"/>
              <a:gd name="T9" fmla="*/ 400430317 h 68"/>
              <a:gd name="T10" fmla="*/ 741964184 w 68"/>
              <a:gd name="T11" fmla="*/ 400430317 h 68"/>
              <a:gd name="T12" fmla="*/ 741964184 w 68"/>
              <a:gd name="T13" fmla="*/ 400430317 h 68"/>
              <a:gd name="T14" fmla="*/ 694855946 w 68"/>
              <a:gd name="T15" fmla="*/ 435760789 h 68"/>
              <a:gd name="T16" fmla="*/ 588861553 w 68"/>
              <a:gd name="T17" fmla="*/ 329765942 h 68"/>
              <a:gd name="T18" fmla="*/ 612413956 w 68"/>
              <a:gd name="T19" fmla="*/ 188437191 h 68"/>
              <a:gd name="T20" fmla="*/ 671300111 w 68"/>
              <a:gd name="T21" fmla="*/ 200215159 h 68"/>
              <a:gd name="T22" fmla="*/ 506419563 w 68"/>
              <a:gd name="T23" fmla="*/ 70664375 h 68"/>
              <a:gd name="T24" fmla="*/ 529975397 w 68"/>
              <a:gd name="T25" fmla="*/ 129550783 h 68"/>
              <a:gd name="T26" fmla="*/ 400425169 w 68"/>
              <a:gd name="T27" fmla="*/ 200215159 h 68"/>
              <a:gd name="T28" fmla="*/ 270874942 w 68"/>
              <a:gd name="T29" fmla="*/ 129550783 h 68"/>
              <a:gd name="T30" fmla="*/ 294430776 w 68"/>
              <a:gd name="T31" fmla="*/ 70664375 h 68"/>
              <a:gd name="T32" fmla="*/ 117772311 w 68"/>
              <a:gd name="T33" fmla="*/ 200215159 h 68"/>
              <a:gd name="T34" fmla="*/ 176658466 w 68"/>
              <a:gd name="T35" fmla="*/ 188437191 h 68"/>
              <a:gd name="T36" fmla="*/ 211988786 w 68"/>
              <a:gd name="T37" fmla="*/ 329765942 h 68"/>
              <a:gd name="T38" fmla="*/ 94216476 w 68"/>
              <a:gd name="T39" fmla="*/ 435760789 h 68"/>
              <a:gd name="T40" fmla="*/ 58886155 w 68"/>
              <a:gd name="T41" fmla="*/ 400430317 h 68"/>
              <a:gd name="T42" fmla="*/ 58886155 w 68"/>
              <a:gd name="T43" fmla="*/ 400430317 h 68"/>
              <a:gd name="T44" fmla="*/ 117772311 w 68"/>
              <a:gd name="T45" fmla="*/ 600642044 h 68"/>
              <a:gd name="T46" fmla="*/ 129550228 w 68"/>
              <a:gd name="T47" fmla="*/ 541755636 h 68"/>
              <a:gd name="T48" fmla="*/ 282652859 w 68"/>
              <a:gd name="T49" fmla="*/ 553533604 h 68"/>
              <a:gd name="T50" fmla="*/ 341539014 w 68"/>
              <a:gd name="T51" fmla="*/ 694862355 h 68"/>
              <a:gd name="T52" fmla="*/ 294430776 w 68"/>
              <a:gd name="T53" fmla="*/ 718414859 h 68"/>
              <a:gd name="T54" fmla="*/ 400425169 w 68"/>
              <a:gd name="T55" fmla="*/ 741970795 h 68"/>
              <a:gd name="T56" fmla="*/ 506419563 w 68"/>
              <a:gd name="T57" fmla="*/ 718414859 h 68"/>
              <a:gd name="T58" fmla="*/ 447533407 w 68"/>
              <a:gd name="T59" fmla="*/ 694862355 h 68"/>
              <a:gd name="T60" fmla="*/ 518197480 w 68"/>
              <a:gd name="T61" fmla="*/ 553533604 h 68"/>
              <a:gd name="T62" fmla="*/ 659522194 w 68"/>
              <a:gd name="T63" fmla="*/ 541755636 h 68"/>
              <a:gd name="T64" fmla="*/ 671300111 w 68"/>
              <a:gd name="T65" fmla="*/ 600642044 h 68"/>
              <a:gd name="T66" fmla="*/ 741964184 w 68"/>
              <a:gd name="T67" fmla="*/ 400430317 h 68"/>
              <a:gd name="T68" fmla="*/ 400425169 w 68"/>
              <a:gd name="T69" fmla="*/ 270879534 h 68"/>
              <a:gd name="T70" fmla="*/ 529975397 w 68"/>
              <a:gd name="T71" fmla="*/ 365096414 h 68"/>
              <a:gd name="T72" fmla="*/ 482867160 w 68"/>
              <a:gd name="T73" fmla="*/ 506425164 h 68"/>
              <a:gd name="T74" fmla="*/ 317983179 w 68"/>
              <a:gd name="T75" fmla="*/ 506425164 h 68"/>
              <a:gd name="T76" fmla="*/ 270874942 w 68"/>
              <a:gd name="T77" fmla="*/ 365096414 h 68"/>
              <a:gd name="T78" fmla="*/ 400425169 w 68"/>
              <a:gd name="T79" fmla="*/ 270879534 h 6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63" y="34"/>
                </a:moveTo>
                <a:cubicBezTo>
                  <a:pt x="63" y="34"/>
                  <a:pt x="63" y="34"/>
                  <a:pt x="63" y="34"/>
                </a:cubicBezTo>
                <a:cubicBezTo>
                  <a:pt x="59" y="37"/>
                  <a:pt x="59" y="37"/>
                  <a:pt x="59" y="37"/>
                </a:cubicBezTo>
                <a:cubicBezTo>
                  <a:pt x="50" y="28"/>
                  <a:pt x="50" y="28"/>
                  <a:pt x="50" y="28"/>
                </a:cubicBezTo>
                <a:cubicBezTo>
                  <a:pt x="52" y="16"/>
                  <a:pt x="52" y="16"/>
                  <a:pt x="52" y="16"/>
                </a:cubicBezTo>
                <a:cubicBezTo>
                  <a:pt x="57" y="17"/>
                  <a:pt x="57" y="17"/>
                  <a:pt x="57" y="17"/>
                </a:cubicBezTo>
                <a:cubicBezTo>
                  <a:pt x="54" y="12"/>
                  <a:pt x="49" y="8"/>
                  <a:pt x="43" y="6"/>
                </a:cubicBezTo>
                <a:cubicBezTo>
                  <a:pt x="45" y="11"/>
                  <a:pt x="45" y="11"/>
                  <a:pt x="45" y="11"/>
                </a:cubicBezTo>
                <a:cubicBezTo>
                  <a:pt x="34" y="17"/>
                  <a:pt x="34" y="17"/>
                  <a:pt x="34" y="17"/>
                </a:cubicBezTo>
                <a:cubicBezTo>
                  <a:pt x="23" y="11"/>
                  <a:pt x="23" y="11"/>
                  <a:pt x="23" y="11"/>
                </a:cubicBezTo>
                <a:cubicBezTo>
                  <a:pt x="25" y="6"/>
                  <a:pt x="25" y="6"/>
                  <a:pt x="25" y="6"/>
                </a:cubicBezTo>
                <a:cubicBezTo>
                  <a:pt x="19" y="8"/>
                  <a:pt x="14" y="12"/>
                  <a:pt x="10" y="17"/>
                </a:cubicBezTo>
                <a:cubicBezTo>
                  <a:pt x="15" y="16"/>
                  <a:pt x="15" y="16"/>
                  <a:pt x="15" y="16"/>
                </a:cubicBezTo>
                <a:cubicBezTo>
                  <a:pt x="18" y="28"/>
                  <a:pt x="18" y="28"/>
                  <a:pt x="18" y="28"/>
                </a:cubicBezTo>
                <a:cubicBezTo>
                  <a:pt x="8" y="37"/>
                  <a:pt x="8" y="37"/>
                  <a:pt x="8" y="37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40"/>
                  <a:pt x="7" y="46"/>
                  <a:pt x="10" y="51"/>
                </a:cubicBezTo>
                <a:cubicBezTo>
                  <a:pt x="11" y="46"/>
                  <a:pt x="11" y="46"/>
                  <a:pt x="11" y="46"/>
                </a:cubicBezTo>
                <a:cubicBezTo>
                  <a:pt x="24" y="47"/>
                  <a:pt x="24" y="47"/>
                  <a:pt x="24" y="47"/>
                </a:cubicBezTo>
                <a:cubicBezTo>
                  <a:pt x="29" y="59"/>
                  <a:pt x="29" y="59"/>
                  <a:pt x="29" y="59"/>
                </a:cubicBezTo>
                <a:cubicBezTo>
                  <a:pt x="25" y="61"/>
                  <a:pt x="25" y="61"/>
                  <a:pt x="25" y="61"/>
                </a:cubicBezTo>
                <a:cubicBezTo>
                  <a:pt x="28" y="62"/>
                  <a:pt x="31" y="63"/>
                  <a:pt x="34" y="63"/>
                </a:cubicBezTo>
                <a:cubicBezTo>
                  <a:pt x="37" y="63"/>
                  <a:pt x="40" y="62"/>
                  <a:pt x="43" y="61"/>
                </a:cubicBezTo>
                <a:cubicBezTo>
                  <a:pt x="38" y="59"/>
                  <a:pt x="38" y="59"/>
                  <a:pt x="38" y="59"/>
                </a:cubicBezTo>
                <a:cubicBezTo>
                  <a:pt x="44" y="47"/>
                  <a:pt x="44" y="47"/>
                  <a:pt x="44" y="47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51"/>
                  <a:pt x="57" y="51"/>
                  <a:pt x="57" y="51"/>
                </a:cubicBezTo>
                <a:cubicBezTo>
                  <a:pt x="61" y="46"/>
                  <a:pt x="63" y="40"/>
                  <a:pt x="63" y="34"/>
                </a:cubicBezTo>
                <a:close/>
                <a:moveTo>
                  <a:pt x="34" y="23"/>
                </a:moveTo>
                <a:cubicBezTo>
                  <a:pt x="45" y="31"/>
                  <a:pt x="45" y="31"/>
                  <a:pt x="45" y="31"/>
                </a:cubicBezTo>
                <a:cubicBezTo>
                  <a:pt x="41" y="43"/>
                  <a:pt x="41" y="43"/>
                  <a:pt x="41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3" y="31"/>
                  <a:pt x="23" y="31"/>
                  <a:pt x="23" y="31"/>
                </a:cubicBezTo>
                <a:lnTo>
                  <a:pt x="34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02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9F6E904-FFB4-44B9-83BF-F9F4636836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43" b="10924"/>
          <a:stretch/>
        </p:blipFill>
        <p:spPr>
          <a:xfrm>
            <a:off x="771923" y="1838580"/>
            <a:ext cx="2364364" cy="324857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13255BE-C626-429C-8B28-F317B07B65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" t="1105" r="50240" b="1105"/>
          <a:stretch/>
        </p:blipFill>
        <p:spPr>
          <a:xfrm>
            <a:off x="6030227" y="1838580"/>
            <a:ext cx="2425401" cy="3248574"/>
          </a:xfrm>
          <a:prstGeom prst="rect">
            <a:avLst/>
          </a:prstGeom>
        </p:spPr>
      </p:pic>
      <p:sp>
        <p:nvSpPr>
          <p:cNvPr id="34818" name="AutoShape 2"/>
          <p:cNvSpPr>
            <a:spLocks/>
          </p:cNvSpPr>
          <p:nvPr/>
        </p:nvSpPr>
        <p:spPr bwMode="auto">
          <a:xfrm>
            <a:off x="8453650" y="1838580"/>
            <a:ext cx="2893939" cy="32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800000" scaled="0"/>
          </a:gra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530">
              <a:cs typeface="Calibri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136288" y="1838580"/>
            <a:ext cx="2893938" cy="32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gradFill>
            <a:gsLst>
              <a:gs pos="0">
                <a:srgbClr val="00479D"/>
              </a:gs>
              <a:gs pos="100000">
                <a:srgbClr val="028AE2"/>
              </a:gs>
            </a:gsLst>
            <a:lin ang="16800000" scaled="0"/>
          </a:gra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530">
              <a:cs typeface="Calibri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B156495-9929-4E74-95BA-EE3D48703CCE}"/>
              </a:ext>
            </a:extLst>
          </p:cNvPr>
          <p:cNvSpPr txBox="1">
            <a:spLocks/>
          </p:cNvSpPr>
          <p:nvPr/>
        </p:nvSpPr>
        <p:spPr>
          <a:xfrm>
            <a:off x="3345129" y="2613028"/>
            <a:ext cx="1625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广告策划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09F0EBCF-460F-4E68-94F7-E29B2DF7E69B}"/>
              </a:ext>
            </a:extLst>
          </p:cNvPr>
          <p:cNvSpPr/>
          <p:nvPr/>
        </p:nvSpPr>
        <p:spPr>
          <a:xfrm>
            <a:off x="3345129" y="3060160"/>
            <a:ext cx="2597873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悲伤上车你个贵山海经你是个无数你说别怕</a:t>
            </a:r>
            <a:r>
              <a:rPr lang="en-US" altLang="zh-CN" dirty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dirty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大会你不知道清炒，算卦是做</a:t>
            </a:r>
            <a:endParaRPr lang="en-US" altLang="zh-CN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2409B08-377F-425B-97C4-AED056984B2D}"/>
              </a:ext>
            </a:extLst>
          </p:cNvPr>
          <p:cNvSpPr txBox="1">
            <a:spLocks/>
          </p:cNvSpPr>
          <p:nvPr/>
        </p:nvSpPr>
        <p:spPr>
          <a:xfrm>
            <a:off x="8602672" y="2613028"/>
            <a:ext cx="1625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广告策划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03EACCD8-C83C-48A4-A5B9-E25E42F09B62}"/>
              </a:ext>
            </a:extLst>
          </p:cNvPr>
          <p:cNvSpPr/>
          <p:nvPr/>
        </p:nvSpPr>
        <p:spPr>
          <a:xfrm>
            <a:off x="8602672" y="3060160"/>
            <a:ext cx="2597873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悲伤上车你个贵山海经你是个无数你说别怕</a:t>
            </a:r>
            <a:r>
              <a:rPr lang="en-US" altLang="zh-CN" dirty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dirty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大会你不知道清炒，算卦是做</a:t>
            </a:r>
            <a:endParaRPr lang="en-US" altLang="zh-CN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436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098252341"/>
              </p:ext>
            </p:extLst>
          </p:nvPr>
        </p:nvGraphicFramePr>
        <p:xfrm>
          <a:off x="849489" y="1460500"/>
          <a:ext cx="10493021" cy="3270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E14E5AF-A296-4040-901D-CEC37E8B38B3}"/>
              </a:ext>
            </a:extLst>
          </p:cNvPr>
          <p:cNvSpPr txBox="1"/>
          <p:nvPr/>
        </p:nvSpPr>
        <p:spPr>
          <a:xfrm>
            <a:off x="938812" y="4806537"/>
            <a:ext cx="276483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028AE2"/>
                    </a:gs>
                    <a:gs pos="100000">
                      <a:srgbClr val="00479D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最终产品展示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56EC353-CBA4-447F-9545-91A1EA70E19E}"/>
              </a:ext>
            </a:extLst>
          </p:cNvPr>
          <p:cNvSpPr/>
          <p:nvPr/>
        </p:nvSpPr>
        <p:spPr>
          <a:xfrm>
            <a:off x="938811" y="5329757"/>
            <a:ext cx="10493021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大家看我奥斯卡大家炼成记，代言、明星演出、明星签约、演艺经纪、影视制作、策划、广告拍摄、品牌策划、新人包装。</a:t>
            </a:r>
          </a:p>
        </p:txBody>
      </p:sp>
    </p:spTree>
    <p:extLst>
      <p:ext uri="{BB962C8B-B14F-4D97-AF65-F5344CB8AC3E}">
        <p14:creationId xmlns:p14="http://schemas.microsoft.com/office/powerpoint/2010/main" val="391411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81140484"/>
              </p:ext>
            </p:extLst>
          </p:nvPr>
        </p:nvGraphicFramePr>
        <p:xfrm>
          <a:off x="4904607" y="1924362"/>
          <a:ext cx="1463438" cy="269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91114" y="4673002"/>
            <a:ext cx="1290418" cy="202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01</a:t>
            </a: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915532511"/>
              </p:ext>
            </p:extLst>
          </p:nvPr>
        </p:nvGraphicFramePr>
        <p:xfrm>
          <a:off x="6494222" y="1924362"/>
          <a:ext cx="1463438" cy="269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580730" y="4673002"/>
            <a:ext cx="1290418" cy="202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02</a:t>
            </a: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731953497"/>
              </p:ext>
            </p:extLst>
          </p:nvPr>
        </p:nvGraphicFramePr>
        <p:xfrm>
          <a:off x="8073793" y="1924362"/>
          <a:ext cx="1463438" cy="269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160301" y="4673002"/>
            <a:ext cx="1290418" cy="202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03</a:t>
            </a: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787521206"/>
              </p:ext>
            </p:extLst>
          </p:nvPr>
        </p:nvGraphicFramePr>
        <p:xfrm>
          <a:off x="9658351" y="1924362"/>
          <a:ext cx="1463438" cy="269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744860" y="4673002"/>
            <a:ext cx="1290418" cy="202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</a:t>
            </a:r>
          </a:p>
        </p:txBody>
      </p:sp>
      <p:sp>
        <p:nvSpPr>
          <p:cNvPr id="13" name="文本框 217">
            <a:extLst>
              <a:ext uri="{FF2B5EF4-FFF2-40B4-BE49-F238E27FC236}">
                <a16:creationId xmlns="" xmlns:a16="http://schemas.microsoft.com/office/drawing/2014/main" id="{415AB158-24D7-4F82-9C6B-C3DC9641C290}"/>
              </a:ext>
            </a:extLst>
          </p:cNvPr>
          <p:cNvSpPr txBox="1">
            <a:spLocks/>
          </p:cNvSpPr>
          <p:nvPr/>
        </p:nvSpPr>
        <p:spPr>
          <a:xfrm>
            <a:off x="843639" y="2632580"/>
            <a:ext cx="2552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gradFill>
                  <a:gsLst>
                    <a:gs pos="0">
                      <a:srgbClr val="00479D"/>
                    </a:gs>
                    <a:gs pos="100000">
                      <a:srgbClr val="028AE2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区域增长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0FA3D492-FE40-4A01-A7C8-2382355269C2}"/>
              </a:ext>
            </a:extLst>
          </p:cNvPr>
          <p:cNvCxnSpPr>
            <a:cxnSpLocks/>
          </p:cNvCxnSpPr>
          <p:nvPr/>
        </p:nvCxnSpPr>
        <p:spPr>
          <a:xfrm>
            <a:off x="971444" y="2424445"/>
            <a:ext cx="381597" cy="0"/>
          </a:xfrm>
          <a:prstGeom prst="line">
            <a:avLst/>
          </a:prstGeom>
          <a:noFill/>
          <a:ln w="730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24FAC4C-194D-4178-8337-5B15E9590B1E}"/>
              </a:ext>
            </a:extLst>
          </p:cNvPr>
          <p:cNvSpPr/>
          <p:nvPr/>
        </p:nvSpPr>
        <p:spPr>
          <a:xfrm>
            <a:off x="843640" y="3241520"/>
            <a:ext cx="3622257" cy="15327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</p:spTree>
    <p:extLst>
      <p:ext uri="{BB962C8B-B14F-4D97-AF65-F5344CB8AC3E}">
        <p14:creationId xmlns:p14="http://schemas.microsoft.com/office/powerpoint/2010/main" val="88788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11000">
              <a:srgbClr val="00479D"/>
            </a:gs>
            <a:gs pos="90000">
              <a:srgbClr val="028AE2"/>
            </a:gs>
          </a:gsLst>
          <a:lin ang="15600000" scaled="0"/>
        </a:gradFill>
        <a:ln>
          <a:noFill/>
        </a:ln>
      </a:spPr>
      <a:bodyPr rtlCol="0" anchor="ctr"/>
      <a:lstStyle>
        <a:defPPr algn="ctr" defTabSz="914277">
          <a:lnSpc>
            <a:spcPct val="130000"/>
          </a:lnSpc>
          <a:defRPr sz="1799" dirty="0">
            <a:solidFill>
              <a:srgbClr val="FFFFFF"/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878</Words>
  <Application>Microsoft Office PowerPoint</Application>
  <PresentationFormat>宽屏</PresentationFormat>
  <Paragraphs>91</Paragraphs>
  <Slides>15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Century Gothic</vt:lpstr>
      <vt:lpstr>Montserrat</vt:lpstr>
      <vt:lpstr>Open Sans Light</vt:lpstr>
      <vt:lpstr>等线</vt:lpstr>
      <vt:lpstr>等线 Light</vt:lpstr>
      <vt:lpstr>冬青黑体简体中文 W3</vt:lpstr>
      <vt:lpstr>方正兰亭细黑_GBK</vt:lpstr>
      <vt:lpstr>迷你简菱心</vt:lpstr>
      <vt:lpstr>微软雅黑</vt:lpstr>
      <vt:lpstr>微软雅黑 Light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美仑设计</dc:creator>
  <cp:keywords>www.51pptmoban.com</cp:keywords>
  <cp:lastModifiedBy>阳光 男孩</cp:lastModifiedBy>
  <cp:revision>50</cp:revision>
  <dcterms:created xsi:type="dcterms:W3CDTF">2018-09-13T11:27:18Z</dcterms:created>
  <dcterms:modified xsi:type="dcterms:W3CDTF">2019-03-27T14:29:30Z</dcterms:modified>
</cp:coreProperties>
</file>