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470" r:id="rId11"/>
    <p:sldId id="353" r:id="rId12"/>
    <p:sldId id="472" r:id="rId13"/>
    <p:sldId id="352" r:id="rId14"/>
    <p:sldId id="479" r:id="rId15"/>
    <p:sldId id="480" r:id="rId16"/>
    <p:sldId id="482" r:id="rId17"/>
    <p:sldId id="481" r:id="rId18"/>
    <p:sldId id="471" r:id="rId19"/>
    <p:sldId id="475" r:id="rId20"/>
    <p:sldId id="476" r:id="rId21"/>
    <p:sldId id="477" r:id="rId22"/>
    <p:sldId id="478" r:id="rId23"/>
    <p:sldId id="473" r:id="rId24"/>
    <p:sldId id="483" r:id="rId25"/>
    <p:sldId id="484" r:id="rId26"/>
    <p:sldId id="485" r:id="rId27"/>
    <p:sldId id="486" r:id="rId28"/>
    <p:sldId id="474" r:id="rId29"/>
    <p:sldId id="487" r:id="rId30"/>
    <p:sldId id="488" r:id="rId31"/>
    <p:sldId id="489" r:id="rId32"/>
    <p:sldId id="490" r:id="rId33"/>
    <p:sldId id="297" r:id="rId34"/>
    <p:sldId id="491"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1BF"/>
    <a:srgbClr val="6B71C5"/>
    <a:srgbClr val="39A991"/>
    <a:srgbClr val="434343"/>
    <a:srgbClr val="24896B"/>
    <a:srgbClr val="F68F19"/>
    <a:srgbClr val="3296A8"/>
    <a:srgbClr val="6D8AAB"/>
    <a:srgbClr val="31709C"/>
    <a:srgbClr val="7697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7778" autoAdjust="0"/>
  </p:normalViewPr>
  <p:slideViewPr>
    <p:cSldViewPr snapToGrid="0" showGuides="1">
      <p:cViewPr>
        <p:scale>
          <a:sx n="75" d="100"/>
          <a:sy n="75" d="100"/>
        </p:scale>
        <p:origin x="1284" y="72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308EA2"/>
            </a:solidFill>
          </c:spPr>
          <c:dPt>
            <c:idx val="0"/>
            <c:bubble3D val="0"/>
            <c:spPr>
              <a:gradFill>
                <a:gsLst>
                  <a:gs pos="0">
                    <a:srgbClr val="6B71C5">
                      <a:alpha val="50000"/>
                    </a:srgbClr>
                  </a:gs>
                  <a:gs pos="100000">
                    <a:srgbClr val="22B1BF"/>
                  </a:gs>
                </a:gsLst>
                <a:lin ang="2700000" scaled="0"/>
              </a:gradFill>
              <a:ln w="19050">
                <a:solidFill>
                  <a:schemeClr val="lt1"/>
                </a:solidFill>
              </a:ln>
              <a:effectLst/>
            </c:spPr>
            <c:extLst xmlns:c16r2="http://schemas.microsoft.com/office/drawing/2015/06/chart">
              <c:ext xmlns:c16="http://schemas.microsoft.com/office/drawing/2014/chart" uri="{C3380CC4-5D6E-409C-BE32-E72D297353CC}">
                <c16:uniqueId val="{00000001-6FC3-4E30-BF49-16CFF92201B9}"/>
              </c:ext>
            </c:extLst>
          </c:dPt>
          <c:dPt>
            <c:idx val="1"/>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6FC3-4E30-BF49-16CFF92201B9}"/>
              </c:ext>
            </c:extLst>
          </c:dPt>
          <c:dPt>
            <c:idx val="2"/>
            <c:bubble3D val="0"/>
            <c:spPr>
              <a:gradFill>
                <a:gsLst>
                  <a:gs pos="0">
                    <a:srgbClr val="6B71C5">
                      <a:alpha val="50000"/>
                    </a:srgbClr>
                  </a:gs>
                  <a:gs pos="100000">
                    <a:srgbClr val="22B1BF"/>
                  </a:gs>
                </a:gsLst>
                <a:lin ang="2700000" scaled="0"/>
              </a:gradFill>
              <a:ln w="19050">
                <a:solidFill>
                  <a:schemeClr val="lt1"/>
                </a:solidFill>
              </a:ln>
              <a:effectLst/>
            </c:spPr>
            <c:extLst xmlns:c16r2="http://schemas.microsoft.com/office/drawing/2015/06/chart">
              <c:ext xmlns:c16="http://schemas.microsoft.com/office/drawing/2014/chart" uri="{C3380CC4-5D6E-409C-BE32-E72D297353CC}">
                <c16:uniqueId val="{00000005-6FC3-4E30-BF49-16CFF92201B9}"/>
              </c:ext>
            </c:extLst>
          </c:dPt>
          <c:dPt>
            <c:idx val="3"/>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6FC3-4E30-BF49-16CFF92201B9}"/>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6FC3-4E30-BF49-16CFF92201B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b="0" i="0">
          <a:latin typeface="Poppins Light" charset="0"/>
          <a:ea typeface="Poppins Light" charset="0"/>
          <a:cs typeface="Poppins Light"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813976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901840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449208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041874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710293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718964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460910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795791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903417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711737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4532285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838003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48993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76382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919130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383718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275367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690345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341751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2019/3/28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3/28/2019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openxmlformats.org/officeDocument/2006/relationships/image" Target="../media/image12.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3.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1">
            <a:extLst>
              <a:ext uri="{FF2B5EF4-FFF2-40B4-BE49-F238E27FC236}">
                <a16:creationId xmlns:a16="http://schemas.microsoft.com/office/drawing/2014/main" xmlns="" id="{C9E4B5F5-5AEF-4DD8-8069-6DC615AF0339}"/>
              </a:ext>
            </a:extLst>
          </p:cNvPr>
          <p:cNvPicPr>
            <a:picLocks noChangeAspect="1"/>
          </p:cNvPicPr>
          <p:nvPr/>
        </p:nvPicPr>
        <p:blipFill>
          <a:blip r:embed="rId5">
            <a:extLst>
              <a:ext uri="{28A0092B-C50C-407E-A947-70E740481C1C}">
                <a14:useLocalDpi xmlns:a14="http://schemas.microsoft.com/office/drawing/2010/main" val="0"/>
              </a:ext>
            </a:extLst>
          </a:blip>
          <a:srcRect t="28974" b="28974"/>
          <a:stretch>
            <a:fillRect/>
          </a:stretch>
        </p:blipFill>
        <p:spPr>
          <a:xfrm>
            <a:off x="361272" y="611610"/>
            <a:ext cx="9098546" cy="5739082"/>
          </a:xfrm>
          <a:custGeom>
            <a:avLst/>
            <a:gdLst>
              <a:gd name="connsiteX0" fmla="*/ 1123950 w 8667750"/>
              <a:gd name="connsiteY0" fmla="*/ 3867150 h 5467350"/>
              <a:gd name="connsiteX1" fmla="*/ 4933950 w 8667750"/>
              <a:gd name="connsiteY1" fmla="*/ 3867150 h 5467350"/>
              <a:gd name="connsiteX2" fmla="*/ 4933950 w 8667750"/>
              <a:gd name="connsiteY2" fmla="*/ 5467350 h 5467350"/>
              <a:gd name="connsiteX3" fmla="*/ 1123950 w 8667750"/>
              <a:gd name="connsiteY3" fmla="*/ 5467350 h 5467350"/>
              <a:gd name="connsiteX4" fmla="*/ 5181600 w 8667750"/>
              <a:gd name="connsiteY4" fmla="*/ 2038350 h 5467350"/>
              <a:gd name="connsiteX5" fmla="*/ 7524750 w 8667750"/>
              <a:gd name="connsiteY5" fmla="*/ 2038350 h 5467350"/>
              <a:gd name="connsiteX6" fmla="*/ 7524750 w 8667750"/>
              <a:gd name="connsiteY6" fmla="*/ 5467350 h 5467350"/>
              <a:gd name="connsiteX7" fmla="*/ 5181600 w 8667750"/>
              <a:gd name="connsiteY7" fmla="*/ 5467350 h 5467350"/>
              <a:gd name="connsiteX8" fmla="*/ 0 w 8667750"/>
              <a:gd name="connsiteY8" fmla="*/ 1409700 h 5467350"/>
              <a:gd name="connsiteX9" fmla="*/ 2343150 w 8667750"/>
              <a:gd name="connsiteY9" fmla="*/ 1409700 h 5467350"/>
              <a:gd name="connsiteX10" fmla="*/ 2343150 w 8667750"/>
              <a:gd name="connsiteY10" fmla="*/ 3695700 h 5467350"/>
              <a:gd name="connsiteX11" fmla="*/ 0 w 8667750"/>
              <a:gd name="connsiteY11" fmla="*/ 3695700 h 5467350"/>
              <a:gd name="connsiteX12" fmla="*/ 5181600 w 8667750"/>
              <a:gd name="connsiteY12" fmla="*/ 19050 h 5467350"/>
              <a:gd name="connsiteX13" fmla="*/ 8667750 w 8667750"/>
              <a:gd name="connsiteY13" fmla="*/ 19050 h 5467350"/>
              <a:gd name="connsiteX14" fmla="*/ 8667750 w 8667750"/>
              <a:gd name="connsiteY14" fmla="*/ 1828800 h 5467350"/>
              <a:gd name="connsiteX15" fmla="*/ 5181600 w 8667750"/>
              <a:gd name="connsiteY15" fmla="*/ 1828800 h 5467350"/>
              <a:gd name="connsiteX16" fmla="*/ 2590800 w 8667750"/>
              <a:gd name="connsiteY16" fmla="*/ 0 h 5467350"/>
              <a:gd name="connsiteX17" fmla="*/ 4933950 w 8667750"/>
              <a:gd name="connsiteY17" fmla="*/ 0 h 5467350"/>
              <a:gd name="connsiteX18" fmla="*/ 4933950 w 8667750"/>
              <a:gd name="connsiteY18" fmla="*/ 3695700 h 5467350"/>
              <a:gd name="connsiteX19" fmla="*/ 2590800 w 8667750"/>
              <a:gd name="connsiteY19" fmla="*/ 3695700 h 546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667750" h="5467350">
                <a:moveTo>
                  <a:pt x="1123950" y="3867150"/>
                </a:moveTo>
                <a:lnTo>
                  <a:pt x="4933950" y="3867150"/>
                </a:lnTo>
                <a:lnTo>
                  <a:pt x="4933950" y="5467350"/>
                </a:lnTo>
                <a:lnTo>
                  <a:pt x="1123950" y="5467350"/>
                </a:lnTo>
                <a:close/>
                <a:moveTo>
                  <a:pt x="5181600" y="2038350"/>
                </a:moveTo>
                <a:lnTo>
                  <a:pt x="7524750" y="2038350"/>
                </a:lnTo>
                <a:lnTo>
                  <a:pt x="7524750" y="5467350"/>
                </a:lnTo>
                <a:lnTo>
                  <a:pt x="5181600" y="5467350"/>
                </a:lnTo>
                <a:close/>
                <a:moveTo>
                  <a:pt x="0" y="1409700"/>
                </a:moveTo>
                <a:lnTo>
                  <a:pt x="2343150" y="1409700"/>
                </a:lnTo>
                <a:lnTo>
                  <a:pt x="2343150" y="3695700"/>
                </a:lnTo>
                <a:lnTo>
                  <a:pt x="0" y="3695700"/>
                </a:lnTo>
                <a:close/>
                <a:moveTo>
                  <a:pt x="5181600" y="19050"/>
                </a:moveTo>
                <a:lnTo>
                  <a:pt x="8667750" y="19050"/>
                </a:lnTo>
                <a:lnTo>
                  <a:pt x="8667750" y="1828800"/>
                </a:lnTo>
                <a:lnTo>
                  <a:pt x="5181600" y="1828800"/>
                </a:lnTo>
                <a:close/>
                <a:moveTo>
                  <a:pt x="2590800" y="0"/>
                </a:moveTo>
                <a:lnTo>
                  <a:pt x="4933950" y="0"/>
                </a:lnTo>
                <a:lnTo>
                  <a:pt x="4933950" y="3695700"/>
                </a:lnTo>
                <a:lnTo>
                  <a:pt x="2590800" y="3695700"/>
                </a:lnTo>
                <a:close/>
              </a:path>
            </a:pathLst>
          </a:custGeom>
        </p:spPr>
      </p:pic>
      <p:sp>
        <p:nvSpPr>
          <p:cNvPr id="14" name="Freeform 9">
            <a:extLst>
              <a:ext uri="{FF2B5EF4-FFF2-40B4-BE49-F238E27FC236}">
                <a16:creationId xmlns:a16="http://schemas.microsoft.com/office/drawing/2014/main" xmlns="" id="{41160E85-D32A-4AFB-B995-B6E069183CAC}"/>
              </a:ext>
            </a:extLst>
          </p:cNvPr>
          <p:cNvSpPr/>
          <p:nvPr/>
        </p:nvSpPr>
        <p:spPr>
          <a:xfrm>
            <a:off x="0" y="0"/>
            <a:ext cx="6096000" cy="6858000"/>
          </a:xfrm>
          <a:custGeom>
            <a:avLst/>
            <a:gdLst>
              <a:gd name="connsiteX0" fmla="*/ 0 w 6096000"/>
              <a:gd name="connsiteY0" fmla="*/ 0 h 6858000"/>
              <a:gd name="connsiteX1" fmla="*/ 2667001 w 6096000"/>
              <a:gd name="connsiteY1" fmla="*/ 0 h 6858000"/>
              <a:gd name="connsiteX2" fmla="*/ 6096000 w 6096000"/>
              <a:gd name="connsiteY2" fmla="*/ 3429000 h 6858000"/>
              <a:gd name="connsiteX3" fmla="*/ 2667000 w 6096000"/>
              <a:gd name="connsiteY3" fmla="*/ 6858000 h 6858000"/>
              <a:gd name="connsiteX4" fmla="*/ 0 w 6096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8000">
                <a:moveTo>
                  <a:pt x="0" y="0"/>
                </a:moveTo>
                <a:lnTo>
                  <a:pt x="2667001" y="0"/>
                </a:lnTo>
                <a:lnTo>
                  <a:pt x="6096000" y="3429000"/>
                </a:lnTo>
                <a:lnTo>
                  <a:pt x="2667000" y="6858000"/>
                </a:lnTo>
                <a:lnTo>
                  <a:pt x="0" y="6858000"/>
                </a:lnTo>
                <a:close/>
              </a:path>
            </a:pathLst>
          </a:cu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9">
            <a:extLst>
              <a:ext uri="{FF2B5EF4-FFF2-40B4-BE49-F238E27FC236}">
                <a16:creationId xmlns:a16="http://schemas.microsoft.com/office/drawing/2014/main" xmlns="" id="{B83FB958-16C7-452B-9063-6798BD6DD95C}"/>
              </a:ext>
            </a:extLst>
          </p:cNvPr>
          <p:cNvSpPr/>
          <p:nvPr/>
        </p:nvSpPr>
        <p:spPr>
          <a:xfrm flipH="1" flipV="1">
            <a:off x="1779693" y="0"/>
            <a:ext cx="10412307" cy="6858000"/>
          </a:xfrm>
          <a:custGeom>
            <a:avLst/>
            <a:gdLst>
              <a:gd name="connsiteX0" fmla="*/ 0 w 6096000"/>
              <a:gd name="connsiteY0" fmla="*/ 0 h 6858000"/>
              <a:gd name="connsiteX1" fmla="*/ 2667001 w 6096000"/>
              <a:gd name="connsiteY1" fmla="*/ 0 h 6858000"/>
              <a:gd name="connsiteX2" fmla="*/ 6096000 w 6096000"/>
              <a:gd name="connsiteY2" fmla="*/ 3429000 h 6858000"/>
              <a:gd name="connsiteX3" fmla="*/ 2667000 w 6096000"/>
              <a:gd name="connsiteY3" fmla="*/ 6858000 h 6858000"/>
              <a:gd name="connsiteX4" fmla="*/ 0 w 6096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8000">
                <a:moveTo>
                  <a:pt x="0" y="0"/>
                </a:moveTo>
                <a:lnTo>
                  <a:pt x="2667001" y="0"/>
                </a:lnTo>
                <a:lnTo>
                  <a:pt x="6096000" y="3429000"/>
                </a:lnTo>
                <a:lnTo>
                  <a:pt x="2667000" y="6858000"/>
                </a:lnTo>
                <a:lnTo>
                  <a:pt x="0" y="6858000"/>
                </a:lnTo>
                <a:close/>
              </a:path>
            </a:pathLst>
          </a:cu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5">
            <a:extLst>
              <a:ext uri="{FF2B5EF4-FFF2-40B4-BE49-F238E27FC236}">
                <a16:creationId xmlns:a16="http://schemas.microsoft.com/office/drawing/2014/main" xmlns="" id="{EB45D994-2759-4851-ABF7-8D99DB2621B4}"/>
              </a:ext>
            </a:extLst>
          </p:cNvPr>
          <p:cNvSpPr txBox="1"/>
          <p:nvPr/>
        </p:nvSpPr>
        <p:spPr>
          <a:xfrm>
            <a:off x="6508012" y="2618856"/>
            <a:ext cx="4732066" cy="1231106"/>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0" b="1" i="0" u="none" strike="noStrike" kern="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个人简历</a:t>
            </a:r>
            <a:endParaRPr kumimoji="0" lang="en-US" sz="8000" b="1" i="0" u="none" strike="noStrike" kern="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17" name="TextBox 6">
            <a:extLst>
              <a:ext uri="{FF2B5EF4-FFF2-40B4-BE49-F238E27FC236}">
                <a16:creationId xmlns:a16="http://schemas.microsoft.com/office/drawing/2014/main" xmlns="" id="{7CCFAB50-9282-40C0-AC54-922BEBE7FB25}"/>
              </a:ext>
            </a:extLst>
          </p:cNvPr>
          <p:cNvSpPr txBox="1"/>
          <p:nvPr/>
        </p:nvSpPr>
        <p:spPr>
          <a:xfrm flipH="1">
            <a:off x="6557324" y="3947185"/>
            <a:ext cx="5300845" cy="991490"/>
          </a:xfrm>
          <a:prstGeom prst="rect">
            <a:avLst/>
          </a:prstGeom>
          <a:noFill/>
        </p:spPr>
        <p:txBody>
          <a:bodyPr wrap="square" lIns="0" tIns="0" rIns="0" bIns="0" rtlCol="0">
            <a:spAutoFit/>
          </a:bodyPr>
          <a:lstStyle/>
          <a:p>
            <a:pPr lvl="0">
              <a:lnSpc>
                <a:spcPct val="125000"/>
              </a:lnSpc>
              <a:defRPr/>
            </a:pPr>
            <a:r>
              <a:rPr lang="zh-CN" alt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用户可以在投影仪或者计算机上进行演示，也可以将演示文稿打印出来，制作成胶片，以便应用到更广泛的领域中。利用</a:t>
            </a:r>
            <a:r>
              <a:rPr 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Microsoft Office PowerPoint</a:t>
            </a:r>
            <a:r>
              <a:rPr lang="zh-CN" alt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不仅可以创建演示文稿用户可以在投影仪或者计算机上进行演示，也可以将演示文稿打印出来，制作成胶片，以便应用到更广泛的领域中。利用</a:t>
            </a:r>
            <a:r>
              <a:rPr 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Microsoft Office PowerPoint</a:t>
            </a:r>
            <a:r>
              <a:rPr lang="zh-CN" alt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不仅可以创建演示文稿</a:t>
            </a:r>
          </a:p>
          <a:p>
            <a:pPr lvl="0">
              <a:lnSpc>
                <a:spcPct val="125000"/>
              </a:lnSpc>
              <a:defRPr/>
            </a:pPr>
            <a:endParaRPr lang="zh-CN" alt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18" name="TextBox 5">
            <a:extLst>
              <a:ext uri="{FF2B5EF4-FFF2-40B4-BE49-F238E27FC236}">
                <a16:creationId xmlns:a16="http://schemas.microsoft.com/office/drawing/2014/main" xmlns="" id="{CB101A54-1B90-4B6E-A430-A42164146331}"/>
              </a:ext>
            </a:extLst>
          </p:cNvPr>
          <p:cNvSpPr txBox="1"/>
          <p:nvPr/>
        </p:nvSpPr>
        <p:spPr>
          <a:xfrm>
            <a:off x="6528295" y="1562602"/>
            <a:ext cx="6096000" cy="1107996"/>
          </a:xfrm>
          <a:prstGeom prst="rect">
            <a:avLst/>
          </a:prstGeom>
          <a:noFill/>
        </p:spPr>
        <p:txBody>
          <a:bodyPr wrap="square" lIns="0" tIns="0" rIns="0" bIns="0" rtlCol="0">
            <a:spAutoFit/>
          </a:bodyPr>
          <a:lstStyle/>
          <a:p>
            <a:pPr lvl="0">
              <a:defRPr/>
            </a:pPr>
            <a:r>
              <a:rPr lang="en-US" altLang="zh-CN" sz="7200" b="1" kern="0" spc="600" dirty="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RESUME</a:t>
            </a:r>
            <a:endParaRPr kumimoji="0" lang="en-US" sz="7200" b="1" i="0" u="none" strike="noStrike" kern="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pic>
        <p:nvPicPr>
          <p:cNvPr id="23" name="香蕉演示致炫拼接">
            <a:hlinkClick r:id="" action="ppaction://media"/>
            <a:extLst>
              <a:ext uri="{FF2B5EF4-FFF2-40B4-BE49-F238E27FC236}">
                <a16:creationId xmlns:a16="http://schemas.microsoft.com/office/drawing/2014/main" xmlns="" id="{0C127530-8778-4B6D-8040-9F0949FFD5E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23975" y="1430514"/>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6" presetClass="entr" presetSubtype="21"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Effect transition="in" filter="barn(inVertical)">
                                      <p:cBhvr>
                                        <p:cTn id="9" dur="750"/>
                                        <p:tgtEl>
                                          <p:spTgt spid="21"/>
                                        </p:tgtEl>
                                      </p:cBhvr>
                                    </p:animEffect>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par>
                          <p:cTn id="23" fill="hold">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23"/>
                </p:tgtEl>
              </p:cMediaNode>
            </p:audio>
          </p:childTnLst>
        </p:cTn>
      </p:par>
    </p:tnLst>
    <p:bldLst>
      <p:bldP spid="14" grpId="0" animBg="1"/>
      <p:bldP spid="15" grpId="0" animBg="1"/>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工作岗位认知</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4">
            <a:extLst>
              <a:ext uri="{FF2B5EF4-FFF2-40B4-BE49-F238E27FC236}">
                <a16:creationId xmlns:a16="http://schemas.microsoft.com/office/drawing/2014/main" xmlns="" id="{A8B639FD-EEA5-4A29-8024-A81335F2C320}"/>
              </a:ext>
            </a:extLst>
          </p:cNvPr>
          <p:cNvGrpSpPr/>
          <p:nvPr/>
        </p:nvGrpSpPr>
        <p:grpSpPr>
          <a:xfrm>
            <a:off x="1080396" y="1762227"/>
            <a:ext cx="10908404" cy="3854240"/>
            <a:chOff x="2276821" y="2231551"/>
            <a:chExt cx="8412988" cy="2972541"/>
          </a:xfrm>
        </p:grpSpPr>
        <p:sp>
          <p:nvSpPr>
            <p:cNvPr id="6" name="椭圆 50">
              <a:extLst>
                <a:ext uri="{FF2B5EF4-FFF2-40B4-BE49-F238E27FC236}">
                  <a16:creationId xmlns:a16="http://schemas.microsoft.com/office/drawing/2014/main" xmlns="" id="{0E9BE0E4-A1CE-4F0C-80BE-B3355256EC62}"/>
                </a:ext>
              </a:extLst>
            </p:cNvPr>
            <p:cNvSpPr>
              <a:spLocks noChangeArrowheads="1"/>
            </p:cNvSpPr>
            <p:nvPr/>
          </p:nvSpPr>
          <p:spPr bwMode="auto">
            <a:xfrm>
              <a:off x="2363843" y="2251811"/>
              <a:ext cx="1420004" cy="1420004"/>
            </a:xfrm>
            <a:prstGeom prst="ellipse">
              <a:avLst/>
            </a:prstGeom>
            <a:gradFill>
              <a:gsLst>
                <a:gs pos="0">
                  <a:srgbClr val="6B71C5">
                    <a:alpha val="50000"/>
                  </a:srgbClr>
                </a:gs>
                <a:gs pos="100000">
                  <a:srgbClr val="22B1BF"/>
                </a:gs>
              </a:gsLst>
              <a:lin ang="2700000" scaled="0"/>
            </a:gradFill>
            <a:ln>
              <a:noFill/>
            </a:ln>
            <a:extLst/>
          </p:spPr>
          <p:txBody>
            <a:bodyPr anchor="ctr"/>
            <a:lstStyle/>
            <a:p>
              <a:pPr algn="ctr"/>
              <a:endParaRPr lang="zh-CN" altLang="zh-CN" sz="2400" dirty="0">
                <a:solidFill>
                  <a:schemeClr val="tx1">
                    <a:lumMod val="65000"/>
                    <a:lumOff val="35000"/>
                  </a:schemeClr>
                </a:solidFill>
                <a:latin typeface="宋体" pitchFamily="2" charset="-122"/>
                <a:sym typeface="宋体" pitchFamily="2" charset="-122"/>
              </a:endParaRPr>
            </a:p>
          </p:txBody>
        </p:sp>
        <p:sp>
          <p:nvSpPr>
            <p:cNvPr id="10" name="Freeform 1001">
              <a:extLst>
                <a:ext uri="{FF2B5EF4-FFF2-40B4-BE49-F238E27FC236}">
                  <a16:creationId xmlns:a16="http://schemas.microsoft.com/office/drawing/2014/main" xmlns="" id="{E4610A00-1BBE-4545-AC6C-6FDAAB7A0651}"/>
                </a:ext>
              </a:extLst>
            </p:cNvPr>
            <p:cNvSpPr>
              <a:spLocks noEditPoints="1" noChangeArrowheads="1"/>
            </p:cNvSpPr>
            <p:nvPr/>
          </p:nvSpPr>
          <p:spPr bwMode="auto">
            <a:xfrm>
              <a:off x="2779324" y="2613800"/>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latin typeface="Calibri" pitchFamily="34" charset="0"/>
                <a:sym typeface="宋体" pitchFamily="2" charset="-122"/>
              </a:endParaRPr>
            </a:p>
          </p:txBody>
        </p:sp>
        <p:sp>
          <p:nvSpPr>
            <p:cNvPr id="11" name="椭圆 53">
              <a:extLst>
                <a:ext uri="{FF2B5EF4-FFF2-40B4-BE49-F238E27FC236}">
                  <a16:creationId xmlns:a16="http://schemas.microsoft.com/office/drawing/2014/main" xmlns="" id="{93F9E1B8-E9F8-491B-AB5B-A36FDDF43A2B}"/>
                </a:ext>
              </a:extLst>
            </p:cNvPr>
            <p:cNvSpPr>
              <a:spLocks noChangeArrowheads="1"/>
            </p:cNvSpPr>
            <p:nvPr/>
          </p:nvSpPr>
          <p:spPr bwMode="auto">
            <a:xfrm>
              <a:off x="4410047" y="2251811"/>
              <a:ext cx="1421846" cy="1420004"/>
            </a:xfrm>
            <a:prstGeom prst="ellipse">
              <a:avLst/>
            </a:prstGeom>
            <a:gradFill>
              <a:gsLst>
                <a:gs pos="0">
                  <a:srgbClr val="6B71C5">
                    <a:alpha val="50000"/>
                  </a:srgbClr>
                </a:gs>
                <a:gs pos="100000">
                  <a:srgbClr val="22B1BF"/>
                </a:gs>
              </a:gsLst>
              <a:lin ang="2700000" scaled="0"/>
            </a:gradFill>
            <a:ln>
              <a:noFill/>
            </a:ln>
            <a:extLst/>
          </p:spPr>
          <p:txBody>
            <a:bodyPr anchor="ctr"/>
            <a:lstStyle/>
            <a:p>
              <a:pPr algn="ctr"/>
              <a:endParaRPr lang="zh-CN" altLang="zh-CN" sz="2400">
                <a:solidFill>
                  <a:schemeClr val="tx1">
                    <a:lumMod val="65000"/>
                    <a:lumOff val="35000"/>
                  </a:schemeClr>
                </a:solidFill>
                <a:latin typeface="宋体" pitchFamily="2" charset="-122"/>
                <a:sym typeface="宋体" pitchFamily="2" charset="-122"/>
              </a:endParaRPr>
            </a:p>
          </p:txBody>
        </p:sp>
        <p:grpSp>
          <p:nvGrpSpPr>
            <p:cNvPr id="12" name="Group 17">
              <a:extLst>
                <a:ext uri="{FF2B5EF4-FFF2-40B4-BE49-F238E27FC236}">
                  <a16:creationId xmlns:a16="http://schemas.microsoft.com/office/drawing/2014/main" xmlns="" id="{CCF24EF4-9940-4D6C-95A5-9D9FDA607B1C}"/>
                </a:ext>
              </a:extLst>
            </p:cNvPr>
            <p:cNvGrpSpPr>
              <a:grpSpLocks/>
            </p:cNvGrpSpPr>
            <p:nvPr/>
          </p:nvGrpSpPr>
          <p:grpSpPr bwMode="auto">
            <a:xfrm>
              <a:off x="4826825" y="2703081"/>
              <a:ext cx="442535" cy="570869"/>
              <a:chOff x="0" y="0"/>
              <a:chExt cx="381000" cy="492126"/>
            </a:xfrm>
          </p:grpSpPr>
          <p:sp>
            <p:nvSpPr>
              <p:cNvPr id="27" name="Freeform 1011">
                <a:extLst>
                  <a:ext uri="{FF2B5EF4-FFF2-40B4-BE49-F238E27FC236}">
                    <a16:creationId xmlns:a16="http://schemas.microsoft.com/office/drawing/2014/main" xmlns="" id="{71E406A9-A8D3-4587-9955-7C87F2147EE8}"/>
                  </a:ext>
                </a:extLst>
              </p:cNvPr>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latin typeface="Calibri" pitchFamily="34" charset="0"/>
                  <a:sym typeface="宋体" pitchFamily="2" charset="-122"/>
                </a:endParaRPr>
              </a:p>
            </p:txBody>
          </p:sp>
          <p:sp>
            <p:nvSpPr>
              <p:cNvPr id="28" name="Freeform 1012">
                <a:extLst>
                  <a:ext uri="{FF2B5EF4-FFF2-40B4-BE49-F238E27FC236}">
                    <a16:creationId xmlns:a16="http://schemas.microsoft.com/office/drawing/2014/main" xmlns="" id="{877EE37D-D423-4549-B7CC-16268DA2BF90}"/>
                  </a:ext>
                </a:extLst>
              </p:cNvPr>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latin typeface="Calibri" pitchFamily="34" charset="0"/>
                  <a:sym typeface="宋体" pitchFamily="2" charset="-122"/>
                </a:endParaRPr>
              </a:p>
            </p:txBody>
          </p:sp>
          <p:sp>
            <p:nvSpPr>
              <p:cNvPr id="29" name="Freeform 1013">
                <a:extLst>
                  <a:ext uri="{FF2B5EF4-FFF2-40B4-BE49-F238E27FC236}">
                    <a16:creationId xmlns:a16="http://schemas.microsoft.com/office/drawing/2014/main" xmlns="" id="{BA94D7B5-300C-40E3-91AB-A01D9D168627}"/>
                  </a:ext>
                </a:extLst>
              </p:cNvPr>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latin typeface="Calibri" pitchFamily="34" charset="0"/>
                  <a:sym typeface="宋体" pitchFamily="2" charset="-122"/>
                </a:endParaRPr>
              </a:p>
            </p:txBody>
          </p:sp>
          <p:sp>
            <p:nvSpPr>
              <p:cNvPr id="30" name="Freeform 1014">
                <a:extLst>
                  <a:ext uri="{FF2B5EF4-FFF2-40B4-BE49-F238E27FC236}">
                    <a16:creationId xmlns:a16="http://schemas.microsoft.com/office/drawing/2014/main" xmlns="" id="{7E409F88-FADE-496F-9CD2-0C7A4DA58758}"/>
                  </a:ext>
                </a:extLst>
              </p:cNvPr>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latin typeface="Calibri" pitchFamily="34" charset="0"/>
                  <a:sym typeface="宋体" pitchFamily="2" charset="-122"/>
                </a:endParaRPr>
              </a:p>
            </p:txBody>
          </p:sp>
        </p:grpSp>
        <p:sp>
          <p:nvSpPr>
            <p:cNvPr id="13" name="椭圆 60">
              <a:extLst>
                <a:ext uri="{FF2B5EF4-FFF2-40B4-BE49-F238E27FC236}">
                  <a16:creationId xmlns:a16="http://schemas.microsoft.com/office/drawing/2014/main" xmlns="" id="{C6EAB300-B1BC-43B3-8FB2-0F32DB5BA6EE}"/>
                </a:ext>
              </a:extLst>
            </p:cNvPr>
            <p:cNvSpPr>
              <a:spLocks noChangeArrowheads="1"/>
            </p:cNvSpPr>
            <p:nvPr/>
          </p:nvSpPr>
          <p:spPr bwMode="auto">
            <a:xfrm>
              <a:off x="6458095" y="2231551"/>
              <a:ext cx="1420004" cy="1420004"/>
            </a:xfrm>
            <a:prstGeom prst="ellipse">
              <a:avLst/>
            </a:prstGeom>
            <a:gradFill>
              <a:gsLst>
                <a:gs pos="0">
                  <a:srgbClr val="6B71C5">
                    <a:alpha val="50000"/>
                  </a:srgbClr>
                </a:gs>
                <a:gs pos="100000">
                  <a:srgbClr val="22B1BF"/>
                </a:gs>
              </a:gsLst>
              <a:lin ang="2700000" scaled="0"/>
            </a:gradFill>
            <a:ln>
              <a:noFill/>
            </a:ln>
            <a:extLst/>
          </p:spPr>
          <p:txBody>
            <a:bodyPr anchor="ctr"/>
            <a:lstStyle/>
            <a:p>
              <a:pPr algn="ctr"/>
              <a:endParaRPr lang="zh-CN" altLang="zh-CN" sz="2400">
                <a:solidFill>
                  <a:schemeClr val="tx1">
                    <a:lumMod val="65000"/>
                    <a:lumOff val="35000"/>
                  </a:schemeClr>
                </a:solidFill>
                <a:latin typeface="宋体" pitchFamily="2" charset="-122"/>
                <a:sym typeface="宋体" pitchFamily="2" charset="-122"/>
              </a:endParaRPr>
            </a:p>
          </p:txBody>
        </p:sp>
        <p:sp>
          <p:nvSpPr>
            <p:cNvPr id="14" name="Freeform 1015">
              <a:extLst>
                <a:ext uri="{FF2B5EF4-FFF2-40B4-BE49-F238E27FC236}">
                  <a16:creationId xmlns:a16="http://schemas.microsoft.com/office/drawing/2014/main" xmlns="" id="{B599ABEC-1B7E-42BB-B574-90BAE1C92296}"/>
                </a:ext>
              </a:extLst>
            </p:cNvPr>
            <p:cNvSpPr>
              <a:spLocks noChangeArrowheads="1"/>
            </p:cNvSpPr>
            <p:nvPr/>
          </p:nvSpPr>
          <p:spPr bwMode="auto">
            <a:xfrm>
              <a:off x="6896196" y="2766547"/>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tx1">
                    <a:lumMod val="65000"/>
                    <a:lumOff val="35000"/>
                  </a:schemeClr>
                </a:solidFill>
                <a:latin typeface="Calibri" pitchFamily="34" charset="0"/>
                <a:sym typeface="宋体" pitchFamily="2" charset="-122"/>
              </a:endParaRPr>
            </a:p>
          </p:txBody>
        </p:sp>
        <p:sp>
          <p:nvSpPr>
            <p:cNvPr id="15" name="椭圆 14">
              <a:extLst>
                <a:ext uri="{FF2B5EF4-FFF2-40B4-BE49-F238E27FC236}">
                  <a16:creationId xmlns:a16="http://schemas.microsoft.com/office/drawing/2014/main" xmlns="" id="{989C5EA7-A198-48DD-B547-1342F1CF8F2A}"/>
                </a:ext>
              </a:extLst>
            </p:cNvPr>
            <p:cNvSpPr>
              <a:spLocks noChangeArrowheads="1"/>
            </p:cNvSpPr>
            <p:nvPr/>
          </p:nvSpPr>
          <p:spPr bwMode="auto">
            <a:xfrm>
              <a:off x="8504298" y="2251811"/>
              <a:ext cx="1420004" cy="1420004"/>
            </a:xfrm>
            <a:prstGeom prst="ellipse">
              <a:avLst/>
            </a:prstGeom>
            <a:gradFill>
              <a:gsLst>
                <a:gs pos="0">
                  <a:srgbClr val="6B71C5">
                    <a:alpha val="50000"/>
                  </a:srgbClr>
                </a:gs>
                <a:gs pos="100000">
                  <a:srgbClr val="22B1BF"/>
                </a:gs>
              </a:gsLst>
              <a:lin ang="2700000" scaled="0"/>
            </a:gradFill>
            <a:ln>
              <a:noFill/>
            </a:ln>
            <a:extLst/>
          </p:spPr>
          <p:txBody>
            <a:bodyPr anchor="ctr"/>
            <a:lstStyle/>
            <a:p>
              <a:pPr algn="ctr"/>
              <a:endParaRPr lang="zh-CN" altLang="zh-CN" sz="2400">
                <a:solidFill>
                  <a:schemeClr val="tx1">
                    <a:lumMod val="65000"/>
                    <a:lumOff val="35000"/>
                  </a:schemeClr>
                </a:solidFill>
                <a:latin typeface="宋体" pitchFamily="2" charset="-122"/>
                <a:sym typeface="宋体" pitchFamily="2" charset="-122"/>
              </a:endParaRPr>
            </a:p>
          </p:txBody>
        </p:sp>
        <p:grpSp>
          <p:nvGrpSpPr>
            <p:cNvPr id="16" name="Group 27">
              <a:extLst>
                <a:ext uri="{FF2B5EF4-FFF2-40B4-BE49-F238E27FC236}">
                  <a16:creationId xmlns:a16="http://schemas.microsoft.com/office/drawing/2014/main" xmlns="" id="{68F433A2-F593-4D8A-B78A-4262E2CB5917}"/>
                </a:ext>
              </a:extLst>
            </p:cNvPr>
            <p:cNvGrpSpPr>
              <a:grpSpLocks/>
            </p:cNvGrpSpPr>
            <p:nvPr/>
          </p:nvGrpSpPr>
          <p:grpSpPr bwMode="auto">
            <a:xfrm>
              <a:off x="8970625" y="2788536"/>
              <a:ext cx="481864" cy="352005"/>
              <a:chOff x="0" y="0"/>
              <a:chExt cx="685800" cy="400050"/>
            </a:xfrm>
          </p:grpSpPr>
          <p:sp>
            <p:nvSpPr>
              <p:cNvPr id="25" name="Freeform 8">
                <a:extLst>
                  <a:ext uri="{FF2B5EF4-FFF2-40B4-BE49-F238E27FC236}">
                    <a16:creationId xmlns:a16="http://schemas.microsoft.com/office/drawing/2014/main" xmlns="" id="{50854C10-0608-42FB-868D-6B283B776623}"/>
                  </a:ext>
                </a:extLst>
              </p:cNvPr>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tx1">
                      <a:lumMod val="65000"/>
                      <a:lumOff val="35000"/>
                    </a:schemeClr>
                  </a:solidFill>
                  <a:latin typeface="Calibri" pitchFamily="34" charset="0"/>
                  <a:sym typeface="宋体" pitchFamily="2" charset="-122"/>
                </a:endParaRPr>
              </a:p>
            </p:txBody>
          </p:sp>
          <p:sp>
            <p:nvSpPr>
              <p:cNvPr id="26" name="Freeform 9">
                <a:extLst>
                  <a:ext uri="{FF2B5EF4-FFF2-40B4-BE49-F238E27FC236}">
                    <a16:creationId xmlns:a16="http://schemas.microsoft.com/office/drawing/2014/main" xmlns="" id="{F779A873-2689-4A43-9B58-4E92BE3EE614}"/>
                  </a:ext>
                </a:extLst>
              </p:cNvPr>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tx1">
                      <a:lumMod val="65000"/>
                      <a:lumOff val="35000"/>
                    </a:schemeClr>
                  </a:solidFill>
                  <a:latin typeface="Calibri" pitchFamily="34" charset="0"/>
                  <a:sym typeface="宋体" pitchFamily="2" charset="-122"/>
                </a:endParaRPr>
              </a:p>
            </p:txBody>
          </p:sp>
        </p:grpSp>
        <p:sp>
          <p:nvSpPr>
            <p:cNvPr id="17" name="文本框 69">
              <a:extLst>
                <a:ext uri="{FF2B5EF4-FFF2-40B4-BE49-F238E27FC236}">
                  <a16:creationId xmlns:a16="http://schemas.microsoft.com/office/drawing/2014/main" xmlns="" id="{ADCC2543-B05C-4B84-A3CB-B026ADBDD6A3}"/>
                </a:ext>
              </a:extLst>
            </p:cNvPr>
            <p:cNvSpPr>
              <a:spLocks noChangeArrowheads="1"/>
            </p:cNvSpPr>
            <p:nvPr/>
          </p:nvSpPr>
          <p:spPr bwMode="auto">
            <a:xfrm>
              <a:off x="2435187" y="3917831"/>
              <a:ext cx="2066074" cy="30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18" name="文本框 70">
              <a:extLst>
                <a:ext uri="{FF2B5EF4-FFF2-40B4-BE49-F238E27FC236}">
                  <a16:creationId xmlns:a16="http://schemas.microsoft.com/office/drawing/2014/main" xmlns="" id="{25790FB5-3227-4510-B878-9376E1DA9508}"/>
                </a:ext>
              </a:extLst>
            </p:cNvPr>
            <p:cNvSpPr>
              <a:spLocks noChangeArrowheads="1"/>
            </p:cNvSpPr>
            <p:nvPr/>
          </p:nvSpPr>
          <p:spPr bwMode="auto">
            <a:xfrm>
              <a:off x="4557316" y="3917831"/>
              <a:ext cx="2066074" cy="30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19" name="文本框 71">
              <a:extLst>
                <a:ext uri="{FF2B5EF4-FFF2-40B4-BE49-F238E27FC236}">
                  <a16:creationId xmlns:a16="http://schemas.microsoft.com/office/drawing/2014/main" xmlns="" id="{6C420D8F-E715-4720-B060-320BDA8452C7}"/>
                </a:ext>
              </a:extLst>
            </p:cNvPr>
            <p:cNvSpPr>
              <a:spLocks noChangeArrowheads="1"/>
            </p:cNvSpPr>
            <p:nvPr/>
          </p:nvSpPr>
          <p:spPr bwMode="auto">
            <a:xfrm>
              <a:off x="6557661" y="3917831"/>
              <a:ext cx="2066074" cy="30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0" name="文本框 72">
              <a:extLst>
                <a:ext uri="{FF2B5EF4-FFF2-40B4-BE49-F238E27FC236}">
                  <a16:creationId xmlns:a16="http://schemas.microsoft.com/office/drawing/2014/main" xmlns="" id="{7617C326-EF9F-4AC2-8B39-95C0E88483C9}"/>
                </a:ext>
              </a:extLst>
            </p:cNvPr>
            <p:cNvSpPr>
              <a:spLocks noChangeArrowheads="1"/>
            </p:cNvSpPr>
            <p:nvPr/>
          </p:nvSpPr>
          <p:spPr bwMode="auto">
            <a:xfrm>
              <a:off x="8623735" y="3917831"/>
              <a:ext cx="2066074" cy="30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1" name="Content Placeholder 2">
              <a:extLst>
                <a:ext uri="{FF2B5EF4-FFF2-40B4-BE49-F238E27FC236}">
                  <a16:creationId xmlns:a16="http://schemas.microsoft.com/office/drawing/2014/main" xmlns="" id="{F8EAF524-273A-4F83-9434-21572A514E44}"/>
                </a:ext>
              </a:extLst>
            </p:cNvPr>
            <p:cNvSpPr txBox="1">
              <a:spLocks/>
            </p:cNvSpPr>
            <p:nvPr/>
          </p:nvSpPr>
          <p:spPr>
            <a:xfrm>
              <a:off x="2276821" y="4411560"/>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6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600" dirty="0">
                <a:solidFill>
                  <a:schemeClr val="bg1">
                    <a:lumMod val="50000"/>
                  </a:schemeClr>
                </a:solidFill>
                <a:cs typeface="+mn-ea"/>
                <a:sym typeface="+mn-lt"/>
              </a:endParaRPr>
            </a:p>
          </p:txBody>
        </p:sp>
        <p:sp>
          <p:nvSpPr>
            <p:cNvPr id="22" name="Content Placeholder 2">
              <a:extLst>
                <a:ext uri="{FF2B5EF4-FFF2-40B4-BE49-F238E27FC236}">
                  <a16:creationId xmlns:a16="http://schemas.microsoft.com/office/drawing/2014/main" xmlns="" id="{E2DD4BD9-0099-4AF7-B5EC-65EB1CA13E07}"/>
                </a:ext>
              </a:extLst>
            </p:cNvPr>
            <p:cNvSpPr txBox="1">
              <a:spLocks/>
            </p:cNvSpPr>
            <p:nvPr/>
          </p:nvSpPr>
          <p:spPr>
            <a:xfrm>
              <a:off x="4327615" y="4411560"/>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6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600" dirty="0">
                <a:solidFill>
                  <a:schemeClr val="bg1">
                    <a:lumMod val="50000"/>
                  </a:schemeClr>
                </a:solidFill>
                <a:cs typeface="+mn-ea"/>
                <a:sym typeface="+mn-lt"/>
              </a:endParaRPr>
            </a:p>
          </p:txBody>
        </p:sp>
        <p:sp>
          <p:nvSpPr>
            <p:cNvPr id="23" name="Content Placeholder 2">
              <a:extLst>
                <a:ext uri="{FF2B5EF4-FFF2-40B4-BE49-F238E27FC236}">
                  <a16:creationId xmlns:a16="http://schemas.microsoft.com/office/drawing/2014/main" xmlns="" id="{35B67010-E64E-4967-A7CB-9F012E43D0BF}"/>
                </a:ext>
              </a:extLst>
            </p:cNvPr>
            <p:cNvSpPr txBox="1">
              <a:spLocks/>
            </p:cNvSpPr>
            <p:nvPr/>
          </p:nvSpPr>
          <p:spPr>
            <a:xfrm>
              <a:off x="6290358" y="4411560"/>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6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600" dirty="0">
                <a:solidFill>
                  <a:schemeClr val="bg1">
                    <a:lumMod val="50000"/>
                  </a:schemeClr>
                </a:solidFill>
                <a:cs typeface="+mn-ea"/>
                <a:sym typeface="+mn-lt"/>
              </a:endParaRPr>
            </a:p>
          </p:txBody>
        </p:sp>
        <p:sp>
          <p:nvSpPr>
            <p:cNvPr id="24" name="Content Placeholder 2">
              <a:extLst>
                <a:ext uri="{FF2B5EF4-FFF2-40B4-BE49-F238E27FC236}">
                  <a16:creationId xmlns:a16="http://schemas.microsoft.com/office/drawing/2014/main" xmlns="" id="{F035858E-60E8-431C-A57D-B9ECAEFFE477}"/>
                </a:ext>
              </a:extLst>
            </p:cNvPr>
            <p:cNvSpPr txBox="1">
              <a:spLocks/>
            </p:cNvSpPr>
            <p:nvPr/>
          </p:nvSpPr>
          <p:spPr>
            <a:xfrm>
              <a:off x="8438965" y="4411560"/>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6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600" dirty="0">
                <a:solidFill>
                  <a:schemeClr val="bg1">
                    <a:lumMod val="50000"/>
                  </a:schemeClr>
                </a:solidFill>
                <a:cs typeface="+mn-ea"/>
                <a:sym typeface="+mn-lt"/>
              </a:endParaRPr>
            </a:p>
          </p:txBody>
        </p:sp>
      </p:grpSp>
    </p:spTree>
    <p:extLst>
      <p:ext uri="{BB962C8B-B14F-4D97-AF65-F5344CB8AC3E}">
        <p14:creationId xmlns:p14="http://schemas.microsoft.com/office/powerpoint/2010/main" val="337377511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工作岗位认知</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sp>
        <p:nvSpPr>
          <p:cNvPr id="5" name="Rectangle 3">
            <a:extLst>
              <a:ext uri="{FF2B5EF4-FFF2-40B4-BE49-F238E27FC236}">
                <a16:creationId xmlns:a16="http://schemas.microsoft.com/office/drawing/2014/main" xmlns="" id="{281F37D2-DE42-4D78-95D9-18ED0031824D}"/>
              </a:ext>
            </a:extLst>
          </p:cNvPr>
          <p:cNvSpPr/>
          <p:nvPr/>
        </p:nvSpPr>
        <p:spPr>
          <a:xfrm flipH="1">
            <a:off x="1448516" y="2015329"/>
            <a:ext cx="5267605" cy="3937075"/>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6" name="矩形 13">
            <a:extLst>
              <a:ext uri="{FF2B5EF4-FFF2-40B4-BE49-F238E27FC236}">
                <a16:creationId xmlns:a16="http://schemas.microsoft.com/office/drawing/2014/main" xmlns="" id="{BD9A09A0-2494-47EB-A39E-FA9ECB9A4FE8}"/>
              </a:ext>
            </a:extLst>
          </p:cNvPr>
          <p:cNvSpPr>
            <a:spLocks noChangeArrowheads="1"/>
          </p:cNvSpPr>
          <p:nvPr/>
        </p:nvSpPr>
        <p:spPr bwMode="auto">
          <a:xfrm>
            <a:off x="7121416" y="2137208"/>
            <a:ext cx="421531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点击加入标题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cs typeface="Calibri" pitchFamily="34" charset="0"/>
            </a:endParaRP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加入文字描述文案描述，文字描述文案描述表达。加入文字描述文案描述，文字描述文案描述表达。加入文字描述文案描述，文字描述文案描述表达。</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15">
            <a:extLst>
              <a:ext uri="{FF2B5EF4-FFF2-40B4-BE49-F238E27FC236}">
                <a16:creationId xmlns:a16="http://schemas.microsoft.com/office/drawing/2014/main" xmlns="" id="{B7626B3E-3AE8-4DF9-BC36-ABDF0F10D849}"/>
              </a:ext>
            </a:extLst>
          </p:cNvPr>
          <p:cNvSpPr>
            <a:spLocks noChangeArrowheads="1"/>
          </p:cNvSpPr>
          <p:nvPr/>
        </p:nvSpPr>
        <p:spPr bwMode="auto">
          <a:xfrm>
            <a:off x="7121417" y="4133352"/>
            <a:ext cx="421531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pPr>
            <a:r>
              <a:rPr lang="zh-CN" altLang="en-US" sz="2000" b="1" dirty="0">
                <a:solidFill>
                  <a:srgbClr val="FFFFFF">
                    <a:lumMod val="50000"/>
                  </a:srgbClr>
                </a:solidFill>
                <a:latin typeface="微软雅黑" panose="020B0503020204020204" pitchFamily="34" charset="-122"/>
                <a:ea typeface="微软雅黑" panose="020B0503020204020204" pitchFamily="34" charset="-122"/>
                <a:cs typeface="Calibri" pitchFamily="34" charset="0"/>
              </a:rPr>
              <a:t>点击加入标题</a:t>
            </a:r>
            <a:endParaRPr lang="en-US" altLang="zh-CN" sz="2000" b="1" dirty="0">
              <a:solidFill>
                <a:srgbClr val="FFFFFF">
                  <a:lumMod val="50000"/>
                </a:srgbClr>
              </a:solidFill>
              <a:latin typeface="微软雅黑" panose="020B0503020204020204" pitchFamily="34" charset="-122"/>
              <a:ea typeface="微软雅黑" panose="020B0503020204020204" pitchFamily="34" charset="-122"/>
              <a:cs typeface="Calibri" pitchFamily="34" charset="0"/>
            </a:endParaRPr>
          </a:p>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Calibri" pitchFamily="34" charset="0"/>
              </a:rPr>
              <a:t>加入文字描述文案描述，文字描述文案描述表达。加入文字描述文案描述，文字描述文案描述表达。加入文字描述文案描述，文字描述文案描述表达。</a:t>
            </a: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a:p>
            <a:pPr lvl="0">
              <a:lnSpc>
                <a:spcPct val="150000"/>
              </a:lnSpc>
            </a:pP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441021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工作岗位认知</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sp>
        <p:nvSpPr>
          <p:cNvPr id="5" name="Oval 1">
            <a:extLst>
              <a:ext uri="{FF2B5EF4-FFF2-40B4-BE49-F238E27FC236}">
                <a16:creationId xmlns:a16="http://schemas.microsoft.com/office/drawing/2014/main" xmlns="" id="{325D526E-ABA1-4A29-948A-D9628EA1644E}"/>
              </a:ext>
            </a:extLst>
          </p:cNvPr>
          <p:cNvSpPr/>
          <p:nvPr/>
        </p:nvSpPr>
        <p:spPr>
          <a:xfrm>
            <a:off x="1195941" y="2278816"/>
            <a:ext cx="769734" cy="769732"/>
          </a:xfrm>
          <a:prstGeom prst="ellipse">
            <a:avLst/>
          </a:prstGeom>
          <a:gradFill>
            <a:gsLst>
              <a:gs pos="0">
                <a:srgbClr val="6B71C5">
                  <a:alpha val="50000"/>
                </a:srgbClr>
              </a:gs>
              <a:gs pos="100000">
                <a:srgbClr val="22B1BF"/>
              </a:gs>
            </a:gsLst>
            <a:lin ang="2700000" scaled="0"/>
          </a:gra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6" name="Oval 2">
            <a:extLst>
              <a:ext uri="{FF2B5EF4-FFF2-40B4-BE49-F238E27FC236}">
                <a16:creationId xmlns:a16="http://schemas.microsoft.com/office/drawing/2014/main" xmlns="" id="{5B679EF2-06D8-4A30-ACAD-3DCB95B325BC}"/>
              </a:ext>
            </a:extLst>
          </p:cNvPr>
          <p:cNvSpPr/>
          <p:nvPr/>
        </p:nvSpPr>
        <p:spPr>
          <a:xfrm>
            <a:off x="1195941" y="3239758"/>
            <a:ext cx="769734" cy="769732"/>
          </a:xfrm>
          <a:prstGeom prst="ellipse">
            <a:avLst/>
          </a:prstGeom>
          <a:gradFill>
            <a:gsLst>
              <a:gs pos="0">
                <a:srgbClr val="6B71C5">
                  <a:alpha val="50000"/>
                </a:srgbClr>
              </a:gs>
              <a:gs pos="100000">
                <a:srgbClr val="22B1BF"/>
              </a:gs>
            </a:gsLst>
            <a:lin ang="2700000" scaled="0"/>
          </a:gra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0" name="Oval 3">
            <a:extLst>
              <a:ext uri="{FF2B5EF4-FFF2-40B4-BE49-F238E27FC236}">
                <a16:creationId xmlns:a16="http://schemas.microsoft.com/office/drawing/2014/main" xmlns="" id="{7FDD258E-7187-40EB-BE4C-C649FE60CF7A}"/>
              </a:ext>
            </a:extLst>
          </p:cNvPr>
          <p:cNvSpPr/>
          <p:nvPr/>
        </p:nvSpPr>
        <p:spPr>
          <a:xfrm>
            <a:off x="1195941" y="4166808"/>
            <a:ext cx="769734" cy="769732"/>
          </a:xfrm>
          <a:prstGeom prst="ellipse">
            <a:avLst/>
          </a:prstGeom>
          <a:gradFill>
            <a:gsLst>
              <a:gs pos="0">
                <a:srgbClr val="6B71C5">
                  <a:alpha val="50000"/>
                </a:srgbClr>
              </a:gs>
              <a:gs pos="100000">
                <a:srgbClr val="22B1BF"/>
              </a:gs>
            </a:gsLst>
            <a:lin ang="2700000" scaled="0"/>
          </a:gra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1" name="Oval 4">
            <a:extLst>
              <a:ext uri="{FF2B5EF4-FFF2-40B4-BE49-F238E27FC236}">
                <a16:creationId xmlns:a16="http://schemas.microsoft.com/office/drawing/2014/main" xmlns="" id="{AC699ED6-F544-4CCB-BE0E-A51ECDD4EC06}"/>
              </a:ext>
            </a:extLst>
          </p:cNvPr>
          <p:cNvSpPr/>
          <p:nvPr/>
        </p:nvSpPr>
        <p:spPr>
          <a:xfrm>
            <a:off x="1195941" y="5174208"/>
            <a:ext cx="769734" cy="769732"/>
          </a:xfrm>
          <a:prstGeom prst="ellipse">
            <a:avLst/>
          </a:prstGeom>
          <a:gradFill>
            <a:gsLst>
              <a:gs pos="0">
                <a:srgbClr val="6B71C5">
                  <a:alpha val="50000"/>
                </a:srgbClr>
              </a:gs>
              <a:gs pos="100000">
                <a:srgbClr val="22B1BF"/>
              </a:gs>
            </a:gsLst>
            <a:lin ang="2700000" scaled="0"/>
          </a:gra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2" name="Subtitle 2">
            <a:extLst>
              <a:ext uri="{FF2B5EF4-FFF2-40B4-BE49-F238E27FC236}">
                <a16:creationId xmlns:a16="http://schemas.microsoft.com/office/drawing/2014/main" xmlns="" id="{35106969-3AE7-497A-8D6E-F452ACFF3694}"/>
              </a:ext>
            </a:extLst>
          </p:cNvPr>
          <p:cNvSpPr txBox="1"/>
          <p:nvPr/>
        </p:nvSpPr>
        <p:spPr>
          <a:xfrm>
            <a:off x="2163466" y="2223750"/>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3" name="Subtitle 2">
            <a:extLst>
              <a:ext uri="{FF2B5EF4-FFF2-40B4-BE49-F238E27FC236}">
                <a16:creationId xmlns:a16="http://schemas.microsoft.com/office/drawing/2014/main" xmlns="" id="{6484EFC2-2207-44F7-8170-2A6F126D7509}"/>
              </a:ext>
            </a:extLst>
          </p:cNvPr>
          <p:cNvSpPr txBox="1"/>
          <p:nvPr/>
        </p:nvSpPr>
        <p:spPr>
          <a:xfrm>
            <a:off x="2163466" y="3239059"/>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4" name="Subtitle 2">
            <a:extLst>
              <a:ext uri="{FF2B5EF4-FFF2-40B4-BE49-F238E27FC236}">
                <a16:creationId xmlns:a16="http://schemas.microsoft.com/office/drawing/2014/main" xmlns="" id="{9CBDDC2B-8662-48C3-A3F9-A9AAAFB2F375}"/>
              </a:ext>
            </a:extLst>
          </p:cNvPr>
          <p:cNvSpPr txBox="1"/>
          <p:nvPr/>
        </p:nvSpPr>
        <p:spPr>
          <a:xfrm>
            <a:off x="2163466" y="4169636"/>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5" name="Subtitle 2">
            <a:extLst>
              <a:ext uri="{FF2B5EF4-FFF2-40B4-BE49-F238E27FC236}">
                <a16:creationId xmlns:a16="http://schemas.microsoft.com/office/drawing/2014/main" xmlns="" id="{9F4413A6-FEEF-4854-9AF6-27BD7488CC58}"/>
              </a:ext>
            </a:extLst>
          </p:cNvPr>
          <p:cNvSpPr txBox="1"/>
          <p:nvPr/>
        </p:nvSpPr>
        <p:spPr>
          <a:xfrm>
            <a:off x="2163466" y="5156031"/>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6" name="Subtitle 2">
            <a:extLst>
              <a:ext uri="{FF2B5EF4-FFF2-40B4-BE49-F238E27FC236}">
                <a16:creationId xmlns:a16="http://schemas.microsoft.com/office/drawing/2014/main" xmlns="" id="{93346FBA-B207-4505-9CDB-6A183652EE3F}"/>
              </a:ext>
            </a:extLst>
          </p:cNvPr>
          <p:cNvSpPr txBox="1"/>
          <p:nvPr/>
        </p:nvSpPr>
        <p:spPr>
          <a:xfrm>
            <a:off x="1216494" y="2436088"/>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17" name="Subtitle 2">
            <a:extLst>
              <a:ext uri="{FF2B5EF4-FFF2-40B4-BE49-F238E27FC236}">
                <a16:creationId xmlns:a16="http://schemas.microsoft.com/office/drawing/2014/main" xmlns="" id="{A1718723-1CBD-41DD-8EB5-22B46B8E7F86}"/>
              </a:ext>
            </a:extLst>
          </p:cNvPr>
          <p:cNvSpPr txBox="1"/>
          <p:nvPr/>
        </p:nvSpPr>
        <p:spPr>
          <a:xfrm>
            <a:off x="1207087" y="3400742"/>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55%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18" name="Subtitle 2">
            <a:extLst>
              <a:ext uri="{FF2B5EF4-FFF2-40B4-BE49-F238E27FC236}">
                <a16:creationId xmlns:a16="http://schemas.microsoft.com/office/drawing/2014/main" xmlns="" id="{C317BE3B-C329-426A-B263-A8B5CAA61489}"/>
              </a:ext>
            </a:extLst>
          </p:cNvPr>
          <p:cNvSpPr txBox="1"/>
          <p:nvPr/>
        </p:nvSpPr>
        <p:spPr>
          <a:xfrm>
            <a:off x="1216494" y="4336712"/>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19" name="Subtitle 2">
            <a:extLst>
              <a:ext uri="{FF2B5EF4-FFF2-40B4-BE49-F238E27FC236}">
                <a16:creationId xmlns:a16="http://schemas.microsoft.com/office/drawing/2014/main" xmlns="" id="{2677F632-6FEE-4555-BBFE-3D1295ED7568}"/>
              </a:ext>
            </a:extLst>
          </p:cNvPr>
          <p:cNvSpPr txBox="1"/>
          <p:nvPr/>
        </p:nvSpPr>
        <p:spPr>
          <a:xfrm>
            <a:off x="1216494" y="5334172"/>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80%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20" name="组合 19">
            <a:extLst>
              <a:ext uri="{FF2B5EF4-FFF2-40B4-BE49-F238E27FC236}">
                <a16:creationId xmlns:a16="http://schemas.microsoft.com/office/drawing/2014/main" xmlns="" id="{CCD1BAFD-75E8-4EC9-9722-4199AD91B46D}"/>
              </a:ext>
            </a:extLst>
          </p:cNvPr>
          <p:cNvGrpSpPr/>
          <p:nvPr/>
        </p:nvGrpSpPr>
        <p:grpSpPr>
          <a:xfrm>
            <a:off x="6322753" y="2295516"/>
            <a:ext cx="4910036" cy="3625995"/>
            <a:chOff x="4283968" y="1172870"/>
            <a:chExt cx="3744416" cy="2765198"/>
          </a:xfrm>
        </p:grpSpPr>
        <p:cxnSp>
          <p:nvCxnSpPr>
            <p:cNvPr id="21" name="直接连接符 20">
              <a:extLst>
                <a:ext uri="{FF2B5EF4-FFF2-40B4-BE49-F238E27FC236}">
                  <a16:creationId xmlns:a16="http://schemas.microsoft.com/office/drawing/2014/main" xmlns="" id="{A4AA15CD-726B-4064-BA4C-E73A490EB12E}"/>
                </a:ext>
              </a:extLst>
            </p:cNvPr>
            <p:cNvCxnSpPr/>
            <p:nvPr/>
          </p:nvCxnSpPr>
          <p:spPr>
            <a:xfrm>
              <a:off x="4283968" y="3435846"/>
              <a:ext cx="374441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TextBox 8">
              <a:extLst>
                <a:ext uri="{FF2B5EF4-FFF2-40B4-BE49-F238E27FC236}">
                  <a16:creationId xmlns:a16="http://schemas.microsoft.com/office/drawing/2014/main" xmlns="" id="{9447286A-79B4-4A31-A689-E8A73A07D00C}"/>
                </a:ext>
              </a:extLst>
            </p:cNvPr>
            <p:cNvSpPr txBox="1"/>
            <p:nvPr/>
          </p:nvSpPr>
          <p:spPr>
            <a:xfrm>
              <a:off x="4657466" y="3445173"/>
              <a:ext cx="3051252" cy="492895"/>
            </a:xfrm>
            <a:prstGeom prst="rect">
              <a:avLst/>
            </a:prstGeom>
            <a:noFill/>
          </p:spPr>
          <p:txBody>
            <a:bodyPr wrap="squar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3" name="组合 22">
              <a:extLst>
                <a:ext uri="{FF2B5EF4-FFF2-40B4-BE49-F238E27FC236}">
                  <a16:creationId xmlns:a16="http://schemas.microsoft.com/office/drawing/2014/main" xmlns="" id="{E6304DCD-5B40-44AA-A73B-BF6365EF1FD6}"/>
                </a:ext>
              </a:extLst>
            </p:cNvPr>
            <p:cNvGrpSpPr/>
            <p:nvPr/>
          </p:nvGrpSpPr>
          <p:grpSpPr>
            <a:xfrm>
              <a:off x="4499992" y="1172870"/>
              <a:ext cx="1030446" cy="1030446"/>
              <a:chOff x="4499992" y="1172870"/>
              <a:chExt cx="1030446" cy="1030446"/>
            </a:xfrm>
          </p:grpSpPr>
          <p:sp>
            <p:nvSpPr>
              <p:cNvPr id="44" name="矩形 43">
                <a:extLst>
                  <a:ext uri="{FF2B5EF4-FFF2-40B4-BE49-F238E27FC236}">
                    <a16:creationId xmlns:a16="http://schemas.microsoft.com/office/drawing/2014/main" xmlns="" id="{F2C461CA-8CC7-41D7-A090-230C55340D46}"/>
                  </a:ext>
                </a:extLst>
              </p:cNvPr>
              <p:cNvSpPr/>
              <p:nvPr/>
            </p:nvSpPr>
            <p:spPr>
              <a:xfrm>
                <a:off x="4499992" y="1172870"/>
                <a:ext cx="1030446" cy="1030446"/>
              </a:xfrm>
              <a:prstGeom prst="rect">
                <a:avLst/>
              </a:prstGeom>
              <a:gradFill>
                <a:gsLst>
                  <a:gs pos="0">
                    <a:srgbClr val="6B71C5">
                      <a:alpha val="50000"/>
                    </a:srgbClr>
                  </a:gs>
                  <a:gs pos="100000">
                    <a:srgbClr val="22B1BF"/>
                  </a:gs>
                </a:gsLst>
                <a:lin ang="27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45" name="矩形 44">
                <a:extLst>
                  <a:ext uri="{FF2B5EF4-FFF2-40B4-BE49-F238E27FC236}">
                    <a16:creationId xmlns:a16="http://schemas.microsoft.com/office/drawing/2014/main" xmlns="" id="{2E9DFE95-ED92-4E1A-95D5-37D4164C4790}"/>
                  </a:ext>
                </a:extLst>
              </p:cNvPr>
              <p:cNvSpPr/>
              <p:nvPr/>
            </p:nvSpPr>
            <p:spPr>
              <a:xfrm>
                <a:off x="4732704" y="1334150"/>
                <a:ext cx="565019" cy="539837"/>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24" name="组合 23">
              <a:extLst>
                <a:ext uri="{FF2B5EF4-FFF2-40B4-BE49-F238E27FC236}">
                  <a16:creationId xmlns:a16="http://schemas.microsoft.com/office/drawing/2014/main" xmlns="" id="{A4634B5A-9857-4B9A-BAEE-632B64819ED7}"/>
                </a:ext>
              </a:extLst>
            </p:cNvPr>
            <p:cNvGrpSpPr/>
            <p:nvPr/>
          </p:nvGrpSpPr>
          <p:grpSpPr>
            <a:xfrm>
              <a:off x="6819997" y="1172870"/>
              <a:ext cx="1030446" cy="1030446"/>
              <a:chOff x="6819997" y="1172870"/>
              <a:chExt cx="1030446" cy="1030446"/>
            </a:xfrm>
          </p:grpSpPr>
          <p:sp>
            <p:nvSpPr>
              <p:cNvPr id="42" name="矩形 41">
                <a:extLst>
                  <a:ext uri="{FF2B5EF4-FFF2-40B4-BE49-F238E27FC236}">
                    <a16:creationId xmlns:a16="http://schemas.microsoft.com/office/drawing/2014/main" xmlns="" id="{A999F699-DB5F-46BD-9088-0C98C3D516F7}"/>
                  </a:ext>
                </a:extLst>
              </p:cNvPr>
              <p:cNvSpPr/>
              <p:nvPr/>
            </p:nvSpPr>
            <p:spPr>
              <a:xfrm>
                <a:off x="6819997" y="1172870"/>
                <a:ext cx="1030446" cy="1030446"/>
              </a:xfrm>
              <a:prstGeom prst="rect">
                <a:avLst/>
              </a:prstGeom>
              <a:gradFill>
                <a:gsLst>
                  <a:gs pos="0">
                    <a:srgbClr val="6B71C5">
                      <a:alpha val="50000"/>
                    </a:srgbClr>
                  </a:gs>
                  <a:gs pos="100000">
                    <a:srgbClr val="22B1BF"/>
                  </a:gs>
                </a:gsLst>
                <a:lin ang="27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xmlns="" id="{A9A67D92-F6C8-4394-AF2B-A9770A613240}"/>
                  </a:ext>
                </a:extLst>
              </p:cNvPr>
              <p:cNvSpPr/>
              <p:nvPr/>
            </p:nvSpPr>
            <p:spPr>
              <a:xfrm>
                <a:off x="7052709" y="1334150"/>
                <a:ext cx="565019" cy="539837"/>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25" name="组合 24">
              <a:extLst>
                <a:ext uri="{FF2B5EF4-FFF2-40B4-BE49-F238E27FC236}">
                  <a16:creationId xmlns:a16="http://schemas.microsoft.com/office/drawing/2014/main" xmlns="" id="{3BB14DB7-7B4F-43D2-A490-2A05EBEFCCEE}"/>
                </a:ext>
              </a:extLst>
            </p:cNvPr>
            <p:cNvGrpSpPr/>
            <p:nvPr/>
          </p:nvGrpSpPr>
          <p:grpSpPr>
            <a:xfrm>
              <a:off x="5667869" y="2279568"/>
              <a:ext cx="1030446" cy="1030446"/>
              <a:chOff x="5667869" y="2279568"/>
              <a:chExt cx="1030446" cy="1030446"/>
            </a:xfrm>
          </p:grpSpPr>
          <p:sp>
            <p:nvSpPr>
              <p:cNvPr id="40" name="矩形 39">
                <a:extLst>
                  <a:ext uri="{FF2B5EF4-FFF2-40B4-BE49-F238E27FC236}">
                    <a16:creationId xmlns:a16="http://schemas.microsoft.com/office/drawing/2014/main" xmlns="" id="{6AA66F84-F62C-4E18-8843-40CB4FF6ACD6}"/>
                  </a:ext>
                </a:extLst>
              </p:cNvPr>
              <p:cNvSpPr/>
              <p:nvPr/>
            </p:nvSpPr>
            <p:spPr>
              <a:xfrm>
                <a:off x="5667869" y="2279568"/>
                <a:ext cx="1030446" cy="1030446"/>
              </a:xfrm>
              <a:prstGeom prst="rect">
                <a:avLst/>
              </a:prstGeom>
              <a:gradFill>
                <a:gsLst>
                  <a:gs pos="0">
                    <a:srgbClr val="6B71C5">
                      <a:alpha val="50000"/>
                    </a:srgbClr>
                  </a:gs>
                  <a:gs pos="100000">
                    <a:srgbClr val="22B1BF"/>
                  </a:gs>
                </a:gsLst>
                <a:lin ang="27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4736278B-6018-477C-AAEC-DEACEC8349FC}"/>
                  </a:ext>
                </a:extLst>
              </p:cNvPr>
              <p:cNvSpPr/>
              <p:nvPr/>
            </p:nvSpPr>
            <p:spPr>
              <a:xfrm>
                <a:off x="5900581" y="2440848"/>
                <a:ext cx="565019" cy="539837"/>
              </a:xfrm>
              <a:prstGeom prst="rect">
                <a:avLst/>
              </a:prstGeom>
            </p:spPr>
            <p:txBody>
              <a:bodyPr wrap="none">
                <a:spAutoFit/>
              </a:bodyPr>
              <a:lstStyle/>
              <a:p>
                <a:pPr algn="ctr"/>
                <a:r>
                  <a:rPr lang="en-US" altLang="zh-CN" sz="2000" b="1" dirty="0">
                    <a:solidFill>
                      <a:schemeClr val="bg1"/>
                    </a:solidFill>
                  </a:rPr>
                  <a:t>TEXT</a:t>
                </a:r>
              </a:p>
              <a:p>
                <a:pPr algn="ctr"/>
                <a:r>
                  <a:rPr lang="en-US" altLang="zh-CN" sz="2000" b="1" dirty="0">
                    <a:solidFill>
                      <a:schemeClr val="bg1"/>
                    </a:solidFill>
                  </a:rPr>
                  <a:t>HERE</a:t>
                </a:r>
                <a:endParaRPr lang="zh-CN" altLang="en-US" sz="2000" b="1" dirty="0">
                  <a:solidFill>
                    <a:schemeClr val="bg1"/>
                  </a:solidFill>
                </a:endParaRPr>
              </a:p>
            </p:txBody>
          </p:sp>
        </p:grpSp>
        <p:grpSp>
          <p:nvGrpSpPr>
            <p:cNvPr id="26" name="组合 25">
              <a:extLst>
                <a:ext uri="{FF2B5EF4-FFF2-40B4-BE49-F238E27FC236}">
                  <a16:creationId xmlns:a16="http://schemas.microsoft.com/office/drawing/2014/main" xmlns="" id="{119EF48B-2C86-4580-BF1B-82579711FA19}"/>
                </a:ext>
              </a:extLst>
            </p:cNvPr>
            <p:cNvGrpSpPr/>
            <p:nvPr/>
          </p:nvGrpSpPr>
          <p:grpSpPr>
            <a:xfrm>
              <a:off x="4499992" y="2279568"/>
              <a:ext cx="1030446" cy="1030446"/>
              <a:chOff x="4499992" y="2279568"/>
              <a:chExt cx="1030446" cy="1030446"/>
            </a:xfrm>
          </p:grpSpPr>
          <p:sp>
            <p:nvSpPr>
              <p:cNvPr id="35" name="矩形 34">
                <a:extLst>
                  <a:ext uri="{FF2B5EF4-FFF2-40B4-BE49-F238E27FC236}">
                    <a16:creationId xmlns:a16="http://schemas.microsoft.com/office/drawing/2014/main" xmlns="" id="{05A78D24-7375-42C7-8C95-0276D0076662}"/>
                  </a:ext>
                </a:extLst>
              </p:cNvPr>
              <p:cNvSpPr/>
              <p:nvPr/>
            </p:nvSpPr>
            <p:spPr>
              <a:xfrm>
                <a:off x="4499992" y="2279568"/>
                <a:ext cx="1030446" cy="1030446"/>
              </a:xfrm>
              <a:prstGeom prst="rect">
                <a:avLst/>
              </a:prstGeom>
              <a:gradFill>
                <a:gsLst>
                  <a:gs pos="0">
                    <a:srgbClr val="6B71C5">
                      <a:alpha val="50000"/>
                    </a:srgbClr>
                  </a:gs>
                  <a:gs pos="100000">
                    <a:srgbClr val="22B1BF"/>
                  </a:gs>
                </a:gsLst>
                <a:lin ang="27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xmlns="" id="{F5D6D71B-E1C1-410C-A518-B8A2C2FF6CCD}"/>
                  </a:ext>
                </a:extLst>
              </p:cNvPr>
              <p:cNvGrpSpPr/>
              <p:nvPr/>
            </p:nvGrpSpPr>
            <p:grpSpPr>
              <a:xfrm>
                <a:off x="4745340" y="2608983"/>
                <a:ext cx="539750" cy="539751"/>
                <a:chOff x="568325" y="5842000"/>
                <a:chExt cx="539750" cy="539751"/>
              </a:xfrm>
            </p:grpSpPr>
            <p:sp>
              <p:nvSpPr>
                <p:cNvPr id="37" name="Freeform 7">
                  <a:extLst>
                    <a:ext uri="{FF2B5EF4-FFF2-40B4-BE49-F238E27FC236}">
                      <a16:creationId xmlns:a16="http://schemas.microsoft.com/office/drawing/2014/main" xmlns="" id="{D585CECC-0DC1-4BFD-9AC1-CC4370B8BAF2}"/>
                    </a:ext>
                  </a:extLst>
                </p:cNvPr>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
                  <a:extLst>
                    <a:ext uri="{FF2B5EF4-FFF2-40B4-BE49-F238E27FC236}">
                      <a16:creationId xmlns:a16="http://schemas.microsoft.com/office/drawing/2014/main" xmlns="" id="{B203AC26-BE8C-45EC-863A-C5393A0A0324}"/>
                    </a:ext>
                  </a:extLst>
                </p:cNvPr>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
                  <a:extLst>
                    <a:ext uri="{FF2B5EF4-FFF2-40B4-BE49-F238E27FC236}">
                      <a16:creationId xmlns:a16="http://schemas.microsoft.com/office/drawing/2014/main" xmlns="" id="{E3AADFBD-6711-4988-8500-25331A762471}"/>
                    </a:ext>
                  </a:extLst>
                </p:cNvPr>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a:extLst>
                <a:ext uri="{FF2B5EF4-FFF2-40B4-BE49-F238E27FC236}">
                  <a16:creationId xmlns:a16="http://schemas.microsoft.com/office/drawing/2014/main" xmlns="" id="{22E7666E-AF64-419B-8F31-E372E3225CDC}"/>
                </a:ext>
              </a:extLst>
            </p:cNvPr>
            <p:cNvGrpSpPr/>
            <p:nvPr/>
          </p:nvGrpSpPr>
          <p:grpSpPr>
            <a:xfrm>
              <a:off x="6819997" y="2279568"/>
              <a:ext cx="1030446" cy="1030446"/>
              <a:chOff x="6819997" y="2279568"/>
              <a:chExt cx="1030446" cy="1030446"/>
            </a:xfrm>
          </p:grpSpPr>
          <p:sp>
            <p:nvSpPr>
              <p:cNvPr id="33" name="矩形 32">
                <a:extLst>
                  <a:ext uri="{FF2B5EF4-FFF2-40B4-BE49-F238E27FC236}">
                    <a16:creationId xmlns:a16="http://schemas.microsoft.com/office/drawing/2014/main" xmlns="" id="{49AFE0B2-C412-454A-BC91-2B629D7F3C87}"/>
                  </a:ext>
                </a:extLst>
              </p:cNvPr>
              <p:cNvSpPr/>
              <p:nvPr/>
            </p:nvSpPr>
            <p:spPr>
              <a:xfrm>
                <a:off x="6819997" y="2279568"/>
                <a:ext cx="1030446" cy="1030446"/>
              </a:xfrm>
              <a:prstGeom prst="rect">
                <a:avLst/>
              </a:prstGeom>
              <a:gradFill>
                <a:gsLst>
                  <a:gs pos="0">
                    <a:srgbClr val="6B71C5">
                      <a:alpha val="50000"/>
                    </a:srgbClr>
                  </a:gs>
                  <a:gs pos="100000">
                    <a:srgbClr val="22B1BF"/>
                  </a:gs>
                </a:gsLst>
                <a:lin ang="27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11">
                <a:extLst>
                  <a:ext uri="{FF2B5EF4-FFF2-40B4-BE49-F238E27FC236}">
                    <a16:creationId xmlns:a16="http://schemas.microsoft.com/office/drawing/2014/main" xmlns="" id="{974E58C7-DE66-4CD7-AE81-3490A0AA852E}"/>
                  </a:ext>
                </a:extLst>
              </p:cNvPr>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a:extLst>
                <a:ext uri="{FF2B5EF4-FFF2-40B4-BE49-F238E27FC236}">
                  <a16:creationId xmlns:a16="http://schemas.microsoft.com/office/drawing/2014/main" xmlns="" id="{D7579DEA-4900-4A37-837F-A1BA97C32938}"/>
                </a:ext>
              </a:extLst>
            </p:cNvPr>
            <p:cNvGrpSpPr/>
            <p:nvPr/>
          </p:nvGrpSpPr>
          <p:grpSpPr>
            <a:xfrm>
              <a:off x="5667869" y="1172870"/>
              <a:ext cx="1030446" cy="1030446"/>
              <a:chOff x="5667869" y="1172870"/>
              <a:chExt cx="1030446" cy="1030446"/>
            </a:xfrm>
          </p:grpSpPr>
          <p:sp>
            <p:nvSpPr>
              <p:cNvPr id="29" name="矩形 28">
                <a:extLst>
                  <a:ext uri="{FF2B5EF4-FFF2-40B4-BE49-F238E27FC236}">
                    <a16:creationId xmlns:a16="http://schemas.microsoft.com/office/drawing/2014/main" xmlns="" id="{FB6585BD-F8DA-4A1F-87DE-C92E409ADECE}"/>
                  </a:ext>
                </a:extLst>
              </p:cNvPr>
              <p:cNvSpPr/>
              <p:nvPr/>
            </p:nvSpPr>
            <p:spPr>
              <a:xfrm>
                <a:off x="5667869" y="1172870"/>
                <a:ext cx="1030446" cy="1030446"/>
              </a:xfrm>
              <a:prstGeom prst="rect">
                <a:avLst/>
              </a:prstGeom>
              <a:gradFill>
                <a:gsLst>
                  <a:gs pos="0">
                    <a:srgbClr val="6B71C5">
                      <a:alpha val="50000"/>
                    </a:srgbClr>
                  </a:gs>
                  <a:gs pos="100000">
                    <a:srgbClr val="22B1BF"/>
                  </a:gs>
                </a:gsLst>
                <a:lin ang="2700000" scaled="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E2D1B0CB-6B77-4A0A-9021-07497FA805CC}"/>
                  </a:ext>
                </a:extLst>
              </p:cNvPr>
              <p:cNvGrpSpPr/>
              <p:nvPr/>
            </p:nvGrpSpPr>
            <p:grpSpPr>
              <a:xfrm>
                <a:off x="5907732" y="1400960"/>
                <a:ext cx="496888" cy="539751"/>
                <a:chOff x="5843588" y="533400"/>
                <a:chExt cx="496888" cy="539751"/>
              </a:xfrm>
            </p:grpSpPr>
            <p:sp>
              <p:nvSpPr>
                <p:cNvPr id="31" name="Freeform 70">
                  <a:extLst>
                    <a:ext uri="{FF2B5EF4-FFF2-40B4-BE49-F238E27FC236}">
                      <a16:creationId xmlns:a16="http://schemas.microsoft.com/office/drawing/2014/main" xmlns="" id="{D618309A-0321-4C5D-A9B6-B7111B4AD532}"/>
                    </a:ext>
                  </a:extLst>
                </p:cNvPr>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1">
                  <a:extLst>
                    <a:ext uri="{FF2B5EF4-FFF2-40B4-BE49-F238E27FC236}">
                      <a16:creationId xmlns:a16="http://schemas.microsoft.com/office/drawing/2014/main" xmlns="" id="{C9F384EC-3099-4971-B936-1E82586D163A}"/>
                    </a:ext>
                  </a:extLst>
                </p:cNvPr>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15127817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75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工作岗位认知</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4">
            <a:extLst>
              <a:ext uri="{FF2B5EF4-FFF2-40B4-BE49-F238E27FC236}">
                <a16:creationId xmlns:a16="http://schemas.microsoft.com/office/drawing/2014/main" xmlns="" id="{89B7BDE2-1435-4F19-855B-5A30545D194F}"/>
              </a:ext>
            </a:extLst>
          </p:cNvPr>
          <p:cNvGrpSpPr/>
          <p:nvPr/>
        </p:nvGrpSpPr>
        <p:grpSpPr>
          <a:xfrm>
            <a:off x="3886722" y="2962955"/>
            <a:ext cx="831850" cy="830262"/>
            <a:chOff x="3241675" y="2678113"/>
            <a:chExt cx="831850" cy="830262"/>
          </a:xfrm>
        </p:grpSpPr>
        <p:sp>
          <p:nvSpPr>
            <p:cNvPr id="6" name="Oval 7">
              <a:extLst>
                <a:ext uri="{FF2B5EF4-FFF2-40B4-BE49-F238E27FC236}">
                  <a16:creationId xmlns:a16="http://schemas.microsoft.com/office/drawing/2014/main" xmlns="" id="{60428309-2C64-4DA0-A6F7-EA205EA9968A}"/>
                </a:ext>
              </a:extLst>
            </p:cNvPr>
            <p:cNvSpPr>
              <a:spLocks noChangeArrowheads="1"/>
            </p:cNvSpPr>
            <p:nvPr/>
          </p:nvSpPr>
          <p:spPr bwMode="auto">
            <a:xfrm>
              <a:off x="3241675" y="2678113"/>
              <a:ext cx="831850" cy="830262"/>
            </a:xfrm>
            <a:prstGeom prst="ellipse">
              <a:avLst/>
            </a:prstGeom>
            <a:gradFill>
              <a:gsLst>
                <a:gs pos="0">
                  <a:srgbClr val="6B71C5">
                    <a:alpha val="50000"/>
                  </a:srgbClr>
                </a:gs>
                <a:gs pos="100000">
                  <a:srgbClr val="22B1BF"/>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sz="1600" dirty="0">
                <a:latin typeface="微软雅黑" panose="020B0503020204020204" pitchFamily="34" charset="-122"/>
                <a:ea typeface="微软雅黑" panose="020B0503020204020204" pitchFamily="34" charset="-122"/>
              </a:endParaRPr>
            </a:p>
          </p:txBody>
        </p:sp>
        <p:sp>
          <p:nvSpPr>
            <p:cNvPr id="10" name="Freeform 10">
              <a:extLst>
                <a:ext uri="{FF2B5EF4-FFF2-40B4-BE49-F238E27FC236}">
                  <a16:creationId xmlns:a16="http://schemas.microsoft.com/office/drawing/2014/main" xmlns="" id="{FDBC61F2-FF23-4434-8CE6-C2066EC658B1}"/>
                </a:ext>
              </a:extLst>
            </p:cNvPr>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11" name="Freeform 11">
              <a:extLst>
                <a:ext uri="{FF2B5EF4-FFF2-40B4-BE49-F238E27FC236}">
                  <a16:creationId xmlns:a16="http://schemas.microsoft.com/office/drawing/2014/main" xmlns="" id="{B5AC083E-DDD6-4DCA-8623-CA8DAFC9863C}"/>
                </a:ext>
              </a:extLst>
            </p:cNvPr>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xmlns="" id="{06C2D7DD-90E5-4171-BB98-50D57AAB6140}"/>
              </a:ext>
            </a:extLst>
          </p:cNvPr>
          <p:cNvGrpSpPr/>
          <p:nvPr/>
        </p:nvGrpSpPr>
        <p:grpSpPr>
          <a:xfrm>
            <a:off x="3370785" y="1883455"/>
            <a:ext cx="831850" cy="831850"/>
            <a:chOff x="2725738" y="1484313"/>
            <a:chExt cx="831850" cy="831850"/>
          </a:xfrm>
        </p:grpSpPr>
        <p:sp>
          <p:nvSpPr>
            <p:cNvPr id="13" name="Oval 6">
              <a:extLst>
                <a:ext uri="{FF2B5EF4-FFF2-40B4-BE49-F238E27FC236}">
                  <a16:creationId xmlns:a16="http://schemas.microsoft.com/office/drawing/2014/main" xmlns="" id="{C206178F-7D0C-414A-A9A2-313A2F724809}"/>
                </a:ext>
              </a:extLst>
            </p:cNvPr>
            <p:cNvSpPr>
              <a:spLocks noChangeArrowheads="1"/>
            </p:cNvSpPr>
            <p:nvPr/>
          </p:nvSpPr>
          <p:spPr bwMode="auto">
            <a:xfrm>
              <a:off x="2725738" y="1484313"/>
              <a:ext cx="831850" cy="831850"/>
            </a:xfrm>
            <a:prstGeom prst="ellipse">
              <a:avLst/>
            </a:prstGeom>
            <a:gradFill>
              <a:gsLst>
                <a:gs pos="0">
                  <a:srgbClr val="6B71C5">
                    <a:alpha val="50000"/>
                  </a:srgbClr>
                </a:gs>
                <a:gs pos="100000">
                  <a:srgbClr val="22B1BF"/>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sz="1600" dirty="0">
                <a:latin typeface="微软雅黑" panose="020B0503020204020204" pitchFamily="34" charset="-122"/>
                <a:ea typeface="微软雅黑" panose="020B0503020204020204" pitchFamily="34" charset="-122"/>
              </a:endParaRPr>
            </a:p>
          </p:txBody>
        </p:sp>
        <p:sp>
          <p:nvSpPr>
            <p:cNvPr id="14" name="Freeform 12">
              <a:extLst>
                <a:ext uri="{FF2B5EF4-FFF2-40B4-BE49-F238E27FC236}">
                  <a16:creationId xmlns:a16="http://schemas.microsoft.com/office/drawing/2014/main" xmlns="" id="{49B1B368-6DF1-40C2-B2CE-DEDBAD137149}"/>
                </a:ext>
              </a:extLst>
            </p:cNvPr>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15" name="Freeform 13">
              <a:extLst>
                <a:ext uri="{FF2B5EF4-FFF2-40B4-BE49-F238E27FC236}">
                  <a16:creationId xmlns:a16="http://schemas.microsoft.com/office/drawing/2014/main" xmlns="" id="{80DD44C9-7729-464B-9D49-1EE06297DFB4}"/>
                </a:ext>
              </a:extLst>
            </p:cNvPr>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xmlns="" id="{9B81D331-025A-4F70-9625-680E06495D44}"/>
              </a:ext>
            </a:extLst>
          </p:cNvPr>
          <p:cNvGrpSpPr/>
          <p:nvPr/>
        </p:nvGrpSpPr>
        <p:grpSpPr>
          <a:xfrm>
            <a:off x="3827985" y="4279592"/>
            <a:ext cx="831850" cy="831850"/>
            <a:chOff x="3241675" y="4133850"/>
            <a:chExt cx="831850" cy="831850"/>
          </a:xfrm>
        </p:grpSpPr>
        <p:sp>
          <p:nvSpPr>
            <p:cNvPr id="17" name="Oval 9">
              <a:extLst>
                <a:ext uri="{FF2B5EF4-FFF2-40B4-BE49-F238E27FC236}">
                  <a16:creationId xmlns:a16="http://schemas.microsoft.com/office/drawing/2014/main" xmlns="" id="{78AD8EC2-F71D-4865-8B69-B95C56B7CBA8}"/>
                </a:ext>
              </a:extLst>
            </p:cNvPr>
            <p:cNvSpPr>
              <a:spLocks noChangeArrowheads="1"/>
            </p:cNvSpPr>
            <p:nvPr/>
          </p:nvSpPr>
          <p:spPr bwMode="auto">
            <a:xfrm>
              <a:off x="3241675" y="4133850"/>
              <a:ext cx="831850" cy="831850"/>
            </a:xfrm>
            <a:prstGeom prst="ellipse">
              <a:avLst/>
            </a:prstGeom>
            <a:gradFill>
              <a:gsLst>
                <a:gs pos="0">
                  <a:srgbClr val="6B71C5">
                    <a:alpha val="50000"/>
                  </a:srgbClr>
                </a:gs>
                <a:gs pos="100000">
                  <a:srgbClr val="22B1BF"/>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sz="1600" dirty="0">
                <a:latin typeface="微软雅黑" panose="020B0503020204020204" pitchFamily="34" charset="-122"/>
                <a:ea typeface="微软雅黑" panose="020B0503020204020204" pitchFamily="34" charset="-122"/>
              </a:endParaRPr>
            </a:p>
          </p:txBody>
        </p:sp>
        <p:sp>
          <p:nvSpPr>
            <p:cNvPr id="18" name="Freeform 14">
              <a:extLst>
                <a:ext uri="{FF2B5EF4-FFF2-40B4-BE49-F238E27FC236}">
                  <a16:creationId xmlns:a16="http://schemas.microsoft.com/office/drawing/2014/main" xmlns="" id="{64B43054-1A7D-4752-B710-323F984CDD59}"/>
                </a:ext>
              </a:extLst>
            </p:cNvPr>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19" name="Freeform 15">
              <a:extLst>
                <a:ext uri="{FF2B5EF4-FFF2-40B4-BE49-F238E27FC236}">
                  <a16:creationId xmlns:a16="http://schemas.microsoft.com/office/drawing/2014/main" xmlns="" id="{A78E611F-62DB-4F57-AA31-9C923E322478}"/>
                </a:ext>
              </a:extLst>
            </p:cNvPr>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20" name="Freeform 16">
              <a:extLst>
                <a:ext uri="{FF2B5EF4-FFF2-40B4-BE49-F238E27FC236}">
                  <a16:creationId xmlns:a16="http://schemas.microsoft.com/office/drawing/2014/main" xmlns="" id="{FC518574-A716-47DD-802A-29A6FD143B5C}"/>
                </a:ext>
              </a:extLst>
            </p:cNvPr>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21" name="Freeform 17">
              <a:extLst>
                <a:ext uri="{FF2B5EF4-FFF2-40B4-BE49-F238E27FC236}">
                  <a16:creationId xmlns:a16="http://schemas.microsoft.com/office/drawing/2014/main" xmlns="" id="{841A65F5-8325-40FD-A3D9-BE6B30EF03A7}"/>
                </a:ext>
              </a:extLst>
            </p:cNvPr>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xmlns="" id="{6B380259-3206-4C9D-82DC-BE234FD3BFC5}"/>
              </a:ext>
            </a:extLst>
          </p:cNvPr>
          <p:cNvGrpSpPr/>
          <p:nvPr/>
        </p:nvGrpSpPr>
        <p:grpSpPr>
          <a:xfrm>
            <a:off x="3370785" y="5358492"/>
            <a:ext cx="831850" cy="830262"/>
            <a:chOff x="2725738" y="5327650"/>
            <a:chExt cx="831850" cy="830262"/>
          </a:xfrm>
        </p:grpSpPr>
        <p:sp>
          <p:nvSpPr>
            <p:cNvPr id="23" name="Oval 8">
              <a:extLst>
                <a:ext uri="{FF2B5EF4-FFF2-40B4-BE49-F238E27FC236}">
                  <a16:creationId xmlns:a16="http://schemas.microsoft.com/office/drawing/2014/main" xmlns="" id="{025FD29D-3059-4B16-ACC7-CEA66DA51795}"/>
                </a:ext>
              </a:extLst>
            </p:cNvPr>
            <p:cNvSpPr>
              <a:spLocks noChangeArrowheads="1"/>
            </p:cNvSpPr>
            <p:nvPr/>
          </p:nvSpPr>
          <p:spPr bwMode="auto">
            <a:xfrm>
              <a:off x="2725738" y="5327650"/>
              <a:ext cx="831850" cy="830262"/>
            </a:xfrm>
            <a:prstGeom prst="ellipse">
              <a:avLst/>
            </a:prstGeom>
            <a:gradFill>
              <a:gsLst>
                <a:gs pos="0">
                  <a:srgbClr val="6B71C5">
                    <a:alpha val="50000"/>
                  </a:srgbClr>
                </a:gs>
                <a:gs pos="100000">
                  <a:srgbClr val="22B1BF"/>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sz="1600" dirty="0">
                <a:latin typeface="微软雅黑" panose="020B0503020204020204" pitchFamily="34" charset="-122"/>
                <a:ea typeface="微软雅黑" panose="020B0503020204020204" pitchFamily="34" charset="-122"/>
              </a:endParaRPr>
            </a:p>
          </p:txBody>
        </p:sp>
        <p:sp>
          <p:nvSpPr>
            <p:cNvPr id="24" name="Freeform 18">
              <a:extLst>
                <a:ext uri="{FF2B5EF4-FFF2-40B4-BE49-F238E27FC236}">
                  <a16:creationId xmlns:a16="http://schemas.microsoft.com/office/drawing/2014/main" xmlns="" id="{193C0813-3268-447B-80E9-EDCAC47CE92E}"/>
                </a:ext>
              </a:extLst>
            </p:cNvPr>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3A2F3111-8A8C-40D9-8872-16AB0CD76BE8}"/>
              </a:ext>
            </a:extLst>
          </p:cNvPr>
          <p:cNvGrpSpPr/>
          <p:nvPr/>
        </p:nvGrpSpPr>
        <p:grpSpPr>
          <a:xfrm>
            <a:off x="1522935" y="3078842"/>
            <a:ext cx="1939925" cy="1939925"/>
            <a:chOff x="877888" y="2946400"/>
            <a:chExt cx="1939925" cy="1939925"/>
          </a:xfrm>
        </p:grpSpPr>
        <p:sp>
          <p:nvSpPr>
            <p:cNvPr id="26" name="Oval 5">
              <a:extLst>
                <a:ext uri="{FF2B5EF4-FFF2-40B4-BE49-F238E27FC236}">
                  <a16:creationId xmlns:a16="http://schemas.microsoft.com/office/drawing/2014/main" xmlns="" id="{C92CA5B8-13E6-4170-B776-E9CCB9B0AA35}"/>
                </a:ext>
              </a:extLst>
            </p:cNvPr>
            <p:cNvSpPr>
              <a:spLocks noChangeArrowheads="1"/>
            </p:cNvSpPr>
            <p:nvPr/>
          </p:nvSpPr>
          <p:spPr bwMode="auto">
            <a:xfrm>
              <a:off x="877888" y="2946400"/>
              <a:ext cx="1939925" cy="1939925"/>
            </a:xfrm>
            <a:prstGeom prst="ellipse">
              <a:avLst/>
            </a:prstGeom>
            <a:gradFill>
              <a:gsLst>
                <a:gs pos="0">
                  <a:srgbClr val="6B71C5">
                    <a:alpha val="50000"/>
                  </a:srgbClr>
                </a:gs>
                <a:gs pos="100000">
                  <a:srgbClr val="22B1BF"/>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sz="1600" dirty="0">
                <a:latin typeface="微软雅黑" panose="020B0503020204020204" pitchFamily="34" charset="-122"/>
                <a:ea typeface="微软雅黑" panose="020B0503020204020204" pitchFamily="34" charset="-122"/>
              </a:endParaRPr>
            </a:p>
          </p:txBody>
        </p:sp>
        <p:sp>
          <p:nvSpPr>
            <p:cNvPr id="27" name="TextBox 25">
              <a:extLst>
                <a:ext uri="{FF2B5EF4-FFF2-40B4-BE49-F238E27FC236}">
                  <a16:creationId xmlns:a16="http://schemas.microsoft.com/office/drawing/2014/main" xmlns="" id="{1064A732-2706-4457-935B-6271BC9D9A0F}"/>
                </a:ext>
              </a:extLst>
            </p:cNvPr>
            <p:cNvSpPr txBox="1"/>
            <p:nvPr/>
          </p:nvSpPr>
          <p:spPr>
            <a:xfrm>
              <a:off x="1078684" y="3193087"/>
              <a:ext cx="1538332" cy="1323439"/>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加入标题</a:t>
              </a:r>
            </a:p>
          </p:txBody>
        </p:sp>
      </p:grpSp>
      <p:sp>
        <p:nvSpPr>
          <p:cNvPr id="28" name="TextBox 26">
            <a:extLst>
              <a:ext uri="{FF2B5EF4-FFF2-40B4-BE49-F238E27FC236}">
                <a16:creationId xmlns:a16="http://schemas.microsoft.com/office/drawing/2014/main" xmlns="" id="{5D75C6C7-067E-4BA5-96CF-9643A6DD68CB}"/>
              </a:ext>
            </a:extLst>
          </p:cNvPr>
          <p:cNvSpPr txBox="1"/>
          <p:nvPr/>
        </p:nvSpPr>
        <p:spPr>
          <a:xfrm>
            <a:off x="4223148" y="1658610"/>
            <a:ext cx="1997346"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9" name="TextBox 27">
            <a:extLst>
              <a:ext uri="{FF2B5EF4-FFF2-40B4-BE49-F238E27FC236}">
                <a16:creationId xmlns:a16="http://schemas.microsoft.com/office/drawing/2014/main" xmlns="" id="{F2F47170-6900-47A3-8A48-D026FA777A7E}"/>
              </a:ext>
            </a:extLst>
          </p:cNvPr>
          <p:cNvSpPr txBox="1"/>
          <p:nvPr/>
        </p:nvSpPr>
        <p:spPr>
          <a:xfrm>
            <a:off x="4285553" y="2016961"/>
            <a:ext cx="6479511"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利用</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a:t>
            </a:r>
          </a:p>
        </p:txBody>
      </p:sp>
      <p:sp>
        <p:nvSpPr>
          <p:cNvPr id="30" name="TextBox 28">
            <a:extLst>
              <a:ext uri="{FF2B5EF4-FFF2-40B4-BE49-F238E27FC236}">
                <a16:creationId xmlns:a16="http://schemas.microsoft.com/office/drawing/2014/main" xmlns="" id="{7A0D2011-2A7C-408F-8ED2-774ECA703652}"/>
              </a:ext>
            </a:extLst>
          </p:cNvPr>
          <p:cNvSpPr txBox="1"/>
          <p:nvPr/>
        </p:nvSpPr>
        <p:spPr>
          <a:xfrm>
            <a:off x="4223148" y="5394766"/>
            <a:ext cx="1997346"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1" name="TextBox 29">
            <a:extLst>
              <a:ext uri="{FF2B5EF4-FFF2-40B4-BE49-F238E27FC236}">
                <a16:creationId xmlns:a16="http://schemas.microsoft.com/office/drawing/2014/main" xmlns="" id="{ED9488DF-2D45-40E5-96EE-E1C926D4BB1F}"/>
              </a:ext>
            </a:extLst>
          </p:cNvPr>
          <p:cNvSpPr txBox="1"/>
          <p:nvPr/>
        </p:nvSpPr>
        <p:spPr>
          <a:xfrm>
            <a:off x="4285553" y="5702046"/>
            <a:ext cx="6479511"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利用</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a:t>
            </a:r>
          </a:p>
        </p:txBody>
      </p:sp>
      <p:sp>
        <p:nvSpPr>
          <p:cNvPr id="32" name="TextBox 30">
            <a:extLst>
              <a:ext uri="{FF2B5EF4-FFF2-40B4-BE49-F238E27FC236}">
                <a16:creationId xmlns:a16="http://schemas.microsoft.com/office/drawing/2014/main" xmlns="" id="{85C2C970-5AB7-455C-969F-A4DF32549FB1}"/>
              </a:ext>
            </a:extLst>
          </p:cNvPr>
          <p:cNvSpPr txBox="1"/>
          <p:nvPr/>
        </p:nvSpPr>
        <p:spPr>
          <a:xfrm>
            <a:off x="4728115" y="4065498"/>
            <a:ext cx="1997346"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3" name="TextBox 31">
            <a:extLst>
              <a:ext uri="{FF2B5EF4-FFF2-40B4-BE49-F238E27FC236}">
                <a16:creationId xmlns:a16="http://schemas.microsoft.com/office/drawing/2014/main" xmlns="" id="{42A3C8F3-DC2F-4E86-8E31-46D9A7172C68}"/>
              </a:ext>
            </a:extLst>
          </p:cNvPr>
          <p:cNvSpPr txBox="1"/>
          <p:nvPr/>
        </p:nvSpPr>
        <p:spPr>
          <a:xfrm>
            <a:off x="4790520" y="4372778"/>
            <a:ext cx="6479511" cy="738664"/>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利用新浪微博来进行传播利用新浪微博来进行传播利用新浪微博来进行传播，利用新浪微博来进行传播利用新浪微博来进行传播利用新浪微博来进行传播。</a:t>
            </a:r>
          </a:p>
        </p:txBody>
      </p:sp>
      <p:sp>
        <p:nvSpPr>
          <p:cNvPr id="34" name="TextBox 32">
            <a:extLst>
              <a:ext uri="{FF2B5EF4-FFF2-40B4-BE49-F238E27FC236}">
                <a16:creationId xmlns:a16="http://schemas.microsoft.com/office/drawing/2014/main" xmlns="" id="{AFAA7125-595D-4874-B6BC-2400ABB7D4D4}"/>
              </a:ext>
            </a:extLst>
          </p:cNvPr>
          <p:cNvSpPr txBox="1"/>
          <p:nvPr/>
        </p:nvSpPr>
        <p:spPr>
          <a:xfrm>
            <a:off x="4728115" y="2784883"/>
            <a:ext cx="1997346"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5" name="TextBox 33">
            <a:extLst>
              <a:ext uri="{FF2B5EF4-FFF2-40B4-BE49-F238E27FC236}">
                <a16:creationId xmlns:a16="http://schemas.microsoft.com/office/drawing/2014/main" xmlns="" id="{26836973-4C89-4C25-8A53-EFA903CF657A}"/>
              </a:ext>
            </a:extLst>
          </p:cNvPr>
          <p:cNvSpPr txBox="1"/>
          <p:nvPr/>
        </p:nvSpPr>
        <p:spPr>
          <a:xfrm>
            <a:off x="4790520" y="3092163"/>
            <a:ext cx="6479511"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利用微信朋友圈间的传播，达到广告目的。利用微信朋友圈间的传播，达到广告目的，利用微信朋友圈间的传播，达到广告目。</a:t>
            </a:r>
          </a:p>
        </p:txBody>
      </p:sp>
    </p:spTree>
    <p:extLst>
      <p:ext uri="{BB962C8B-B14F-4D97-AF65-F5344CB8AC3E}">
        <p14:creationId xmlns:p14="http://schemas.microsoft.com/office/powerpoint/2010/main" val="17129078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childTnLst>
                          </p:cTn>
                        </p:par>
                        <p:par>
                          <p:cTn id="16" fill="hold">
                            <p:stCondLst>
                              <p:cond delay="1750"/>
                            </p:stCondLst>
                            <p:childTnLst>
                              <p:par>
                                <p:cTn id="17" presetID="1"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56" presetClass="path" presetSubtype="0" accel="50000" decel="50000" fill="hold" nodeType="withEffect">
                                  <p:stCondLst>
                                    <p:cond delay="0"/>
                                  </p:stCondLst>
                                  <p:childTnLst>
                                    <p:animMotion origin="layout" path="M 2.36113E-6 -3.33333E-6 L -0.1059 0.29653 " pathEditMode="relative" rAng="0" ptsTypes="AA">
                                      <p:cBhvr>
                                        <p:cTn id="20" dur="500" spd="-100000" fill="hold"/>
                                        <p:tgtEl>
                                          <p:spTgt spid="12"/>
                                        </p:tgtEl>
                                        <p:attrNameLst>
                                          <p:attrName>ppt_x</p:attrName>
                                          <p:attrName>ppt_y</p:attrName>
                                        </p:attrNameLst>
                                      </p:cBhvr>
                                      <p:rCtr x="-5295" y="14815"/>
                                    </p:animMotion>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56" presetClass="path" presetSubtype="0" accel="50000" decel="50000" fill="hold" nodeType="withEffect">
                                  <p:stCondLst>
                                    <p:cond delay="0"/>
                                  </p:stCondLst>
                                  <p:childTnLst>
                                    <p:animMotion origin="layout" path="M 3.1885E-6 4.07407E-6 L -0.14818 0.12268 " pathEditMode="relative" rAng="0" ptsTypes="AA">
                                      <p:cBhvr>
                                        <p:cTn id="24" dur="500" spd="-100000" fill="hold"/>
                                        <p:tgtEl>
                                          <p:spTgt spid="5"/>
                                        </p:tgtEl>
                                        <p:attrNameLst>
                                          <p:attrName>ppt_x</p:attrName>
                                          <p:attrName>ppt_y</p:attrName>
                                        </p:attrNameLst>
                                      </p:cBhvr>
                                      <p:rCtr x="-7415" y="6134"/>
                                    </p:animMotion>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56" presetClass="path" presetSubtype="0" accel="50000" decel="50000" fill="hold" nodeType="withEffect">
                                  <p:stCondLst>
                                    <p:cond delay="0"/>
                                  </p:stCondLst>
                                  <p:childTnLst>
                                    <p:animMotion origin="layout" path="M 3.1885E-6 4.07407E-6 L -0.14818 -0.08982 " pathEditMode="relative" rAng="0" ptsTypes="AA">
                                      <p:cBhvr>
                                        <p:cTn id="28" dur="500" spd="-100000" fill="hold"/>
                                        <p:tgtEl>
                                          <p:spTgt spid="16"/>
                                        </p:tgtEl>
                                        <p:attrNameLst>
                                          <p:attrName>ppt_x</p:attrName>
                                          <p:attrName>ppt_y</p:attrName>
                                        </p:attrNameLst>
                                      </p:cBhvr>
                                      <p:rCtr x="-7415" y="-4491"/>
                                    </p:animMotion>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56" presetClass="path" presetSubtype="0" accel="50000" decel="50000" fill="hold" nodeType="withEffect">
                                  <p:stCondLst>
                                    <p:cond delay="0"/>
                                  </p:stCondLst>
                                  <p:childTnLst>
                                    <p:animMotion origin="layout" path="M 2.36113E-6 1.48148E-6 L -0.1059 -0.26366 " pathEditMode="relative" rAng="0" ptsTypes="AA">
                                      <p:cBhvr>
                                        <p:cTn id="32" dur="500" spd="-100000" fill="hold"/>
                                        <p:tgtEl>
                                          <p:spTgt spid="22"/>
                                        </p:tgtEl>
                                        <p:attrNameLst>
                                          <p:attrName>ppt_x</p:attrName>
                                          <p:attrName>ppt_y</p:attrName>
                                        </p:attrNameLst>
                                      </p:cBhvr>
                                      <p:rCtr x="-5295" y="-13194"/>
                                    </p:animMotion>
                                  </p:childTnLst>
                                </p:cTn>
                              </p:par>
                            </p:childTnLst>
                          </p:cTn>
                        </p:par>
                        <p:par>
                          <p:cTn id="33" fill="hold">
                            <p:stCondLst>
                              <p:cond delay="2250"/>
                            </p:stCondLst>
                            <p:childTnLst>
                              <p:par>
                                <p:cTn id="34" presetID="31"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ppt_w</p:attrName>
                                        </p:attrNameLst>
                                      </p:cBhvr>
                                      <p:tavLst>
                                        <p:tav tm="0">
                                          <p:val>
                                            <p:fltVal val="0"/>
                                          </p:val>
                                        </p:tav>
                                        <p:tav tm="100000">
                                          <p:val>
                                            <p:strVal val="#ppt_w"/>
                                          </p:val>
                                        </p:tav>
                                      </p:tavLst>
                                    </p:anim>
                                    <p:anim calcmode="lin" valueType="num">
                                      <p:cBhvr>
                                        <p:cTn id="37" dur="300" fill="hold"/>
                                        <p:tgtEl>
                                          <p:spTgt spid="28"/>
                                        </p:tgtEl>
                                        <p:attrNameLst>
                                          <p:attrName>ppt_h</p:attrName>
                                        </p:attrNameLst>
                                      </p:cBhvr>
                                      <p:tavLst>
                                        <p:tav tm="0">
                                          <p:val>
                                            <p:fltVal val="0"/>
                                          </p:val>
                                        </p:tav>
                                        <p:tav tm="100000">
                                          <p:val>
                                            <p:strVal val="#ppt_h"/>
                                          </p:val>
                                        </p:tav>
                                      </p:tavLst>
                                    </p:anim>
                                    <p:anim calcmode="lin" valueType="num">
                                      <p:cBhvr>
                                        <p:cTn id="38" dur="300" fill="hold"/>
                                        <p:tgtEl>
                                          <p:spTgt spid="28"/>
                                        </p:tgtEl>
                                        <p:attrNameLst>
                                          <p:attrName>style.rotation</p:attrName>
                                        </p:attrNameLst>
                                      </p:cBhvr>
                                      <p:tavLst>
                                        <p:tav tm="0">
                                          <p:val>
                                            <p:fltVal val="90"/>
                                          </p:val>
                                        </p:tav>
                                        <p:tav tm="100000">
                                          <p:val>
                                            <p:fltVal val="0"/>
                                          </p:val>
                                        </p:tav>
                                      </p:tavLst>
                                    </p:anim>
                                    <p:animEffect transition="in" filter="fade">
                                      <p:cBhvr>
                                        <p:cTn id="39" dur="300"/>
                                        <p:tgtEl>
                                          <p:spTgt spid="28"/>
                                        </p:tgtEl>
                                      </p:cBhvr>
                                    </p:animEffect>
                                  </p:childTnLst>
                                </p:cTn>
                              </p:par>
                            </p:childTnLst>
                          </p:cTn>
                        </p:par>
                        <p:par>
                          <p:cTn id="40" fill="hold">
                            <p:stCondLst>
                              <p:cond delay="2550"/>
                            </p:stCondLst>
                            <p:childTnLst>
                              <p:par>
                                <p:cTn id="41" presetID="22" presetClass="entr" presetSubtype="1"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up)">
                                      <p:cBhvr>
                                        <p:cTn id="43" dur="500"/>
                                        <p:tgtEl>
                                          <p:spTgt spid="29"/>
                                        </p:tgtEl>
                                      </p:cBhvr>
                                    </p:animEffect>
                                  </p:childTnLst>
                                </p:cTn>
                              </p:par>
                            </p:childTnLst>
                          </p:cTn>
                        </p:par>
                        <p:par>
                          <p:cTn id="44" fill="hold">
                            <p:stCondLst>
                              <p:cond delay="3050"/>
                            </p:stCondLst>
                            <p:childTnLst>
                              <p:par>
                                <p:cTn id="45" presetID="31"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300" fill="hold"/>
                                        <p:tgtEl>
                                          <p:spTgt spid="34"/>
                                        </p:tgtEl>
                                        <p:attrNameLst>
                                          <p:attrName>ppt_w</p:attrName>
                                        </p:attrNameLst>
                                      </p:cBhvr>
                                      <p:tavLst>
                                        <p:tav tm="0">
                                          <p:val>
                                            <p:fltVal val="0"/>
                                          </p:val>
                                        </p:tav>
                                        <p:tav tm="100000">
                                          <p:val>
                                            <p:strVal val="#ppt_w"/>
                                          </p:val>
                                        </p:tav>
                                      </p:tavLst>
                                    </p:anim>
                                    <p:anim calcmode="lin" valueType="num">
                                      <p:cBhvr>
                                        <p:cTn id="48" dur="300" fill="hold"/>
                                        <p:tgtEl>
                                          <p:spTgt spid="34"/>
                                        </p:tgtEl>
                                        <p:attrNameLst>
                                          <p:attrName>ppt_h</p:attrName>
                                        </p:attrNameLst>
                                      </p:cBhvr>
                                      <p:tavLst>
                                        <p:tav tm="0">
                                          <p:val>
                                            <p:fltVal val="0"/>
                                          </p:val>
                                        </p:tav>
                                        <p:tav tm="100000">
                                          <p:val>
                                            <p:strVal val="#ppt_h"/>
                                          </p:val>
                                        </p:tav>
                                      </p:tavLst>
                                    </p:anim>
                                    <p:anim calcmode="lin" valueType="num">
                                      <p:cBhvr>
                                        <p:cTn id="49" dur="300" fill="hold"/>
                                        <p:tgtEl>
                                          <p:spTgt spid="34"/>
                                        </p:tgtEl>
                                        <p:attrNameLst>
                                          <p:attrName>style.rotation</p:attrName>
                                        </p:attrNameLst>
                                      </p:cBhvr>
                                      <p:tavLst>
                                        <p:tav tm="0">
                                          <p:val>
                                            <p:fltVal val="90"/>
                                          </p:val>
                                        </p:tav>
                                        <p:tav tm="100000">
                                          <p:val>
                                            <p:fltVal val="0"/>
                                          </p:val>
                                        </p:tav>
                                      </p:tavLst>
                                    </p:anim>
                                    <p:animEffect transition="in" filter="fade">
                                      <p:cBhvr>
                                        <p:cTn id="50" dur="300"/>
                                        <p:tgtEl>
                                          <p:spTgt spid="34"/>
                                        </p:tgtEl>
                                      </p:cBhvr>
                                    </p:animEffect>
                                  </p:childTnLst>
                                </p:cTn>
                              </p:par>
                            </p:childTnLst>
                          </p:cTn>
                        </p:par>
                        <p:par>
                          <p:cTn id="51" fill="hold">
                            <p:stCondLst>
                              <p:cond delay="3350"/>
                            </p:stCondLst>
                            <p:childTnLst>
                              <p:par>
                                <p:cTn id="52" presetID="22" presetClass="entr" presetSubtype="1"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500"/>
                                        <p:tgtEl>
                                          <p:spTgt spid="35"/>
                                        </p:tgtEl>
                                      </p:cBhvr>
                                    </p:animEffect>
                                  </p:childTnLst>
                                </p:cTn>
                              </p:par>
                            </p:childTnLst>
                          </p:cTn>
                        </p:par>
                        <p:par>
                          <p:cTn id="55" fill="hold">
                            <p:stCondLst>
                              <p:cond delay="3850"/>
                            </p:stCondLst>
                            <p:childTnLst>
                              <p:par>
                                <p:cTn id="56" presetID="31"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300" fill="hold"/>
                                        <p:tgtEl>
                                          <p:spTgt spid="32"/>
                                        </p:tgtEl>
                                        <p:attrNameLst>
                                          <p:attrName>ppt_w</p:attrName>
                                        </p:attrNameLst>
                                      </p:cBhvr>
                                      <p:tavLst>
                                        <p:tav tm="0">
                                          <p:val>
                                            <p:fltVal val="0"/>
                                          </p:val>
                                        </p:tav>
                                        <p:tav tm="100000">
                                          <p:val>
                                            <p:strVal val="#ppt_w"/>
                                          </p:val>
                                        </p:tav>
                                      </p:tavLst>
                                    </p:anim>
                                    <p:anim calcmode="lin" valueType="num">
                                      <p:cBhvr>
                                        <p:cTn id="59" dur="300" fill="hold"/>
                                        <p:tgtEl>
                                          <p:spTgt spid="32"/>
                                        </p:tgtEl>
                                        <p:attrNameLst>
                                          <p:attrName>ppt_h</p:attrName>
                                        </p:attrNameLst>
                                      </p:cBhvr>
                                      <p:tavLst>
                                        <p:tav tm="0">
                                          <p:val>
                                            <p:fltVal val="0"/>
                                          </p:val>
                                        </p:tav>
                                        <p:tav tm="100000">
                                          <p:val>
                                            <p:strVal val="#ppt_h"/>
                                          </p:val>
                                        </p:tav>
                                      </p:tavLst>
                                    </p:anim>
                                    <p:anim calcmode="lin" valueType="num">
                                      <p:cBhvr>
                                        <p:cTn id="60" dur="300" fill="hold"/>
                                        <p:tgtEl>
                                          <p:spTgt spid="32"/>
                                        </p:tgtEl>
                                        <p:attrNameLst>
                                          <p:attrName>style.rotation</p:attrName>
                                        </p:attrNameLst>
                                      </p:cBhvr>
                                      <p:tavLst>
                                        <p:tav tm="0">
                                          <p:val>
                                            <p:fltVal val="90"/>
                                          </p:val>
                                        </p:tav>
                                        <p:tav tm="100000">
                                          <p:val>
                                            <p:fltVal val="0"/>
                                          </p:val>
                                        </p:tav>
                                      </p:tavLst>
                                    </p:anim>
                                    <p:animEffect transition="in" filter="fade">
                                      <p:cBhvr>
                                        <p:cTn id="61" dur="300"/>
                                        <p:tgtEl>
                                          <p:spTgt spid="32"/>
                                        </p:tgtEl>
                                      </p:cBhvr>
                                    </p:animEffect>
                                  </p:childTnLst>
                                </p:cTn>
                              </p:par>
                            </p:childTnLst>
                          </p:cTn>
                        </p:par>
                        <p:par>
                          <p:cTn id="62" fill="hold">
                            <p:stCondLst>
                              <p:cond delay="4150"/>
                            </p:stCondLst>
                            <p:childTnLst>
                              <p:par>
                                <p:cTn id="63" presetID="22" presetClass="entr" presetSubtype="1"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up)">
                                      <p:cBhvr>
                                        <p:cTn id="65" dur="500"/>
                                        <p:tgtEl>
                                          <p:spTgt spid="33"/>
                                        </p:tgtEl>
                                      </p:cBhvr>
                                    </p:animEffect>
                                  </p:childTnLst>
                                </p:cTn>
                              </p:par>
                            </p:childTnLst>
                          </p:cTn>
                        </p:par>
                        <p:par>
                          <p:cTn id="66" fill="hold">
                            <p:stCondLst>
                              <p:cond delay="4650"/>
                            </p:stCondLst>
                            <p:childTnLst>
                              <p:par>
                                <p:cTn id="67" presetID="31"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300" fill="hold"/>
                                        <p:tgtEl>
                                          <p:spTgt spid="30"/>
                                        </p:tgtEl>
                                        <p:attrNameLst>
                                          <p:attrName>ppt_w</p:attrName>
                                        </p:attrNameLst>
                                      </p:cBhvr>
                                      <p:tavLst>
                                        <p:tav tm="0">
                                          <p:val>
                                            <p:fltVal val="0"/>
                                          </p:val>
                                        </p:tav>
                                        <p:tav tm="100000">
                                          <p:val>
                                            <p:strVal val="#ppt_w"/>
                                          </p:val>
                                        </p:tav>
                                      </p:tavLst>
                                    </p:anim>
                                    <p:anim calcmode="lin" valueType="num">
                                      <p:cBhvr>
                                        <p:cTn id="70" dur="300" fill="hold"/>
                                        <p:tgtEl>
                                          <p:spTgt spid="30"/>
                                        </p:tgtEl>
                                        <p:attrNameLst>
                                          <p:attrName>ppt_h</p:attrName>
                                        </p:attrNameLst>
                                      </p:cBhvr>
                                      <p:tavLst>
                                        <p:tav tm="0">
                                          <p:val>
                                            <p:fltVal val="0"/>
                                          </p:val>
                                        </p:tav>
                                        <p:tav tm="100000">
                                          <p:val>
                                            <p:strVal val="#ppt_h"/>
                                          </p:val>
                                        </p:tav>
                                      </p:tavLst>
                                    </p:anim>
                                    <p:anim calcmode="lin" valueType="num">
                                      <p:cBhvr>
                                        <p:cTn id="71" dur="300" fill="hold"/>
                                        <p:tgtEl>
                                          <p:spTgt spid="30"/>
                                        </p:tgtEl>
                                        <p:attrNameLst>
                                          <p:attrName>style.rotation</p:attrName>
                                        </p:attrNameLst>
                                      </p:cBhvr>
                                      <p:tavLst>
                                        <p:tav tm="0">
                                          <p:val>
                                            <p:fltVal val="90"/>
                                          </p:val>
                                        </p:tav>
                                        <p:tav tm="100000">
                                          <p:val>
                                            <p:fltVal val="0"/>
                                          </p:val>
                                        </p:tav>
                                      </p:tavLst>
                                    </p:anim>
                                    <p:animEffect transition="in" filter="fade">
                                      <p:cBhvr>
                                        <p:cTn id="72" dur="300"/>
                                        <p:tgtEl>
                                          <p:spTgt spid="30"/>
                                        </p:tgtEl>
                                      </p:cBhvr>
                                    </p:animEffect>
                                  </p:childTnLst>
                                </p:cTn>
                              </p:par>
                            </p:childTnLst>
                          </p:cTn>
                        </p:par>
                        <p:par>
                          <p:cTn id="73" fill="hold">
                            <p:stCondLst>
                              <p:cond delay="4950"/>
                            </p:stCondLst>
                            <p:childTnLst>
                              <p:par>
                                <p:cTn id="74" presetID="22" presetClass="entr" presetSubtype="1"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up)">
                                      <p:cBhvr>
                                        <p:cTn id="7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1">
            <a:extLst>
              <a:ext uri="{FF2B5EF4-FFF2-40B4-BE49-F238E27FC236}">
                <a16:creationId xmlns:a16="http://schemas.microsoft.com/office/drawing/2014/main" xmlns="" id="{4317A82A-746B-4788-80E6-01384B356D16}"/>
              </a:ext>
            </a:extLst>
          </p:cNvPr>
          <p:cNvPicPr>
            <a:picLocks noChangeAspect="1"/>
          </p:cNvPicPr>
          <p:nvPr/>
        </p:nvPicPr>
        <p:blipFill rotWithShape="1">
          <a:blip r:embed="rId3">
            <a:extLst>
              <a:ext uri="{28A0092B-C50C-407E-A947-70E740481C1C}">
                <a14:useLocalDpi xmlns:a14="http://schemas.microsoft.com/office/drawing/2010/main" val="0"/>
              </a:ext>
            </a:extLst>
          </a:blip>
          <a:srcRect l="6642" t="35566" r="6654" b="38853"/>
          <a:stretch/>
        </p:blipFill>
        <p:spPr>
          <a:xfrm>
            <a:off x="-1588" y="1030514"/>
            <a:ext cx="12192000" cy="4798560"/>
          </a:xfrm>
          <a:prstGeom prst="rect">
            <a:avLst/>
          </a:prstGeom>
        </p:spPr>
      </p:pic>
      <p:sp>
        <p:nvSpPr>
          <p:cNvPr id="13" name="Flowchart: Process 3">
            <a:extLst>
              <a:ext uri="{FF2B5EF4-FFF2-40B4-BE49-F238E27FC236}">
                <a16:creationId xmlns:a16="http://schemas.microsoft.com/office/drawing/2014/main" xmlns="" id="{92BFB99F-82C6-4D36-BEC0-21B4BB4F8879}"/>
              </a:ext>
            </a:extLst>
          </p:cNvPr>
          <p:cNvSpPr/>
          <p:nvPr/>
        </p:nvSpPr>
        <p:spPr>
          <a:xfrm>
            <a:off x="2786743" y="0"/>
            <a:ext cx="6618514" cy="6859588"/>
          </a:xfrm>
          <a:prstGeom prst="flowChartProcess">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a:extLst>
              <a:ext uri="{FF2B5EF4-FFF2-40B4-BE49-F238E27FC236}">
                <a16:creationId xmlns:a16="http://schemas.microsoft.com/office/drawing/2014/main" xmlns="" id="{47D990AE-3110-4840-94C9-DA451795F306}"/>
              </a:ext>
            </a:extLst>
          </p:cNvPr>
          <p:cNvSpPr/>
          <p:nvPr/>
        </p:nvSpPr>
        <p:spPr>
          <a:xfrm>
            <a:off x="5130800" y="2123757"/>
            <a:ext cx="619125" cy="965944"/>
          </a:xfrm>
          <a:prstGeom prst="rect">
            <a:avLst/>
          </a:prstGeom>
          <a:solidFill>
            <a:srgbClr val="64B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6DBB70DC-3F4E-4B48-A53A-AD5DCD557C9D}"/>
              </a:ext>
            </a:extLst>
          </p:cNvPr>
          <p:cNvSpPr txBox="1"/>
          <p:nvPr/>
        </p:nvSpPr>
        <p:spPr>
          <a:xfrm>
            <a:off x="3674676" y="3611429"/>
            <a:ext cx="4968386" cy="830997"/>
          </a:xfrm>
          <a:prstGeom prst="rect">
            <a:avLst/>
          </a:prstGeom>
          <a:noFill/>
          <a:ln w="19050">
            <a:noFill/>
            <a:prstDash val="dash"/>
          </a:ln>
          <a:effectLst/>
        </p:spPr>
        <p:txBody>
          <a:bodyPr wrap="squar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rPr>
              <a:t>胜任能力分析</a:t>
            </a:r>
          </a:p>
        </p:txBody>
      </p:sp>
      <p:sp>
        <p:nvSpPr>
          <p:cNvPr id="19" name="矩形 23">
            <a:extLst>
              <a:ext uri="{FF2B5EF4-FFF2-40B4-BE49-F238E27FC236}">
                <a16:creationId xmlns:a16="http://schemas.microsoft.com/office/drawing/2014/main" xmlns="" id="{DECF64C0-1F8E-4FBF-BF93-D099CBEF9122}"/>
              </a:ext>
            </a:extLst>
          </p:cNvPr>
          <p:cNvSpPr>
            <a:spLocks noChangeArrowheads="1"/>
          </p:cNvSpPr>
          <p:nvPr/>
        </p:nvSpPr>
        <p:spPr bwMode="auto">
          <a:xfrm>
            <a:off x="3133338" y="4410160"/>
            <a:ext cx="6101861" cy="775790"/>
          </a:xfrm>
          <a:prstGeom prst="rect">
            <a:avLst/>
          </a:prstGeom>
          <a:noFill/>
          <a:ln>
            <a:noFill/>
          </a:ln>
        </p:spPr>
        <p:txBody>
          <a:bodyPr wrap="square">
            <a:spAutoFit/>
          </a:bodyPr>
          <a:lstStyle/>
          <a:p>
            <a:pPr algn="ctr">
              <a:lnSpc>
                <a:spcPct val="200000"/>
              </a:lnSpc>
            </a:pPr>
            <a:r>
              <a:rPr lang="en-US" altLang="zh-CN" sz="1200" dirty="0">
                <a:solidFill>
                  <a:schemeClr val="bg1"/>
                </a:solidFill>
                <a:latin typeface="微软雅黑" panose="020B0503020204020204" pitchFamily="34" charset="-122"/>
                <a:ea typeface="微软雅黑" panose="020B0503020204020204" pitchFamily="34" charset="-122"/>
              </a:rPr>
              <a:t>Just for today I will try to live through this day only and not tackle my whole life problem at once Just for today I will try to live.</a:t>
            </a:r>
          </a:p>
        </p:txBody>
      </p:sp>
      <p:sp>
        <p:nvSpPr>
          <p:cNvPr id="20" name="文本框 19">
            <a:extLst>
              <a:ext uri="{FF2B5EF4-FFF2-40B4-BE49-F238E27FC236}">
                <a16:creationId xmlns:a16="http://schemas.microsoft.com/office/drawing/2014/main" xmlns="" id="{C50FF0FF-46FB-4913-AB21-2AB180632FE8}"/>
              </a:ext>
            </a:extLst>
          </p:cNvPr>
          <p:cNvSpPr txBox="1"/>
          <p:nvPr/>
        </p:nvSpPr>
        <p:spPr>
          <a:xfrm>
            <a:off x="4581654" y="1311865"/>
            <a:ext cx="3006522" cy="2646878"/>
          </a:xfrm>
          <a:prstGeom prst="rect">
            <a:avLst/>
          </a:prstGeom>
          <a:noFill/>
          <a:effectLst/>
        </p:spPr>
        <p:txBody>
          <a:bodyPr wrap="square" rtlCol="0">
            <a:spAutoFit/>
          </a:bodyPr>
          <a:lstStyle/>
          <a:p>
            <a:pPr algn="ctr"/>
            <a:r>
              <a:rPr lang="en-US" altLang="zh-CN" sz="16600" b="1" dirty="0">
                <a:solidFill>
                  <a:schemeClr val="bg1"/>
                </a:solidFill>
                <a:latin typeface="微软雅黑" panose="020B0503020204020204" pitchFamily="34" charset="-122"/>
                <a:ea typeface="微软雅黑" panose="020B0503020204020204" pitchFamily="34" charset="-122"/>
              </a:rPr>
              <a:t>03</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87664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胜任能力分析</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4">
            <a:extLst>
              <a:ext uri="{FF2B5EF4-FFF2-40B4-BE49-F238E27FC236}">
                <a16:creationId xmlns:a16="http://schemas.microsoft.com/office/drawing/2014/main" xmlns="" id="{D0398CBB-B30D-416A-AE69-1C414150FB7C}"/>
              </a:ext>
            </a:extLst>
          </p:cNvPr>
          <p:cNvGrpSpPr/>
          <p:nvPr/>
        </p:nvGrpSpPr>
        <p:grpSpPr>
          <a:xfrm>
            <a:off x="974735" y="1903829"/>
            <a:ext cx="3920481" cy="4100725"/>
            <a:chOff x="4167189" y="1650653"/>
            <a:chExt cx="3852862" cy="4030000"/>
          </a:xfrm>
          <a:gradFill>
            <a:gsLst>
              <a:gs pos="0">
                <a:srgbClr val="6B71C5">
                  <a:alpha val="50000"/>
                </a:srgbClr>
              </a:gs>
              <a:gs pos="100000">
                <a:srgbClr val="22B1BF"/>
              </a:gs>
            </a:gsLst>
            <a:lin ang="2700000" scaled="0"/>
          </a:gradFill>
        </p:grpSpPr>
        <p:grpSp>
          <p:nvGrpSpPr>
            <p:cNvPr id="6" name="组合 5">
              <a:extLst>
                <a:ext uri="{FF2B5EF4-FFF2-40B4-BE49-F238E27FC236}">
                  <a16:creationId xmlns:a16="http://schemas.microsoft.com/office/drawing/2014/main" xmlns="" id="{5A18450A-9BD3-44E2-ADDF-13AA4CDAC876}"/>
                </a:ext>
              </a:extLst>
            </p:cNvPr>
            <p:cNvGrpSpPr/>
            <p:nvPr/>
          </p:nvGrpSpPr>
          <p:grpSpPr>
            <a:xfrm>
              <a:off x="4167189" y="1650653"/>
              <a:ext cx="3852862" cy="4030000"/>
              <a:chOff x="4643438" y="2116139"/>
              <a:chExt cx="2900363" cy="3033711"/>
            </a:xfrm>
            <a:grpFill/>
          </p:grpSpPr>
          <p:sp>
            <p:nvSpPr>
              <p:cNvPr id="16" name="MH_Other_1">
                <a:extLst>
                  <a:ext uri="{FF2B5EF4-FFF2-40B4-BE49-F238E27FC236}">
                    <a16:creationId xmlns:a16="http://schemas.microsoft.com/office/drawing/2014/main" xmlns="" id="{61656356-7992-484C-AE4D-10D385AF4527}"/>
                  </a:ext>
                </a:extLst>
              </p:cNvPr>
              <p:cNvSpPr/>
              <p:nvPr/>
            </p:nvSpPr>
            <p:spPr>
              <a:xfrm rot="10800000">
                <a:off x="5443539" y="3181350"/>
                <a:ext cx="1298575" cy="1968500"/>
              </a:xfrm>
              <a:custGeom>
                <a:avLst/>
                <a:gdLst>
                  <a:gd name="connsiteX0" fmla="*/ 320923 w 1297989"/>
                  <a:gd name="connsiteY0" fmla="*/ 1430869 h 1968275"/>
                  <a:gd name="connsiteX1" fmla="*/ 305551 w 1297989"/>
                  <a:gd name="connsiteY1" fmla="*/ 1354608 h 1968275"/>
                  <a:gd name="connsiteX2" fmla="*/ 278731 w 1297989"/>
                  <a:gd name="connsiteY2" fmla="*/ 1179709 h 1968275"/>
                  <a:gd name="connsiteX3" fmla="*/ 250257 w 1297989"/>
                  <a:gd name="connsiteY3" fmla="*/ 871159 h 1968275"/>
                  <a:gd name="connsiteX4" fmla="*/ 186221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9 w 1297989"/>
                  <a:gd name="connsiteY8" fmla="*/ 67872 h 1968275"/>
                  <a:gd name="connsiteX9" fmla="*/ 1174586 w 1297989"/>
                  <a:gd name="connsiteY9" fmla="*/ 12341 h 1968275"/>
                  <a:gd name="connsiteX10" fmla="*/ 1297989 w 1297989"/>
                  <a:gd name="connsiteY10" fmla="*/ 0 h 1968275"/>
                  <a:gd name="connsiteX11" fmla="*/ 1291819 w 1297989"/>
                  <a:gd name="connsiteY11" fmla="*/ 86382 h 1968275"/>
                  <a:gd name="connsiteX12" fmla="*/ 1279479 w 1297989"/>
                  <a:gd name="connsiteY12" fmla="*/ 357868 h 1968275"/>
                  <a:gd name="connsiteX13" fmla="*/ 1199267 w 1297989"/>
                  <a:gd name="connsiteY13" fmla="*/ 629355 h 1968275"/>
                  <a:gd name="connsiteX14" fmla="*/ 1007993 w 1297989"/>
                  <a:gd name="connsiteY14" fmla="*/ 851480 h 1968275"/>
                  <a:gd name="connsiteX15" fmla="*/ 755017 w 1297989"/>
                  <a:gd name="connsiteY15" fmla="*/ 1030414 h 1968275"/>
                  <a:gd name="connsiteX16" fmla="*/ 483531 w 1297989"/>
                  <a:gd name="connsiteY16" fmla="*/ 1258709 h 1968275"/>
                  <a:gd name="connsiteX17" fmla="*/ 370926 w 1297989"/>
                  <a:gd name="connsiteY17" fmla="*/ 1372471 h 1968275"/>
                  <a:gd name="connsiteX18" fmla="*/ 2260 w 1297989"/>
                  <a:gd name="connsiteY18" fmla="*/ 1968275 h 1968275"/>
                  <a:gd name="connsiteX19" fmla="*/ 0 w 1297989"/>
                  <a:gd name="connsiteY19" fmla="*/ 1863560 h 1968275"/>
                  <a:gd name="connsiteX20" fmla="*/ 36254 w 1297989"/>
                  <a:gd name="connsiteY20" fmla="*/ 1890574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8"/>
                    </a:lnTo>
                    <a:cubicBezTo>
                      <a:pt x="295216" y="1294612"/>
                      <a:pt x="286267" y="1234527"/>
                      <a:pt x="278731" y="1179709"/>
                    </a:cubicBezTo>
                    <a:cubicBezTo>
                      <a:pt x="263657" y="1070074"/>
                      <a:pt x="271124" y="968702"/>
                      <a:pt x="250257" y="871159"/>
                    </a:cubicBezTo>
                    <a:cubicBezTo>
                      <a:pt x="234607" y="798001"/>
                      <a:pt x="215373" y="724110"/>
                      <a:pt x="186221" y="657852"/>
                    </a:cubicBezTo>
                    <a:lnTo>
                      <a:pt x="161836" y="610560"/>
                    </a:lnTo>
                    <a:lnTo>
                      <a:pt x="189581" y="553240"/>
                    </a:lnTo>
                    <a:cubicBezTo>
                      <a:pt x="253115" y="439044"/>
                      <a:pt x="333134" y="340900"/>
                      <a:pt x="421829" y="265316"/>
                    </a:cubicBezTo>
                    <a:cubicBezTo>
                      <a:pt x="540090" y="164537"/>
                      <a:pt x="682003" y="113119"/>
                      <a:pt x="841399" y="67872"/>
                    </a:cubicBezTo>
                    <a:lnTo>
                      <a:pt x="1174586" y="12341"/>
                    </a:lnTo>
                    <a:cubicBezTo>
                      <a:pt x="1250685" y="1029"/>
                      <a:pt x="1274337" y="514"/>
                      <a:pt x="1297989" y="0"/>
                    </a:cubicBezTo>
                    <a:cubicBezTo>
                      <a:pt x="1295932" y="28794"/>
                      <a:pt x="1294904" y="26738"/>
                      <a:pt x="1291819" y="86382"/>
                    </a:cubicBezTo>
                    <a:cubicBezTo>
                      <a:pt x="1288734" y="146027"/>
                      <a:pt x="1294904" y="267373"/>
                      <a:pt x="1279479" y="357868"/>
                    </a:cubicBezTo>
                    <a:cubicBezTo>
                      <a:pt x="1264053" y="448364"/>
                      <a:pt x="1244515" y="547086"/>
                      <a:pt x="1199267" y="629355"/>
                    </a:cubicBezTo>
                    <a:cubicBezTo>
                      <a:pt x="1154019" y="711623"/>
                      <a:pt x="1082034" y="784636"/>
                      <a:pt x="1007993" y="851480"/>
                    </a:cubicBezTo>
                    <a:cubicBezTo>
                      <a:pt x="933951" y="918323"/>
                      <a:pt x="842427" y="962542"/>
                      <a:pt x="755017" y="1030414"/>
                    </a:cubicBezTo>
                    <a:cubicBezTo>
                      <a:pt x="667606" y="1098285"/>
                      <a:pt x="564771" y="1181582"/>
                      <a:pt x="483531" y="1258709"/>
                    </a:cubicBezTo>
                    <a:cubicBezTo>
                      <a:pt x="442910" y="1297272"/>
                      <a:pt x="406147" y="1334293"/>
                      <a:pt x="370926" y="1372471"/>
                    </a:cubicBezTo>
                    <a:close/>
                    <a:moveTo>
                      <a:pt x="2260" y="1968275"/>
                    </a:moveTo>
                    <a:lnTo>
                      <a:pt x="0" y="1863560"/>
                    </a:lnTo>
                    <a:lnTo>
                      <a:pt x="36254" y="1890574"/>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solidFill>
                  <a:latin typeface="Stencil Std" pitchFamily="82" charset="0"/>
                  <a:ea typeface="微软雅黑" charset="0"/>
                  <a:cs typeface="微软雅黑" charset="0"/>
                </a:endParaRPr>
              </a:p>
            </p:txBody>
          </p:sp>
          <p:sp>
            <p:nvSpPr>
              <p:cNvPr id="17" name="MH_Other_2">
                <a:extLst>
                  <a:ext uri="{FF2B5EF4-FFF2-40B4-BE49-F238E27FC236}">
                    <a16:creationId xmlns:a16="http://schemas.microsoft.com/office/drawing/2014/main" xmlns="" id="{11647A19-6D05-4B17-80DA-2573691A8118}"/>
                  </a:ext>
                </a:extLst>
              </p:cNvPr>
              <p:cNvSpPr/>
              <p:nvPr/>
            </p:nvSpPr>
            <p:spPr>
              <a:xfrm rot="7200000">
                <a:off x="5907882" y="2917032"/>
                <a:ext cx="1296987" cy="1968500"/>
              </a:xfrm>
              <a:custGeom>
                <a:avLst/>
                <a:gdLst>
                  <a:gd name="connsiteX0" fmla="*/ 320923 w 1297989"/>
                  <a:gd name="connsiteY0" fmla="*/ 1430869 h 1968275"/>
                  <a:gd name="connsiteX1" fmla="*/ 305551 w 1297989"/>
                  <a:gd name="connsiteY1" fmla="*/ 1354609 h 1968275"/>
                  <a:gd name="connsiteX2" fmla="*/ 278731 w 1297989"/>
                  <a:gd name="connsiteY2" fmla="*/ 1179710 h 1968275"/>
                  <a:gd name="connsiteX3" fmla="*/ 250257 w 1297989"/>
                  <a:gd name="connsiteY3" fmla="*/ 871159 h 1968275"/>
                  <a:gd name="connsiteX4" fmla="*/ 186220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8 w 1297989"/>
                  <a:gd name="connsiteY8" fmla="*/ 67871 h 1968275"/>
                  <a:gd name="connsiteX9" fmla="*/ 1174586 w 1297989"/>
                  <a:gd name="connsiteY9" fmla="*/ 12340 h 1968275"/>
                  <a:gd name="connsiteX10" fmla="*/ 1297989 w 1297989"/>
                  <a:gd name="connsiteY10" fmla="*/ 0 h 1968275"/>
                  <a:gd name="connsiteX11" fmla="*/ 1291819 w 1297989"/>
                  <a:gd name="connsiteY11" fmla="*/ 86382 h 1968275"/>
                  <a:gd name="connsiteX12" fmla="*/ 1279478 w 1297989"/>
                  <a:gd name="connsiteY12" fmla="*/ 357868 h 1968275"/>
                  <a:gd name="connsiteX13" fmla="*/ 1199267 w 1297989"/>
                  <a:gd name="connsiteY13" fmla="*/ 629354 h 1968275"/>
                  <a:gd name="connsiteX14" fmla="*/ 1007992 w 1297989"/>
                  <a:gd name="connsiteY14" fmla="*/ 851480 h 1968275"/>
                  <a:gd name="connsiteX15" fmla="*/ 755017 w 1297989"/>
                  <a:gd name="connsiteY15" fmla="*/ 1030413 h 1968275"/>
                  <a:gd name="connsiteX16" fmla="*/ 483530 w 1297989"/>
                  <a:gd name="connsiteY16" fmla="*/ 1258709 h 1968275"/>
                  <a:gd name="connsiteX17" fmla="*/ 370925 w 1297989"/>
                  <a:gd name="connsiteY17" fmla="*/ 1372471 h 1968275"/>
                  <a:gd name="connsiteX18" fmla="*/ 2259 w 1297989"/>
                  <a:gd name="connsiteY18" fmla="*/ 1968275 h 1968275"/>
                  <a:gd name="connsiteX19" fmla="*/ 0 w 1297989"/>
                  <a:gd name="connsiteY19" fmla="*/ 1863561 h 1968275"/>
                  <a:gd name="connsiteX20" fmla="*/ 36253 w 1297989"/>
                  <a:gd name="connsiteY20" fmla="*/ 1890575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9"/>
                    </a:lnTo>
                    <a:cubicBezTo>
                      <a:pt x="295216" y="1294613"/>
                      <a:pt x="286267" y="1234527"/>
                      <a:pt x="278731" y="1179710"/>
                    </a:cubicBezTo>
                    <a:cubicBezTo>
                      <a:pt x="263657" y="1070075"/>
                      <a:pt x="271124" y="968703"/>
                      <a:pt x="250257" y="871159"/>
                    </a:cubicBezTo>
                    <a:cubicBezTo>
                      <a:pt x="234607" y="798002"/>
                      <a:pt x="215372" y="724111"/>
                      <a:pt x="186220" y="657852"/>
                    </a:cubicBezTo>
                    <a:lnTo>
                      <a:pt x="161836" y="610560"/>
                    </a:lnTo>
                    <a:lnTo>
                      <a:pt x="189581" y="553240"/>
                    </a:lnTo>
                    <a:cubicBezTo>
                      <a:pt x="253114" y="439044"/>
                      <a:pt x="333133" y="340900"/>
                      <a:pt x="421829" y="265316"/>
                    </a:cubicBezTo>
                    <a:cubicBezTo>
                      <a:pt x="540090" y="164537"/>
                      <a:pt x="682003" y="113119"/>
                      <a:pt x="841398" y="67871"/>
                    </a:cubicBezTo>
                    <a:lnTo>
                      <a:pt x="1174586" y="12340"/>
                    </a:lnTo>
                    <a:cubicBezTo>
                      <a:pt x="1250685" y="1028"/>
                      <a:pt x="1274337" y="514"/>
                      <a:pt x="1297989" y="0"/>
                    </a:cubicBezTo>
                    <a:cubicBezTo>
                      <a:pt x="1295932" y="28794"/>
                      <a:pt x="1294904" y="26737"/>
                      <a:pt x="1291819" y="86382"/>
                    </a:cubicBezTo>
                    <a:cubicBezTo>
                      <a:pt x="1288734" y="146027"/>
                      <a:pt x="1294904" y="267373"/>
                      <a:pt x="1279478" y="357868"/>
                    </a:cubicBezTo>
                    <a:cubicBezTo>
                      <a:pt x="1264054" y="448364"/>
                      <a:pt x="1244515" y="547086"/>
                      <a:pt x="1199267" y="629354"/>
                    </a:cubicBezTo>
                    <a:cubicBezTo>
                      <a:pt x="1154019" y="711623"/>
                      <a:pt x="1082034" y="784636"/>
                      <a:pt x="1007992" y="851480"/>
                    </a:cubicBezTo>
                    <a:cubicBezTo>
                      <a:pt x="933951" y="918323"/>
                      <a:pt x="842427" y="962542"/>
                      <a:pt x="755017" y="1030413"/>
                    </a:cubicBezTo>
                    <a:cubicBezTo>
                      <a:pt x="667606" y="1098285"/>
                      <a:pt x="564770" y="1181582"/>
                      <a:pt x="483530" y="1258709"/>
                    </a:cubicBezTo>
                    <a:cubicBezTo>
                      <a:pt x="442910" y="1297272"/>
                      <a:pt x="406147" y="1334293"/>
                      <a:pt x="370925" y="1372471"/>
                    </a:cubicBezTo>
                    <a:close/>
                    <a:moveTo>
                      <a:pt x="2259" y="1968275"/>
                    </a:moveTo>
                    <a:lnTo>
                      <a:pt x="0" y="1863561"/>
                    </a:lnTo>
                    <a:lnTo>
                      <a:pt x="36253" y="1890575"/>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sp>
            <p:nvSpPr>
              <p:cNvPr id="18" name="MH_Other_3">
                <a:extLst>
                  <a:ext uri="{FF2B5EF4-FFF2-40B4-BE49-F238E27FC236}">
                    <a16:creationId xmlns:a16="http://schemas.microsoft.com/office/drawing/2014/main" xmlns="" id="{2F5CFD55-BDDD-4AD9-943F-1C3A8985AD1C}"/>
                  </a:ext>
                </a:extLst>
              </p:cNvPr>
              <p:cNvSpPr/>
              <p:nvPr/>
            </p:nvSpPr>
            <p:spPr>
              <a:xfrm rot="3600000">
                <a:off x="5910263" y="2382838"/>
                <a:ext cx="1298575" cy="1968500"/>
              </a:xfrm>
              <a:custGeom>
                <a:avLst/>
                <a:gdLst>
                  <a:gd name="connsiteX0" fmla="*/ 0 w 1298767"/>
                  <a:gd name="connsiteY0" fmla="*/ 1862981 h 1968275"/>
                  <a:gd name="connsiteX1" fmla="*/ 37031 w 1298767"/>
                  <a:gd name="connsiteY1" fmla="*/ 1890575 h 1968275"/>
                  <a:gd name="connsiteX2" fmla="*/ 3037 w 1298767"/>
                  <a:gd name="connsiteY2" fmla="*/ 1968275 h 1968275"/>
                  <a:gd name="connsiteX3" fmla="*/ 190359 w 1298767"/>
                  <a:gd name="connsiteY3" fmla="*/ 553240 h 1968275"/>
                  <a:gd name="connsiteX4" fmla="*/ 422607 w 1298767"/>
                  <a:gd name="connsiteY4" fmla="*/ 265316 h 1968275"/>
                  <a:gd name="connsiteX5" fmla="*/ 842177 w 1298767"/>
                  <a:gd name="connsiteY5" fmla="*/ 67871 h 1968275"/>
                  <a:gd name="connsiteX6" fmla="*/ 1175364 w 1298767"/>
                  <a:gd name="connsiteY6" fmla="*/ 12340 h 1968275"/>
                  <a:gd name="connsiteX7" fmla="*/ 1298767 w 1298767"/>
                  <a:gd name="connsiteY7" fmla="*/ 0 h 1968275"/>
                  <a:gd name="connsiteX8" fmla="*/ 1292597 w 1298767"/>
                  <a:gd name="connsiteY8" fmla="*/ 86382 h 1968275"/>
                  <a:gd name="connsiteX9" fmla="*/ 1280257 w 1298767"/>
                  <a:gd name="connsiteY9" fmla="*/ 357868 h 1968275"/>
                  <a:gd name="connsiteX10" fmla="*/ 1200045 w 1298767"/>
                  <a:gd name="connsiteY10" fmla="*/ 629354 h 1968275"/>
                  <a:gd name="connsiteX11" fmla="*/ 1008770 w 1298767"/>
                  <a:gd name="connsiteY11" fmla="*/ 851479 h 1968275"/>
                  <a:gd name="connsiteX12" fmla="*/ 755795 w 1298767"/>
                  <a:gd name="connsiteY12" fmla="*/ 1030414 h 1968275"/>
                  <a:gd name="connsiteX13" fmla="*/ 484308 w 1298767"/>
                  <a:gd name="connsiteY13" fmla="*/ 1258709 h 1968275"/>
                  <a:gd name="connsiteX14" fmla="*/ 371703 w 1298767"/>
                  <a:gd name="connsiteY14" fmla="*/ 1372471 h 1968275"/>
                  <a:gd name="connsiteX15" fmla="*/ 321700 w 1298767"/>
                  <a:gd name="connsiteY15" fmla="*/ 1430870 h 1968275"/>
                  <a:gd name="connsiteX16" fmla="*/ 306328 w 1298767"/>
                  <a:gd name="connsiteY16" fmla="*/ 1354609 h 1968275"/>
                  <a:gd name="connsiteX17" fmla="*/ 279508 w 1298767"/>
                  <a:gd name="connsiteY17" fmla="*/ 1179710 h 1968275"/>
                  <a:gd name="connsiteX18" fmla="*/ 251034 w 1298767"/>
                  <a:gd name="connsiteY18" fmla="*/ 871159 h 1968275"/>
                  <a:gd name="connsiteX19" fmla="*/ 186998 w 1298767"/>
                  <a:gd name="connsiteY19" fmla="*/ 657852 h 1968275"/>
                  <a:gd name="connsiteX20" fmla="*/ 162614 w 1298767"/>
                  <a:gd name="connsiteY20" fmla="*/ 610560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8767" h="1968275">
                    <a:moveTo>
                      <a:pt x="0" y="1862981"/>
                    </a:moveTo>
                    <a:lnTo>
                      <a:pt x="37031" y="1890575"/>
                    </a:lnTo>
                    <a:lnTo>
                      <a:pt x="3037" y="1968275"/>
                    </a:lnTo>
                    <a:close/>
                    <a:moveTo>
                      <a:pt x="190359" y="553240"/>
                    </a:moveTo>
                    <a:cubicBezTo>
                      <a:pt x="253892" y="439044"/>
                      <a:pt x="333911" y="340900"/>
                      <a:pt x="422607" y="265316"/>
                    </a:cubicBezTo>
                    <a:cubicBezTo>
                      <a:pt x="540868" y="164537"/>
                      <a:pt x="682781" y="113119"/>
                      <a:pt x="842177" y="67871"/>
                    </a:cubicBezTo>
                    <a:lnTo>
                      <a:pt x="1175364" y="12340"/>
                    </a:lnTo>
                    <a:cubicBezTo>
                      <a:pt x="1251463" y="1028"/>
                      <a:pt x="1275115" y="514"/>
                      <a:pt x="1298767" y="0"/>
                    </a:cubicBezTo>
                    <a:cubicBezTo>
                      <a:pt x="1296710" y="28794"/>
                      <a:pt x="1295682" y="26737"/>
                      <a:pt x="1292597" y="86382"/>
                    </a:cubicBezTo>
                    <a:cubicBezTo>
                      <a:pt x="1289512" y="146027"/>
                      <a:pt x="1295682" y="267373"/>
                      <a:pt x="1280257" y="357868"/>
                    </a:cubicBezTo>
                    <a:cubicBezTo>
                      <a:pt x="1264831" y="448363"/>
                      <a:pt x="1245293" y="547086"/>
                      <a:pt x="1200045" y="629354"/>
                    </a:cubicBezTo>
                    <a:cubicBezTo>
                      <a:pt x="1154797" y="711623"/>
                      <a:pt x="1082812" y="784636"/>
                      <a:pt x="1008770" y="851479"/>
                    </a:cubicBezTo>
                    <a:cubicBezTo>
                      <a:pt x="934729" y="918323"/>
                      <a:pt x="843205" y="962542"/>
                      <a:pt x="755795" y="1030414"/>
                    </a:cubicBezTo>
                    <a:cubicBezTo>
                      <a:pt x="668384" y="1098285"/>
                      <a:pt x="565549" y="1181582"/>
                      <a:pt x="484308" y="1258709"/>
                    </a:cubicBezTo>
                    <a:cubicBezTo>
                      <a:pt x="443688" y="1297272"/>
                      <a:pt x="406924" y="1334293"/>
                      <a:pt x="371703" y="1372471"/>
                    </a:cubicBezTo>
                    <a:lnTo>
                      <a:pt x="321700" y="1430870"/>
                    </a:lnTo>
                    <a:lnTo>
                      <a:pt x="306328" y="1354609"/>
                    </a:lnTo>
                    <a:cubicBezTo>
                      <a:pt x="295993" y="1294613"/>
                      <a:pt x="287044" y="1234527"/>
                      <a:pt x="279508" y="1179710"/>
                    </a:cubicBezTo>
                    <a:cubicBezTo>
                      <a:pt x="264434" y="1070074"/>
                      <a:pt x="271901" y="968703"/>
                      <a:pt x="251034" y="871159"/>
                    </a:cubicBezTo>
                    <a:cubicBezTo>
                      <a:pt x="235384" y="798001"/>
                      <a:pt x="216149" y="724110"/>
                      <a:pt x="186998" y="657852"/>
                    </a:cubicBezTo>
                    <a:lnTo>
                      <a:pt x="162614" y="610560"/>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sp>
            <p:nvSpPr>
              <p:cNvPr id="19" name="MH_Other_4">
                <a:extLst>
                  <a:ext uri="{FF2B5EF4-FFF2-40B4-BE49-F238E27FC236}">
                    <a16:creationId xmlns:a16="http://schemas.microsoft.com/office/drawing/2014/main" xmlns="" id="{D611400B-201A-4989-ACC3-7D7D2FCE9CC4}"/>
                  </a:ext>
                </a:extLst>
              </p:cNvPr>
              <p:cNvSpPr/>
              <p:nvPr/>
            </p:nvSpPr>
            <p:spPr>
              <a:xfrm>
                <a:off x="5600700" y="2116139"/>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5 h 1430869"/>
                  <a:gd name="connsiteX4" fmla="*/ 846157 w 1136153"/>
                  <a:gd name="connsiteY4" fmla="*/ 851480 h 1430869"/>
                  <a:gd name="connsiteX5" fmla="*/ 593181 w 1136153"/>
                  <a:gd name="connsiteY5" fmla="*/ 1030414 h 1430869"/>
                  <a:gd name="connsiteX6" fmla="*/ 321695 w 1136153"/>
                  <a:gd name="connsiteY6" fmla="*/ 1258709 h 1430869"/>
                  <a:gd name="connsiteX7" fmla="*/ 209090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5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5"/>
                    </a:cubicBezTo>
                    <a:cubicBezTo>
                      <a:pt x="992183" y="711623"/>
                      <a:pt x="920198" y="784636"/>
                      <a:pt x="846157" y="851480"/>
                    </a:cubicBezTo>
                    <a:cubicBezTo>
                      <a:pt x="772115" y="918323"/>
                      <a:pt x="680591" y="962542"/>
                      <a:pt x="593181" y="1030414"/>
                    </a:cubicBezTo>
                    <a:cubicBezTo>
                      <a:pt x="505770" y="1098285"/>
                      <a:pt x="402935" y="1181582"/>
                      <a:pt x="321695" y="1258709"/>
                    </a:cubicBezTo>
                    <a:cubicBezTo>
                      <a:pt x="281075" y="1297272"/>
                      <a:pt x="244311" y="1334293"/>
                      <a:pt x="209090" y="1372471"/>
                    </a:cubicBezTo>
                    <a:lnTo>
                      <a:pt x="159087" y="1430869"/>
                    </a:lnTo>
                    <a:lnTo>
                      <a:pt x="143715" y="1354609"/>
                    </a:lnTo>
                    <a:cubicBezTo>
                      <a:pt x="133380" y="1294613"/>
                      <a:pt x="124432" y="1234528"/>
                      <a:pt x="116895" y="1179710"/>
                    </a:cubicBezTo>
                    <a:cubicBezTo>
                      <a:pt x="101821" y="1070075"/>
                      <a:pt x="109288" y="968703"/>
                      <a:pt x="88421" y="871159"/>
                    </a:cubicBezTo>
                    <a:cubicBezTo>
                      <a:pt x="72771" y="798002"/>
                      <a:pt x="53536" y="724111"/>
                      <a:pt x="24385" y="657852"/>
                    </a:cubicBezTo>
                    <a:lnTo>
                      <a:pt x="0" y="610560"/>
                    </a:lnTo>
                    <a:lnTo>
                      <a:pt x="27745" y="553240"/>
                    </a:lnTo>
                    <a:cubicBezTo>
                      <a:pt x="91278" y="439044"/>
                      <a:pt x="171298" y="340900"/>
                      <a:pt x="259993" y="265316"/>
                    </a:cubicBezTo>
                    <a:cubicBezTo>
                      <a:pt x="378254" y="164537"/>
                      <a:pt x="520167" y="113119"/>
                      <a:pt x="679563" y="67872"/>
                    </a:cubicBezTo>
                    <a:lnTo>
                      <a:pt x="1012750" y="12340"/>
                    </a:lnTo>
                    <a:cubicBezTo>
                      <a:pt x="1088849" y="1028"/>
                      <a:pt x="1112501" y="514"/>
                      <a:pt x="1136153" y="0"/>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sp>
            <p:nvSpPr>
              <p:cNvPr id="20" name="MH_Other_5">
                <a:extLst>
                  <a:ext uri="{FF2B5EF4-FFF2-40B4-BE49-F238E27FC236}">
                    <a16:creationId xmlns:a16="http://schemas.microsoft.com/office/drawing/2014/main" xmlns="" id="{0D83C246-CED3-4F97-A492-034559A1D340}"/>
                  </a:ext>
                </a:extLst>
              </p:cNvPr>
              <p:cNvSpPr/>
              <p:nvPr/>
            </p:nvSpPr>
            <p:spPr>
              <a:xfrm rot="18000000">
                <a:off x="4899026" y="2465388"/>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4 h 1430869"/>
                  <a:gd name="connsiteX4" fmla="*/ 846157 w 1136153"/>
                  <a:gd name="connsiteY4" fmla="*/ 851479 h 1430869"/>
                  <a:gd name="connsiteX5" fmla="*/ 593181 w 1136153"/>
                  <a:gd name="connsiteY5" fmla="*/ 1030413 h 1430869"/>
                  <a:gd name="connsiteX6" fmla="*/ 321694 w 1136153"/>
                  <a:gd name="connsiteY6" fmla="*/ 1258709 h 1430869"/>
                  <a:gd name="connsiteX7" fmla="*/ 209089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4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4"/>
                    </a:cubicBezTo>
                    <a:cubicBezTo>
                      <a:pt x="992183" y="711623"/>
                      <a:pt x="920198" y="784636"/>
                      <a:pt x="846157" y="851479"/>
                    </a:cubicBezTo>
                    <a:cubicBezTo>
                      <a:pt x="772115" y="918323"/>
                      <a:pt x="680591" y="962542"/>
                      <a:pt x="593181" y="1030413"/>
                    </a:cubicBezTo>
                    <a:cubicBezTo>
                      <a:pt x="505770" y="1098285"/>
                      <a:pt x="402934" y="1181582"/>
                      <a:pt x="321694" y="1258709"/>
                    </a:cubicBezTo>
                    <a:cubicBezTo>
                      <a:pt x="281075" y="1297272"/>
                      <a:pt x="244311" y="1334293"/>
                      <a:pt x="209089" y="1372471"/>
                    </a:cubicBezTo>
                    <a:lnTo>
                      <a:pt x="159087" y="1430869"/>
                    </a:lnTo>
                    <a:lnTo>
                      <a:pt x="143715" y="1354609"/>
                    </a:lnTo>
                    <a:cubicBezTo>
                      <a:pt x="133380" y="1294613"/>
                      <a:pt x="124431" y="1234527"/>
                      <a:pt x="116895"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sp>
            <p:nvSpPr>
              <p:cNvPr id="21" name="MH_Other_6">
                <a:extLst>
                  <a:ext uri="{FF2B5EF4-FFF2-40B4-BE49-F238E27FC236}">
                    <a16:creationId xmlns:a16="http://schemas.microsoft.com/office/drawing/2014/main" xmlns="" id="{5F780D4E-9972-4A80-8764-264A87D38D11}"/>
                  </a:ext>
                </a:extLst>
              </p:cNvPr>
              <p:cNvSpPr/>
              <p:nvPr/>
            </p:nvSpPr>
            <p:spPr>
              <a:xfrm rot="14400000">
                <a:off x="4791076" y="3235326"/>
                <a:ext cx="1135062" cy="1430337"/>
              </a:xfrm>
              <a:custGeom>
                <a:avLst/>
                <a:gdLst>
                  <a:gd name="connsiteX0" fmla="*/ 1037431 w 1136153"/>
                  <a:gd name="connsiteY0" fmla="*/ 629354 h 1430870"/>
                  <a:gd name="connsiteX1" fmla="*/ 846156 w 1136153"/>
                  <a:gd name="connsiteY1" fmla="*/ 851479 h 1430870"/>
                  <a:gd name="connsiteX2" fmla="*/ 593181 w 1136153"/>
                  <a:gd name="connsiteY2" fmla="*/ 1030414 h 1430870"/>
                  <a:gd name="connsiteX3" fmla="*/ 321694 w 1136153"/>
                  <a:gd name="connsiteY3" fmla="*/ 1258709 h 1430870"/>
                  <a:gd name="connsiteX4" fmla="*/ 209089 w 1136153"/>
                  <a:gd name="connsiteY4" fmla="*/ 1372471 h 1430870"/>
                  <a:gd name="connsiteX5" fmla="*/ 159087 w 1136153"/>
                  <a:gd name="connsiteY5" fmla="*/ 1430870 h 1430870"/>
                  <a:gd name="connsiteX6" fmla="*/ 143715 w 1136153"/>
                  <a:gd name="connsiteY6" fmla="*/ 1354609 h 1430870"/>
                  <a:gd name="connsiteX7" fmla="*/ 116894 w 1136153"/>
                  <a:gd name="connsiteY7" fmla="*/ 1179710 h 1430870"/>
                  <a:gd name="connsiteX8" fmla="*/ 88421 w 1136153"/>
                  <a:gd name="connsiteY8" fmla="*/ 871159 h 1430870"/>
                  <a:gd name="connsiteX9" fmla="*/ 24384 w 1136153"/>
                  <a:gd name="connsiteY9" fmla="*/ 657852 h 1430870"/>
                  <a:gd name="connsiteX10" fmla="*/ 0 w 1136153"/>
                  <a:gd name="connsiteY10" fmla="*/ 610560 h 1430870"/>
                  <a:gd name="connsiteX11" fmla="*/ 27745 w 1136153"/>
                  <a:gd name="connsiteY11" fmla="*/ 553240 h 1430870"/>
                  <a:gd name="connsiteX12" fmla="*/ 259993 w 1136153"/>
                  <a:gd name="connsiteY12" fmla="*/ 265316 h 1430870"/>
                  <a:gd name="connsiteX13" fmla="*/ 679563 w 1136153"/>
                  <a:gd name="connsiteY13" fmla="*/ 67872 h 1430870"/>
                  <a:gd name="connsiteX14" fmla="*/ 1012750 w 1136153"/>
                  <a:gd name="connsiteY14" fmla="*/ 12340 h 1430870"/>
                  <a:gd name="connsiteX15" fmla="*/ 1136153 w 1136153"/>
                  <a:gd name="connsiteY15" fmla="*/ 0 h 1430870"/>
                  <a:gd name="connsiteX16" fmla="*/ 1129983 w 1136153"/>
                  <a:gd name="connsiteY16" fmla="*/ 86382 h 1430870"/>
                  <a:gd name="connsiteX17" fmla="*/ 1117643 w 1136153"/>
                  <a:gd name="connsiteY17" fmla="*/ 357868 h 1430870"/>
                  <a:gd name="connsiteX18" fmla="*/ 1037431 w 1136153"/>
                  <a:gd name="connsiteY18" fmla="*/ 629354 h 143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70">
                    <a:moveTo>
                      <a:pt x="1037431" y="629354"/>
                    </a:moveTo>
                    <a:cubicBezTo>
                      <a:pt x="992183" y="711623"/>
                      <a:pt x="920198" y="784636"/>
                      <a:pt x="846156" y="851479"/>
                    </a:cubicBezTo>
                    <a:cubicBezTo>
                      <a:pt x="772115" y="918323"/>
                      <a:pt x="680591" y="962542"/>
                      <a:pt x="593181" y="1030414"/>
                    </a:cubicBezTo>
                    <a:cubicBezTo>
                      <a:pt x="505770" y="1098285"/>
                      <a:pt x="402935" y="1181582"/>
                      <a:pt x="321694" y="1258709"/>
                    </a:cubicBezTo>
                    <a:cubicBezTo>
                      <a:pt x="281074" y="1297272"/>
                      <a:pt x="244310" y="1334293"/>
                      <a:pt x="209089" y="1372471"/>
                    </a:cubicBezTo>
                    <a:lnTo>
                      <a:pt x="159087" y="1430870"/>
                    </a:lnTo>
                    <a:lnTo>
                      <a:pt x="143715" y="1354609"/>
                    </a:lnTo>
                    <a:cubicBezTo>
                      <a:pt x="133379" y="1294613"/>
                      <a:pt x="124431" y="1234528"/>
                      <a:pt x="116894"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ubicBezTo>
                      <a:pt x="1134096" y="28794"/>
                      <a:pt x="1133068" y="26737"/>
                      <a:pt x="1129983" y="86382"/>
                    </a:cubicBezTo>
                    <a:cubicBezTo>
                      <a:pt x="1126898" y="146027"/>
                      <a:pt x="1133068" y="267373"/>
                      <a:pt x="1117643" y="357868"/>
                    </a:cubicBezTo>
                    <a:cubicBezTo>
                      <a:pt x="1102217" y="448363"/>
                      <a:pt x="1082679" y="547086"/>
                      <a:pt x="1037431" y="629354"/>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grpSp>
        <p:sp>
          <p:nvSpPr>
            <p:cNvPr id="10" name="矩形 9">
              <a:extLst>
                <a:ext uri="{FF2B5EF4-FFF2-40B4-BE49-F238E27FC236}">
                  <a16:creationId xmlns:a16="http://schemas.microsoft.com/office/drawing/2014/main" xmlns="" id="{94522DA6-BF31-4A1A-99C4-AA3A30F2AB47}"/>
                </a:ext>
              </a:extLst>
            </p:cNvPr>
            <p:cNvSpPr/>
            <p:nvPr/>
          </p:nvSpPr>
          <p:spPr>
            <a:xfrm>
              <a:off x="4778746" y="2481424"/>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1" name="矩形 10">
              <a:extLst>
                <a:ext uri="{FF2B5EF4-FFF2-40B4-BE49-F238E27FC236}">
                  <a16:creationId xmlns:a16="http://schemas.microsoft.com/office/drawing/2014/main" xmlns="" id="{E9E7DC70-4624-4E77-8994-1933DFBEAD2A}"/>
                </a:ext>
              </a:extLst>
            </p:cNvPr>
            <p:cNvSpPr/>
            <p:nvPr/>
          </p:nvSpPr>
          <p:spPr>
            <a:xfrm>
              <a:off x="4642842" y="3737206"/>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2" name="矩形 11">
              <a:extLst>
                <a:ext uri="{FF2B5EF4-FFF2-40B4-BE49-F238E27FC236}">
                  <a16:creationId xmlns:a16="http://schemas.microsoft.com/office/drawing/2014/main" xmlns="" id="{0C280DD1-FBB5-44DE-BE8D-B1CAF74D0CF2}"/>
                </a:ext>
              </a:extLst>
            </p:cNvPr>
            <p:cNvSpPr/>
            <p:nvPr/>
          </p:nvSpPr>
          <p:spPr>
            <a:xfrm>
              <a:off x="5721249" y="4427036"/>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3" name="矩形 12">
              <a:extLst>
                <a:ext uri="{FF2B5EF4-FFF2-40B4-BE49-F238E27FC236}">
                  <a16:creationId xmlns:a16="http://schemas.microsoft.com/office/drawing/2014/main" xmlns="" id="{8A9E485A-37F4-4141-86CE-BE41262249E7}"/>
                </a:ext>
              </a:extLst>
            </p:cNvPr>
            <p:cNvSpPr/>
            <p:nvPr/>
          </p:nvSpPr>
          <p:spPr>
            <a:xfrm>
              <a:off x="6873819" y="3880710"/>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4" name="矩形 13">
              <a:extLst>
                <a:ext uri="{FF2B5EF4-FFF2-40B4-BE49-F238E27FC236}">
                  <a16:creationId xmlns:a16="http://schemas.microsoft.com/office/drawing/2014/main" xmlns="" id="{DC324995-02B9-4274-8593-7F6134B58233}"/>
                </a:ext>
              </a:extLst>
            </p:cNvPr>
            <p:cNvSpPr/>
            <p:nvPr/>
          </p:nvSpPr>
          <p:spPr>
            <a:xfrm>
              <a:off x="6898482" y="2662477"/>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5" name="矩形 14">
              <a:extLst>
                <a:ext uri="{FF2B5EF4-FFF2-40B4-BE49-F238E27FC236}">
                  <a16:creationId xmlns:a16="http://schemas.microsoft.com/office/drawing/2014/main" xmlns="" id="{03F6F64A-C0F4-4B2A-9DFE-A6F4AC52EC51}"/>
                </a:ext>
              </a:extLst>
            </p:cNvPr>
            <p:cNvSpPr/>
            <p:nvPr/>
          </p:nvSpPr>
          <p:spPr>
            <a:xfrm>
              <a:off x="5887500" y="1966813"/>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grpSp>
      <p:sp>
        <p:nvSpPr>
          <p:cNvPr id="22" name="Text Box 10">
            <a:extLst>
              <a:ext uri="{FF2B5EF4-FFF2-40B4-BE49-F238E27FC236}">
                <a16:creationId xmlns:a16="http://schemas.microsoft.com/office/drawing/2014/main" xmlns="" id="{EED093F2-96D9-4E58-AFCF-A4FB10B62BB7}"/>
              </a:ext>
            </a:extLst>
          </p:cNvPr>
          <p:cNvSpPr txBox="1">
            <a:spLocks noChangeArrowheads="1"/>
          </p:cNvSpPr>
          <p:nvPr/>
        </p:nvSpPr>
        <p:spPr bwMode="auto">
          <a:xfrm>
            <a:off x="4992747" y="2395692"/>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Text Box 10">
            <a:extLst>
              <a:ext uri="{FF2B5EF4-FFF2-40B4-BE49-F238E27FC236}">
                <a16:creationId xmlns:a16="http://schemas.microsoft.com/office/drawing/2014/main" xmlns="" id="{0E88A21D-5610-4EA7-B04F-1C74304AEB5D}"/>
              </a:ext>
            </a:extLst>
          </p:cNvPr>
          <p:cNvSpPr txBox="1">
            <a:spLocks noChangeArrowheads="1"/>
          </p:cNvSpPr>
          <p:nvPr/>
        </p:nvSpPr>
        <p:spPr bwMode="auto">
          <a:xfrm>
            <a:off x="5015313" y="3561777"/>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4" name="Text Box 10">
            <a:extLst>
              <a:ext uri="{FF2B5EF4-FFF2-40B4-BE49-F238E27FC236}">
                <a16:creationId xmlns:a16="http://schemas.microsoft.com/office/drawing/2014/main" xmlns="" id="{051A8167-6B12-43E2-A5C9-A84EDE25967E}"/>
              </a:ext>
            </a:extLst>
          </p:cNvPr>
          <p:cNvSpPr txBox="1">
            <a:spLocks noChangeArrowheads="1"/>
          </p:cNvSpPr>
          <p:nvPr/>
        </p:nvSpPr>
        <p:spPr bwMode="auto">
          <a:xfrm>
            <a:off x="5015313" y="4955155"/>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Text Box 10">
            <a:extLst>
              <a:ext uri="{FF2B5EF4-FFF2-40B4-BE49-F238E27FC236}">
                <a16:creationId xmlns:a16="http://schemas.microsoft.com/office/drawing/2014/main" xmlns="" id="{BEA49942-F751-41D1-B687-5B43E7B07C1C}"/>
              </a:ext>
            </a:extLst>
          </p:cNvPr>
          <p:cNvSpPr txBox="1">
            <a:spLocks noChangeArrowheads="1"/>
          </p:cNvSpPr>
          <p:nvPr/>
        </p:nvSpPr>
        <p:spPr bwMode="auto">
          <a:xfrm>
            <a:off x="8155508" y="2333873"/>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6" name="Text Box 10">
            <a:extLst>
              <a:ext uri="{FF2B5EF4-FFF2-40B4-BE49-F238E27FC236}">
                <a16:creationId xmlns:a16="http://schemas.microsoft.com/office/drawing/2014/main" xmlns="" id="{6DC54995-D4E9-4589-B712-27DF8ADB78C7}"/>
              </a:ext>
            </a:extLst>
          </p:cNvPr>
          <p:cNvSpPr txBox="1">
            <a:spLocks noChangeArrowheads="1"/>
          </p:cNvSpPr>
          <p:nvPr/>
        </p:nvSpPr>
        <p:spPr bwMode="auto">
          <a:xfrm>
            <a:off x="8178074" y="3499958"/>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Text Box 10">
            <a:extLst>
              <a:ext uri="{FF2B5EF4-FFF2-40B4-BE49-F238E27FC236}">
                <a16:creationId xmlns:a16="http://schemas.microsoft.com/office/drawing/2014/main" xmlns="" id="{0DDD52E3-8FAD-4CF0-A150-2E282D7F2ADB}"/>
              </a:ext>
            </a:extLst>
          </p:cNvPr>
          <p:cNvSpPr txBox="1">
            <a:spLocks noChangeArrowheads="1"/>
          </p:cNvSpPr>
          <p:nvPr/>
        </p:nvSpPr>
        <p:spPr bwMode="auto">
          <a:xfrm>
            <a:off x="8178074" y="4893336"/>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10959770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50" fill="hold"/>
                                        <p:tgtEl>
                                          <p:spTgt spid="22"/>
                                        </p:tgtEl>
                                        <p:attrNameLst>
                                          <p:attrName>ppt_x</p:attrName>
                                        </p:attrNameLst>
                                      </p:cBhvr>
                                      <p:tavLst>
                                        <p:tav tm="0">
                                          <p:val>
                                            <p:strVal val="0-#ppt_w/2"/>
                                          </p:val>
                                        </p:tav>
                                        <p:tav tm="100000">
                                          <p:val>
                                            <p:strVal val="#ppt_x"/>
                                          </p:val>
                                        </p:tav>
                                      </p:tavLst>
                                    </p:anim>
                                    <p:anim calcmode="lin" valueType="num">
                                      <p:cBhvr additive="base">
                                        <p:cTn id="20" dur="25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250" fill="hold"/>
                                        <p:tgtEl>
                                          <p:spTgt spid="23"/>
                                        </p:tgtEl>
                                        <p:attrNameLst>
                                          <p:attrName>ppt_x</p:attrName>
                                        </p:attrNameLst>
                                      </p:cBhvr>
                                      <p:tavLst>
                                        <p:tav tm="0">
                                          <p:val>
                                            <p:strVal val="0-#ppt_w/2"/>
                                          </p:val>
                                        </p:tav>
                                        <p:tav tm="100000">
                                          <p:val>
                                            <p:strVal val="#ppt_x"/>
                                          </p:val>
                                        </p:tav>
                                      </p:tavLst>
                                    </p:anim>
                                    <p:anim calcmode="lin" valueType="num">
                                      <p:cBhvr additive="base">
                                        <p:cTn id="25" dur="250" fill="hold"/>
                                        <p:tgtEl>
                                          <p:spTgt spid="23"/>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250" fill="hold"/>
                                        <p:tgtEl>
                                          <p:spTgt spid="24"/>
                                        </p:tgtEl>
                                        <p:attrNameLst>
                                          <p:attrName>ppt_x</p:attrName>
                                        </p:attrNameLst>
                                      </p:cBhvr>
                                      <p:tavLst>
                                        <p:tav tm="0">
                                          <p:val>
                                            <p:strVal val="0-#ppt_w/2"/>
                                          </p:val>
                                        </p:tav>
                                        <p:tav tm="100000">
                                          <p:val>
                                            <p:strVal val="#ppt_x"/>
                                          </p:val>
                                        </p:tav>
                                      </p:tavLst>
                                    </p:anim>
                                    <p:anim calcmode="lin" valueType="num">
                                      <p:cBhvr additive="base">
                                        <p:cTn id="30" dur="250" fill="hold"/>
                                        <p:tgtEl>
                                          <p:spTgt spid="2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250" fill="hold"/>
                                        <p:tgtEl>
                                          <p:spTgt spid="25"/>
                                        </p:tgtEl>
                                        <p:attrNameLst>
                                          <p:attrName>ppt_x</p:attrName>
                                        </p:attrNameLst>
                                      </p:cBhvr>
                                      <p:tavLst>
                                        <p:tav tm="0">
                                          <p:val>
                                            <p:strVal val="0-#ppt_w/2"/>
                                          </p:val>
                                        </p:tav>
                                        <p:tav tm="100000">
                                          <p:val>
                                            <p:strVal val="#ppt_x"/>
                                          </p:val>
                                        </p:tav>
                                      </p:tavLst>
                                    </p:anim>
                                    <p:anim calcmode="lin" valueType="num">
                                      <p:cBhvr additive="base">
                                        <p:cTn id="35" dur="250" fill="hold"/>
                                        <p:tgtEl>
                                          <p:spTgt spid="2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0-#ppt_w/2"/>
                                          </p:val>
                                        </p:tav>
                                        <p:tav tm="100000">
                                          <p:val>
                                            <p:strVal val="#ppt_x"/>
                                          </p:val>
                                        </p:tav>
                                      </p:tavLst>
                                    </p:anim>
                                    <p:anim calcmode="lin" valueType="num">
                                      <p:cBhvr additive="base">
                                        <p:cTn id="40" dur="250" fill="hold"/>
                                        <p:tgtEl>
                                          <p:spTgt spid="26"/>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250" fill="hold"/>
                                        <p:tgtEl>
                                          <p:spTgt spid="27"/>
                                        </p:tgtEl>
                                        <p:attrNameLst>
                                          <p:attrName>ppt_x</p:attrName>
                                        </p:attrNameLst>
                                      </p:cBhvr>
                                      <p:tavLst>
                                        <p:tav tm="0">
                                          <p:val>
                                            <p:strVal val="0-#ppt_w/2"/>
                                          </p:val>
                                        </p:tav>
                                        <p:tav tm="100000">
                                          <p:val>
                                            <p:strVal val="#ppt_x"/>
                                          </p:val>
                                        </p:tav>
                                      </p:tavLst>
                                    </p:anim>
                                    <p:anim calcmode="lin" valueType="num">
                                      <p:cBhvr additive="base">
                                        <p:cTn id="45"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胜任能力分析</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sp>
        <p:nvSpPr>
          <p:cNvPr id="5" name="TextBox 22">
            <a:extLst>
              <a:ext uri="{FF2B5EF4-FFF2-40B4-BE49-F238E27FC236}">
                <a16:creationId xmlns:a16="http://schemas.microsoft.com/office/drawing/2014/main" xmlns="" id="{0CE71B1B-D4B2-4E9F-B094-A2751F7AF4DE}"/>
              </a:ext>
            </a:extLst>
          </p:cNvPr>
          <p:cNvSpPr txBox="1"/>
          <p:nvPr/>
        </p:nvSpPr>
        <p:spPr>
          <a:xfrm>
            <a:off x="6244276" y="2310862"/>
            <a:ext cx="1756886" cy="442674"/>
          </a:xfrm>
          <a:prstGeom prst="roundRect">
            <a:avLst>
              <a:gd name="adj" fmla="val 3552"/>
            </a:avLst>
          </a:prstGeom>
          <a:gradFill>
            <a:gsLst>
              <a:gs pos="0">
                <a:srgbClr val="6B71C5">
                  <a:alpha val="50000"/>
                </a:srgbClr>
              </a:gs>
              <a:gs pos="100000">
                <a:srgbClr val="22B1BF"/>
              </a:gs>
            </a:gsLst>
            <a:lin ang="2700000" scaled="0"/>
          </a:gradFill>
        </p:spPr>
        <p:txBody>
          <a:bodyPr wrap="none" rtlCol="0">
            <a:spAutoFit/>
          </a:bodyPr>
          <a:lstStyle/>
          <a:p>
            <a:r>
              <a:rPr lang="zh-CN" alt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26">
            <a:extLst>
              <a:ext uri="{FF2B5EF4-FFF2-40B4-BE49-F238E27FC236}">
                <a16:creationId xmlns:a16="http://schemas.microsoft.com/office/drawing/2014/main" xmlns="" id="{D85E18F5-E2D3-4AAE-85C4-4913D804EB38}"/>
              </a:ext>
            </a:extLst>
          </p:cNvPr>
          <p:cNvSpPr/>
          <p:nvPr/>
        </p:nvSpPr>
        <p:spPr>
          <a:xfrm>
            <a:off x="6244276" y="3009048"/>
            <a:ext cx="4836590" cy="3323987"/>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Rectangle 30">
            <a:extLst>
              <a:ext uri="{FF2B5EF4-FFF2-40B4-BE49-F238E27FC236}">
                <a16:creationId xmlns:a16="http://schemas.microsoft.com/office/drawing/2014/main" xmlns="" id="{58255C1B-3038-4EB8-A548-75B8DD189AC3}"/>
              </a:ext>
            </a:extLst>
          </p:cNvPr>
          <p:cNvSpPr/>
          <p:nvPr/>
        </p:nvSpPr>
        <p:spPr>
          <a:xfrm>
            <a:off x="1518999" y="2086333"/>
            <a:ext cx="4037252" cy="4132402"/>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33000" sy="33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Tree>
    <p:extLst>
      <p:ext uri="{BB962C8B-B14F-4D97-AF65-F5344CB8AC3E}">
        <p14:creationId xmlns:p14="http://schemas.microsoft.com/office/powerpoint/2010/main" val="19862396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胜任能力分析</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4">
            <a:extLst>
              <a:ext uri="{FF2B5EF4-FFF2-40B4-BE49-F238E27FC236}">
                <a16:creationId xmlns:a16="http://schemas.microsoft.com/office/drawing/2014/main" xmlns="" id="{85A2A354-11EA-4ADD-BB82-D6FDEFE7E70C}"/>
              </a:ext>
            </a:extLst>
          </p:cNvPr>
          <p:cNvGrpSpPr/>
          <p:nvPr/>
        </p:nvGrpSpPr>
        <p:grpSpPr>
          <a:xfrm>
            <a:off x="1352066" y="1876531"/>
            <a:ext cx="4004489" cy="3990868"/>
            <a:chOff x="1894605" y="1651687"/>
            <a:chExt cx="4361213" cy="4346381"/>
          </a:xfrm>
          <a:solidFill>
            <a:srgbClr val="DE5850"/>
          </a:solidFill>
        </p:grpSpPr>
        <p:sp>
          <p:nvSpPr>
            <p:cNvPr id="6" name="任意多边形 6">
              <a:extLst>
                <a:ext uri="{FF2B5EF4-FFF2-40B4-BE49-F238E27FC236}">
                  <a16:creationId xmlns:a16="http://schemas.microsoft.com/office/drawing/2014/main" xmlns="" id="{0FD4F040-5CE2-4985-8C60-055DA1D5CE41}"/>
                </a:ext>
              </a:extLst>
            </p:cNvPr>
            <p:cNvSpPr/>
            <p:nvPr/>
          </p:nvSpPr>
          <p:spPr>
            <a:xfrm>
              <a:off x="2848712" y="1989044"/>
              <a:ext cx="1209696" cy="1639905"/>
            </a:xfrm>
            <a:custGeom>
              <a:avLst/>
              <a:gdLst>
                <a:gd name="connsiteX0" fmla="*/ 1803400 w 1803400"/>
                <a:gd name="connsiteY0" fmla="*/ 0 h 2444750"/>
                <a:gd name="connsiteX1" fmla="*/ 1676400 w 1803400"/>
                <a:gd name="connsiteY1" fmla="*/ 1047750 h 2444750"/>
                <a:gd name="connsiteX2" fmla="*/ 1555750 w 1803400"/>
                <a:gd name="connsiteY2" fmla="*/ 895350 h 2444750"/>
                <a:gd name="connsiteX3" fmla="*/ 0 w 1803400"/>
                <a:gd name="connsiteY3" fmla="*/ 2444750 h 2444750"/>
                <a:gd name="connsiteX4" fmla="*/ 12700 w 1803400"/>
                <a:gd name="connsiteY4" fmla="*/ 1181100 h 2444750"/>
                <a:gd name="connsiteX5" fmla="*/ 908050 w 1803400"/>
                <a:gd name="connsiteY5" fmla="*/ 273050 h 2444750"/>
                <a:gd name="connsiteX6" fmla="*/ 787400 w 1803400"/>
                <a:gd name="connsiteY6" fmla="*/ 133350 h 2444750"/>
                <a:gd name="connsiteX7" fmla="*/ 1803400 w 1803400"/>
                <a:gd name="connsiteY7" fmla="*/ 0 h 24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400" h="2444750">
                  <a:moveTo>
                    <a:pt x="1803400" y="0"/>
                  </a:moveTo>
                  <a:lnTo>
                    <a:pt x="1676400" y="1047750"/>
                  </a:lnTo>
                  <a:lnTo>
                    <a:pt x="1555750" y="895350"/>
                  </a:lnTo>
                  <a:lnTo>
                    <a:pt x="0" y="2444750"/>
                  </a:lnTo>
                  <a:lnTo>
                    <a:pt x="12700" y="1181100"/>
                  </a:lnTo>
                  <a:lnTo>
                    <a:pt x="908050" y="273050"/>
                  </a:lnTo>
                  <a:lnTo>
                    <a:pt x="787400" y="133350"/>
                  </a:lnTo>
                  <a:lnTo>
                    <a:pt x="1803400" y="0"/>
                  </a:lnTo>
                  <a:close/>
                </a:path>
              </a:pathLst>
            </a:cu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10" name="任意多边形 8">
              <a:extLst>
                <a:ext uri="{FF2B5EF4-FFF2-40B4-BE49-F238E27FC236}">
                  <a16:creationId xmlns:a16="http://schemas.microsoft.com/office/drawing/2014/main" xmlns="" id="{61CA1FE0-CCCA-4005-A6EE-84B24ACC6CE8}"/>
                </a:ext>
              </a:extLst>
            </p:cNvPr>
            <p:cNvSpPr/>
            <p:nvPr/>
          </p:nvSpPr>
          <p:spPr>
            <a:xfrm rot="5400000">
              <a:off x="4430525" y="2359913"/>
              <a:ext cx="1209696" cy="1639905"/>
            </a:xfrm>
            <a:custGeom>
              <a:avLst/>
              <a:gdLst>
                <a:gd name="connsiteX0" fmla="*/ 1803400 w 1803400"/>
                <a:gd name="connsiteY0" fmla="*/ 0 h 2444750"/>
                <a:gd name="connsiteX1" fmla="*/ 1676400 w 1803400"/>
                <a:gd name="connsiteY1" fmla="*/ 1047750 h 2444750"/>
                <a:gd name="connsiteX2" fmla="*/ 1555750 w 1803400"/>
                <a:gd name="connsiteY2" fmla="*/ 895350 h 2444750"/>
                <a:gd name="connsiteX3" fmla="*/ 0 w 1803400"/>
                <a:gd name="connsiteY3" fmla="*/ 2444750 h 2444750"/>
                <a:gd name="connsiteX4" fmla="*/ 12700 w 1803400"/>
                <a:gd name="connsiteY4" fmla="*/ 1181100 h 2444750"/>
                <a:gd name="connsiteX5" fmla="*/ 908050 w 1803400"/>
                <a:gd name="connsiteY5" fmla="*/ 273050 h 2444750"/>
                <a:gd name="connsiteX6" fmla="*/ 787400 w 1803400"/>
                <a:gd name="connsiteY6" fmla="*/ 133350 h 2444750"/>
                <a:gd name="connsiteX7" fmla="*/ 1803400 w 1803400"/>
                <a:gd name="connsiteY7" fmla="*/ 0 h 24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400" h="2444750">
                  <a:moveTo>
                    <a:pt x="1803400" y="0"/>
                  </a:moveTo>
                  <a:lnTo>
                    <a:pt x="1676400" y="1047750"/>
                  </a:lnTo>
                  <a:lnTo>
                    <a:pt x="1555750" y="895350"/>
                  </a:lnTo>
                  <a:lnTo>
                    <a:pt x="0" y="2444750"/>
                  </a:lnTo>
                  <a:lnTo>
                    <a:pt x="12700" y="1181100"/>
                  </a:lnTo>
                  <a:lnTo>
                    <a:pt x="908050" y="273050"/>
                  </a:lnTo>
                  <a:lnTo>
                    <a:pt x="787400" y="133350"/>
                  </a:lnTo>
                  <a:lnTo>
                    <a:pt x="1803400" y="0"/>
                  </a:lnTo>
                  <a:close/>
                </a:path>
              </a:pathLst>
            </a:cu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任意多边形 9">
              <a:extLst>
                <a:ext uri="{FF2B5EF4-FFF2-40B4-BE49-F238E27FC236}">
                  <a16:creationId xmlns:a16="http://schemas.microsoft.com/office/drawing/2014/main" xmlns="" id="{9789E144-7186-4CE2-89A6-674DFAE3DCFA}"/>
                </a:ext>
              </a:extLst>
            </p:cNvPr>
            <p:cNvSpPr/>
            <p:nvPr/>
          </p:nvSpPr>
          <p:spPr>
            <a:xfrm rot="10800000">
              <a:off x="4048428" y="3959647"/>
              <a:ext cx="1209696" cy="1639905"/>
            </a:xfrm>
            <a:custGeom>
              <a:avLst/>
              <a:gdLst>
                <a:gd name="connsiteX0" fmla="*/ 1803400 w 1803400"/>
                <a:gd name="connsiteY0" fmla="*/ 0 h 2444750"/>
                <a:gd name="connsiteX1" fmla="*/ 1676400 w 1803400"/>
                <a:gd name="connsiteY1" fmla="*/ 1047750 h 2444750"/>
                <a:gd name="connsiteX2" fmla="*/ 1555750 w 1803400"/>
                <a:gd name="connsiteY2" fmla="*/ 895350 h 2444750"/>
                <a:gd name="connsiteX3" fmla="*/ 0 w 1803400"/>
                <a:gd name="connsiteY3" fmla="*/ 2444750 h 2444750"/>
                <a:gd name="connsiteX4" fmla="*/ 12700 w 1803400"/>
                <a:gd name="connsiteY4" fmla="*/ 1181100 h 2444750"/>
                <a:gd name="connsiteX5" fmla="*/ 908050 w 1803400"/>
                <a:gd name="connsiteY5" fmla="*/ 273050 h 2444750"/>
                <a:gd name="connsiteX6" fmla="*/ 787400 w 1803400"/>
                <a:gd name="connsiteY6" fmla="*/ 133350 h 2444750"/>
                <a:gd name="connsiteX7" fmla="*/ 1803400 w 1803400"/>
                <a:gd name="connsiteY7" fmla="*/ 0 h 24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400" h="2444750">
                  <a:moveTo>
                    <a:pt x="1803400" y="0"/>
                  </a:moveTo>
                  <a:lnTo>
                    <a:pt x="1676400" y="1047750"/>
                  </a:lnTo>
                  <a:lnTo>
                    <a:pt x="1555750" y="895350"/>
                  </a:lnTo>
                  <a:lnTo>
                    <a:pt x="0" y="2444750"/>
                  </a:lnTo>
                  <a:lnTo>
                    <a:pt x="12700" y="1181100"/>
                  </a:lnTo>
                  <a:lnTo>
                    <a:pt x="908050" y="273050"/>
                  </a:lnTo>
                  <a:lnTo>
                    <a:pt x="787400" y="133350"/>
                  </a:lnTo>
                  <a:lnTo>
                    <a:pt x="1803400" y="0"/>
                  </a:lnTo>
                  <a:close/>
                </a:path>
              </a:pathLst>
            </a:cu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任意多边形 10">
              <a:extLst>
                <a:ext uri="{FF2B5EF4-FFF2-40B4-BE49-F238E27FC236}">
                  <a16:creationId xmlns:a16="http://schemas.microsoft.com/office/drawing/2014/main" xmlns="" id="{8027AB4F-8EAF-4852-99F4-520D56828463}"/>
                </a:ext>
              </a:extLst>
            </p:cNvPr>
            <p:cNvSpPr/>
            <p:nvPr/>
          </p:nvSpPr>
          <p:spPr>
            <a:xfrm rot="16200000">
              <a:off x="2470430" y="3569610"/>
              <a:ext cx="1209696" cy="1639905"/>
            </a:xfrm>
            <a:custGeom>
              <a:avLst/>
              <a:gdLst>
                <a:gd name="connsiteX0" fmla="*/ 1803400 w 1803400"/>
                <a:gd name="connsiteY0" fmla="*/ 0 h 2444750"/>
                <a:gd name="connsiteX1" fmla="*/ 1676400 w 1803400"/>
                <a:gd name="connsiteY1" fmla="*/ 1047750 h 2444750"/>
                <a:gd name="connsiteX2" fmla="*/ 1555750 w 1803400"/>
                <a:gd name="connsiteY2" fmla="*/ 895350 h 2444750"/>
                <a:gd name="connsiteX3" fmla="*/ 0 w 1803400"/>
                <a:gd name="connsiteY3" fmla="*/ 2444750 h 2444750"/>
                <a:gd name="connsiteX4" fmla="*/ 12700 w 1803400"/>
                <a:gd name="connsiteY4" fmla="*/ 1181100 h 2444750"/>
                <a:gd name="connsiteX5" fmla="*/ 908050 w 1803400"/>
                <a:gd name="connsiteY5" fmla="*/ 273050 h 2444750"/>
                <a:gd name="connsiteX6" fmla="*/ 787400 w 1803400"/>
                <a:gd name="connsiteY6" fmla="*/ 133350 h 2444750"/>
                <a:gd name="connsiteX7" fmla="*/ 1803400 w 1803400"/>
                <a:gd name="connsiteY7" fmla="*/ 0 h 24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3400" h="2444750">
                  <a:moveTo>
                    <a:pt x="1803400" y="0"/>
                  </a:moveTo>
                  <a:lnTo>
                    <a:pt x="1676400" y="1047750"/>
                  </a:lnTo>
                  <a:lnTo>
                    <a:pt x="1555750" y="895350"/>
                  </a:lnTo>
                  <a:lnTo>
                    <a:pt x="0" y="2444750"/>
                  </a:lnTo>
                  <a:lnTo>
                    <a:pt x="12700" y="1181100"/>
                  </a:lnTo>
                  <a:lnTo>
                    <a:pt x="908050" y="273050"/>
                  </a:lnTo>
                  <a:lnTo>
                    <a:pt x="787400" y="133350"/>
                  </a:lnTo>
                  <a:lnTo>
                    <a:pt x="1803400" y="0"/>
                  </a:lnTo>
                  <a:close/>
                </a:path>
              </a:pathLst>
            </a:cu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文本框 12">
              <a:extLst>
                <a:ext uri="{FF2B5EF4-FFF2-40B4-BE49-F238E27FC236}">
                  <a16:creationId xmlns:a16="http://schemas.microsoft.com/office/drawing/2014/main" xmlns="" id="{C63D549E-67F9-4E0D-AA10-2C2F384EEBD4}"/>
                </a:ext>
              </a:extLst>
            </p:cNvPr>
            <p:cNvSpPr txBox="1"/>
            <p:nvPr/>
          </p:nvSpPr>
          <p:spPr>
            <a:xfrm>
              <a:off x="1894605" y="2821056"/>
              <a:ext cx="965776" cy="1005582"/>
            </a:xfrm>
            <a:prstGeom prst="rect">
              <a:avLst/>
            </a:prstGeom>
            <a:noFill/>
          </p:spPr>
          <p:txBody>
            <a:bodyPr wrap="none" rtlCol="0">
              <a:spAutoFit/>
            </a:bodyPr>
            <a:lstStyle/>
            <a:p>
              <a:r>
                <a:rPr lang="en-US" altLang="zh-CN" sz="5400" b="1" dirty="0">
                  <a:solidFill>
                    <a:schemeClr val="bg1">
                      <a:lumMod val="50000"/>
                    </a:schemeClr>
                  </a:solidFill>
                </a:rPr>
                <a:t>01</a:t>
              </a:r>
              <a:endParaRPr lang="zh-CN" altLang="en-US" sz="5400" b="1" dirty="0">
                <a:solidFill>
                  <a:schemeClr val="bg1">
                    <a:lumMod val="50000"/>
                  </a:schemeClr>
                </a:solidFill>
              </a:endParaRPr>
            </a:p>
          </p:txBody>
        </p:sp>
        <p:sp>
          <p:nvSpPr>
            <p:cNvPr id="14" name="文本框 13">
              <a:extLst>
                <a:ext uri="{FF2B5EF4-FFF2-40B4-BE49-F238E27FC236}">
                  <a16:creationId xmlns:a16="http://schemas.microsoft.com/office/drawing/2014/main" xmlns="" id="{83076467-102B-448A-A4CE-0162488BCA0B}"/>
                </a:ext>
              </a:extLst>
            </p:cNvPr>
            <p:cNvSpPr txBox="1"/>
            <p:nvPr/>
          </p:nvSpPr>
          <p:spPr>
            <a:xfrm>
              <a:off x="4176221" y="1651687"/>
              <a:ext cx="965776" cy="1005582"/>
            </a:xfrm>
            <a:prstGeom prst="rect">
              <a:avLst/>
            </a:prstGeom>
            <a:noFill/>
          </p:spPr>
          <p:txBody>
            <a:bodyPr wrap="none" rtlCol="0">
              <a:spAutoFit/>
            </a:bodyPr>
            <a:lstStyle/>
            <a:p>
              <a:r>
                <a:rPr lang="en-US" altLang="zh-CN" sz="5400" b="1" dirty="0">
                  <a:solidFill>
                    <a:schemeClr val="bg1">
                      <a:lumMod val="50000"/>
                    </a:schemeClr>
                  </a:solidFill>
                </a:rPr>
                <a:t>02</a:t>
              </a:r>
              <a:endParaRPr lang="zh-CN" altLang="en-US" sz="5400" b="1" dirty="0">
                <a:solidFill>
                  <a:schemeClr val="bg1">
                    <a:lumMod val="50000"/>
                  </a:schemeClr>
                </a:solidFill>
              </a:endParaRPr>
            </a:p>
          </p:txBody>
        </p:sp>
        <p:sp>
          <p:nvSpPr>
            <p:cNvPr id="15" name="文本框 14">
              <a:extLst>
                <a:ext uri="{FF2B5EF4-FFF2-40B4-BE49-F238E27FC236}">
                  <a16:creationId xmlns:a16="http://schemas.microsoft.com/office/drawing/2014/main" xmlns="" id="{7BD408A3-81D9-49E1-8A4A-A706F94F593A}"/>
                </a:ext>
              </a:extLst>
            </p:cNvPr>
            <p:cNvSpPr txBox="1"/>
            <p:nvPr/>
          </p:nvSpPr>
          <p:spPr>
            <a:xfrm>
              <a:off x="5290042" y="3927897"/>
              <a:ext cx="965776" cy="1005582"/>
            </a:xfrm>
            <a:prstGeom prst="rect">
              <a:avLst/>
            </a:prstGeom>
            <a:noFill/>
          </p:spPr>
          <p:txBody>
            <a:bodyPr wrap="none" rtlCol="0">
              <a:spAutoFit/>
            </a:bodyPr>
            <a:lstStyle/>
            <a:p>
              <a:r>
                <a:rPr lang="en-US" altLang="zh-CN" sz="5400" b="1" dirty="0">
                  <a:solidFill>
                    <a:schemeClr val="bg1">
                      <a:lumMod val="50000"/>
                    </a:schemeClr>
                  </a:solidFill>
                </a:rPr>
                <a:t>03</a:t>
              </a:r>
              <a:endParaRPr lang="zh-CN" altLang="en-US" sz="5400" b="1" dirty="0">
                <a:solidFill>
                  <a:schemeClr val="bg1">
                    <a:lumMod val="50000"/>
                  </a:schemeClr>
                </a:solidFill>
              </a:endParaRPr>
            </a:p>
          </p:txBody>
        </p:sp>
        <p:sp>
          <p:nvSpPr>
            <p:cNvPr id="16" name="文本框 15">
              <a:extLst>
                <a:ext uri="{FF2B5EF4-FFF2-40B4-BE49-F238E27FC236}">
                  <a16:creationId xmlns:a16="http://schemas.microsoft.com/office/drawing/2014/main" xmlns="" id="{A3998C52-CDF0-47E0-A8CD-FD83D551C512}"/>
                </a:ext>
              </a:extLst>
            </p:cNvPr>
            <p:cNvSpPr txBox="1"/>
            <p:nvPr/>
          </p:nvSpPr>
          <p:spPr>
            <a:xfrm>
              <a:off x="3017722" y="4992486"/>
              <a:ext cx="965776" cy="1005582"/>
            </a:xfrm>
            <a:prstGeom prst="rect">
              <a:avLst/>
            </a:prstGeom>
            <a:noFill/>
          </p:spPr>
          <p:txBody>
            <a:bodyPr wrap="none" rtlCol="0">
              <a:spAutoFit/>
            </a:bodyPr>
            <a:lstStyle/>
            <a:p>
              <a:r>
                <a:rPr lang="en-US" altLang="zh-CN" sz="5400" b="1" dirty="0">
                  <a:solidFill>
                    <a:schemeClr val="bg1">
                      <a:lumMod val="50000"/>
                    </a:schemeClr>
                  </a:solidFill>
                </a:rPr>
                <a:t>04</a:t>
              </a:r>
              <a:endParaRPr lang="zh-CN" altLang="en-US" sz="5400" b="1" dirty="0">
                <a:solidFill>
                  <a:schemeClr val="bg1">
                    <a:lumMod val="50000"/>
                  </a:schemeClr>
                </a:solidFill>
              </a:endParaRPr>
            </a:p>
          </p:txBody>
        </p:sp>
        <p:sp>
          <p:nvSpPr>
            <p:cNvPr id="17" name="Freeform 6">
              <a:extLst>
                <a:ext uri="{FF2B5EF4-FFF2-40B4-BE49-F238E27FC236}">
                  <a16:creationId xmlns:a16="http://schemas.microsoft.com/office/drawing/2014/main" xmlns="" id="{E980D8BB-8BD2-4A96-AA37-D9BF79789DE7}"/>
                </a:ext>
              </a:extLst>
            </p:cNvPr>
            <p:cNvSpPr>
              <a:spLocks noEditPoints="1"/>
            </p:cNvSpPr>
            <p:nvPr/>
          </p:nvSpPr>
          <p:spPr bwMode="auto">
            <a:xfrm>
              <a:off x="3624226" y="3354958"/>
              <a:ext cx="868363" cy="855662"/>
            </a:xfrm>
            <a:custGeom>
              <a:avLst/>
              <a:gdLst>
                <a:gd name="T0" fmla="*/ 3250 w 3829"/>
                <a:gd name="T1" fmla="*/ 3193 h 3774"/>
                <a:gd name="T2" fmla="*/ 3139 w 3829"/>
                <a:gd name="T3" fmla="*/ 3273 h 3774"/>
                <a:gd name="T4" fmla="*/ 3187 w 3829"/>
                <a:gd name="T5" fmla="*/ 3032 h 3774"/>
                <a:gd name="T6" fmla="*/ 3187 w 3829"/>
                <a:gd name="T7" fmla="*/ 3588 h 3774"/>
                <a:gd name="T8" fmla="*/ 3693 w 3829"/>
                <a:gd name="T9" fmla="*/ 3359 h 3774"/>
                <a:gd name="T10" fmla="*/ 463 w 3829"/>
                <a:gd name="T11" fmla="*/ 2946 h 3774"/>
                <a:gd name="T12" fmla="*/ 310 w 3829"/>
                <a:gd name="T13" fmla="*/ 3113 h 3774"/>
                <a:gd name="T14" fmla="*/ 256 w 3829"/>
                <a:gd name="T15" fmla="*/ 3071 h 3774"/>
                <a:gd name="T16" fmla="*/ 212 w 3829"/>
                <a:gd name="T17" fmla="*/ 2961 h 3774"/>
                <a:gd name="T18" fmla="*/ 367 w 3829"/>
                <a:gd name="T19" fmla="*/ 3495 h 3774"/>
                <a:gd name="T20" fmla="*/ 789 w 3829"/>
                <a:gd name="T21" fmla="*/ 3128 h 3774"/>
                <a:gd name="T22" fmla="*/ 1440 w 3829"/>
                <a:gd name="T23" fmla="*/ 1965 h 3774"/>
                <a:gd name="T24" fmla="*/ 1911 w 3829"/>
                <a:gd name="T25" fmla="*/ 2401 h 3774"/>
                <a:gd name="T26" fmla="*/ 1566 w 3829"/>
                <a:gd name="T27" fmla="*/ 2309 h 3774"/>
                <a:gd name="T28" fmla="*/ 3381 w 3829"/>
                <a:gd name="T29" fmla="*/ 1426 h 3774"/>
                <a:gd name="T30" fmla="*/ 3205 w 3829"/>
                <a:gd name="T31" fmla="*/ 1622 h 3774"/>
                <a:gd name="T32" fmla="*/ 3180 w 3829"/>
                <a:gd name="T33" fmla="*/ 1518 h 3774"/>
                <a:gd name="T34" fmla="*/ 3090 w 3829"/>
                <a:gd name="T35" fmla="*/ 1475 h 3774"/>
                <a:gd name="T36" fmla="*/ 3318 w 3829"/>
                <a:gd name="T37" fmla="*/ 1982 h 3774"/>
                <a:gd name="T38" fmla="*/ 3683 w 3829"/>
                <a:gd name="T39" fmla="*/ 1559 h 3774"/>
                <a:gd name="T40" fmla="*/ 1669 w 3829"/>
                <a:gd name="T41" fmla="*/ 1377 h 3774"/>
                <a:gd name="T42" fmla="*/ 1351 w 3829"/>
                <a:gd name="T43" fmla="*/ 2109 h 3774"/>
                <a:gd name="T44" fmla="*/ 2042 w 3829"/>
                <a:gd name="T45" fmla="*/ 2502 h 3774"/>
                <a:gd name="T46" fmla="*/ 2505 w 3829"/>
                <a:gd name="T47" fmla="*/ 1856 h 3774"/>
                <a:gd name="T48" fmla="*/ 1915 w 3829"/>
                <a:gd name="T49" fmla="*/ 1324 h 3774"/>
                <a:gd name="T50" fmla="*/ 346 w 3829"/>
                <a:gd name="T51" fmla="*/ 876 h 3774"/>
                <a:gd name="T52" fmla="*/ 234 w 3829"/>
                <a:gd name="T53" fmla="*/ 956 h 3774"/>
                <a:gd name="T54" fmla="*/ 282 w 3829"/>
                <a:gd name="T55" fmla="*/ 715 h 3774"/>
                <a:gd name="T56" fmla="*/ 282 w 3829"/>
                <a:gd name="T57" fmla="*/ 1271 h 3774"/>
                <a:gd name="T58" fmla="*/ 789 w 3829"/>
                <a:gd name="T59" fmla="*/ 1042 h 3774"/>
                <a:gd name="T60" fmla="*/ 1916 w 3829"/>
                <a:gd name="T61" fmla="*/ 233 h 3774"/>
                <a:gd name="T62" fmla="*/ 1763 w 3829"/>
                <a:gd name="T63" fmla="*/ 399 h 3774"/>
                <a:gd name="T64" fmla="*/ 1709 w 3829"/>
                <a:gd name="T65" fmla="*/ 357 h 3774"/>
                <a:gd name="T66" fmla="*/ 1665 w 3829"/>
                <a:gd name="T67" fmla="*/ 246 h 3774"/>
                <a:gd name="T68" fmla="*/ 1819 w 3829"/>
                <a:gd name="T69" fmla="*/ 780 h 3774"/>
                <a:gd name="T70" fmla="*/ 2241 w 3829"/>
                <a:gd name="T71" fmla="*/ 415 h 3774"/>
                <a:gd name="T72" fmla="*/ 2082 w 3829"/>
                <a:gd name="T73" fmla="*/ 31 h 3774"/>
                <a:gd name="T74" fmla="*/ 2324 w 3829"/>
                <a:gd name="T75" fmla="*/ 679 h 3774"/>
                <a:gd name="T76" fmla="*/ 2299 w 3829"/>
                <a:gd name="T77" fmla="*/ 1303 h 3774"/>
                <a:gd name="T78" fmla="*/ 2959 w 3829"/>
                <a:gd name="T79" fmla="*/ 1438 h 3774"/>
                <a:gd name="T80" fmla="*/ 3631 w 3829"/>
                <a:gd name="T81" fmla="*/ 1275 h 3774"/>
                <a:gd name="T82" fmla="*/ 3712 w 3829"/>
                <a:gd name="T83" fmla="*/ 1963 h 3774"/>
                <a:gd name="T84" fmla="*/ 3037 w 3829"/>
                <a:gd name="T85" fmla="*/ 1978 h 3774"/>
                <a:gd name="T86" fmla="*/ 2483 w 3829"/>
                <a:gd name="T87" fmla="*/ 2372 h 3774"/>
                <a:gd name="T88" fmla="*/ 3712 w 3829"/>
                <a:gd name="T89" fmla="*/ 3003 h 3774"/>
                <a:gd name="T90" fmla="*/ 3631 w 3829"/>
                <a:gd name="T91" fmla="*/ 3690 h 3774"/>
                <a:gd name="T92" fmla="*/ 2959 w 3829"/>
                <a:gd name="T93" fmla="*/ 3527 h 3774"/>
                <a:gd name="T94" fmla="*/ 2232 w 3829"/>
                <a:gd name="T95" fmla="*/ 2575 h 3774"/>
                <a:gd name="T96" fmla="*/ 852 w 3829"/>
                <a:gd name="T97" fmla="*/ 2928 h 3774"/>
                <a:gd name="T98" fmla="*/ 679 w 3829"/>
                <a:gd name="T99" fmla="*/ 3587 h 3774"/>
                <a:gd name="T100" fmla="*/ 31 w 3829"/>
                <a:gd name="T101" fmla="*/ 3345 h 3774"/>
                <a:gd name="T102" fmla="*/ 348 w 3829"/>
                <a:gd name="T103" fmla="*/ 2728 h 3774"/>
                <a:gd name="T104" fmla="*/ 1200 w 3829"/>
                <a:gd name="T105" fmla="*/ 2052 h 3774"/>
                <a:gd name="T106" fmla="*/ 564 w 3829"/>
                <a:gd name="T107" fmla="*/ 1445 h 3774"/>
                <a:gd name="T108" fmla="*/ 3 w 3829"/>
                <a:gd name="T109" fmla="*/ 1052 h 3774"/>
                <a:gd name="T110" fmla="*/ 462 w 3829"/>
                <a:gd name="T111" fmla="*/ 530 h 3774"/>
                <a:gd name="T112" fmla="*/ 921 w 3829"/>
                <a:gd name="T113" fmla="*/ 1043 h 3774"/>
                <a:gd name="T114" fmla="*/ 1848 w 3829"/>
                <a:gd name="T115" fmla="*/ 922 h 3774"/>
                <a:gd name="T116" fmla="*/ 1467 w 3829"/>
                <a:gd name="T117" fmla="*/ 350 h 3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29" h="3774">
                  <a:moveTo>
                    <a:pt x="3367" y="3078"/>
                  </a:moveTo>
                  <a:lnTo>
                    <a:pt x="3368" y="3078"/>
                  </a:lnTo>
                  <a:lnTo>
                    <a:pt x="3381" y="3082"/>
                  </a:lnTo>
                  <a:lnTo>
                    <a:pt x="3392" y="3089"/>
                  </a:lnTo>
                  <a:lnTo>
                    <a:pt x="3397" y="3099"/>
                  </a:lnTo>
                  <a:lnTo>
                    <a:pt x="3401" y="3112"/>
                  </a:lnTo>
                  <a:lnTo>
                    <a:pt x="3397" y="3125"/>
                  </a:lnTo>
                  <a:lnTo>
                    <a:pt x="3390" y="3135"/>
                  </a:lnTo>
                  <a:lnTo>
                    <a:pt x="3380" y="3142"/>
                  </a:lnTo>
                  <a:lnTo>
                    <a:pt x="3367" y="3145"/>
                  </a:lnTo>
                  <a:lnTo>
                    <a:pt x="3334" y="3148"/>
                  </a:lnTo>
                  <a:lnTo>
                    <a:pt x="3302" y="3157"/>
                  </a:lnTo>
                  <a:lnTo>
                    <a:pt x="3274" y="3173"/>
                  </a:lnTo>
                  <a:lnTo>
                    <a:pt x="3250" y="3193"/>
                  </a:lnTo>
                  <a:lnTo>
                    <a:pt x="3230" y="3218"/>
                  </a:lnTo>
                  <a:lnTo>
                    <a:pt x="3215" y="3246"/>
                  </a:lnTo>
                  <a:lnTo>
                    <a:pt x="3205" y="3277"/>
                  </a:lnTo>
                  <a:lnTo>
                    <a:pt x="3201" y="3310"/>
                  </a:lnTo>
                  <a:lnTo>
                    <a:pt x="3201" y="3311"/>
                  </a:lnTo>
                  <a:lnTo>
                    <a:pt x="3199" y="3324"/>
                  </a:lnTo>
                  <a:lnTo>
                    <a:pt x="3192" y="3334"/>
                  </a:lnTo>
                  <a:lnTo>
                    <a:pt x="3182" y="3341"/>
                  </a:lnTo>
                  <a:lnTo>
                    <a:pt x="3169" y="3344"/>
                  </a:lnTo>
                  <a:lnTo>
                    <a:pt x="3156" y="3341"/>
                  </a:lnTo>
                  <a:lnTo>
                    <a:pt x="3146" y="3334"/>
                  </a:lnTo>
                  <a:lnTo>
                    <a:pt x="3139" y="3323"/>
                  </a:lnTo>
                  <a:lnTo>
                    <a:pt x="3136" y="3310"/>
                  </a:lnTo>
                  <a:lnTo>
                    <a:pt x="3139" y="3273"/>
                  </a:lnTo>
                  <a:lnTo>
                    <a:pt x="3148" y="3236"/>
                  </a:lnTo>
                  <a:lnTo>
                    <a:pt x="3162" y="3204"/>
                  </a:lnTo>
                  <a:lnTo>
                    <a:pt x="3180" y="3174"/>
                  </a:lnTo>
                  <a:lnTo>
                    <a:pt x="3204" y="3147"/>
                  </a:lnTo>
                  <a:lnTo>
                    <a:pt x="3230" y="3124"/>
                  </a:lnTo>
                  <a:lnTo>
                    <a:pt x="3260" y="3104"/>
                  </a:lnTo>
                  <a:lnTo>
                    <a:pt x="3294" y="3090"/>
                  </a:lnTo>
                  <a:lnTo>
                    <a:pt x="3330" y="3082"/>
                  </a:lnTo>
                  <a:lnTo>
                    <a:pt x="3367" y="3078"/>
                  </a:lnTo>
                  <a:close/>
                  <a:moveTo>
                    <a:pt x="3367" y="2979"/>
                  </a:moveTo>
                  <a:lnTo>
                    <a:pt x="3318" y="2983"/>
                  </a:lnTo>
                  <a:lnTo>
                    <a:pt x="3271" y="2993"/>
                  </a:lnTo>
                  <a:lnTo>
                    <a:pt x="3227" y="3010"/>
                  </a:lnTo>
                  <a:lnTo>
                    <a:pt x="3187" y="3032"/>
                  </a:lnTo>
                  <a:lnTo>
                    <a:pt x="3150" y="3060"/>
                  </a:lnTo>
                  <a:lnTo>
                    <a:pt x="3118" y="3092"/>
                  </a:lnTo>
                  <a:lnTo>
                    <a:pt x="3090" y="3129"/>
                  </a:lnTo>
                  <a:lnTo>
                    <a:pt x="3068" y="3170"/>
                  </a:lnTo>
                  <a:lnTo>
                    <a:pt x="3050" y="3214"/>
                  </a:lnTo>
                  <a:lnTo>
                    <a:pt x="3040" y="3261"/>
                  </a:lnTo>
                  <a:lnTo>
                    <a:pt x="3037" y="3310"/>
                  </a:lnTo>
                  <a:lnTo>
                    <a:pt x="3040" y="3359"/>
                  </a:lnTo>
                  <a:lnTo>
                    <a:pt x="3050" y="3406"/>
                  </a:lnTo>
                  <a:lnTo>
                    <a:pt x="3068" y="3451"/>
                  </a:lnTo>
                  <a:lnTo>
                    <a:pt x="3090" y="3490"/>
                  </a:lnTo>
                  <a:lnTo>
                    <a:pt x="3118" y="3527"/>
                  </a:lnTo>
                  <a:lnTo>
                    <a:pt x="3150" y="3560"/>
                  </a:lnTo>
                  <a:lnTo>
                    <a:pt x="3187" y="3588"/>
                  </a:lnTo>
                  <a:lnTo>
                    <a:pt x="3227" y="3610"/>
                  </a:lnTo>
                  <a:lnTo>
                    <a:pt x="3271" y="3627"/>
                  </a:lnTo>
                  <a:lnTo>
                    <a:pt x="3318" y="3638"/>
                  </a:lnTo>
                  <a:lnTo>
                    <a:pt x="3367" y="3641"/>
                  </a:lnTo>
                  <a:lnTo>
                    <a:pt x="3416" y="3638"/>
                  </a:lnTo>
                  <a:lnTo>
                    <a:pt x="3462" y="3627"/>
                  </a:lnTo>
                  <a:lnTo>
                    <a:pt x="3506" y="3610"/>
                  </a:lnTo>
                  <a:lnTo>
                    <a:pt x="3547" y="3588"/>
                  </a:lnTo>
                  <a:lnTo>
                    <a:pt x="3584" y="3560"/>
                  </a:lnTo>
                  <a:lnTo>
                    <a:pt x="3617" y="3527"/>
                  </a:lnTo>
                  <a:lnTo>
                    <a:pt x="3645" y="3490"/>
                  </a:lnTo>
                  <a:lnTo>
                    <a:pt x="3667" y="3451"/>
                  </a:lnTo>
                  <a:lnTo>
                    <a:pt x="3683" y="3406"/>
                  </a:lnTo>
                  <a:lnTo>
                    <a:pt x="3693" y="3359"/>
                  </a:lnTo>
                  <a:lnTo>
                    <a:pt x="3697" y="3310"/>
                  </a:lnTo>
                  <a:lnTo>
                    <a:pt x="3693" y="3261"/>
                  </a:lnTo>
                  <a:lnTo>
                    <a:pt x="3683" y="3214"/>
                  </a:lnTo>
                  <a:lnTo>
                    <a:pt x="3667" y="3170"/>
                  </a:lnTo>
                  <a:lnTo>
                    <a:pt x="3645" y="3129"/>
                  </a:lnTo>
                  <a:lnTo>
                    <a:pt x="3617" y="3092"/>
                  </a:lnTo>
                  <a:lnTo>
                    <a:pt x="3584" y="3060"/>
                  </a:lnTo>
                  <a:lnTo>
                    <a:pt x="3547" y="3032"/>
                  </a:lnTo>
                  <a:lnTo>
                    <a:pt x="3506" y="3010"/>
                  </a:lnTo>
                  <a:lnTo>
                    <a:pt x="3462" y="2993"/>
                  </a:lnTo>
                  <a:lnTo>
                    <a:pt x="3416" y="2983"/>
                  </a:lnTo>
                  <a:lnTo>
                    <a:pt x="3367" y="2979"/>
                  </a:lnTo>
                  <a:close/>
                  <a:moveTo>
                    <a:pt x="462" y="2946"/>
                  </a:moveTo>
                  <a:lnTo>
                    <a:pt x="463" y="2946"/>
                  </a:lnTo>
                  <a:lnTo>
                    <a:pt x="476" y="2949"/>
                  </a:lnTo>
                  <a:lnTo>
                    <a:pt x="486" y="2956"/>
                  </a:lnTo>
                  <a:lnTo>
                    <a:pt x="493" y="2967"/>
                  </a:lnTo>
                  <a:lnTo>
                    <a:pt x="495" y="2979"/>
                  </a:lnTo>
                  <a:lnTo>
                    <a:pt x="493" y="2992"/>
                  </a:lnTo>
                  <a:lnTo>
                    <a:pt x="486" y="3003"/>
                  </a:lnTo>
                  <a:lnTo>
                    <a:pt x="475" y="3010"/>
                  </a:lnTo>
                  <a:lnTo>
                    <a:pt x="462" y="3012"/>
                  </a:lnTo>
                  <a:lnTo>
                    <a:pt x="429" y="3015"/>
                  </a:lnTo>
                  <a:lnTo>
                    <a:pt x="398" y="3025"/>
                  </a:lnTo>
                  <a:lnTo>
                    <a:pt x="370" y="3040"/>
                  </a:lnTo>
                  <a:lnTo>
                    <a:pt x="346" y="3061"/>
                  </a:lnTo>
                  <a:lnTo>
                    <a:pt x="325" y="3085"/>
                  </a:lnTo>
                  <a:lnTo>
                    <a:pt x="310" y="3113"/>
                  </a:lnTo>
                  <a:lnTo>
                    <a:pt x="301" y="3145"/>
                  </a:lnTo>
                  <a:lnTo>
                    <a:pt x="297" y="3177"/>
                  </a:lnTo>
                  <a:lnTo>
                    <a:pt x="297" y="3178"/>
                  </a:lnTo>
                  <a:lnTo>
                    <a:pt x="295" y="3191"/>
                  </a:lnTo>
                  <a:lnTo>
                    <a:pt x="287" y="3202"/>
                  </a:lnTo>
                  <a:lnTo>
                    <a:pt x="276" y="3209"/>
                  </a:lnTo>
                  <a:lnTo>
                    <a:pt x="263" y="3211"/>
                  </a:lnTo>
                  <a:lnTo>
                    <a:pt x="251" y="3209"/>
                  </a:lnTo>
                  <a:lnTo>
                    <a:pt x="240" y="3202"/>
                  </a:lnTo>
                  <a:lnTo>
                    <a:pt x="233" y="3191"/>
                  </a:lnTo>
                  <a:lnTo>
                    <a:pt x="231" y="3177"/>
                  </a:lnTo>
                  <a:lnTo>
                    <a:pt x="234" y="3140"/>
                  </a:lnTo>
                  <a:lnTo>
                    <a:pt x="243" y="3105"/>
                  </a:lnTo>
                  <a:lnTo>
                    <a:pt x="256" y="3071"/>
                  </a:lnTo>
                  <a:lnTo>
                    <a:pt x="276" y="3041"/>
                  </a:lnTo>
                  <a:lnTo>
                    <a:pt x="299" y="3014"/>
                  </a:lnTo>
                  <a:lnTo>
                    <a:pt x="326" y="2991"/>
                  </a:lnTo>
                  <a:lnTo>
                    <a:pt x="356" y="2972"/>
                  </a:lnTo>
                  <a:lnTo>
                    <a:pt x="389" y="2958"/>
                  </a:lnTo>
                  <a:lnTo>
                    <a:pt x="425" y="2949"/>
                  </a:lnTo>
                  <a:lnTo>
                    <a:pt x="462" y="2946"/>
                  </a:lnTo>
                  <a:close/>
                  <a:moveTo>
                    <a:pt x="462" y="2847"/>
                  </a:moveTo>
                  <a:lnTo>
                    <a:pt x="413" y="2850"/>
                  </a:lnTo>
                  <a:lnTo>
                    <a:pt x="367" y="2861"/>
                  </a:lnTo>
                  <a:lnTo>
                    <a:pt x="323" y="2877"/>
                  </a:lnTo>
                  <a:lnTo>
                    <a:pt x="282" y="2900"/>
                  </a:lnTo>
                  <a:lnTo>
                    <a:pt x="245" y="2928"/>
                  </a:lnTo>
                  <a:lnTo>
                    <a:pt x="212" y="2961"/>
                  </a:lnTo>
                  <a:lnTo>
                    <a:pt x="184" y="2997"/>
                  </a:lnTo>
                  <a:lnTo>
                    <a:pt x="162" y="3038"/>
                  </a:lnTo>
                  <a:lnTo>
                    <a:pt x="146" y="3082"/>
                  </a:lnTo>
                  <a:lnTo>
                    <a:pt x="136" y="3128"/>
                  </a:lnTo>
                  <a:lnTo>
                    <a:pt x="132" y="3177"/>
                  </a:lnTo>
                  <a:lnTo>
                    <a:pt x="136" y="3227"/>
                  </a:lnTo>
                  <a:lnTo>
                    <a:pt x="146" y="3274"/>
                  </a:lnTo>
                  <a:lnTo>
                    <a:pt x="162" y="3318"/>
                  </a:lnTo>
                  <a:lnTo>
                    <a:pt x="184" y="3359"/>
                  </a:lnTo>
                  <a:lnTo>
                    <a:pt x="212" y="3395"/>
                  </a:lnTo>
                  <a:lnTo>
                    <a:pt x="245" y="3427"/>
                  </a:lnTo>
                  <a:lnTo>
                    <a:pt x="282" y="3455"/>
                  </a:lnTo>
                  <a:lnTo>
                    <a:pt x="323" y="3478"/>
                  </a:lnTo>
                  <a:lnTo>
                    <a:pt x="367" y="3495"/>
                  </a:lnTo>
                  <a:lnTo>
                    <a:pt x="413" y="3505"/>
                  </a:lnTo>
                  <a:lnTo>
                    <a:pt x="462" y="3509"/>
                  </a:lnTo>
                  <a:lnTo>
                    <a:pt x="511" y="3505"/>
                  </a:lnTo>
                  <a:lnTo>
                    <a:pt x="558" y="3495"/>
                  </a:lnTo>
                  <a:lnTo>
                    <a:pt x="602" y="3478"/>
                  </a:lnTo>
                  <a:lnTo>
                    <a:pt x="642" y="3455"/>
                  </a:lnTo>
                  <a:lnTo>
                    <a:pt x="679" y="3427"/>
                  </a:lnTo>
                  <a:lnTo>
                    <a:pt x="711" y="3395"/>
                  </a:lnTo>
                  <a:lnTo>
                    <a:pt x="739" y="3359"/>
                  </a:lnTo>
                  <a:lnTo>
                    <a:pt x="761" y="3318"/>
                  </a:lnTo>
                  <a:lnTo>
                    <a:pt x="779" y="3274"/>
                  </a:lnTo>
                  <a:lnTo>
                    <a:pt x="789" y="3227"/>
                  </a:lnTo>
                  <a:lnTo>
                    <a:pt x="792" y="3177"/>
                  </a:lnTo>
                  <a:lnTo>
                    <a:pt x="789" y="3128"/>
                  </a:lnTo>
                  <a:lnTo>
                    <a:pt x="779" y="3082"/>
                  </a:lnTo>
                  <a:lnTo>
                    <a:pt x="761" y="3038"/>
                  </a:lnTo>
                  <a:lnTo>
                    <a:pt x="739" y="2997"/>
                  </a:lnTo>
                  <a:lnTo>
                    <a:pt x="711" y="2961"/>
                  </a:lnTo>
                  <a:lnTo>
                    <a:pt x="679" y="2928"/>
                  </a:lnTo>
                  <a:lnTo>
                    <a:pt x="642" y="2900"/>
                  </a:lnTo>
                  <a:lnTo>
                    <a:pt x="602" y="2877"/>
                  </a:lnTo>
                  <a:lnTo>
                    <a:pt x="558" y="2861"/>
                  </a:lnTo>
                  <a:lnTo>
                    <a:pt x="511" y="2850"/>
                  </a:lnTo>
                  <a:lnTo>
                    <a:pt x="462" y="2847"/>
                  </a:lnTo>
                  <a:close/>
                  <a:moveTo>
                    <a:pt x="1411" y="1950"/>
                  </a:moveTo>
                  <a:lnTo>
                    <a:pt x="1423" y="1951"/>
                  </a:lnTo>
                  <a:lnTo>
                    <a:pt x="1432" y="1956"/>
                  </a:lnTo>
                  <a:lnTo>
                    <a:pt x="1440" y="1965"/>
                  </a:lnTo>
                  <a:lnTo>
                    <a:pt x="1445" y="1975"/>
                  </a:lnTo>
                  <a:lnTo>
                    <a:pt x="1460" y="2030"/>
                  </a:lnTo>
                  <a:lnTo>
                    <a:pt x="1482" y="2082"/>
                  </a:lnTo>
                  <a:lnTo>
                    <a:pt x="1507" y="2132"/>
                  </a:lnTo>
                  <a:lnTo>
                    <a:pt x="1537" y="2178"/>
                  </a:lnTo>
                  <a:lnTo>
                    <a:pt x="1572" y="2221"/>
                  </a:lnTo>
                  <a:lnTo>
                    <a:pt x="1611" y="2260"/>
                  </a:lnTo>
                  <a:lnTo>
                    <a:pt x="1653" y="2295"/>
                  </a:lnTo>
                  <a:lnTo>
                    <a:pt x="1699" y="2326"/>
                  </a:lnTo>
                  <a:lnTo>
                    <a:pt x="1747" y="2352"/>
                  </a:lnTo>
                  <a:lnTo>
                    <a:pt x="1800" y="2373"/>
                  </a:lnTo>
                  <a:lnTo>
                    <a:pt x="1853" y="2390"/>
                  </a:lnTo>
                  <a:lnTo>
                    <a:pt x="1909" y="2401"/>
                  </a:lnTo>
                  <a:lnTo>
                    <a:pt x="1911" y="2401"/>
                  </a:lnTo>
                  <a:lnTo>
                    <a:pt x="1923" y="2406"/>
                  </a:lnTo>
                  <a:lnTo>
                    <a:pt x="1932" y="2414"/>
                  </a:lnTo>
                  <a:lnTo>
                    <a:pt x="1938" y="2426"/>
                  </a:lnTo>
                  <a:lnTo>
                    <a:pt x="1938" y="2438"/>
                  </a:lnTo>
                  <a:lnTo>
                    <a:pt x="1933" y="2451"/>
                  </a:lnTo>
                  <a:lnTo>
                    <a:pt x="1925" y="2460"/>
                  </a:lnTo>
                  <a:lnTo>
                    <a:pt x="1913" y="2466"/>
                  </a:lnTo>
                  <a:lnTo>
                    <a:pt x="1899" y="2466"/>
                  </a:lnTo>
                  <a:lnTo>
                    <a:pt x="1838" y="2455"/>
                  </a:lnTo>
                  <a:lnTo>
                    <a:pt x="1778" y="2436"/>
                  </a:lnTo>
                  <a:lnTo>
                    <a:pt x="1720" y="2412"/>
                  </a:lnTo>
                  <a:lnTo>
                    <a:pt x="1665" y="2383"/>
                  </a:lnTo>
                  <a:lnTo>
                    <a:pt x="1614" y="2349"/>
                  </a:lnTo>
                  <a:lnTo>
                    <a:pt x="1566" y="2309"/>
                  </a:lnTo>
                  <a:lnTo>
                    <a:pt x="1523" y="2265"/>
                  </a:lnTo>
                  <a:lnTo>
                    <a:pt x="1484" y="2217"/>
                  </a:lnTo>
                  <a:lnTo>
                    <a:pt x="1450" y="2165"/>
                  </a:lnTo>
                  <a:lnTo>
                    <a:pt x="1421" y="2110"/>
                  </a:lnTo>
                  <a:lnTo>
                    <a:pt x="1398" y="2052"/>
                  </a:lnTo>
                  <a:lnTo>
                    <a:pt x="1380" y="1990"/>
                  </a:lnTo>
                  <a:lnTo>
                    <a:pt x="1380" y="1983"/>
                  </a:lnTo>
                  <a:lnTo>
                    <a:pt x="1381" y="1971"/>
                  </a:lnTo>
                  <a:lnTo>
                    <a:pt x="1388" y="1960"/>
                  </a:lnTo>
                  <a:lnTo>
                    <a:pt x="1398" y="1952"/>
                  </a:lnTo>
                  <a:lnTo>
                    <a:pt x="1411" y="1950"/>
                  </a:lnTo>
                  <a:close/>
                  <a:moveTo>
                    <a:pt x="3367" y="1424"/>
                  </a:moveTo>
                  <a:lnTo>
                    <a:pt x="3368" y="1424"/>
                  </a:lnTo>
                  <a:lnTo>
                    <a:pt x="3381" y="1426"/>
                  </a:lnTo>
                  <a:lnTo>
                    <a:pt x="3392" y="1433"/>
                  </a:lnTo>
                  <a:lnTo>
                    <a:pt x="3397" y="1444"/>
                  </a:lnTo>
                  <a:lnTo>
                    <a:pt x="3401" y="1458"/>
                  </a:lnTo>
                  <a:lnTo>
                    <a:pt x="3397" y="1470"/>
                  </a:lnTo>
                  <a:lnTo>
                    <a:pt x="3390" y="1481"/>
                  </a:lnTo>
                  <a:lnTo>
                    <a:pt x="3380" y="1488"/>
                  </a:lnTo>
                  <a:lnTo>
                    <a:pt x="3367" y="1490"/>
                  </a:lnTo>
                  <a:lnTo>
                    <a:pt x="3334" y="1493"/>
                  </a:lnTo>
                  <a:lnTo>
                    <a:pt x="3302" y="1503"/>
                  </a:lnTo>
                  <a:lnTo>
                    <a:pt x="3274" y="1518"/>
                  </a:lnTo>
                  <a:lnTo>
                    <a:pt x="3250" y="1538"/>
                  </a:lnTo>
                  <a:lnTo>
                    <a:pt x="3230" y="1562"/>
                  </a:lnTo>
                  <a:lnTo>
                    <a:pt x="3215" y="1590"/>
                  </a:lnTo>
                  <a:lnTo>
                    <a:pt x="3205" y="1622"/>
                  </a:lnTo>
                  <a:lnTo>
                    <a:pt x="3201" y="1655"/>
                  </a:lnTo>
                  <a:lnTo>
                    <a:pt x="3201" y="1657"/>
                  </a:lnTo>
                  <a:lnTo>
                    <a:pt x="3199" y="1669"/>
                  </a:lnTo>
                  <a:lnTo>
                    <a:pt x="3192" y="1680"/>
                  </a:lnTo>
                  <a:lnTo>
                    <a:pt x="3182" y="1687"/>
                  </a:lnTo>
                  <a:lnTo>
                    <a:pt x="3169" y="1689"/>
                  </a:lnTo>
                  <a:lnTo>
                    <a:pt x="3156" y="1686"/>
                  </a:lnTo>
                  <a:lnTo>
                    <a:pt x="3146" y="1679"/>
                  </a:lnTo>
                  <a:lnTo>
                    <a:pt x="3139" y="1668"/>
                  </a:lnTo>
                  <a:lnTo>
                    <a:pt x="3136" y="1655"/>
                  </a:lnTo>
                  <a:lnTo>
                    <a:pt x="3139" y="1618"/>
                  </a:lnTo>
                  <a:lnTo>
                    <a:pt x="3148" y="1582"/>
                  </a:lnTo>
                  <a:lnTo>
                    <a:pt x="3162" y="1550"/>
                  </a:lnTo>
                  <a:lnTo>
                    <a:pt x="3180" y="1518"/>
                  </a:lnTo>
                  <a:lnTo>
                    <a:pt x="3204" y="1491"/>
                  </a:lnTo>
                  <a:lnTo>
                    <a:pt x="3230" y="1468"/>
                  </a:lnTo>
                  <a:lnTo>
                    <a:pt x="3260" y="1449"/>
                  </a:lnTo>
                  <a:lnTo>
                    <a:pt x="3294" y="1436"/>
                  </a:lnTo>
                  <a:lnTo>
                    <a:pt x="3330" y="1426"/>
                  </a:lnTo>
                  <a:lnTo>
                    <a:pt x="3367" y="1424"/>
                  </a:lnTo>
                  <a:close/>
                  <a:moveTo>
                    <a:pt x="3367" y="1324"/>
                  </a:moveTo>
                  <a:lnTo>
                    <a:pt x="3318" y="1327"/>
                  </a:lnTo>
                  <a:lnTo>
                    <a:pt x="3271" y="1338"/>
                  </a:lnTo>
                  <a:lnTo>
                    <a:pt x="3227" y="1355"/>
                  </a:lnTo>
                  <a:lnTo>
                    <a:pt x="3187" y="1377"/>
                  </a:lnTo>
                  <a:lnTo>
                    <a:pt x="3150" y="1405"/>
                  </a:lnTo>
                  <a:lnTo>
                    <a:pt x="3118" y="1438"/>
                  </a:lnTo>
                  <a:lnTo>
                    <a:pt x="3090" y="1475"/>
                  </a:lnTo>
                  <a:lnTo>
                    <a:pt x="3068" y="1516"/>
                  </a:lnTo>
                  <a:lnTo>
                    <a:pt x="3050" y="1559"/>
                  </a:lnTo>
                  <a:lnTo>
                    <a:pt x="3040" y="1607"/>
                  </a:lnTo>
                  <a:lnTo>
                    <a:pt x="3037" y="1655"/>
                  </a:lnTo>
                  <a:lnTo>
                    <a:pt x="3040" y="1704"/>
                  </a:lnTo>
                  <a:lnTo>
                    <a:pt x="3050" y="1751"/>
                  </a:lnTo>
                  <a:lnTo>
                    <a:pt x="3068" y="1795"/>
                  </a:lnTo>
                  <a:lnTo>
                    <a:pt x="3090" y="1836"/>
                  </a:lnTo>
                  <a:lnTo>
                    <a:pt x="3118" y="1873"/>
                  </a:lnTo>
                  <a:lnTo>
                    <a:pt x="3150" y="1906"/>
                  </a:lnTo>
                  <a:lnTo>
                    <a:pt x="3187" y="1933"/>
                  </a:lnTo>
                  <a:lnTo>
                    <a:pt x="3227" y="1956"/>
                  </a:lnTo>
                  <a:lnTo>
                    <a:pt x="3271" y="1972"/>
                  </a:lnTo>
                  <a:lnTo>
                    <a:pt x="3318" y="1982"/>
                  </a:lnTo>
                  <a:lnTo>
                    <a:pt x="3367" y="1986"/>
                  </a:lnTo>
                  <a:lnTo>
                    <a:pt x="3416" y="1982"/>
                  </a:lnTo>
                  <a:lnTo>
                    <a:pt x="3462" y="1972"/>
                  </a:lnTo>
                  <a:lnTo>
                    <a:pt x="3506" y="1956"/>
                  </a:lnTo>
                  <a:lnTo>
                    <a:pt x="3547" y="1933"/>
                  </a:lnTo>
                  <a:lnTo>
                    <a:pt x="3584" y="1906"/>
                  </a:lnTo>
                  <a:lnTo>
                    <a:pt x="3617" y="1873"/>
                  </a:lnTo>
                  <a:lnTo>
                    <a:pt x="3645" y="1836"/>
                  </a:lnTo>
                  <a:lnTo>
                    <a:pt x="3667" y="1795"/>
                  </a:lnTo>
                  <a:lnTo>
                    <a:pt x="3683" y="1751"/>
                  </a:lnTo>
                  <a:lnTo>
                    <a:pt x="3693" y="1704"/>
                  </a:lnTo>
                  <a:lnTo>
                    <a:pt x="3697" y="1655"/>
                  </a:lnTo>
                  <a:lnTo>
                    <a:pt x="3693" y="1607"/>
                  </a:lnTo>
                  <a:lnTo>
                    <a:pt x="3683" y="1559"/>
                  </a:lnTo>
                  <a:lnTo>
                    <a:pt x="3667" y="1516"/>
                  </a:lnTo>
                  <a:lnTo>
                    <a:pt x="3645" y="1475"/>
                  </a:lnTo>
                  <a:lnTo>
                    <a:pt x="3617" y="1438"/>
                  </a:lnTo>
                  <a:lnTo>
                    <a:pt x="3584" y="1405"/>
                  </a:lnTo>
                  <a:lnTo>
                    <a:pt x="3547" y="1377"/>
                  </a:lnTo>
                  <a:lnTo>
                    <a:pt x="3506" y="1355"/>
                  </a:lnTo>
                  <a:lnTo>
                    <a:pt x="3462" y="1338"/>
                  </a:lnTo>
                  <a:lnTo>
                    <a:pt x="3416" y="1327"/>
                  </a:lnTo>
                  <a:lnTo>
                    <a:pt x="3367" y="1324"/>
                  </a:lnTo>
                  <a:close/>
                  <a:moveTo>
                    <a:pt x="1915" y="1324"/>
                  </a:moveTo>
                  <a:lnTo>
                    <a:pt x="1850" y="1327"/>
                  </a:lnTo>
                  <a:lnTo>
                    <a:pt x="1787" y="1338"/>
                  </a:lnTo>
                  <a:lnTo>
                    <a:pt x="1727" y="1354"/>
                  </a:lnTo>
                  <a:lnTo>
                    <a:pt x="1669" y="1377"/>
                  </a:lnTo>
                  <a:lnTo>
                    <a:pt x="1614" y="1405"/>
                  </a:lnTo>
                  <a:lnTo>
                    <a:pt x="1563" y="1439"/>
                  </a:lnTo>
                  <a:lnTo>
                    <a:pt x="1517" y="1477"/>
                  </a:lnTo>
                  <a:lnTo>
                    <a:pt x="1474" y="1520"/>
                  </a:lnTo>
                  <a:lnTo>
                    <a:pt x="1435" y="1568"/>
                  </a:lnTo>
                  <a:lnTo>
                    <a:pt x="1402" y="1619"/>
                  </a:lnTo>
                  <a:lnTo>
                    <a:pt x="1373" y="1674"/>
                  </a:lnTo>
                  <a:lnTo>
                    <a:pt x="1351" y="1731"/>
                  </a:lnTo>
                  <a:lnTo>
                    <a:pt x="1334" y="1792"/>
                  </a:lnTo>
                  <a:lnTo>
                    <a:pt x="1324" y="1856"/>
                  </a:lnTo>
                  <a:lnTo>
                    <a:pt x="1320" y="1919"/>
                  </a:lnTo>
                  <a:lnTo>
                    <a:pt x="1324" y="1985"/>
                  </a:lnTo>
                  <a:lnTo>
                    <a:pt x="1334" y="2049"/>
                  </a:lnTo>
                  <a:lnTo>
                    <a:pt x="1351" y="2109"/>
                  </a:lnTo>
                  <a:lnTo>
                    <a:pt x="1373" y="2166"/>
                  </a:lnTo>
                  <a:lnTo>
                    <a:pt x="1402" y="2221"/>
                  </a:lnTo>
                  <a:lnTo>
                    <a:pt x="1435" y="2272"/>
                  </a:lnTo>
                  <a:lnTo>
                    <a:pt x="1474" y="2320"/>
                  </a:lnTo>
                  <a:lnTo>
                    <a:pt x="1517" y="2363"/>
                  </a:lnTo>
                  <a:lnTo>
                    <a:pt x="1563" y="2401"/>
                  </a:lnTo>
                  <a:lnTo>
                    <a:pt x="1614" y="2435"/>
                  </a:lnTo>
                  <a:lnTo>
                    <a:pt x="1669" y="2463"/>
                  </a:lnTo>
                  <a:lnTo>
                    <a:pt x="1727" y="2485"/>
                  </a:lnTo>
                  <a:lnTo>
                    <a:pt x="1787" y="2502"/>
                  </a:lnTo>
                  <a:lnTo>
                    <a:pt x="1850" y="2513"/>
                  </a:lnTo>
                  <a:lnTo>
                    <a:pt x="1915" y="2516"/>
                  </a:lnTo>
                  <a:lnTo>
                    <a:pt x="1979" y="2513"/>
                  </a:lnTo>
                  <a:lnTo>
                    <a:pt x="2042" y="2502"/>
                  </a:lnTo>
                  <a:lnTo>
                    <a:pt x="2102" y="2485"/>
                  </a:lnTo>
                  <a:lnTo>
                    <a:pt x="2160" y="2463"/>
                  </a:lnTo>
                  <a:lnTo>
                    <a:pt x="2215" y="2435"/>
                  </a:lnTo>
                  <a:lnTo>
                    <a:pt x="2266" y="2401"/>
                  </a:lnTo>
                  <a:lnTo>
                    <a:pt x="2312" y="2363"/>
                  </a:lnTo>
                  <a:lnTo>
                    <a:pt x="2355" y="2320"/>
                  </a:lnTo>
                  <a:lnTo>
                    <a:pt x="2394" y="2272"/>
                  </a:lnTo>
                  <a:lnTo>
                    <a:pt x="2427" y="2221"/>
                  </a:lnTo>
                  <a:lnTo>
                    <a:pt x="2456" y="2166"/>
                  </a:lnTo>
                  <a:lnTo>
                    <a:pt x="2478" y="2109"/>
                  </a:lnTo>
                  <a:lnTo>
                    <a:pt x="2495" y="2049"/>
                  </a:lnTo>
                  <a:lnTo>
                    <a:pt x="2505" y="1985"/>
                  </a:lnTo>
                  <a:lnTo>
                    <a:pt x="2509" y="1919"/>
                  </a:lnTo>
                  <a:lnTo>
                    <a:pt x="2505" y="1856"/>
                  </a:lnTo>
                  <a:lnTo>
                    <a:pt x="2495" y="1792"/>
                  </a:lnTo>
                  <a:lnTo>
                    <a:pt x="2478" y="1731"/>
                  </a:lnTo>
                  <a:lnTo>
                    <a:pt x="2456" y="1674"/>
                  </a:lnTo>
                  <a:lnTo>
                    <a:pt x="2427" y="1619"/>
                  </a:lnTo>
                  <a:lnTo>
                    <a:pt x="2394" y="1568"/>
                  </a:lnTo>
                  <a:lnTo>
                    <a:pt x="2355" y="1520"/>
                  </a:lnTo>
                  <a:lnTo>
                    <a:pt x="2312" y="1477"/>
                  </a:lnTo>
                  <a:lnTo>
                    <a:pt x="2266" y="1439"/>
                  </a:lnTo>
                  <a:lnTo>
                    <a:pt x="2215" y="1405"/>
                  </a:lnTo>
                  <a:lnTo>
                    <a:pt x="2160" y="1377"/>
                  </a:lnTo>
                  <a:lnTo>
                    <a:pt x="2102" y="1354"/>
                  </a:lnTo>
                  <a:lnTo>
                    <a:pt x="2042" y="1338"/>
                  </a:lnTo>
                  <a:lnTo>
                    <a:pt x="1979" y="1327"/>
                  </a:lnTo>
                  <a:lnTo>
                    <a:pt x="1915" y="1324"/>
                  </a:lnTo>
                  <a:close/>
                  <a:moveTo>
                    <a:pt x="462" y="762"/>
                  </a:moveTo>
                  <a:lnTo>
                    <a:pt x="463" y="762"/>
                  </a:lnTo>
                  <a:lnTo>
                    <a:pt x="476" y="764"/>
                  </a:lnTo>
                  <a:lnTo>
                    <a:pt x="486" y="771"/>
                  </a:lnTo>
                  <a:lnTo>
                    <a:pt x="493" y="782"/>
                  </a:lnTo>
                  <a:lnTo>
                    <a:pt x="495" y="796"/>
                  </a:lnTo>
                  <a:lnTo>
                    <a:pt x="493" y="808"/>
                  </a:lnTo>
                  <a:lnTo>
                    <a:pt x="486" y="819"/>
                  </a:lnTo>
                  <a:lnTo>
                    <a:pt x="475" y="826"/>
                  </a:lnTo>
                  <a:lnTo>
                    <a:pt x="462" y="828"/>
                  </a:lnTo>
                  <a:lnTo>
                    <a:pt x="429" y="832"/>
                  </a:lnTo>
                  <a:lnTo>
                    <a:pt x="398" y="841"/>
                  </a:lnTo>
                  <a:lnTo>
                    <a:pt x="370" y="856"/>
                  </a:lnTo>
                  <a:lnTo>
                    <a:pt x="346" y="876"/>
                  </a:lnTo>
                  <a:lnTo>
                    <a:pt x="325" y="900"/>
                  </a:lnTo>
                  <a:lnTo>
                    <a:pt x="310" y="928"/>
                  </a:lnTo>
                  <a:lnTo>
                    <a:pt x="301" y="960"/>
                  </a:lnTo>
                  <a:lnTo>
                    <a:pt x="297" y="993"/>
                  </a:lnTo>
                  <a:lnTo>
                    <a:pt x="297" y="995"/>
                  </a:lnTo>
                  <a:lnTo>
                    <a:pt x="295" y="1007"/>
                  </a:lnTo>
                  <a:lnTo>
                    <a:pt x="287" y="1018"/>
                  </a:lnTo>
                  <a:lnTo>
                    <a:pt x="276" y="1025"/>
                  </a:lnTo>
                  <a:lnTo>
                    <a:pt x="263" y="1027"/>
                  </a:lnTo>
                  <a:lnTo>
                    <a:pt x="251" y="1024"/>
                  </a:lnTo>
                  <a:lnTo>
                    <a:pt x="240" y="1017"/>
                  </a:lnTo>
                  <a:lnTo>
                    <a:pt x="233" y="1006"/>
                  </a:lnTo>
                  <a:lnTo>
                    <a:pt x="231" y="993"/>
                  </a:lnTo>
                  <a:lnTo>
                    <a:pt x="234" y="956"/>
                  </a:lnTo>
                  <a:lnTo>
                    <a:pt x="243" y="920"/>
                  </a:lnTo>
                  <a:lnTo>
                    <a:pt x="256" y="888"/>
                  </a:lnTo>
                  <a:lnTo>
                    <a:pt x="276" y="856"/>
                  </a:lnTo>
                  <a:lnTo>
                    <a:pt x="299" y="829"/>
                  </a:lnTo>
                  <a:lnTo>
                    <a:pt x="326" y="806"/>
                  </a:lnTo>
                  <a:lnTo>
                    <a:pt x="356" y="787"/>
                  </a:lnTo>
                  <a:lnTo>
                    <a:pt x="389" y="774"/>
                  </a:lnTo>
                  <a:lnTo>
                    <a:pt x="425" y="764"/>
                  </a:lnTo>
                  <a:lnTo>
                    <a:pt x="462" y="762"/>
                  </a:lnTo>
                  <a:close/>
                  <a:moveTo>
                    <a:pt x="462" y="662"/>
                  </a:moveTo>
                  <a:lnTo>
                    <a:pt x="413" y="665"/>
                  </a:lnTo>
                  <a:lnTo>
                    <a:pt x="367" y="676"/>
                  </a:lnTo>
                  <a:lnTo>
                    <a:pt x="323" y="693"/>
                  </a:lnTo>
                  <a:lnTo>
                    <a:pt x="282" y="715"/>
                  </a:lnTo>
                  <a:lnTo>
                    <a:pt x="245" y="743"/>
                  </a:lnTo>
                  <a:lnTo>
                    <a:pt x="212" y="776"/>
                  </a:lnTo>
                  <a:lnTo>
                    <a:pt x="184" y="813"/>
                  </a:lnTo>
                  <a:lnTo>
                    <a:pt x="162" y="854"/>
                  </a:lnTo>
                  <a:lnTo>
                    <a:pt x="146" y="897"/>
                  </a:lnTo>
                  <a:lnTo>
                    <a:pt x="136" y="945"/>
                  </a:lnTo>
                  <a:lnTo>
                    <a:pt x="132" y="993"/>
                  </a:lnTo>
                  <a:lnTo>
                    <a:pt x="136" y="1042"/>
                  </a:lnTo>
                  <a:lnTo>
                    <a:pt x="146" y="1089"/>
                  </a:lnTo>
                  <a:lnTo>
                    <a:pt x="162" y="1133"/>
                  </a:lnTo>
                  <a:lnTo>
                    <a:pt x="184" y="1174"/>
                  </a:lnTo>
                  <a:lnTo>
                    <a:pt x="212" y="1211"/>
                  </a:lnTo>
                  <a:lnTo>
                    <a:pt x="245" y="1244"/>
                  </a:lnTo>
                  <a:lnTo>
                    <a:pt x="282" y="1271"/>
                  </a:lnTo>
                  <a:lnTo>
                    <a:pt x="323" y="1294"/>
                  </a:lnTo>
                  <a:lnTo>
                    <a:pt x="367" y="1310"/>
                  </a:lnTo>
                  <a:lnTo>
                    <a:pt x="413" y="1320"/>
                  </a:lnTo>
                  <a:lnTo>
                    <a:pt x="462" y="1324"/>
                  </a:lnTo>
                  <a:lnTo>
                    <a:pt x="511" y="1320"/>
                  </a:lnTo>
                  <a:lnTo>
                    <a:pt x="558" y="1310"/>
                  </a:lnTo>
                  <a:lnTo>
                    <a:pt x="602" y="1294"/>
                  </a:lnTo>
                  <a:lnTo>
                    <a:pt x="642" y="1271"/>
                  </a:lnTo>
                  <a:lnTo>
                    <a:pt x="679" y="1244"/>
                  </a:lnTo>
                  <a:lnTo>
                    <a:pt x="711" y="1211"/>
                  </a:lnTo>
                  <a:lnTo>
                    <a:pt x="739" y="1174"/>
                  </a:lnTo>
                  <a:lnTo>
                    <a:pt x="761" y="1133"/>
                  </a:lnTo>
                  <a:lnTo>
                    <a:pt x="779" y="1089"/>
                  </a:lnTo>
                  <a:lnTo>
                    <a:pt x="789" y="1042"/>
                  </a:lnTo>
                  <a:lnTo>
                    <a:pt x="792" y="993"/>
                  </a:lnTo>
                  <a:lnTo>
                    <a:pt x="789" y="945"/>
                  </a:lnTo>
                  <a:lnTo>
                    <a:pt x="779" y="897"/>
                  </a:lnTo>
                  <a:lnTo>
                    <a:pt x="761" y="854"/>
                  </a:lnTo>
                  <a:lnTo>
                    <a:pt x="739" y="813"/>
                  </a:lnTo>
                  <a:lnTo>
                    <a:pt x="711" y="776"/>
                  </a:lnTo>
                  <a:lnTo>
                    <a:pt x="679" y="743"/>
                  </a:lnTo>
                  <a:lnTo>
                    <a:pt x="642" y="715"/>
                  </a:lnTo>
                  <a:lnTo>
                    <a:pt x="602" y="693"/>
                  </a:lnTo>
                  <a:lnTo>
                    <a:pt x="558" y="676"/>
                  </a:lnTo>
                  <a:lnTo>
                    <a:pt x="511" y="665"/>
                  </a:lnTo>
                  <a:lnTo>
                    <a:pt x="462" y="662"/>
                  </a:lnTo>
                  <a:close/>
                  <a:moveTo>
                    <a:pt x="1915" y="233"/>
                  </a:moveTo>
                  <a:lnTo>
                    <a:pt x="1916" y="233"/>
                  </a:lnTo>
                  <a:lnTo>
                    <a:pt x="1928" y="235"/>
                  </a:lnTo>
                  <a:lnTo>
                    <a:pt x="1939" y="242"/>
                  </a:lnTo>
                  <a:lnTo>
                    <a:pt x="1946" y="252"/>
                  </a:lnTo>
                  <a:lnTo>
                    <a:pt x="1948" y="265"/>
                  </a:lnTo>
                  <a:lnTo>
                    <a:pt x="1945" y="278"/>
                  </a:lnTo>
                  <a:lnTo>
                    <a:pt x="1938" y="288"/>
                  </a:lnTo>
                  <a:lnTo>
                    <a:pt x="1927" y="295"/>
                  </a:lnTo>
                  <a:lnTo>
                    <a:pt x="1915" y="298"/>
                  </a:lnTo>
                  <a:lnTo>
                    <a:pt x="1881" y="301"/>
                  </a:lnTo>
                  <a:lnTo>
                    <a:pt x="1850" y="312"/>
                  </a:lnTo>
                  <a:lnTo>
                    <a:pt x="1822" y="327"/>
                  </a:lnTo>
                  <a:lnTo>
                    <a:pt x="1797" y="347"/>
                  </a:lnTo>
                  <a:lnTo>
                    <a:pt x="1778" y="371"/>
                  </a:lnTo>
                  <a:lnTo>
                    <a:pt x="1763" y="399"/>
                  </a:lnTo>
                  <a:lnTo>
                    <a:pt x="1753" y="430"/>
                  </a:lnTo>
                  <a:lnTo>
                    <a:pt x="1750" y="464"/>
                  </a:lnTo>
                  <a:lnTo>
                    <a:pt x="1750" y="465"/>
                  </a:lnTo>
                  <a:lnTo>
                    <a:pt x="1746" y="478"/>
                  </a:lnTo>
                  <a:lnTo>
                    <a:pt x="1739" y="488"/>
                  </a:lnTo>
                  <a:lnTo>
                    <a:pt x="1729" y="494"/>
                  </a:lnTo>
                  <a:lnTo>
                    <a:pt x="1716" y="498"/>
                  </a:lnTo>
                  <a:lnTo>
                    <a:pt x="1703" y="494"/>
                  </a:lnTo>
                  <a:lnTo>
                    <a:pt x="1693" y="487"/>
                  </a:lnTo>
                  <a:lnTo>
                    <a:pt x="1686" y="477"/>
                  </a:lnTo>
                  <a:lnTo>
                    <a:pt x="1684" y="464"/>
                  </a:lnTo>
                  <a:lnTo>
                    <a:pt x="1686" y="427"/>
                  </a:lnTo>
                  <a:lnTo>
                    <a:pt x="1695" y="391"/>
                  </a:lnTo>
                  <a:lnTo>
                    <a:pt x="1709" y="357"/>
                  </a:lnTo>
                  <a:lnTo>
                    <a:pt x="1728" y="327"/>
                  </a:lnTo>
                  <a:lnTo>
                    <a:pt x="1751" y="300"/>
                  </a:lnTo>
                  <a:lnTo>
                    <a:pt x="1779" y="277"/>
                  </a:lnTo>
                  <a:lnTo>
                    <a:pt x="1809" y="258"/>
                  </a:lnTo>
                  <a:lnTo>
                    <a:pt x="1841" y="244"/>
                  </a:lnTo>
                  <a:lnTo>
                    <a:pt x="1877" y="235"/>
                  </a:lnTo>
                  <a:lnTo>
                    <a:pt x="1915" y="233"/>
                  </a:lnTo>
                  <a:close/>
                  <a:moveTo>
                    <a:pt x="1915" y="132"/>
                  </a:moveTo>
                  <a:lnTo>
                    <a:pt x="1866" y="136"/>
                  </a:lnTo>
                  <a:lnTo>
                    <a:pt x="1819" y="146"/>
                  </a:lnTo>
                  <a:lnTo>
                    <a:pt x="1775" y="164"/>
                  </a:lnTo>
                  <a:lnTo>
                    <a:pt x="1735" y="186"/>
                  </a:lnTo>
                  <a:lnTo>
                    <a:pt x="1698" y="214"/>
                  </a:lnTo>
                  <a:lnTo>
                    <a:pt x="1665" y="246"/>
                  </a:lnTo>
                  <a:lnTo>
                    <a:pt x="1637" y="284"/>
                  </a:lnTo>
                  <a:lnTo>
                    <a:pt x="1615" y="323"/>
                  </a:lnTo>
                  <a:lnTo>
                    <a:pt x="1599" y="367"/>
                  </a:lnTo>
                  <a:lnTo>
                    <a:pt x="1588" y="415"/>
                  </a:lnTo>
                  <a:lnTo>
                    <a:pt x="1585" y="464"/>
                  </a:lnTo>
                  <a:lnTo>
                    <a:pt x="1588" y="513"/>
                  </a:lnTo>
                  <a:lnTo>
                    <a:pt x="1599" y="559"/>
                  </a:lnTo>
                  <a:lnTo>
                    <a:pt x="1615" y="604"/>
                  </a:lnTo>
                  <a:lnTo>
                    <a:pt x="1637" y="644"/>
                  </a:lnTo>
                  <a:lnTo>
                    <a:pt x="1665" y="682"/>
                  </a:lnTo>
                  <a:lnTo>
                    <a:pt x="1698" y="714"/>
                  </a:lnTo>
                  <a:lnTo>
                    <a:pt x="1735" y="742"/>
                  </a:lnTo>
                  <a:lnTo>
                    <a:pt x="1775" y="764"/>
                  </a:lnTo>
                  <a:lnTo>
                    <a:pt x="1819" y="780"/>
                  </a:lnTo>
                  <a:lnTo>
                    <a:pt x="1866" y="791"/>
                  </a:lnTo>
                  <a:lnTo>
                    <a:pt x="1915" y="794"/>
                  </a:lnTo>
                  <a:lnTo>
                    <a:pt x="1963" y="791"/>
                  </a:lnTo>
                  <a:lnTo>
                    <a:pt x="2010" y="780"/>
                  </a:lnTo>
                  <a:lnTo>
                    <a:pt x="2054" y="764"/>
                  </a:lnTo>
                  <a:lnTo>
                    <a:pt x="2094" y="742"/>
                  </a:lnTo>
                  <a:lnTo>
                    <a:pt x="2131" y="714"/>
                  </a:lnTo>
                  <a:lnTo>
                    <a:pt x="2164" y="682"/>
                  </a:lnTo>
                  <a:lnTo>
                    <a:pt x="2192" y="644"/>
                  </a:lnTo>
                  <a:lnTo>
                    <a:pt x="2214" y="604"/>
                  </a:lnTo>
                  <a:lnTo>
                    <a:pt x="2230" y="559"/>
                  </a:lnTo>
                  <a:lnTo>
                    <a:pt x="2241" y="513"/>
                  </a:lnTo>
                  <a:lnTo>
                    <a:pt x="2244" y="464"/>
                  </a:lnTo>
                  <a:lnTo>
                    <a:pt x="2241" y="415"/>
                  </a:lnTo>
                  <a:lnTo>
                    <a:pt x="2230" y="367"/>
                  </a:lnTo>
                  <a:lnTo>
                    <a:pt x="2214" y="323"/>
                  </a:lnTo>
                  <a:lnTo>
                    <a:pt x="2192" y="284"/>
                  </a:lnTo>
                  <a:lnTo>
                    <a:pt x="2164" y="246"/>
                  </a:lnTo>
                  <a:lnTo>
                    <a:pt x="2131" y="214"/>
                  </a:lnTo>
                  <a:lnTo>
                    <a:pt x="2094" y="186"/>
                  </a:lnTo>
                  <a:lnTo>
                    <a:pt x="2054" y="164"/>
                  </a:lnTo>
                  <a:lnTo>
                    <a:pt x="2010" y="146"/>
                  </a:lnTo>
                  <a:lnTo>
                    <a:pt x="1963" y="136"/>
                  </a:lnTo>
                  <a:lnTo>
                    <a:pt x="1915" y="132"/>
                  </a:lnTo>
                  <a:close/>
                  <a:moveTo>
                    <a:pt x="1915" y="0"/>
                  </a:moveTo>
                  <a:lnTo>
                    <a:pt x="1973" y="4"/>
                  </a:lnTo>
                  <a:lnTo>
                    <a:pt x="2028" y="15"/>
                  </a:lnTo>
                  <a:lnTo>
                    <a:pt x="2082" y="31"/>
                  </a:lnTo>
                  <a:lnTo>
                    <a:pt x="2131" y="55"/>
                  </a:lnTo>
                  <a:lnTo>
                    <a:pt x="2178" y="84"/>
                  </a:lnTo>
                  <a:lnTo>
                    <a:pt x="2221" y="117"/>
                  </a:lnTo>
                  <a:lnTo>
                    <a:pt x="2260" y="156"/>
                  </a:lnTo>
                  <a:lnTo>
                    <a:pt x="2294" y="199"/>
                  </a:lnTo>
                  <a:lnTo>
                    <a:pt x="2322" y="246"/>
                  </a:lnTo>
                  <a:lnTo>
                    <a:pt x="2345" y="297"/>
                  </a:lnTo>
                  <a:lnTo>
                    <a:pt x="2362" y="350"/>
                  </a:lnTo>
                  <a:lnTo>
                    <a:pt x="2373" y="406"/>
                  </a:lnTo>
                  <a:lnTo>
                    <a:pt x="2376" y="464"/>
                  </a:lnTo>
                  <a:lnTo>
                    <a:pt x="2373" y="521"/>
                  </a:lnTo>
                  <a:lnTo>
                    <a:pt x="2362" y="576"/>
                  </a:lnTo>
                  <a:lnTo>
                    <a:pt x="2346" y="629"/>
                  </a:lnTo>
                  <a:lnTo>
                    <a:pt x="2324" y="679"/>
                  </a:lnTo>
                  <a:lnTo>
                    <a:pt x="2295" y="726"/>
                  </a:lnTo>
                  <a:lnTo>
                    <a:pt x="2263" y="768"/>
                  </a:lnTo>
                  <a:lnTo>
                    <a:pt x="2224" y="807"/>
                  </a:lnTo>
                  <a:lnTo>
                    <a:pt x="2183" y="841"/>
                  </a:lnTo>
                  <a:lnTo>
                    <a:pt x="2136" y="870"/>
                  </a:lnTo>
                  <a:lnTo>
                    <a:pt x="2087" y="893"/>
                  </a:lnTo>
                  <a:lnTo>
                    <a:pt x="2035" y="911"/>
                  </a:lnTo>
                  <a:lnTo>
                    <a:pt x="1981" y="922"/>
                  </a:lnTo>
                  <a:lnTo>
                    <a:pt x="1981" y="1195"/>
                  </a:lnTo>
                  <a:lnTo>
                    <a:pt x="2049" y="1205"/>
                  </a:lnTo>
                  <a:lnTo>
                    <a:pt x="2115" y="1220"/>
                  </a:lnTo>
                  <a:lnTo>
                    <a:pt x="2180" y="1242"/>
                  </a:lnTo>
                  <a:lnTo>
                    <a:pt x="2241" y="1270"/>
                  </a:lnTo>
                  <a:lnTo>
                    <a:pt x="2299" y="1303"/>
                  </a:lnTo>
                  <a:lnTo>
                    <a:pt x="2353" y="1341"/>
                  </a:lnTo>
                  <a:lnTo>
                    <a:pt x="2404" y="1383"/>
                  </a:lnTo>
                  <a:lnTo>
                    <a:pt x="2452" y="1431"/>
                  </a:lnTo>
                  <a:lnTo>
                    <a:pt x="2493" y="1482"/>
                  </a:lnTo>
                  <a:lnTo>
                    <a:pt x="2531" y="1537"/>
                  </a:lnTo>
                  <a:lnTo>
                    <a:pt x="2564" y="1595"/>
                  </a:lnTo>
                  <a:lnTo>
                    <a:pt x="2591" y="1657"/>
                  </a:lnTo>
                  <a:lnTo>
                    <a:pt x="2613" y="1721"/>
                  </a:lnTo>
                  <a:lnTo>
                    <a:pt x="2905" y="1672"/>
                  </a:lnTo>
                  <a:lnTo>
                    <a:pt x="2904" y="1655"/>
                  </a:lnTo>
                  <a:lnTo>
                    <a:pt x="2909" y="1597"/>
                  </a:lnTo>
                  <a:lnTo>
                    <a:pt x="2919" y="1541"/>
                  </a:lnTo>
                  <a:lnTo>
                    <a:pt x="2936" y="1488"/>
                  </a:lnTo>
                  <a:lnTo>
                    <a:pt x="2959" y="1438"/>
                  </a:lnTo>
                  <a:lnTo>
                    <a:pt x="2988" y="1391"/>
                  </a:lnTo>
                  <a:lnTo>
                    <a:pt x="3021" y="1348"/>
                  </a:lnTo>
                  <a:lnTo>
                    <a:pt x="3060" y="1309"/>
                  </a:lnTo>
                  <a:lnTo>
                    <a:pt x="3103" y="1275"/>
                  </a:lnTo>
                  <a:lnTo>
                    <a:pt x="3150" y="1246"/>
                  </a:lnTo>
                  <a:lnTo>
                    <a:pt x="3200" y="1223"/>
                  </a:lnTo>
                  <a:lnTo>
                    <a:pt x="3253" y="1206"/>
                  </a:lnTo>
                  <a:lnTo>
                    <a:pt x="3309" y="1196"/>
                  </a:lnTo>
                  <a:lnTo>
                    <a:pt x="3367" y="1192"/>
                  </a:lnTo>
                  <a:lnTo>
                    <a:pt x="3425" y="1196"/>
                  </a:lnTo>
                  <a:lnTo>
                    <a:pt x="3481" y="1206"/>
                  </a:lnTo>
                  <a:lnTo>
                    <a:pt x="3533" y="1223"/>
                  </a:lnTo>
                  <a:lnTo>
                    <a:pt x="3584" y="1246"/>
                  </a:lnTo>
                  <a:lnTo>
                    <a:pt x="3631" y="1275"/>
                  </a:lnTo>
                  <a:lnTo>
                    <a:pt x="3674" y="1309"/>
                  </a:lnTo>
                  <a:lnTo>
                    <a:pt x="3712" y="1348"/>
                  </a:lnTo>
                  <a:lnTo>
                    <a:pt x="3745" y="1391"/>
                  </a:lnTo>
                  <a:lnTo>
                    <a:pt x="3774" y="1438"/>
                  </a:lnTo>
                  <a:lnTo>
                    <a:pt x="3798" y="1488"/>
                  </a:lnTo>
                  <a:lnTo>
                    <a:pt x="3815" y="1541"/>
                  </a:lnTo>
                  <a:lnTo>
                    <a:pt x="3826" y="1597"/>
                  </a:lnTo>
                  <a:lnTo>
                    <a:pt x="3829" y="1655"/>
                  </a:lnTo>
                  <a:lnTo>
                    <a:pt x="3826" y="1714"/>
                  </a:lnTo>
                  <a:lnTo>
                    <a:pt x="3815" y="1769"/>
                  </a:lnTo>
                  <a:lnTo>
                    <a:pt x="3798" y="1823"/>
                  </a:lnTo>
                  <a:lnTo>
                    <a:pt x="3774" y="1873"/>
                  </a:lnTo>
                  <a:lnTo>
                    <a:pt x="3745" y="1919"/>
                  </a:lnTo>
                  <a:lnTo>
                    <a:pt x="3712" y="1963"/>
                  </a:lnTo>
                  <a:lnTo>
                    <a:pt x="3674" y="2001"/>
                  </a:lnTo>
                  <a:lnTo>
                    <a:pt x="3631" y="2036"/>
                  </a:lnTo>
                  <a:lnTo>
                    <a:pt x="3584" y="2064"/>
                  </a:lnTo>
                  <a:lnTo>
                    <a:pt x="3533" y="2087"/>
                  </a:lnTo>
                  <a:lnTo>
                    <a:pt x="3481" y="2104"/>
                  </a:lnTo>
                  <a:lnTo>
                    <a:pt x="3425" y="2115"/>
                  </a:lnTo>
                  <a:lnTo>
                    <a:pt x="3367" y="2118"/>
                  </a:lnTo>
                  <a:lnTo>
                    <a:pt x="3313" y="2115"/>
                  </a:lnTo>
                  <a:lnTo>
                    <a:pt x="3259" y="2106"/>
                  </a:lnTo>
                  <a:lnTo>
                    <a:pt x="3209" y="2091"/>
                  </a:lnTo>
                  <a:lnTo>
                    <a:pt x="3161" y="2070"/>
                  </a:lnTo>
                  <a:lnTo>
                    <a:pt x="3115" y="2044"/>
                  </a:lnTo>
                  <a:lnTo>
                    <a:pt x="3074" y="2014"/>
                  </a:lnTo>
                  <a:lnTo>
                    <a:pt x="3037" y="1978"/>
                  </a:lnTo>
                  <a:lnTo>
                    <a:pt x="3003" y="1939"/>
                  </a:lnTo>
                  <a:lnTo>
                    <a:pt x="2973" y="1896"/>
                  </a:lnTo>
                  <a:lnTo>
                    <a:pt x="2948" y="1851"/>
                  </a:lnTo>
                  <a:lnTo>
                    <a:pt x="2929" y="1802"/>
                  </a:lnTo>
                  <a:lnTo>
                    <a:pt x="2637" y="1851"/>
                  </a:lnTo>
                  <a:lnTo>
                    <a:pt x="2640" y="1885"/>
                  </a:lnTo>
                  <a:lnTo>
                    <a:pt x="2641" y="1919"/>
                  </a:lnTo>
                  <a:lnTo>
                    <a:pt x="2637" y="1993"/>
                  </a:lnTo>
                  <a:lnTo>
                    <a:pt x="2627" y="2063"/>
                  </a:lnTo>
                  <a:lnTo>
                    <a:pt x="2610" y="2130"/>
                  </a:lnTo>
                  <a:lnTo>
                    <a:pt x="2586" y="2196"/>
                  </a:lnTo>
                  <a:lnTo>
                    <a:pt x="2557" y="2258"/>
                  </a:lnTo>
                  <a:lnTo>
                    <a:pt x="2522" y="2317"/>
                  </a:lnTo>
                  <a:lnTo>
                    <a:pt x="2483" y="2372"/>
                  </a:lnTo>
                  <a:lnTo>
                    <a:pt x="3082" y="2946"/>
                  </a:lnTo>
                  <a:lnTo>
                    <a:pt x="3122" y="2917"/>
                  </a:lnTo>
                  <a:lnTo>
                    <a:pt x="3166" y="2892"/>
                  </a:lnTo>
                  <a:lnTo>
                    <a:pt x="3214" y="2874"/>
                  </a:lnTo>
                  <a:lnTo>
                    <a:pt x="3263" y="2858"/>
                  </a:lnTo>
                  <a:lnTo>
                    <a:pt x="3314" y="2850"/>
                  </a:lnTo>
                  <a:lnTo>
                    <a:pt x="3367" y="2847"/>
                  </a:lnTo>
                  <a:lnTo>
                    <a:pt x="3425" y="2850"/>
                  </a:lnTo>
                  <a:lnTo>
                    <a:pt x="3481" y="2861"/>
                  </a:lnTo>
                  <a:lnTo>
                    <a:pt x="3533" y="2878"/>
                  </a:lnTo>
                  <a:lnTo>
                    <a:pt x="3584" y="2901"/>
                  </a:lnTo>
                  <a:lnTo>
                    <a:pt x="3631" y="2931"/>
                  </a:lnTo>
                  <a:lnTo>
                    <a:pt x="3674" y="2964"/>
                  </a:lnTo>
                  <a:lnTo>
                    <a:pt x="3712" y="3003"/>
                  </a:lnTo>
                  <a:lnTo>
                    <a:pt x="3745" y="3046"/>
                  </a:lnTo>
                  <a:lnTo>
                    <a:pt x="3774" y="3092"/>
                  </a:lnTo>
                  <a:lnTo>
                    <a:pt x="3798" y="3143"/>
                  </a:lnTo>
                  <a:lnTo>
                    <a:pt x="3815" y="3196"/>
                  </a:lnTo>
                  <a:lnTo>
                    <a:pt x="3826" y="3252"/>
                  </a:lnTo>
                  <a:lnTo>
                    <a:pt x="3829" y="3310"/>
                  </a:lnTo>
                  <a:lnTo>
                    <a:pt x="3826" y="3368"/>
                  </a:lnTo>
                  <a:lnTo>
                    <a:pt x="3815" y="3424"/>
                  </a:lnTo>
                  <a:lnTo>
                    <a:pt x="3798" y="3477"/>
                  </a:lnTo>
                  <a:lnTo>
                    <a:pt x="3774" y="3527"/>
                  </a:lnTo>
                  <a:lnTo>
                    <a:pt x="3745" y="3575"/>
                  </a:lnTo>
                  <a:lnTo>
                    <a:pt x="3712" y="3618"/>
                  </a:lnTo>
                  <a:lnTo>
                    <a:pt x="3674" y="3656"/>
                  </a:lnTo>
                  <a:lnTo>
                    <a:pt x="3631" y="3690"/>
                  </a:lnTo>
                  <a:lnTo>
                    <a:pt x="3584" y="3719"/>
                  </a:lnTo>
                  <a:lnTo>
                    <a:pt x="3533" y="3743"/>
                  </a:lnTo>
                  <a:lnTo>
                    <a:pt x="3481" y="3759"/>
                  </a:lnTo>
                  <a:lnTo>
                    <a:pt x="3425" y="3769"/>
                  </a:lnTo>
                  <a:lnTo>
                    <a:pt x="3367" y="3774"/>
                  </a:lnTo>
                  <a:lnTo>
                    <a:pt x="3309" y="3769"/>
                  </a:lnTo>
                  <a:lnTo>
                    <a:pt x="3253" y="3759"/>
                  </a:lnTo>
                  <a:lnTo>
                    <a:pt x="3200" y="3743"/>
                  </a:lnTo>
                  <a:lnTo>
                    <a:pt x="3150" y="3719"/>
                  </a:lnTo>
                  <a:lnTo>
                    <a:pt x="3103" y="3690"/>
                  </a:lnTo>
                  <a:lnTo>
                    <a:pt x="3060" y="3656"/>
                  </a:lnTo>
                  <a:lnTo>
                    <a:pt x="3021" y="3618"/>
                  </a:lnTo>
                  <a:lnTo>
                    <a:pt x="2988" y="3575"/>
                  </a:lnTo>
                  <a:lnTo>
                    <a:pt x="2959" y="3527"/>
                  </a:lnTo>
                  <a:lnTo>
                    <a:pt x="2936" y="3477"/>
                  </a:lnTo>
                  <a:lnTo>
                    <a:pt x="2919" y="3424"/>
                  </a:lnTo>
                  <a:lnTo>
                    <a:pt x="2909" y="3368"/>
                  </a:lnTo>
                  <a:lnTo>
                    <a:pt x="2904" y="3310"/>
                  </a:lnTo>
                  <a:lnTo>
                    <a:pt x="2908" y="3261"/>
                  </a:lnTo>
                  <a:lnTo>
                    <a:pt x="2915" y="3213"/>
                  </a:lnTo>
                  <a:lnTo>
                    <a:pt x="2927" y="3167"/>
                  </a:lnTo>
                  <a:lnTo>
                    <a:pt x="2945" y="3122"/>
                  </a:lnTo>
                  <a:lnTo>
                    <a:pt x="2966" y="3081"/>
                  </a:lnTo>
                  <a:lnTo>
                    <a:pt x="2991" y="3042"/>
                  </a:lnTo>
                  <a:lnTo>
                    <a:pt x="2391" y="2469"/>
                  </a:lnTo>
                  <a:lnTo>
                    <a:pt x="2341" y="2508"/>
                  </a:lnTo>
                  <a:lnTo>
                    <a:pt x="2289" y="2543"/>
                  </a:lnTo>
                  <a:lnTo>
                    <a:pt x="2232" y="2575"/>
                  </a:lnTo>
                  <a:lnTo>
                    <a:pt x="2173" y="2600"/>
                  </a:lnTo>
                  <a:lnTo>
                    <a:pt x="2112" y="2621"/>
                  </a:lnTo>
                  <a:lnTo>
                    <a:pt x="2048" y="2636"/>
                  </a:lnTo>
                  <a:lnTo>
                    <a:pt x="1982" y="2645"/>
                  </a:lnTo>
                  <a:lnTo>
                    <a:pt x="1915" y="2648"/>
                  </a:lnTo>
                  <a:lnTo>
                    <a:pt x="1843" y="2644"/>
                  </a:lnTo>
                  <a:lnTo>
                    <a:pt x="1772" y="2634"/>
                  </a:lnTo>
                  <a:lnTo>
                    <a:pt x="1703" y="2616"/>
                  </a:lnTo>
                  <a:lnTo>
                    <a:pt x="1638" y="2593"/>
                  </a:lnTo>
                  <a:lnTo>
                    <a:pt x="1576" y="2564"/>
                  </a:lnTo>
                  <a:lnTo>
                    <a:pt x="1518" y="2529"/>
                  </a:lnTo>
                  <a:lnTo>
                    <a:pt x="1462" y="2488"/>
                  </a:lnTo>
                  <a:lnTo>
                    <a:pt x="1411" y="2444"/>
                  </a:lnTo>
                  <a:lnTo>
                    <a:pt x="852" y="2928"/>
                  </a:lnTo>
                  <a:lnTo>
                    <a:pt x="876" y="2974"/>
                  </a:lnTo>
                  <a:lnTo>
                    <a:pt x="897" y="3021"/>
                  </a:lnTo>
                  <a:lnTo>
                    <a:pt x="912" y="3071"/>
                  </a:lnTo>
                  <a:lnTo>
                    <a:pt x="921" y="3124"/>
                  </a:lnTo>
                  <a:lnTo>
                    <a:pt x="925" y="3177"/>
                  </a:lnTo>
                  <a:lnTo>
                    <a:pt x="920" y="3235"/>
                  </a:lnTo>
                  <a:lnTo>
                    <a:pt x="910" y="3291"/>
                  </a:lnTo>
                  <a:lnTo>
                    <a:pt x="893" y="3345"/>
                  </a:lnTo>
                  <a:lnTo>
                    <a:pt x="870" y="3395"/>
                  </a:lnTo>
                  <a:lnTo>
                    <a:pt x="841" y="3442"/>
                  </a:lnTo>
                  <a:lnTo>
                    <a:pt x="808" y="3485"/>
                  </a:lnTo>
                  <a:lnTo>
                    <a:pt x="769" y="3524"/>
                  </a:lnTo>
                  <a:lnTo>
                    <a:pt x="726" y="3558"/>
                  </a:lnTo>
                  <a:lnTo>
                    <a:pt x="679" y="3587"/>
                  </a:lnTo>
                  <a:lnTo>
                    <a:pt x="629" y="3610"/>
                  </a:lnTo>
                  <a:lnTo>
                    <a:pt x="576" y="3627"/>
                  </a:lnTo>
                  <a:lnTo>
                    <a:pt x="520" y="3638"/>
                  </a:lnTo>
                  <a:lnTo>
                    <a:pt x="462" y="3641"/>
                  </a:lnTo>
                  <a:lnTo>
                    <a:pt x="404" y="3638"/>
                  </a:lnTo>
                  <a:lnTo>
                    <a:pt x="348" y="3627"/>
                  </a:lnTo>
                  <a:lnTo>
                    <a:pt x="296" y="3610"/>
                  </a:lnTo>
                  <a:lnTo>
                    <a:pt x="245" y="3587"/>
                  </a:lnTo>
                  <a:lnTo>
                    <a:pt x="198" y="3558"/>
                  </a:lnTo>
                  <a:lnTo>
                    <a:pt x="155" y="3524"/>
                  </a:lnTo>
                  <a:lnTo>
                    <a:pt x="117" y="3485"/>
                  </a:lnTo>
                  <a:lnTo>
                    <a:pt x="84" y="3442"/>
                  </a:lnTo>
                  <a:lnTo>
                    <a:pt x="55" y="3395"/>
                  </a:lnTo>
                  <a:lnTo>
                    <a:pt x="31" y="3345"/>
                  </a:lnTo>
                  <a:lnTo>
                    <a:pt x="14" y="3291"/>
                  </a:lnTo>
                  <a:lnTo>
                    <a:pt x="3" y="3235"/>
                  </a:lnTo>
                  <a:lnTo>
                    <a:pt x="0" y="3177"/>
                  </a:lnTo>
                  <a:lnTo>
                    <a:pt x="3" y="3120"/>
                  </a:lnTo>
                  <a:lnTo>
                    <a:pt x="14" y="3064"/>
                  </a:lnTo>
                  <a:lnTo>
                    <a:pt x="31" y="3011"/>
                  </a:lnTo>
                  <a:lnTo>
                    <a:pt x="55" y="2961"/>
                  </a:lnTo>
                  <a:lnTo>
                    <a:pt x="84" y="2913"/>
                  </a:lnTo>
                  <a:lnTo>
                    <a:pt x="117" y="2870"/>
                  </a:lnTo>
                  <a:lnTo>
                    <a:pt x="155" y="2832"/>
                  </a:lnTo>
                  <a:lnTo>
                    <a:pt x="198" y="2798"/>
                  </a:lnTo>
                  <a:lnTo>
                    <a:pt x="245" y="2769"/>
                  </a:lnTo>
                  <a:lnTo>
                    <a:pt x="296" y="2746"/>
                  </a:lnTo>
                  <a:lnTo>
                    <a:pt x="348" y="2728"/>
                  </a:lnTo>
                  <a:lnTo>
                    <a:pt x="404" y="2718"/>
                  </a:lnTo>
                  <a:lnTo>
                    <a:pt x="462" y="2714"/>
                  </a:lnTo>
                  <a:lnTo>
                    <a:pt x="519" y="2718"/>
                  </a:lnTo>
                  <a:lnTo>
                    <a:pt x="574" y="2728"/>
                  </a:lnTo>
                  <a:lnTo>
                    <a:pt x="627" y="2744"/>
                  </a:lnTo>
                  <a:lnTo>
                    <a:pt x="675" y="2768"/>
                  </a:lnTo>
                  <a:lnTo>
                    <a:pt x="722" y="2796"/>
                  </a:lnTo>
                  <a:lnTo>
                    <a:pt x="765" y="2828"/>
                  </a:lnTo>
                  <a:lnTo>
                    <a:pt x="1324" y="2344"/>
                  </a:lnTo>
                  <a:lnTo>
                    <a:pt x="1290" y="2291"/>
                  </a:lnTo>
                  <a:lnTo>
                    <a:pt x="1260" y="2235"/>
                  </a:lnTo>
                  <a:lnTo>
                    <a:pt x="1235" y="2177"/>
                  </a:lnTo>
                  <a:lnTo>
                    <a:pt x="1215" y="2115"/>
                  </a:lnTo>
                  <a:lnTo>
                    <a:pt x="1200" y="2052"/>
                  </a:lnTo>
                  <a:lnTo>
                    <a:pt x="1192" y="1987"/>
                  </a:lnTo>
                  <a:lnTo>
                    <a:pt x="1188" y="1919"/>
                  </a:lnTo>
                  <a:lnTo>
                    <a:pt x="1192" y="1849"/>
                  </a:lnTo>
                  <a:lnTo>
                    <a:pt x="1202" y="1780"/>
                  </a:lnTo>
                  <a:lnTo>
                    <a:pt x="1218" y="1712"/>
                  </a:lnTo>
                  <a:lnTo>
                    <a:pt x="1242" y="1648"/>
                  </a:lnTo>
                  <a:lnTo>
                    <a:pt x="1269" y="1587"/>
                  </a:lnTo>
                  <a:lnTo>
                    <a:pt x="812" y="1295"/>
                  </a:lnTo>
                  <a:lnTo>
                    <a:pt x="779" y="1331"/>
                  </a:lnTo>
                  <a:lnTo>
                    <a:pt x="741" y="1362"/>
                  </a:lnTo>
                  <a:lnTo>
                    <a:pt x="701" y="1390"/>
                  </a:lnTo>
                  <a:lnTo>
                    <a:pt x="658" y="1413"/>
                  </a:lnTo>
                  <a:lnTo>
                    <a:pt x="611" y="1432"/>
                  </a:lnTo>
                  <a:lnTo>
                    <a:pt x="564" y="1445"/>
                  </a:lnTo>
                  <a:lnTo>
                    <a:pt x="514" y="1454"/>
                  </a:lnTo>
                  <a:lnTo>
                    <a:pt x="462" y="1456"/>
                  </a:lnTo>
                  <a:lnTo>
                    <a:pt x="404" y="1453"/>
                  </a:lnTo>
                  <a:lnTo>
                    <a:pt x="348" y="1442"/>
                  </a:lnTo>
                  <a:lnTo>
                    <a:pt x="296" y="1425"/>
                  </a:lnTo>
                  <a:lnTo>
                    <a:pt x="245" y="1402"/>
                  </a:lnTo>
                  <a:lnTo>
                    <a:pt x="198" y="1374"/>
                  </a:lnTo>
                  <a:lnTo>
                    <a:pt x="155" y="1339"/>
                  </a:lnTo>
                  <a:lnTo>
                    <a:pt x="117" y="1301"/>
                  </a:lnTo>
                  <a:lnTo>
                    <a:pt x="84" y="1258"/>
                  </a:lnTo>
                  <a:lnTo>
                    <a:pt x="55" y="1211"/>
                  </a:lnTo>
                  <a:lnTo>
                    <a:pt x="31" y="1161"/>
                  </a:lnTo>
                  <a:lnTo>
                    <a:pt x="14" y="1107"/>
                  </a:lnTo>
                  <a:lnTo>
                    <a:pt x="3" y="1052"/>
                  </a:lnTo>
                  <a:lnTo>
                    <a:pt x="0" y="993"/>
                  </a:lnTo>
                  <a:lnTo>
                    <a:pt x="3" y="935"/>
                  </a:lnTo>
                  <a:lnTo>
                    <a:pt x="14" y="879"/>
                  </a:lnTo>
                  <a:lnTo>
                    <a:pt x="31" y="826"/>
                  </a:lnTo>
                  <a:lnTo>
                    <a:pt x="55" y="776"/>
                  </a:lnTo>
                  <a:lnTo>
                    <a:pt x="84" y="729"/>
                  </a:lnTo>
                  <a:lnTo>
                    <a:pt x="117" y="686"/>
                  </a:lnTo>
                  <a:lnTo>
                    <a:pt x="155" y="647"/>
                  </a:lnTo>
                  <a:lnTo>
                    <a:pt x="198" y="613"/>
                  </a:lnTo>
                  <a:lnTo>
                    <a:pt x="245" y="584"/>
                  </a:lnTo>
                  <a:lnTo>
                    <a:pt x="296" y="562"/>
                  </a:lnTo>
                  <a:lnTo>
                    <a:pt x="348" y="544"/>
                  </a:lnTo>
                  <a:lnTo>
                    <a:pt x="404" y="534"/>
                  </a:lnTo>
                  <a:lnTo>
                    <a:pt x="462" y="530"/>
                  </a:lnTo>
                  <a:lnTo>
                    <a:pt x="520" y="534"/>
                  </a:lnTo>
                  <a:lnTo>
                    <a:pt x="576" y="544"/>
                  </a:lnTo>
                  <a:lnTo>
                    <a:pt x="629" y="562"/>
                  </a:lnTo>
                  <a:lnTo>
                    <a:pt x="679" y="584"/>
                  </a:lnTo>
                  <a:lnTo>
                    <a:pt x="726" y="613"/>
                  </a:lnTo>
                  <a:lnTo>
                    <a:pt x="769" y="647"/>
                  </a:lnTo>
                  <a:lnTo>
                    <a:pt x="808" y="686"/>
                  </a:lnTo>
                  <a:lnTo>
                    <a:pt x="841" y="729"/>
                  </a:lnTo>
                  <a:lnTo>
                    <a:pt x="870" y="776"/>
                  </a:lnTo>
                  <a:lnTo>
                    <a:pt x="893" y="826"/>
                  </a:lnTo>
                  <a:lnTo>
                    <a:pt x="910" y="879"/>
                  </a:lnTo>
                  <a:lnTo>
                    <a:pt x="920" y="935"/>
                  </a:lnTo>
                  <a:lnTo>
                    <a:pt x="925" y="993"/>
                  </a:lnTo>
                  <a:lnTo>
                    <a:pt x="921" y="1043"/>
                  </a:lnTo>
                  <a:lnTo>
                    <a:pt x="913" y="1092"/>
                  </a:lnTo>
                  <a:lnTo>
                    <a:pt x="900" y="1139"/>
                  </a:lnTo>
                  <a:lnTo>
                    <a:pt x="883" y="1183"/>
                  </a:lnTo>
                  <a:lnTo>
                    <a:pt x="1340" y="1475"/>
                  </a:lnTo>
                  <a:lnTo>
                    <a:pt x="1383" y="1425"/>
                  </a:lnTo>
                  <a:lnTo>
                    <a:pt x="1429" y="1380"/>
                  </a:lnTo>
                  <a:lnTo>
                    <a:pt x="1479" y="1338"/>
                  </a:lnTo>
                  <a:lnTo>
                    <a:pt x="1534" y="1301"/>
                  </a:lnTo>
                  <a:lnTo>
                    <a:pt x="1591" y="1268"/>
                  </a:lnTo>
                  <a:lnTo>
                    <a:pt x="1652" y="1241"/>
                  </a:lnTo>
                  <a:lnTo>
                    <a:pt x="1715" y="1220"/>
                  </a:lnTo>
                  <a:lnTo>
                    <a:pt x="1781" y="1204"/>
                  </a:lnTo>
                  <a:lnTo>
                    <a:pt x="1848" y="1195"/>
                  </a:lnTo>
                  <a:lnTo>
                    <a:pt x="1848" y="922"/>
                  </a:lnTo>
                  <a:lnTo>
                    <a:pt x="1794" y="911"/>
                  </a:lnTo>
                  <a:lnTo>
                    <a:pt x="1742" y="893"/>
                  </a:lnTo>
                  <a:lnTo>
                    <a:pt x="1693" y="870"/>
                  </a:lnTo>
                  <a:lnTo>
                    <a:pt x="1646" y="841"/>
                  </a:lnTo>
                  <a:lnTo>
                    <a:pt x="1605" y="807"/>
                  </a:lnTo>
                  <a:lnTo>
                    <a:pt x="1566" y="768"/>
                  </a:lnTo>
                  <a:lnTo>
                    <a:pt x="1534" y="726"/>
                  </a:lnTo>
                  <a:lnTo>
                    <a:pt x="1505" y="679"/>
                  </a:lnTo>
                  <a:lnTo>
                    <a:pt x="1483" y="629"/>
                  </a:lnTo>
                  <a:lnTo>
                    <a:pt x="1467" y="576"/>
                  </a:lnTo>
                  <a:lnTo>
                    <a:pt x="1456" y="521"/>
                  </a:lnTo>
                  <a:lnTo>
                    <a:pt x="1453" y="464"/>
                  </a:lnTo>
                  <a:lnTo>
                    <a:pt x="1456" y="406"/>
                  </a:lnTo>
                  <a:lnTo>
                    <a:pt x="1467" y="350"/>
                  </a:lnTo>
                  <a:lnTo>
                    <a:pt x="1484" y="297"/>
                  </a:lnTo>
                  <a:lnTo>
                    <a:pt x="1507" y="246"/>
                  </a:lnTo>
                  <a:lnTo>
                    <a:pt x="1535" y="199"/>
                  </a:lnTo>
                  <a:lnTo>
                    <a:pt x="1569" y="156"/>
                  </a:lnTo>
                  <a:lnTo>
                    <a:pt x="1608" y="117"/>
                  </a:lnTo>
                  <a:lnTo>
                    <a:pt x="1651" y="84"/>
                  </a:lnTo>
                  <a:lnTo>
                    <a:pt x="1698" y="55"/>
                  </a:lnTo>
                  <a:lnTo>
                    <a:pt x="1747" y="31"/>
                  </a:lnTo>
                  <a:lnTo>
                    <a:pt x="1801" y="15"/>
                  </a:lnTo>
                  <a:lnTo>
                    <a:pt x="1856" y="4"/>
                  </a:lnTo>
                  <a:lnTo>
                    <a:pt x="1913" y="0"/>
                  </a:lnTo>
                  <a:lnTo>
                    <a:pt x="1915" y="0"/>
                  </a:lnTo>
                  <a:close/>
                </a:path>
              </a:pathLst>
            </a:custGeom>
            <a:gradFill>
              <a:gsLst>
                <a:gs pos="0">
                  <a:srgbClr val="6B71C5">
                    <a:alpha val="50000"/>
                  </a:srgbClr>
                </a:gs>
                <a:gs pos="100000">
                  <a:srgbClr val="22B1BF"/>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18" name="Rectangle 23">
            <a:extLst>
              <a:ext uri="{FF2B5EF4-FFF2-40B4-BE49-F238E27FC236}">
                <a16:creationId xmlns:a16="http://schemas.microsoft.com/office/drawing/2014/main" xmlns="" id="{753BA1E7-2E8F-4769-B088-444C548773D5}"/>
              </a:ext>
            </a:extLst>
          </p:cNvPr>
          <p:cNvSpPr/>
          <p:nvPr/>
        </p:nvSpPr>
        <p:spPr>
          <a:xfrm flipH="1">
            <a:off x="6192171" y="2191174"/>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Rectangle 43">
            <a:extLst>
              <a:ext uri="{FF2B5EF4-FFF2-40B4-BE49-F238E27FC236}">
                <a16:creationId xmlns:a16="http://schemas.microsoft.com/office/drawing/2014/main" xmlns="" id="{E8DE2CA0-8DFE-4F97-BA4E-16D05AD43FCB}"/>
              </a:ext>
            </a:extLst>
          </p:cNvPr>
          <p:cNvSpPr/>
          <p:nvPr/>
        </p:nvSpPr>
        <p:spPr>
          <a:xfrm flipH="1">
            <a:off x="6192171" y="3137170"/>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Rectangle 45">
            <a:extLst>
              <a:ext uri="{FF2B5EF4-FFF2-40B4-BE49-F238E27FC236}">
                <a16:creationId xmlns:a16="http://schemas.microsoft.com/office/drawing/2014/main" xmlns="" id="{B06A08BD-ACAF-4AD8-ABCF-A504BF2C63C8}"/>
              </a:ext>
            </a:extLst>
          </p:cNvPr>
          <p:cNvSpPr/>
          <p:nvPr/>
        </p:nvSpPr>
        <p:spPr>
          <a:xfrm flipH="1">
            <a:off x="6192171" y="4110115"/>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Rectangle 47">
            <a:extLst>
              <a:ext uri="{FF2B5EF4-FFF2-40B4-BE49-F238E27FC236}">
                <a16:creationId xmlns:a16="http://schemas.microsoft.com/office/drawing/2014/main" xmlns="" id="{B0CCAF4D-2432-4757-B934-F8BD8CC0B161}"/>
              </a:ext>
            </a:extLst>
          </p:cNvPr>
          <p:cNvSpPr/>
          <p:nvPr/>
        </p:nvSpPr>
        <p:spPr>
          <a:xfrm flipH="1">
            <a:off x="6192171" y="5090959"/>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2" name="Straight Connector 16">
            <a:extLst>
              <a:ext uri="{FF2B5EF4-FFF2-40B4-BE49-F238E27FC236}">
                <a16:creationId xmlns:a16="http://schemas.microsoft.com/office/drawing/2014/main" xmlns="" id="{DB9B0081-8FC3-46F2-9D04-D3D528FEB7E9}"/>
              </a:ext>
            </a:extLst>
          </p:cNvPr>
          <p:cNvCxnSpPr/>
          <p:nvPr/>
        </p:nvCxnSpPr>
        <p:spPr>
          <a:xfrm flipH="1">
            <a:off x="5724721" y="1963247"/>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73418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fill="hold"/>
                                        <p:tgtEl>
                                          <p:spTgt spid="5"/>
                                        </p:tgtEl>
                                        <p:attrNameLst>
                                          <p:attrName>ppt_x</p:attrName>
                                        </p:attrNameLst>
                                      </p:cBhvr>
                                      <p:tavLst>
                                        <p:tav tm="0">
                                          <p:val>
                                            <p:strVal val="#ppt_x"/>
                                          </p:val>
                                        </p:tav>
                                        <p:tav tm="100000">
                                          <p:val>
                                            <p:strVal val="#ppt_x"/>
                                          </p:val>
                                        </p:tav>
                                      </p:tavLst>
                                    </p:anim>
                                    <p:anim calcmode="lin" valueType="num">
                                      <p:cBhvr additive="base">
                                        <p:cTn id="14" dur="25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250" fill="hold"/>
                                        <p:tgtEl>
                                          <p:spTgt spid="18"/>
                                        </p:tgtEl>
                                        <p:attrNameLst>
                                          <p:attrName>ppt_x</p:attrName>
                                        </p:attrNameLst>
                                      </p:cBhvr>
                                      <p:tavLst>
                                        <p:tav tm="0">
                                          <p:val>
                                            <p:strVal val="0-#ppt_w/2"/>
                                          </p:val>
                                        </p:tav>
                                        <p:tav tm="100000">
                                          <p:val>
                                            <p:strVal val="#ppt_x"/>
                                          </p:val>
                                        </p:tav>
                                      </p:tavLst>
                                    </p:anim>
                                    <p:anim calcmode="lin" valueType="num">
                                      <p:cBhvr additive="base">
                                        <p:cTn id="19" dur="250" fill="hold"/>
                                        <p:tgtEl>
                                          <p:spTgt spid="18"/>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250" fill="hold"/>
                                        <p:tgtEl>
                                          <p:spTgt spid="19"/>
                                        </p:tgtEl>
                                        <p:attrNameLst>
                                          <p:attrName>ppt_x</p:attrName>
                                        </p:attrNameLst>
                                      </p:cBhvr>
                                      <p:tavLst>
                                        <p:tav tm="0">
                                          <p:val>
                                            <p:strVal val="0-#ppt_w/2"/>
                                          </p:val>
                                        </p:tav>
                                        <p:tav tm="100000">
                                          <p:val>
                                            <p:strVal val="#ppt_x"/>
                                          </p:val>
                                        </p:tav>
                                      </p:tavLst>
                                    </p:anim>
                                    <p:anim calcmode="lin" valueType="num">
                                      <p:cBhvr additive="base">
                                        <p:cTn id="24" dur="25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250" fill="hold"/>
                                        <p:tgtEl>
                                          <p:spTgt spid="20"/>
                                        </p:tgtEl>
                                        <p:attrNameLst>
                                          <p:attrName>ppt_x</p:attrName>
                                        </p:attrNameLst>
                                      </p:cBhvr>
                                      <p:tavLst>
                                        <p:tav tm="0">
                                          <p:val>
                                            <p:strVal val="0-#ppt_w/2"/>
                                          </p:val>
                                        </p:tav>
                                        <p:tav tm="100000">
                                          <p:val>
                                            <p:strVal val="#ppt_x"/>
                                          </p:val>
                                        </p:tav>
                                      </p:tavLst>
                                    </p:anim>
                                    <p:anim calcmode="lin" valueType="num">
                                      <p:cBhvr additive="base">
                                        <p:cTn id="29" dur="250" fill="hold"/>
                                        <p:tgtEl>
                                          <p:spTgt spid="20"/>
                                        </p:tgtEl>
                                        <p:attrNameLst>
                                          <p:attrName>ppt_y</p:attrName>
                                        </p:attrNameLst>
                                      </p:cBhvr>
                                      <p:tavLst>
                                        <p:tav tm="0">
                                          <p:val>
                                            <p:strVal val="#ppt_y"/>
                                          </p:val>
                                        </p:tav>
                                        <p:tav tm="100000">
                                          <p:val>
                                            <p:strVal val="#ppt_y"/>
                                          </p:val>
                                        </p:tav>
                                      </p:tavLst>
                                    </p:anim>
                                  </p:childTnLst>
                                </p:cTn>
                              </p:par>
                            </p:childTnLst>
                          </p:cTn>
                        </p:par>
                        <p:par>
                          <p:cTn id="30" fill="hold">
                            <p:stCondLst>
                              <p:cond delay="1750"/>
                            </p:stCondLst>
                            <p:childTnLst>
                              <p:par>
                                <p:cTn id="31" presetID="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250" fill="hold"/>
                                        <p:tgtEl>
                                          <p:spTgt spid="21"/>
                                        </p:tgtEl>
                                        <p:attrNameLst>
                                          <p:attrName>ppt_x</p:attrName>
                                        </p:attrNameLst>
                                      </p:cBhvr>
                                      <p:tavLst>
                                        <p:tav tm="0">
                                          <p:val>
                                            <p:strVal val="0-#ppt_w/2"/>
                                          </p:val>
                                        </p:tav>
                                        <p:tav tm="100000">
                                          <p:val>
                                            <p:strVal val="#ppt_x"/>
                                          </p:val>
                                        </p:tav>
                                      </p:tavLst>
                                    </p:anim>
                                    <p:anim calcmode="lin" valueType="num">
                                      <p:cBhvr additive="base">
                                        <p:cTn id="34" dur="250" fill="hold"/>
                                        <p:tgtEl>
                                          <p:spTgt spid="21"/>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250" fill="hold"/>
                                        <p:tgtEl>
                                          <p:spTgt spid="22"/>
                                        </p:tgtEl>
                                        <p:attrNameLst>
                                          <p:attrName>ppt_x</p:attrName>
                                        </p:attrNameLst>
                                      </p:cBhvr>
                                      <p:tavLst>
                                        <p:tav tm="0">
                                          <p:val>
                                            <p:strVal val="0-#ppt_w/2"/>
                                          </p:val>
                                        </p:tav>
                                        <p:tav tm="100000">
                                          <p:val>
                                            <p:strVal val="#ppt_x"/>
                                          </p:val>
                                        </p:tav>
                                      </p:tavLst>
                                    </p:anim>
                                    <p:anim calcmode="lin" valueType="num">
                                      <p:cBhvr additive="base">
                                        <p:cTn id="39" dur="2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胜任能力分析</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sp>
        <p:nvSpPr>
          <p:cNvPr id="5" name="Oval 15">
            <a:extLst>
              <a:ext uri="{FF2B5EF4-FFF2-40B4-BE49-F238E27FC236}">
                <a16:creationId xmlns:a16="http://schemas.microsoft.com/office/drawing/2014/main" xmlns="" id="{755D60E5-5127-4413-A531-E4CB456AB948}"/>
              </a:ext>
            </a:extLst>
          </p:cNvPr>
          <p:cNvSpPr>
            <a:spLocks noChangeArrowheads="1"/>
          </p:cNvSpPr>
          <p:nvPr/>
        </p:nvSpPr>
        <p:spPr bwMode="auto">
          <a:xfrm>
            <a:off x="6912518" y="2259943"/>
            <a:ext cx="466832" cy="466976"/>
          </a:xfrm>
          <a:prstGeom prst="ellipse">
            <a:avLst/>
          </a:prstGeom>
          <a:gradFill>
            <a:gsLst>
              <a:gs pos="0">
                <a:srgbClr val="6B71C5">
                  <a:alpha val="50000"/>
                </a:srgbClr>
              </a:gs>
              <a:gs pos="100000">
                <a:srgbClr val="22B1BF"/>
              </a:gs>
            </a:gsLst>
            <a:lin ang="2700000" scaled="0"/>
          </a:gradFill>
          <a:ln>
            <a:noFill/>
          </a:ln>
        </p:spPr>
        <p:txBody>
          <a:bodyPr/>
          <a:lstStyle/>
          <a:p>
            <a:endParaRPr lang="zh-CN" altLang="en-US" sz="4000">
              <a:solidFill>
                <a:schemeClr val="bg1">
                  <a:lumMod val="50000"/>
                </a:schemeClr>
              </a:solidFill>
            </a:endParaRPr>
          </a:p>
        </p:txBody>
      </p:sp>
      <p:sp>
        <p:nvSpPr>
          <p:cNvPr id="6" name="Oval 16">
            <a:extLst>
              <a:ext uri="{FF2B5EF4-FFF2-40B4-BE49-F238E27FC236}">
                <a16:creationId xmlns:a16="http://schemas.microsoft.com/office/drawing/2014/main" xmlns="" id="{1173D7E3-329B-443E-9E0E-7F4C43651EEC}"/>
              </a:ext>
            </a:extLst>
          </p:cNvPr>
          <p:cNvSpPr>
            <a:spLocks noChangeArrowheads="1"/>
          </p:cNvSpPr>
          <p:nvPr/>
        </p:nvSpPr>
        <p:spPr bwMode="auto">
          <a:xfrm>
            <a:off x="6912518" y="3299195"/>
            <a:ext cx="466832" cy="466976"/>
          </a:xfrm>
          <a:prstGeom prst="ellipse">
            <a:avLst/>
          </a:prstGeom>
          <a:gradFill>
            <a:gsLst>
              <a:gs pos="0">
                <a:srgbClr val="6B71C5">
                  <a:alpha val="50000"/>
                </a:srgbClr>
              </a:gs>
              <a:gs pos="100000">
                <a:srgbClr val="22B1BF"/>
              </a:gs>
            </a:gsLst>
            <a:lin ang="2700000" scaled="0"/>
          </a:gradFill>
          <a:ln>
            <a:noFill/>
          </a:ln>
        </p:spPr>
        <p:txBody>
          <a:bodyPr/>
          <a:lstStyle/>
          <a:p>
            <a:endParaRPr lang="zh-CN" altLang="en-US" sz="4000">
              <a:solidFill>
                <a:schemeClr val="bg1">
                  <a:lumMod val="50000"/>
                </a:schemeClr>
              </a:solidFill>
            </a:endParaRPr>
          </a:p>
        </p:txBody>
      </p:sp>
      <p:sp>
        <p:nvSpPr>
          <p:cNvPr id="10" name="Oval 17">
            <a:extLst>
              <a:ext uri="{FF2B5EF4-FFF2-40B4-BE49-F238E27FC236}">
                <a16:creationId xmlns:a16="http://schemas.microsoft.com/office/drawing/2014/main" xmlns="" id="{9A00E8DB-CA89-4323-9273-AFD36E09E6FC}"/>
              </a:ext>
            </a:extLst>
          </p:cNvPr>
          <p:cNvSpPr>
            <a:spLocks noChangeArrowheads="1"/>
          </p:cNvSpPr>
          <p:nvPr/>
        </p:nvSpPr>
        <p:spPr bwMode="auto">
          <a:xfrm>
            <a:off x="6912518" y="4343023"/>
            <a:ext cx="466832" cy="462398"/>
          </a:xfrm>
          <a:prstGeom prst="ellipse">
            <a:avLst/>
          </a:prstGeom>
          <a:gradFill>
            <a:gsLst>
              <a:gs pos="0">
                <a:srgbClr val="6B71C5">
                  <a:alpha val="50000"/>
                </a:srgbClr>
              </a:gs>
              <a:gs pos="100000">
                <a:srgbClr val="22B1BF"/>
              </a:gs>
            </a:gsLst>
            <a:lin ang="2700000" scaled="0"/>
          </a:gradFill>
          <a:ln>
            <a:noFill/>
          </a:ln>
        </p:spPr>
        <p:txBody>
          <a:bodyPr/>
          <a:lstStyle/>
          <a:p>
            <a:endParaRPr lang="zh-CN" altLang="en-US" sz="4000">
              <a:solidFill>
                <a:schemeClr val="bg1">
                  <a:lumMod val="50000"/>
                </a:schemeClr>
              </a:solidFill>
            </a:endParaRPr>
          </a:p>
        </p:txBody>
      </p:sp>
      <p:sp>
        <p:nvSpPr>
          <p:cNvPr id="11" name="Oval 18">
            <a:extLst>
              <a:ext uri="{FF2B5EF4-FFF2-40B4-BE49-F238E27FC236}">
                <a16:creationId xmlns:a16="http://schemas.microsoft.com/office/drawing/2014/main" xmlns="" id="{79D276A9-1611-4A10-8D96-6CB79AA12381}"/>
              </a:ext>
            </a:extLst>
          </p:cNvPr>
          <p:cNvSpPr>
            <a:spLocks noChangeArrowheads="1"/>
          </p:cNvSpPr>
          <p:nvPr/>
        </p:nvSpPr>
        <p:spPr bwMode="auto">
          <a:xfrm>
            <a:off x="6912518" y="5370827"/>
            <a:ext cx="466832" cy="466976"/>
          </a:xfrm>
          <a:prstGeom prst="ellipse">
            <a:avLst/>
          </a:prstGeom>
          <a:gradFill>
            <a:gsLst>
              <a:gs pos="0">
                <a:srgbClr val="6B71C5">
                  <a:alpha val="50000"/>
                </a:srgbClr>
              </a:gs>
              <a:gs pos="100000">
                <a:srgbClr val="22B1BF"/>
              </a:gs>
            </a:gsLst>
            <a:lin ang="2700000" scaled="0"/>
          </a:gradFill>
          <a:ln>
            <a:noFill/>
          </a:ln>
        </p:spPr>
        <p:txBody>
          <a:bodyPr/>
          <a:lstStyle/>
          <a:p>
            <a:endParaRPr lang="zh-CN" altLang="en-US" sz="4000">
              <a:solidFill>
                <a:schemeClr val="bg1">
                  <a:lumMod val="50000"/>
                </a:schemeClr>
              </a:solidFill>
            </a:endParaRPr>
          </a:p>
        </p:txBody>
      </p:sp>
      <p:grpSp>
        <p:nvGrpSpPr>
          <p:cNvPr id="12" name="Group 25">
            <a:extLst>
              <a:ext uri="{FF2B5EF4-FFF2-40B4-BE49-F238E27FC236}">
                <a16:creationId xmlns:a16="http://schemas.microsoft.com/office/drawing/2014/main" xmlns="" id="{CCAC1264-C30F-4EBF-A7A6-5493FB8E1742}"/>
              </a:ext>
            </a:extLst>
          </p:cNvPr>
          <p:cNvGrpSpPr/>
          <p:nvPr/>
        </p:nvGrpSpPr>
        <p:grpSpPr bwMode="auto">
          <a:xfrm>
            <a:off x="7074996" y="5501306"/>
            <a:ext cx="141880" cy="210597"/>
            <a:chOff x="0" y="0"/>
            <a:chExt cx="85" cy="127"/>
          </a:xfrm>
        </p:grpSpPr>
        <p:sp>
          <p:nvSpPr>
            <p:cNvPr id="13" name="Freeform 26">
              <a:extLst>
                <a:ext uri="{FF2B5EF4-FFF2-40B4-BE49-F238E27FC236}">
                  <a16:creationId xmlns:a16="http://schemas.microsoft.com/office/drawing/2014/main" xmlns="" id="{F9E90E15-3C23-4534-9C7F-A6D6D6DB2C80}"/>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4" name="Freeform 27">
              <a:extLst>
                <a:ext uri="{FF2B5EF4-FFF2-40B4-BE49-F238E27FC236}">
                  <a16:creationId xmlns:a16="http://schemas.microsoft.com/office/drawing/2014/main" xmlns="" id="{A73C5440-86E8-401F-9D29-79051BACE6D4}"/>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15" name="Group 28">
            <a:extLst>
              <a:ext uri="{FF2B5EF4-FFF2-40B4-BE49-F238E27FC236}">
                <a16:creationId xmlns:a16="http://schemas.microsoft.com/office/drawing/2014/main" xmlns="" id="{90F49564-48DB-42EF-BF1D-A4B93947C830}"/>
              </a:ext>
            </a:extLst>
          </p:cNvPr>
          <p:cNvGrpSpPr/>
          <p:nvPr/>
        </p:nvGrpSpPr>
        <p:grpSpPr bwMode="auto">
          <a:xfrm>
            <a:off x="7036091" y="4473502"/>
            <a:ext cx="219686" cy="178549"/>
            <a:chOff x="0" y="0"/>
            <a:chExt cx="132" cy="109"/>
          </a:xfrm>
        </p:grpSpPr>
        <p:sp>
          <p:nvSpPr>
            <p:cNvPr id="16" name="Freeform 29">
              <a:extLst>
                <a:ext uri="{FF2B5EF4-FFF2-40B4-BE49-F238E27FC236}">
                  <a16:creationId xmlns:a16="http://schemas.microsoft.com/office/drawing/2014/main" xmlns="" id="{8F2A6B0C-AC30-452D-AFC9-BC5F73F77228}"/>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7" name="Freeform 30">
              <a:extLst>
                <a:ext uri="{FF2B5EF4-FFF2-40B4-BE49-F238E27FC236}">
                  <a16:creationId xmlns:a16="http://schemas.microsoft.com/office/drawing/2014/main" xmlns="" id="{8D8D357D-1E0D-4415-823B-5D73CCDDD8DA}"/>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18" name="Freeform 31">
            <a:extLst>
              <a:ext uri="{FF2B5EF4-FFF2-40B4-BE49-F238E27FC236}">
                <a16:creationId xmlns:a16="http://schemas.microsoft.com/office/drawing/2014/main" xmlns="" id="{B45EA05B-535B-43F4-AA84-E81DA8B443D1}"/>
              </a:ext>
            </a:extLst>
          </p:cNvPr>
          <p:cNvSpPr>
            <a:spLocks noEditPoints="1"/>
          </p:cNvSpPr>
          <p:nvPr/>
        </p:nvSpPr>
        <p:spPr bwMode="auto">
          <a:xfrm>
            <a:off x="7038382" y="3457140"/>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19" name="Group 32">
            <a:extLst>
              <a:ext uri="{FF2B5EF4-FFF2-40B4-BE49-F238E27FC236}">
                <a16:creationId xmlns:a16="http://schemas.microsoft.com/office/drawing/2014/main" xmlns="" id="{86A16C9D-D2B1-4506-BD38-C512EB486437}"/>
              </a:ext>
            </a:extLst>
          </p:cNvPr>
          <p:cNvGrpSpPr/>
          <p:nvPr/>
        </p:nvGrpSpPr>
        <p:grpSpPr bwMode="auto">
          <a:xfrm>
            <a:off x="7052110" y="2420181"/>
            <a:ext cx="192225" cy="155658"/>
            <a:chOff x="0" y="0"/>
            <a:chExt cx="116" cy="94"/>
          </a:xfrm>
        </p:grpSpPr>
        <p:sp>
          <p:nvSpPr>
            <p:cNvPr id="20" name="Freeform 33">
              <a:extLst>
                <a:ext uri="{FF2B5EF4-FFF2-40B4-BE49-F238E27FC236}">
                  <a16:creationId xmlns:a16="http://schemas.microsoft.com/office/drawing/2014/main" xmlns="" id="{3757D8DA-D222-4D05-9CA6-814CFD615D62}"/>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1" name="Freeform 34">
              <a:extLst>
                <a:ext uri="{FF2B5EF4-FFF2-40B4-BE49-F238E27FC236}">
                  <a16:creationId xmlns:a16="http://schemas.microsoft.com/office/drawing/2014/main" xmlns="" id="{49DC8B50-7DA2-4D5A-A74C-B251B3A460BA}"/>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2" name="Rectangle 43">
            <a:extLst>
              <a:ext uri="{FF2B5EF4-FFF2-40B4-BE49-F238E27FC236}">
                <a16:creationId xmlns:a16="http://schemas.microsoft.com/office/drawing/2014/main" xmlns="" id="{376C1F81-1C04-43EC-BB7E-B7B23693D0C5}"/>
              </a:ext>
            </a:extLst>
          </p:cNvPr>
          <p:cNvSpPr>
            <a:spLocks noChangeArrowheads="1"/>
          </p:cNvSpPr>
          <p:nvPr/>
        </p:nvSpPr>
        <p:spPr bwMode="auto">
          <a:xfrm>
            <a:off x="7656246" y="2168379"/>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Rectangle 44">
            <a:extLst>
              <a:ext uri="{FF2B5EF4-FFF2-40B4-BE49-F238E27FC236}">
                <a16:creationId xmlns:a16="http://schemas.microsoft.com/office/drawing/2014/main" xmlns="" id="{67A55A2E-2208-438C-9F85-366DEF8CFAAB}"/>
              </a:ext>
            </a:extLst>
          </p:cNvPr>
          <p:cNvSpPr>
            <a:spLocks noChangeArrowheads="1"/>
          </p:cNvSpPr>
          <p:nvPr/>
        </p:nvSpPr>
        <p:spPr bwMode="auto">
          <a:xfrm>
            <a:off x="7656246" y="3203052"/>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Rectangle 45">
            <a:extLst>
              <a:ext uri="{FF2B5EF4-FFF2-40B4-BE49-F238E27FC236}">
                <a16:creationId xmlns:a16="http://schemas.microsoft.com/office/drawing/2014/main" xmlns="" id="{9780125E-33D7-4603-8076-1AA053B714AC}"/>
              </a:ext>
            </a:extLst>
          </p:cNvPr>
          <p:cNvSpPr>
            <a:spLocks noChangeArrowheads="1"/>
          </p:cNvSpPr>
          <p:nvPr/>
        </p:nvSpPr>
        <p:spPr bwMode="auto">
          <a:xfrm>
            <a:off x="7656246" y="4256036"/>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Rectangle 46">
            <a:extLst>
              <a:ext uri="{FF2B5EF4-FFF2-40B4-BE49-F238E27FC236}">
                <a16:creationId xmlns:a16="http://schemas.microsoft.com/office/drawing/2014/main" xmlns="" id="{EB205800-54D8-462A-9D51-F341D5362BD9}"/>
              </a:ext>
            </a:extLst>
          </p:cNvPr>
          <p:cNvSpPr>
            <a:spLocks noChangeArrowheads="1"/>
          </p:cNvSpPr>
          <p:nvPr/>
        </p:nvSpPr>
        <p:spPr bwMode="auto">
          <a:xfrm>
            <a:off x="7656246" y="5272396"/>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6" name="组合 25">
            <a:extLst>
              <a:ext uri="{FF2B5EF4-FFF2-40B4-BE49-F238E27FC236}">
                <a16:creationId xmlns:a16="http://schemas.microsoft.com/office/drawing/2014/main" xmlns="" id="{964916AB-A484-4E09-8C07-C482F924F818}"/>
              </a:ext>
            </a:extLst>
          </p:cNvPr>
          <p:cNvGrpSpPr/>
          <p:nvPr/>
        </p:nvGrpSpPr>
        <p:grpSpPr>
          <a:xfrm>
            <a:off x="2106375" y="2108756"/>
            <a:ext cx="3986358" cy="4029157"/>
            <a:chOff x="4563063" y="2473334"/>
            <a:chExt cx="3065874" cy="3098791"/>
          </a:xfrm>
        </p:grpSpPr>
        <p:sp>
          <p:nvSpPr>
            <p:cNvPr id="27" name="任意多边形 16">
              <a:extLst>
                <a:ext uri="{FF2B5EF4-FFF2-40B4-BE49-F238E27FC236}">
                  <a16:creationId xmlns:a16="http://schemas.microsoft.com/office/drawing/2014/main" xmlns="" id="{094AAF72-0A72-4E68-9505-9988391047B6}"/>
                </a:ext>
              </a:extLst>
            </p:cNvPr>
            <p:cNvSpPr/>
            <p:nvPr/>
          </p:nvSpPr>
          <p:spPr>
            <a:xfrm>
              <a:off x="4563063" y="2473334"/>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6B71C5">
                    <a:alpha val="50000"/>
                  </a:srgbClr>
                </a:gs>
                <a:gs pos="100000">
                  <a:srgbClr val="22B1BF"/>
                </a:gs>
              </a:gsLst>
              <a:lin ang="27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28" name="任意多边形 17">
              <a:extLst>
                <a:ext uri="{FF2B5EF4-FFF2-40B4-BE49-F238E27FC236}">
                  <a16:creationId xmlns:a16="http://schemas.microsoft.com/office/drawing/2014/main" xmlns="" id="{EE029CDE-AD8D-46AD-9D64-99409B7D51A9}"/>
                </a:ext>
              </a:extLst>
            </p:cNvPr>
            <p:cNvSpPr/>
            <p:nvPr/>
          </p:nvSpPr>
          <p:spPr>
            <a:xfrm flipH="1">
              <a:off x="6096000" y="2505075"/>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6B71C5">
                    <a:alpha val="50000"/>
                  </a:srgbClr>
                </a:gs>
                <a:gs pos="100000">
                  <a:srgbClr val="22B1BF"/>
                </a:gs>
              </a:gsLst>
              <a:lin ang="27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29" name="任意多边形 18">
              <a:extLst>
                <a:ext uri="{FF2B5EF4-FFF2-40B4-BE49-F238E27FC236}">
                  <a16:creationId xmlns:a16="http://schemas.microsoft.com/office/drawing/2014/main" xmlns="" id="{86DCB435-A525-44C4-B4D4-33C30485F85C}"/>
                </a:ext>
              </a:extLst>
            </p:cNvPr>
            <p:cNvSpPr/>
            <p:nvPr/>
          </p:nvSpPr>
          <p:spPr>
            <a:xfrm flipV="1">
              <a:off x="4563063" y="4038600"/>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6B71C5">
                    <a:alpha val="50000"/>
                  </a:srgbClr>
                </a:gs>
                <a:gs pos="100000">
                  <a:srgbClr val="22B1BF"/>
                </a:gs>
              </a:gsLst>
              <a:lin ang="27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0" name="任意多边形 19">
              <a:extLst>
                <a:ext uri="{FF2B5EF4-FFF2-40B4-BE49-F238E27FC236}">
                  <a16:creationId xmlns:a16="http://schemas.microsoft.com/office/drawing/2014/main" xmlns="" id="{057820E1-F448-4589-AA09-2AC009F7A356}"/>
                </a:ext>
              </a:extLst>
            </p:cNvPr>
            <p:cNvSpPr/>
            <p:nvPr/>
          </p:nvSpPr>
          <p:spPr>
            <a:xfrm flipH="1" flipV="1">
              <a:off x="6096000" y="4006859"/>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6B71C5">
                    <a:alpha val="50000"/>
                  </a:srgbClr>
                </a:gs>
                <a:gs pos="100000">
                  <a:srgbClr val="22B1BF"/>
                </a:gs>
              </a:gsLst>
              <a:lin ang="27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xmlns="" id="{2BFF3141-C9D9-45E5-B1EC-7F868BE01060}"/>
                </a:ext>
              </a:extLst>
            </p:cNvPr>
            <p:cNvSpPr/>
            <p:nvPr/>
          </p:nvSpPr>
          <p:spPr>
            <a:xfrm>
              <a:off x="5423418" y="3366312"/>
              <a:ext cx="1372916" cy="13729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2" name="Freeform 157">
              <a:extLst>
                <a:ext uri="{FF2B5EF4-FFF2-40B4-BE49-F238E27FC236}">
                  <a16:creationId xmlns:a16="http://schemas.microsoft.com/office/drawing/2014/main" xmlns="" id="{DA2178D3-3C7E-48D4-AC28-77603D272337}"/>
                </a:ext>
              </a:extLst>
            </p:cNvPr>
            <p:cNvSpPr>
              <a:spLocks noChangeAspect="1" noEditPoints="1"/>
            </p:cNvSpPr>
            <p:nvPr/>
          </p:nvSpPr>
          <p:spPr bwMode="auto">
            <a:xfrm>
              <a:off x="5219291" y="4450030"/>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xmlns="" id="{7DF53590-D5D3-4A4C-A1E2-C77C14774346}"/>
                </a:ext>
              </a:extLst>
            </p:cNvPr>
            <p:cNvGrpSpPr>
              <a:grpSpLocks noChangeAspect="1"/>
            </p:cNvGrpSpPr>
            <p:nvPr/>
          </p:nvGrpSpPr>
          <p:grpSpPr>
            <a:xfrm>
              <a:off x="6694345" y="4532876"/>
              <a:ext cx="240570" cy="324277"/>
              <a:chOff x="3722033" y="3714538"/>
              <a:chExt cx="500321" cy="674410"/>
            </a:xfrm>
            <a:solidFill>
              <a:schemeClr val="bg1"/>
            </a:solidFill>
          </p:grpSpPr>
          <p:sp>
            <p:nvSpPr>
              <p:cNvPr id="42" name="Freeform 27">
                <a:extLst>
                  <a:ext uri="{FF2B5EF4-FFF2-40B4-BE49-F238E27FC236}">
                    <a16:creationId xmlns:a16="http://schemas.microsoft.com/office/drawing/2014/main" xmlns="" id="{3EB05716-4609-4E2F-A610-0F118A39DDD5}"/>
                  </a:ext>
                </a:extLst>
              </p:cNvPr>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43" name="Freeform 28">
                <a:extLst>
                  <a:ext uri="{FF2B5EF4-FFF2-40B4-BE49-F238E27FC236}">
                    <a16:creationId xmlns:a16="http://schemas.microsoft.com/office/drawing/2014/main" xmlns="" id="{3498CBBA-135F-4490-809F-91AF76AC0D30}"/>
                  </a:ext>
                </a:extLst>
              </p:cNvPr>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44" name="Freeform 29">
                <a:extLst>
                  <a:ext uri="{FF2B5EF4-FFF2-40B4-BE49-F238E27FC236}">
                    <a16:creationId xmlns:a16="http://schemas.microsoft.com/office/drawing/2014/main" xmlns="" id="{2026139D-C4EA-4B36-A973-C95BA923FBA9}"/>
                  </a:ext>
                </a:extLst>
              </p:cNvPr>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xmlns="" id="{D155D476-6C80-4992-A010-E08A487BB86D}"/>
                </a:ext>
              </a:extLst>
            </p:cNvPr>
            <p:cNvGrpSpPr>
              <a:grpSpLocks noChangeAspect="1"/>
            </p:cNvGrpSpPr>
            <p:nvPr/>
          </p:nvGrpSpPr>
          <p:grpSpPr>
            <a:xfrm>
              <a:off x="6658187" y="3161490"/>
              <a:ext cx="312886" cy="266228"/>
              <a:chOff x="7909299" y="3772690"/>
              <a:chExt cx="667095" cy="567616"/>
            </a:xfrm>
            <a:solidFill>
              <a:schemeClr val="bg1"/>
            </a:solidFill>
          </p:grpSpPr>
          <p:sp>
            <p:nvSpPr>
              <p:cNvPr id="40" name="Freeform 16">
                <a:extLst>
                  <a:ext uri="{FF2B5EF4-FFF2-40B4-BE49-F238E27FC236}">
                    <a16:creationId xmlns:a16="http://schemas.microsoft.com/office/drawing/2014/main" xmlns="" id="{A2723A9D-6F6F-436E-A4D1-6F238D36D6BB}"/>
                  </a:ext>
                </a:extLst>
              </p:cNvPr>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41" name="Freeform 17">
                <a:extLst>
                  <a:ext uri="{FF2B5EF4-FFF2-40B4-BE49-F238E27FC236}">
                    <a16:creationId xmlns:a16="http://schemas.microsoft.com/office/drawing/2014/main" xmlns="" id="{00A5F048-E970-4AAC-8374-FFF8B0717178}"/>
                  </a:ext>
                </a:extLst>
              </p:cNvPr>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xmlns="" id="{AB3E57B5-931A-4BDA-8365-01259B4A3CDE}"/>
                </a:ext>
              </a:extLst>
            </p:cNvPr>
            <p:cNvGrpSpPr/>
            <p:nvPr/>
          </p:nvGrpSpPr>
          <p:grpSpPr>
            <a:xfrm>
              <a:off x="5206857" y="3165075"/>
              <a:ext cx="295624" cy="295912"/>
              <a:chOff x="5240338" y="2657475"/>
              <a:chExt cx="1630363" cy="1631951"/>
            </a:xfrm>
            <a:solidFill>
              <a:schemeClr val="bg1"/>
            </a:solidFill>
          </p:grpSpPr>
          <p:sp>
            <p:nvSpPr>
              <p:cNvPr id="36" name="Freeform 5">
                <a:extLst>
                  <a:ext uri="{FF2B5EF4-FFF2-40B4-BE49-F238E27FC236}">
                    <a16:creationId xmlns:a16="http://schemas.microsoft.com/office/drawing/2014/main" xmlns="" id="{38366C99-2A60-47C9-9506-798646969E20}"/>
                  </a:ext>
                </a:extLst>
              </p:cNvPr>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37" name="Freeform 6">
                <a:extLst>
                  <a:ext uri="{FF2B5EF4-FFF2-40B4-BE49-F238E27FC236}">
                    <a16:creationId xmlns:a16="http://schemas.microsoft.com/office/drawing/2014/main" xmlns="" id="{F9E2E957-83CD-4449-9163-862BDFFE7A4E}"/>
                  </a:ext>
                </a:extLst>
              </p:cNvPr>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38" name="Freeform 7">
                <a:extLst>
                  <a:ext uri="{FF2B5EF4-FFF2-40B4-BE49-F238E27FC236}">
                    <a16:creationId xmlns:a16="http://schemas.microsoft.com/office/drawing/2014/main" xmlns="" id="{3D26E4B9-C345-4431-B57B-016199694046}"/>
                  </a:ext>
                </a:extLst>
              </p:cNvPr>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39" name="Freeform 8">
                <a:extLst>
                  <a:ext uri="{FF2B5EF4-FFF2-40B4-BE49-F238E27FC236}">
                    <a16:creationId xmlns:a16="http://schemas.microsoft.com/office/drawing/2014/main" xmlns="" id="{C498A09D-ED43-4831-B860-37FF9F824AD0}"/>
                  </a:ext>
                </a:extLst>
              </p:cNvPr>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49347936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1">
            <a:extLst>
              <a:ext uri="{FF2B5EF4-FFF2-40B4-BE49-F238E27FC236}">
                <a16:creationId xmlns:a16="http://schemas.microsoft.com/office/drawing/2014/main" xmlns="" id="{4317A82A-746B-4788-80E6-01384B356D16}"/>
              </a:ext>
            </a:extLst>
          </p:cNvPr>
          <p:cNvPicPr>
            <a:picLocks noChangeAspect="1"/>
          </p:cNvPicPr>
          <p:nvPr/>
        </p:nvPicPr>
        <p:blipFill rotWithShape="1">
          <a:blip r:embed="rId3">
            <a:extLst>
              <a:ext uri="{28A0092B-C50C-407E-A947-70E740481C1C}">
                <a14:useLocalDpi xmlns:a14="http://schemas.microsoft.com/office/drawing/2010/main" val="0"/>
              </a:ext>
            </a:extLst>
          </a:blip>
          <a:srcRect l="6642" t="35566" r="6654" b="38853"/>
          <a:stretch/>
        </p:blipFill>
        <p:spPr>
          <a:xfrm>
            <a:off x="-1588" y="1030514"/>
            <a:ext cx="12192000" cy="4798560"/>
          </a:xfrm>
          <a:prstGeom prst="rect">
            <a:avLst/>
          </a:prstGeom>
        </p:spPr>
      </p:pic>
      <p:sp>
        <p:nvSpPr>
          <p:cNvPr id="13" name="Flowchart: Process 3">
            <a:extLst>
              <a:ext uri="{FF2B5EF4-FFF2-40B4-BE49-F238E27FC236}">
                <a16:creationId xmlns:a16="http://schemas.microsoft.com/office/drawing/2014/main" xmlns="" id="{92BFB99F-82C6-4D36-BEC0-21B4BB4F8879}"/>
              </a:ext>
            </a:extLst>
          </p:cNvPr>
          <p:cNvSpPr/>
          <p:nvPr/>
        </p:nvSpPr>
        <p:spPr>
          <a:xfrm>
            <a:off x="2786743" y="0"/>
            <a:ext cx="6618514" cy="6859588"/>
          </a:xfrm>
          <a:prstGeom prst="flowChartProcess">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a:extLst>
              <a:ext uri="{FF2B5EF4-FFF2-40B4-BE49-F238E27FC236}">
                <a16:creationId xmlns:a16="http://schemas.microsoft.com/office/drawing/2014/main" xmlns="" id="{47D990AE-3110-4840-94C9-DA451795F306}"/>
              </a:ext>
            </a:extLst>
          </p:cNvPr>
          <p:cNvSpPr/>
          <p:nvPr/>
        </p:nvSpPr>
        <p:spPr>
          <a:xfrm>
            <a:off x="5130800" y="2123757"/>
            <a:ext cx="619125" cy="965944"/>
          </a:xfrm>
          <a:prstGeom prst="rect">
            <a:avLst/>
          </a:prstGeom>
          <a:solidFill>
            <a:srgbClr val="64B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6DBB70DC-3F4E-4B48-A53A-AD5DCD557C9D}"/>
              </a:ext>
            </a:extLst>
          </p:cNvPr>
          <p:cNvSpPr txBox="1"/>
          <p:nvPr/>
        </p:nvSpPr>
        <p:spPr>
          <a:xfrm>
            <a:off x="3674676" y="3611429"/>
            <a:ext cx="4968386" cy="830997"/>
          </a:xfrm>
          <a:prstGeom prst="rect">
            <a:avLst/>
          </a:prstGeom>
          <a:noFill/>
          <a:ln w="19050">
            <a:noFill/>
            <a:prstDash val="dash"/>
          </a:ln>
          <a:effectLst/>
        </p:spPr>
        <p:txBody>
          <a:bodyPr wrap="squar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rPr>
              <a:t>职业目标规划</a:t>
            </a:r>
          </a:p>
        </p:txBody>
      </p:sp>
      <p:sp>
        <p:nvSpPr>
          <p:cNvPr id="19" name="矩形 23">
            <a:extLst>
              <a:ext uri="{FF2B5EF4-FFF2-40B4-BE49-F238E27FC236}">
                <a16:creationId xmlns:a16="http://schemas.microsoft.com/office/drawing/2014/main" xmlns="" id="{DECF64C0-1F8E-4FBF-BF93-D099CBEF9122}"/>
              </a:ext>
            </a:extLst>
          </p:cNvPr>
          <p:cNvSpPr>
            <a:spLocks noChangeArrowheads="1"/>
          </p:cNvSpPr>
          <p:nvPr/>
        </p:nvSpPr>
        <p:spPr bwMode="auto">
          <a:xfrm>
            <a:off x="3133338" y="4410160"/>
            <a:ext cx="6101861" cy="775790"/>
          </a:xfrm>
          <a:prstGeom prst="rect">
            <a:avLst/>
          </a:prstGeom>
          <a:noFill/>
          <a:ln>
            <a:noFill/>
          </a:ln>
        </p:spPr>
        <p:txBody>
          <a:bodyPr wrap="square">
            <a:spAutoFit/>
          </a:bodyPr>
          <a:lstStyle/>
          <a:p>
            <a:pPr algn="ctr">
              <a:lnSpc>
                <a:spcPct val="200000"/>
              </a:lnSpc>
            </a:pPr>
            <a:r>
              <a:rPr lang="en-US" altLang="zh-CN" sz="1200" dirty="0">
                <a:solidFill>
                  <a:schemeClr val="bg1"/>
                </a:solidFill>
                <a:latin typeface="微软雅黑" panose="020B0503020204020204" pitchFamily="34" charset="-122"/>
                <a:ea typeface="微软雅黑" panose="020B0503020204020204" pitchFamily="34" charset="-122"/>
              </a:rPr>
              <a:t>Just for today I will try to live through this day only and not tackle my whole life problem at once Just for today I will try to live.</a:t>
            </a:r>
          </a:p>
        </p:txBody>
      </p:sp>
      <p:sp>
        <p:nvSpPr>
          <p:cNvPr id="20" name="文本框 19">
            <a:extLst>
              <a:ext uri="{FF2B5EF4-FFF2-40B4-BE49-F238E27FC236}">
                <a16:creationId xmlns:a16="http://schemas.microsoft.com/office/drawing/2014/main" xmlns="" id="{C50FF0FF-46FB-4913-AB21-2AB180632FE8}"/>
              </a:ext>
            </a:extLst>
          </p:cNvPr>
          <p:cNvSpPr txBox="1"/>
          <p:nvPr/>
        </p:nvSpPr>
        <p:spPr>
          <a:xfrm>
            <a:off x="4581654" y="1311865"/>
            <a:ext cx="3006522" cy="2646878"/>
          </a:xfrm>
          <a:prstGeom prst="rect">
            <a:avLst/>
          </a:prstGeom>
          <a:noFill/>
          <a:effectLst/>
        </p:spPr>
        <p:txBody>
          <a:bodyPr wrap="square" rtlCol="0">
            <a:spAutoFit/>
          </a:bodyPr>
          <a:lstStyle/>
          <a:p>
            <a:pPr algn="ctr"/>
            <a:r>
              <a:rPr lang="en-US" altLang="zh-CN" sz="16600" b="1" dirty="0">
                <a:solidFill>
                  <a:schemeClr val="bg1"/>
                </a:solidFill>
                <a:latin typeface="微软雅黑" panose="020B0503020204020204" pitchFamily="34" charset="-122"/>
                <a:ea typeface="微软雅黑" panose="020B0503020204020204" pitchFamily="34" charset="-122"/>
              </a:rPr>
              <a:t>04</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2993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xmlns="" id="{E2E8D2D7-E898-4C84-9CAA-C3CEA9EDA826}"/>
              </a:ext>
            </a:extLst>
          </p:cNvPr>
          <p:cNvGrpSpPr/>
          <p:nvPr/>
        </p:nvGrpSpPr>
        <p:grpSpPr>
          <a:xfrm>
            <a:off x="1119724" y="3610967"/>
            <a:ext cx="9972793" cy="1643167"/>
            <a:chOff x="2066627" y="3322320"/>
            <a:chExt cx="8602054" cy="1417320"/>
          </a:xfrm>
          <a:gradFill>
            <a:gsLst>
              <a:gs pos="0">
                <a:srgbClr val="6B71C5">
                  <a:alpha val="50000"/>
                </a:srgbClr>
              </a:gs>
              <a:gs pos="100000">
                <a:srgbClr val="22B1BF"/>
              </a:gs>
            </a:gsLst>
            <a:lin ang="2700000" scaled="0"/>
          </a:gradFill>
        </p:grpSpPr>
        <p:sp>
          <p:nvSpPr>
            <p:cNvPr id="48" name="剪去单角的矩形 3">
              <a:extLst>
                <a:ext uri="{FF2B5EF4-FFF2-40B4-BE49-F238E27FC236}">
                  <a16:creationId xmlns:a16="http://schemas.microsoft.com/office/drawing/2014/main" xmlns="" id="{B64732F8-98E0-446B-A9E2-2D8B05B8E8BF}"/>
                </a:ext>
              </a:extLst>
            </p:cNvPr>
            <p:cNvSpPr/>
            <p:nvPr/>
          </p:nvSpPr>
          <p:spPr>
            <a:xfrm>
              <a:off x="2229045" y="3322320"/>
              <a:ext cx="1881751" cy="1417320"/>
            </a:xfrm>
            <a:prstGeom prst="snip1Rect">
              <a:avLst/>
            </a:prstGeom>
            <a:gradFill>
              <a:gsLst>
                <a:gs pos="0">
                  <a:srgbClr val="6B71C5">
                    <a:alpha val="50000"/>
                  </a:srgbClr>
                </a:gs>
                <a:gs pos="100000">
                  <a:srgbClr val="22B1BF"/>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bg1"/>
                </a:solidFill>
              </a:endParaRPr>
            </a:p>
          </p:txBody>
        </p:sp>
        <p:sp>
          <p:nvSpPr>
            <p:cNvPr id="49" name="剪去单角的矩形 4">
              <a:extLst>
                <a:ext uri="{FF2B5EF4-FFF2-40B4-BE49-F238E27FC236}">
                  <a16:creationId xmlns:a16="http://schemas.microsoft.com/office/drawing/2014/main" xmlns="" id="{91BA9D02-6ADD-4766-878C-EC8592090CB1}"/>
                </a:ext>
              </a:extLst>
            </p:cNvPr>
            <p:cNvSpPr/>
            <p:nvPr/>
          </p:nvSpPr>
          <p:spPr>
            <a:xfrm>
              <a:off x="4295970" y="3322320"/>
              <a:ext cx="1881751" cy="1417320"/>
            </a:xfrm>
            <a:prstGeom prst="snip1Rect">
              <a:avLst/>
            </a:prstGeom>
            <a:gradFill>
              <a:gsLst>
                <a:gs pos="0">
                  <a:srgbClr val="6B71C5">
                    <a:alpha val="50000"/>
                  </a:srgbClr>
                </a:gs>
                <a:gs pos="100000">
                  <a:srgbClr val="22B1BF"/>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50" name="剪去单角的矩形 5">
              <a:extLst>
                <a:ext uri="{FF2B5EF4-FFF2-40B4-BE49-F238E27FC236}">
                  <a16:creationId xmlns:a16="http://schemas.microsoft.com/office/drawing/2014/main" xmlns="" id="{D2424815-43F5-4F77-94E6-2046BE46416B}"/>
                </a:ext>
              </a:extLst>
            </p:cNvPr>
            <p:cNvSpPr/>
            <p:nvPr/>
          </p:nvSpPr>
          <p:spPr>
            <a:xfrm>
              <a:off x="6443857" y="3322320"/>
              <a:ext cx="1881751" cy="1417320"/>
            </a:xfrm>
            <a:prstGeom prst="snip1Rect">
              <a:avLst/>
            </a:prstGeom>
            <a:gradFill>
              <a:gsLst>
                <a:gs pos="0">
                  <a:srgbClr val="6B71C5">
                    <a:alpha val="50000"/>
                  </a:srgbClr>
                </a:gs>
                <a:gs pos="100000">
                  <a:srgbClr val="22B1BF"/>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51" name="剪去单角的矩形 6">
              <a:extLst>
                <a:ext uri="{FF2B5EF4-FFF2-40B4-BE49-F238E27FC236}">
                  <a16:creationId xmlns:a16="http://schemas.microsoft.com/office/drawing/2014/main" xmlns="" id="{2371F092-02CF-413B-9C0E-D967029A2FA0}"/>
                </a:ext>
              </a:extLst>
            </p:cNvPr>
            <p:cNvSpPr/>
            <p:nvPr/>
          </p:nvSpPr>
          <p:spPr>
            <a:xfrm>
              <a:off x="8591745" y="3322320"/>
              <a:ext cx="1881751" cy="1417320"/>
            </a:xfrm>
            <a:prstGeom prst="snip1Rect">
              <a:avLst/>
            </a:prstGeom>
            <a:gradFill>
              <a:gsLst>
                <a:gs pos="0">
                  <a:srgbClr val="6B71C5">
                    <a:alpha val="50000"/>
                  </a:srgbClr>
                </a:gs>
                <a:gs pos="100000">
                  <a:srgbClr val="22B1BF"/>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52" name="文本框 51">
              <a:extLst>
                <a:ext uri="{FF2B5EF4-FFF2-40B4-BE49-F238E27FC236}">
                  <a16:creationId xmlns:a16="http://schemas.microsoft.com/office/drawing/2014/main" xmlns="" id="{2C0E7373-036A-45E4-8D13-2E497329E506}"/>
                </a:ext>
              </a:extLst>
            </p:cNvPr>
            <p:cNvSpPr txBox="1"/>
            <p:nvPr/>
          </p:nvSpPr>
          <p:spPr>
            <a:xfrm>
              <a:off x="4646782" y="3432458"/>
              <a:ext cx="1153467" cy="716779"/>
            </a:xfrm>
            <a:prstGeom prst="rect">
              <a:avLst/>
            </a:prstGeom>
            <a:noFill/>
          </p:spPr>
          <p:txBody>
            <a:bodyPr wrap="square" rtlCol="0">
              <a:spAutoFit/>
            </a:bodyPr>
            <a:lstStyle/>
            <a:p>
              <a:pPr algn="ctr"/>
              <a:r>
                <a:rPr kumimoji="1" lang="en-US" altLang="zh-CN" sz="4800" b="1" dirty="0">
                  <a:solidFill>
                    <a:schemeClr val="bg1"/>
                  </a:solidFill>
                  <a:latin typeface="Microsoft YaHei" charset="0"/>
                  <a:ea typeface="Microsoft YaHei" charset="0"/>
                  <a:cs typeface="Microsoft YaHei" charset="0"/>
                </a:rPr>
                <a:t>02</a:t>
              </a:r>
              <a:endParaRPr kumimoji="1" lang="zh-CN" altLang="en-US" sz="4800" b="1" dirty="0">
                <a:solidFill>
                  <a:schemeClr val="bg1"/>
                </a:solidFill>
                <a:latin typeface="Microsoft YaHei" charset="0"/>
                <a:ea typeface="Microsoft YaHei" charset="0"/>
                <a:cs typeface="Microsoft YaHei" charset="0"/>
              </a:endParaRPr>
            </a:p>
          </p:txBody>
        </p:sp>
        <p:sp>
          <p:nvSpPr>
            <p:cNvPr id="53" name="文本框 52">
              <a:extLst>
                <a:ext uri="{FF2B5EF4-FFF2-40B4-BE49-F238E27FC236}">
                  <a16:creationId xmlns:a16="http://schemas.microsoft.com/office/drawing/2014/main" xmlns="" id="{B064FE21-01AD-4F79-A39A-B8E67C469191}"/>
                </a:ext>
              </a:extLst>
            </p:cNvPr>
            <p:cNvSpPr txBox="1"/>
            <p:nvPr/>
          </p:nvSpPr>
          <p:spPr>
            <a:xfrm>
              <a:off x="2564742" y="3464725"/>
              <a:ext cx="1219894" cy="716780"/>
            </a:xfrm>
            <a:prstGeom prst="rect">
              <a:avLst/>
            </a:prstGeom>
            <a:noFill/>
          </p:spPr>
          <p:txBody>
            <a:bodyPr wrap="square" rtlCol="0">
              <a:spAutoFit/>
            </a:bodyPr>
            <a:lstStyle/>
            <a:p>
              <a:pPr algn="ctr"/>
              <a:r>
                <a:rPr kumimoji="1" lang="en-US" altLang="zh-CN" sz="4800" b="1" dirty="0">
                  <a:solidFill>
                    <a:schemeClr val="bg1"/>
                  </a:solidFill>
                  <a:latin typeface="Microsoft YaHei" charset="0"/>
                  <a:ea typeface="Microsoft YaHei" charset="0"/>
                  <a:cs typeface="Microsoft YaHei" charset="0"/>
                </a:rPr>
                <a:t>01</a:t>
              </a:r>
              <a:endParaRPr kumimoji="1" lang="zh-CN" altLang="en-US" sz="4800" b="1" dirty="0">
                <a:solidFill>
                  <a:schemeClr val="bg1"/>
                </a:solidFill>
                <a:latin typeface="Microsoft YaHei" charset="0"/>
                <a:ea typeface="Microsoft YaHei" charset="0"/>
                <a:cs typeface="Microsoft YaHei" charset="0"/>
              </a:endParaRPr>
            </a:p>
          </p:txBody>
        </p:sp>
        <p:sp>
          <p:nvSpPr>
            <p:cNvPr id="54" name="文本框 53">
              <a:extLst>
                <a:ext uri="{FF2B5EF4-FFF2-40B4-BE49-F238E27FC236}">
                  <a16:creationId xmlns:a16="http://schemas.microsoft.com/office/drawing/2014/main" xmlns="" id="{7EBE30F1-4DE2-4F54-ABAC-1D3F5ACF680D}"/>
                </a:ext>
              </a:extLst>
            </p:cNvPr>
            <p:cNvSpPr txBox="1"/>
            <p:nvPr/>
          </p:nvSpPr>
          <p:spPr>
            <a:xfrm>
              <a:off x="6893809" y="3432456"/>
              <a:ext cx="943755" cy="716779"/>
            </a:xfrm>
            <a:prstGeom prst="rect">
              <a:avLst/>
            </a:prstGeom>
            <a:noFill/>
          </p:spPr>
          <p:txBody>
            <a:bodyPr wrap="square" rtlCol="0">
              <a:spAutoFit/>
            </a:bodyPr>
            <a:lstStyle/>
            <a:p>
              <a:pPr algn="ctr"/>
              <a:r>
                <a:rPr kumimoji="1" lang="en-US" altLang="zh-CN" sz="4800" b="1" dirty="0">
                  <a:solidFill>
                    <a:schemeClr val="bg1"/>
                  </a:solidFill>
                  <a:latin typeface="Microsoft YaHei" charset="0"/>
                  <a:ea typeface="Microsoft YaHei" charset="0"/>
                  <a:cs typeface="Microsoft YaHei" charset="0"/>
                </a:rPr>
                <a:t>03</a:t>
              </a:r>
              <a:endParaRPr kumimoji="1" lang="zh-CN" altLang="en-US" sz="4800" b="1" dirty="0">
                <a:solidFill>
                  <a:schemeClr val="bg1"/>
                </a:solidFill>
                <a:latin typeface="Microsoft YaHei" charset="0"/>
                <a:ea typeface="Microsoft YaHei" charset="0"/>
                <a:cs typeface="Microsoft YaHei" charset="0"/>
              </a:endParaRPr>
            </a:p>
          </p:txBody>
        </p:sp>
        <p:sp>
          <p:nvSpPr>
            <p:cNvPr id="55" name="文本框 54">
              <a:extLst>
                <a:ext uri="{FF2B5EF4-FFF2-40B4-BE49-F238E27FC236}">
                  <a16:creationId xmlns:a16="http://schemas.microsoft.com/office/drawing/2014/main" xmlns="" id="{ADC69190-5E7C-41CF-A1B3-F6D4E98A5560}"/>
                </a:ext>
              </a:extLst>
            </p:cNvPr>
            <p:cNvSpPr txBox="1"/>
            <p:nvPr/>
          </p:nvSpPr>
          <p:spPr>
            <a:xfrm>
              <a:off x="8977859" y="3388673"/>
              <a:ext cx="1071429" cy="716780"/>
            </a:xfrm>
            <a:prstGeom prst="rect">
              <a:avLst/>
            </a:prstGeom>
            <a:noFill/>
          </p:spPr>
          <p:txBody>
            <a:bodyPr wrap="square" rtlCol="0">
              <a:spAutoFit/>
            </a:bodyPr>
            <a:lstStyle/>
            <a:p>
              <a:pPr algn="ctr"/>
              <a:r>
                <a:rPr kumimoji="1" lang="en-US" altLang="zh-CN" sz="4800" b="1" dirty="0">
                  <a:solidFill>
                    <a:schemeClr val="bg1"/>
                  </a:solidFill>
                  <a:latin typeface="Microsoft YaHei" charset="0"/>
                  <a:ea typeface="Microsoft YaHei" charset="0"/>
                  <a:cs typeface="Microsoft YaHei" charset="0"/>
                </a:rPr>
                <a:t>04</a:t>
              </a:r>
              <a:endParaRPr kumimoji="1" lang="zh-CN" altLang="en-US" sz="4800" b="1" dirty="0">
                <a:solidFill>
                  <a:schemeClr val="bg1"/>
                </a:solidFill>
                <a:latin typeface="Microsoft YaHei" charset="0"/>
                <a:ea typeface="Microsoft YaHei" charset="0"/>
                <a:cs typeface="Microsoft YaHei" charset="0"/>
              </a:endParaRPr>
            </a:p>
          </p:txBody>
        </p:sp>
        <p:sp>
          <p:nvSpPr>
            <p:cNvPr id="56" name="文本框 55">
              <a:extLst>
                <a:ext uri="{FF2B5EF4-FFF2-40B4-BE49-F238E27FC236}">
                  <a16:creationId xmlns:a16="http://schemas.microsoft.com/office/drawing/2014/main" xmlns="" id="{8FC9B2B1-9AA1-402A-A2F1-F8F260F6FE0F}"/>
                </a:ext>
              </a:extLst>
            </p:cNvPr>
            <p:cNvSpPr txBox="1"/>
            <p:nvPr/>
          </p:nvSpPr>
          <p:spPr>
            <a:xfrm>
              <a:off x="2066627" y="4233418"/>
              <a:ext cx="2222744" cy="345116"/>
            </a:xfrm>
            <a:prstGeom prst="rect">
              <a:avLst/>
            </a:prstGeom>
            <a:noFill/>
          </p:spPr>
          <p:txBody>
            <a:bodyPr wrap="square" rtlCol="0">
              <a:spAutoFit/>
            </a:bodyPr>
            <a:lstStyle/>
            <a:p>
              <a:pPr algn="ctr"/>
              <a:r>
                <a:rPr kumimoji="1" lang="zh-CN" altLang="en-US" sz="2000" b="1" spc="300" dirty="0">
                  <a:solidFill>
                    <a:schemeClr val="bg1"/>
                  </a:solidFill>
                  <a:latin typeface="Microsoft YaHei" charset="0"/>
                  <a:ea typeface="Microsoft YaHei" charset="0"/>
                  <a:cs typeface="Microsoft YaHei" charset="0"/>
                </a:rPr>
                <a:t>个人基本信息</a:t>
              </a:r>
            </a:p>
          </p:txBody>
        </p:sp>
        <p:sp>
          <p:nvSpPr>
            <p:cNvPr id="57" name="文本框 56">
              <a:extLst>
                <a:ext uri="{FF2B5EF4-FFF2-40B4-BE49-F238E27FC236}">
                  <a16:creationId xmlns:a16="http://schemas.microsoft.com/office/drawing/2014/main" xmlns="" id="{31C163C3-B237-4977-987A-753FAA517163}"/>
                </a:ext>
              </a:extLst>
            </p:cNvPr>
            <p:cNvSpPr txBox="1"/>
            <p:nvPr/>
          </p:nvSpPr>
          <p:spPr>
            <a:xfrm>
              <a:off x="4140218" y="4233418"/>
              <a:ext cx="2222744" cy="345116"/>
            </a:xfrm>
            <a:prstGeom prst="rect">
              <a:avLst/>
            </a:prstGeom>
            <a:noFill/>
          </p:spPr>
          <p:txBody>
            <a:bodyPr wrap="square" rtlCol="0">
              <a:spAutoFit/>
            </a:bodyPr>
            <a:lstStyle/>
            <a:p>
              <a:pPr algn="ctr"/>
              <a:r>
                <a:rPr kumimoji="1" lang="zh-CN" altLang="en-US" sz="2000" b="1" spc="300" dirty="0">
                  <a:solidFill>
                    <a:schemeClr val="bg1"/>
                  </a:solidFill>
                  <a:latin typeface="Microsoft YaHei" charset="0"/>
                  <a:ea typeface="Microsoft YaHei" charset="0"/>
                  <a:cs typeface="Microsoft YaHei" charset="0"/>
                </a:rPr>
                <a:t>工作岗位认知</a:t>
              </a:r>
            </a:p>
          </p:txBody>
        </p:sp>
        <p:sp>
          <p:nvSpPr>
            <p:cNvPr id="58" name="文本框 57">
              <a:extLst>
                <a:ext uri="{FF2B5EF4-FFF2-40B4-BE49-F238E27FC236}">
                  <a16:creationId xmlns:a16="http://schemas.microsoft.com/office/drawing/2014/main" xmlns="" id="{C00CF28C-8112-4578-B1E0-1D2E0BDA0F4C}"/>
                </a:ext>
              </a:extLst>
            </p:cNvPr>
            <p:cNvSpPr txBox="1"/>
            <p:nvPr/>
          </p:nvSpPr>
          <p:spPr>
            <a:xfrm>
              <a:off x="6305162" y="4198264"/>
              <a:ext cx="2222744" cy="345116"/>
            </a:xfrm>
            <a:prstGeom prst="rect">
              <a:avLst/>
            </a:prstGeom>
            <a:noFill/>
          </p:spPr>
          <p:txBody>
            <a:bodyPr wrap="square" rtlCol="0">
              <a:spAutoFit/>
            </a:bodyPr>
            <a:lstStyle/>
            <a:p>
              <a:pPr algn="ctr"/>
              <a:r>
                <a:rPr kumimoji="1" lang="zh-CN" altLang="en-US" sz="2000" b="1" spc="300" dirty="0">
                  <a:solidFill>
                    <a:schemeClr val="bg1"/>
                  </a:solidFill>
                  <a:latin typeface="Microsoft YaHei" charset="0"/>
                  <a:ea typeface="Microsoft YaHei" charset="0"/>
                  <a:cs typeface="Microsoft YaHei" charset="0"/>
                </a:rPr>
                <a:t>胜任能力分析</a:t>
              </a:r>
            </a:p>
          </p:txBody>
        </p:sp>
        <p:sp>
          <p:nvSpPr>
            <p:cNvPr id="59" name="文本框 58">
              <a:extLst>
                <a:ext uri="{FF2B5EF4-FFF2-40B4-BE49-F238E27FC236}">
                  <a16:creationId xmlns:a16="http://schemas.microsoft.com/office/drawing/2014/main" xmlns="" id="{0B1139DD-DE67-489D-8C10-02F25DF3F5F4}"/>
                </a:ext>
              </a:extLst>
            </p:cNvPr>
            <p:cNvSpPr txBox="1"/>
            <p:nvPr/>
          </p:nvSpPr>
          <p:spPr>
            <a:xfrm>
              <a:off x="8445937" y="4186150"/>
              <a:ext cx="2222744" cy="345116"/>
            </a:xfrm>
            <a:prstGeom prst="rect">
              <a:avLst/>
            </a:prstGeom>
            <a:noFill/>
          </p:spPr>
          <p:txBody>
            <a:bodyPr wrap="square" rtlCol="0">
              <a:spAutoFit/>
            </a:bodyPr>
            <a:lstStyle/>
            <a:p>
              <a:pPr algn="ctr"/>
              <a:r>
                <a:rPr kumimoji="1" lang="zh-CN" altLang="en-US" sz="2000" b="1" spc="300" dirty="0">
                  <a:solidFill>
                    <a:schemeClr val="bg1"/>
                  </a:solidFill>
                  <a:latin typeface="Microsoft YaHei" charset="0"/>
                  <a:ea typeface="Microsoft YaHei" charset="0"/>
                  <a:cs typeface="Microsoft YaHei" charset="0"/>
                </a:rPr>
                <a:t>职业目标规划</a:t>
              </a:r>
            </a:p>
          </p:txBody>
        </p:sp>
      </p:grpSp>
      <p:sp>
        <p:nvSpPr>
          <p:cNvPr id="62" name="文本框 7">
            <a:extLst>
              <a:ext uri="{FF2B5EF4-FFF2-40B4-BE49-F238E27FC236}">
                <a16:creationId xmlns:a16="http://schemas.microsoft.com/office/drawing/2014/main" xmlns="" id="{D6DBF623-A72F-447D-A662-384F3C5746D8}"/>
              </a:ext>
            </a:extLst>
          </p:cNvPr>
          <p:cNvSpPr>
            <a:spLocks noChangeArrowheads="1"/>
          </p:cNvSpPr>
          <p:nvPr/>
        </p:nvSpPr>
        <p:spPr bwMode="auto">
          <a:xfrm>
            <a:off x="2253935" y="1378279"/>
            <a:ext cx="7695442" cy="923330"/>
          </a:xfrm>
          <a:prstGeom prst="rect">
            <a:avLst/>
          </a:prstGeom>
          <a:noFill/>
          <a:ln>
            <a:noFill/>
          </a:ln>
          <a:effectLst>
            <a:reflection stA="45000" endPos="65000" dist="254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5400" b="1"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sym typeface="微软雅黑" panose="020B0503020204020204" pitchFamily="34" charset="-122"/>
              </a:rPr>
              <a:t>C O N T E N T S</a:t>
            </a:r>
            <a:endParaRPr lang="zh-CN" altLang="en-US" sz="5400" b="1"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2">
                                            <p:txEl>
                                              <p:pRg st="0" end="0"/>
                                            </p:txEl>
                                          </p:spTgt>
                                        </p:tgtEl>
                                        <p:attrNameLst>
                                          <p:attrName>style.visibility</p:attrName>
                                        </p:attrNameLst>
                                      </p:cBhvr>
                                      <p:to>
                                        <p:strVal val="visible"/>
                                      </p:to>
                                    </p:set>
                                    <p:animEffect transition="in" filter="barn(inVertical)">
                                      <p:cBhvr>
                                        <p:cTn id="7" dur="500"/>
                                        <p:tgtEl>
                                          <p:spTgt spid="62">
                                            <p:txEl>
                                              <p:pRg st="0" end="0"/>
                                            </p:txEl>
                                          </p:spTgt>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职业目标规划</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4">
            <a:extLst>
              <a:ext uri="{FF2B5EF4-FFF2-40B4-BE49-F238E27FC236}">
                <a16:creationId xmlns:a16="http://schemas.microsoft.com/office/drawing/2014/main" xmlns="" id="{BD97D19B-DD14-4086-93FF-461C5544B9B6}"/>
              </a:ext>
            </a:extLst>
          </p:cNvPr>
          <p:cNvGrpSpPr/>
          <p:nvPr/>
        </p:nvGrpSpPr>
        <p:grpSpPr>
          <a:xfrm>
            <a:off x="1318962" y="2133978"/>
            <a:ext cx="9789000" cy="3950107"/>
            <a:chOff x="752531" y="1690108"/>
            <a:chExt cx="11260474" cy="4543887"/>
          </a:xfrm>
        </p:grpSpPr>
        <p:sp>
          <p:nvSpPr>
            <p:cNvPr id="6" name="Rectangle 78">
              <a:extLst>
                <a:ext uri="{FF2B5EF4-FFF2-40B4-BE49-F238E27FC236}">
                  <a16:creationId xmlns:a16="http://schemas.microsoft.com/office/drawing/2014/main" xmlns="" id="{7E2A91D8-4BC2-4A54-962A-8CA642201D9B}"/>
                </a:ext>
              </a:extLst>
            </p:cNvPr>
            <p:cNvSpPr/>
            <p:nvPr/>
          </p:nvSpPr>
          <p:spPr>
            <a:xfrm>
              <a:off x="9306161" y="1693967"/>
              <a:ext cx="727009" cy="727198"/>
            </a:xfrm>
            <a:prstGeom prst="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10" name="Rectangle 81">
              <a:extLst>
                <a:ext uri="{FF2B5EF4-FFF2-40B4-BE49-F238E27FC236}">
                  <a16:creationId xmlns:a16="http://schemas.microsoft.com/office/drawing/2014/main" xmlns="" id="{33985639-96E3-4B4F-AC9B-2112C6F7D4DC}"/>
                </a:ext>
              </a:extLst>
            </p:cNvPr>
            <p:cNvSpPr/>
            <p:nvPr/>
          </p:nvSpPr>
          <p:spPr>
            <a:xfrm>
              <a:off x="9309023" y="4327062"/>
              <a:ext cx="727009" cy="727198"/>
            </a:xfrm>
            <a:prstGeom prst="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11" name="TextBox 69">
              <a:extLst>
                <a:ext uri="{FF2B5EF4-FFF2-40B4-BE49-F238E27FC236}">
                  <a16:creationId xmlns:a16="http://schemas.microsoft.com/office/drawing/2014/main" xmlns="" id="{FB3D5FA9-0CBB-4DB9-A4BF-977E06E5BE26}"/>
                </a:ext>
              </a:extLst>
            </p:cNvPr>
            <p:cNvSpPr txBox="1"/>
            <p:nvPr/>
          </p:nvSpPr>
          <p:spPr>
            <a:xfrm>
              <a:off x="9291881" y="2456506"/>
              <a:ext cx="2624561" cy="1062125"/>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2" name="TextBox 67">
              <a:extLst>
                <a:ext uri="{FF2B5EF4-FFF2-40B4-BE49-F238E27FC236}">
                  <a16:creationId xmlns:a16="http://schemas.microsoft.com/office/drawing/2014/main" xmlns="" id="{E432D770-DBE2-49F1-B518-F73BE67FE90F}"/>
                </a:ext>
              </a:extLst>
            </p:cNvPr>
            <p:cNvSpPr txBox="1"/>
            <p:nvPr/>
          </p:nvSpPr>
          <p:spPr>
            <a:xfrm>
              <a:off x="9305143" y="5161232"/>
              <a:ext cx="2707862" cy="1062125"/>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3" name="Rectangle 139">
              <a:extLst>
                <a:ext uri="{FF2B5EF4-FFF2-40B4-BE49-F238E27FC236}">
                  <a16:creationId xmlns:a16="http://schemas.microsoft.com/office/drawing/2014/main" xmlns="" id="{4BE8D52A-DF75-447B-989E-442FE08B01CA}"/>
                </a:ext>
              </a:extLst>
            </p:cNvPr>
            <p:cNvSpPr/>
            <p:nvPr/>
          </p:nvSpPr>
          <p:spPr>
            <a:xfrm>
              <a:off x="2852353" y="1690108"/>
              <a:ext cx="727009" cy="727198"/>
            </a:xfrm>
            <a:prstGeom prst="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dirty="0">
                <a:solidFill>
                  <a:schemeClr val="bg1">
                    <a:lumMod val="50000"/>
                  </a:schemeClr>
                </a:solidFill>
              </a:endParaRPr>
            </a:p>
          </p:txBody>
        </p:sp>
        <p:sp>
          <p:nvSpPr>
            <p:cNvPr id="14" name="Rectangle 140">
              <a:extLst>
                <a:ext uri="{FF2B5EF4-FFF2-40B4-BE49-F238E27FC236}">
                  <a16:creationId xmlns:a16="http://schemas.microsoft.com/office/drawing/2014/main" xmlns="" id="{F293CB4F-6423-44E7-89B1-65A172432414}"/>
                </a:ext>
              </a:extLst>
            </p:cNvPr>
            <p:cNvSpPr/>
            <p:nvPr/>
          </p:nvSpPr>
          <p:spPr>
            <a:xfrm>
              <a:off x="2843333" y="4313193"/>
              <a:ext cx="727009" cy="727198"/>
            </a:xfrm>
            <a:prstGeom prst="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dirty="0">
                <a:solidFill>
                  <a:schemeClr val="bg1">
                    <a:lumMod val="50000"/>
                  </a:schemeClr>
                </a:solidFill>
              </a:endParaRPr>
            </a:p>
          </p:txBody>
        </p:sp>
        <p:sp>
          <p:nvSpPr>
            <p:cNvPr id="15" name="TextBox 65">
              <a:extLst>
                <a:ext uri="{FF2B5EF4-FFF2-40B4-BE49-F238E27FC236}">
                  <a16:creationId xmlns:a16="http://schemas.microsoft.com/office/drawing/2014/main" xmlns="" id="{AB0D7CDD-52B6-48CC-ACA6-BBA4D9CA57B1}"/>
                </a:ext>
              </a:extLst>
            </p:cNvPr>
            <p:cNvSpPr txBox="1"/>
            <p:nvPr/>
          </p:nvSpPr>
          <p:spPr>
            <a:xfrm>
              <a:off x="752531" y="2473593"/>
              <a:ext cx="2803080" cy="1062125"/>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6" name="TextBox 63">
              <a:extLst>
                <a:ext uri="{FF2B5EF4-FFF2-40B4-BE49-F238E27FC236}">
                  <a16:creationId xmlns:a16="http://schemas.microsoft.com/office/drawing/2014/main" xmlns="" id="{41EFB745-6C8F-4766-A63A-29B3A8DD2B76}"/>
                </a:ext>
              </a:extLst>
            </p:cNvPr>
            <p:cNvSpPr txBox="1"/>
            <p:nvPr/>
          </p:nvSpPr>
          <p:spPr>
            <a:xfrm>
              <a:off x="812613" y="5171870"/>
              <a:ext cx="2766153" cy="1062125"/>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7" name="AutoShape 124">
              <a:extLst>
                <a:ext uri="{FF2B5EF4-FFF2-40B4-BE49-F238E27FC236}">
                  <a16:creationId xmlns:a16="http://schemas.microsoft.com/office/drawing/2014/main" xmlns="" id="{BB3FD736-0A78-4225-B57A-B1440FD80714}"/>
                </a:ext>
              </a:extLst>
            </p:cNvPr>
            <p:cNvSpPr>
              <a:spLocks/>
            </p:cNvSpPr>
            <p:nvPr/>
          </p:nvSpPr>
          <p:spPr bwMode="auto">
            <a:xfrm>
              <a:off x="2988987" y="1871706"/>
              <a:ext cx="452310" cy="3614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18" name="AutoShape 122">
              <a:extLst>
                <a:ext uri="{FF2B5EF4-FFF2-40B4-BE49-F238E27FC236}">
                  <a16:creationId xmlns:a16="http://schemas.microsoft.com/office/drawing/2014/main" xmlns="" id="{AE4A23F5-B4DC-4943-B7E4-C8D61B72975E}"/>
                </a:ext>
              </a:extLst>
            </p:cNvPr>
            <p:cNvSpPr>
              <a:spLocks/>
            </p:cNvSpPr>
            <p:nvPr/>
          </p:nvSpPr>
          <p:spPr bwMode="auto">
            <a:xfrm>
              <a:off x="9466374" y="4464103"/>
              <a:ext cx="400255" cy="440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19" name="AutoShape 123">
              <a:extLst>
                <a:ext uri="{FF2B5EF4-FFF2-40B4-BE49-F238E27FC236}">
                  <a16:creationId xmlns:a16="http://schemas.microsoft.com/office/drawing/2014/main" xmlns="" id="{99525DFF-2AD4-4D2A-B97B-2655FC3A9FB3}"/>
                </a:ext>
              </a:extLst>
            </p:cNvPr>
            <p:cNvSpPr>
              <a:spLocks/>
            </p:cNvSpPr>
            <p:nvPr/>
          </p:nvSpPr>
          <p:spPr bwMode="auto">
            <a:xfrm>
              <a:off x="9478756" y="1836074"/>
              <a:ext cx="400255" cy="440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20" name="AutoShape 38">
              <a:extLst>
                <a:ext uri="{FF2B5EF4-FFF2-40B4-BE49-F238E27FC236}">
                  <a16:creationId xmlns:a16="http://schemas.microsoft.com/office/drawing/2014/main" xmlns="" id="{F7328489-CB8F-4D48-872E-E61A7A9E1AF3}"/>
                </a:ext>
              </a:extLst>
            </p:cNvPr>
            <p:cNvSpPr>
              <a:spLocks/>
            </p:cNvSpPr>
            <p:nvPr/>
          </p:nvSpPr>
          <p:spPr bwMode="auto">
            <a:xfrm>
              <a:off x="3024105" y="4519587"/>
              <a:ext cx="325285" cy="32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grpSp>
      <p:sp>
        <p:nvSpPr>
          <p:cNvPr id="21" name="Freeform 6">
            <a:extLst>
              <a:ext uri="{FF2B5EF4-FFF2-40B4-BE49-F238E27FC236}">
                <a16:creationId xmlns:a16="http://schemas.microsoft.com/office/drawing/2014/main" xmlns="" id="{273AEBD7-2C31-47C9-8A18-E1E232BD18F8}"/>
              </a:ext>
            </a:extLst>
          </p:cNvPr>
          <p:cNvSpPr>
            <a:spLocks noChangeArrowheads="1"/>
          </p:cNvSpPr>
          <p:nvPr/>
        </p:nvSpPr>
        <p:spPr bwMode="auto">
          <a:xfrm>
            <a:off x="4639384" y="4481701"/>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2" name="Freeform 14">
            <a:extLst>
              <a:ext uri="{FF2B5EF4-FFF2-40B4-BE49-F238E27FC236}">
                <a16:creationId xmlns:a16="http://schemas.microsoft.com/office/drawing/2014/main" xmlns="" id="{F57BC623-BCF9-4DCC-BAA0-6F475FEC7FF1}"/>
              </a:ext>
            </a:extLst>
          </p:cNvPr>
          <p:cNvSpPr>
            <a:spLocks noChangeArrowheads="1"/>
          </p:cNvSpPr>
          <p:nvPr/>
        </p:nvSpPr>
        <p:spPr bwMode="auto">
          <a:xfrm>
            <a:off x="5239459" y="3578413"/>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3" name="Freeform 16">
            <a:extLst>
              <a:ext uri="{FF2B5EF4-FFF2-40B4-BE49-F238E27FC236}">
                <a16:creationId xmlns:a16="http://schemas.microsoft.com/office/drawing/2014/main" xmlns="" id="{5D7E9183-3E39-490A-A21A-852FA10EEF54}"/>
              </a:ext>
            </a:extLst>
          </p:cNvPr>
          <p:cNvSpPr>
            <a:spLocks noChangeArrowheads="1"/>
          </p:cNvSpPr>
          <p:nvPr/>
        </p:nvSpPr>
        <p:spPr bwMode="auto">
          <a:xfrm>
            <a:off x="5764921" y="2668776"/>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4" name="Freeform 7">
            <a:extLst>
              <a:ext uri="{FF2B5EF4-FFF2-40B4-BE49-F238E27FC236}">
                <a16:creationId xmlns:a16="http://schemas.microsoft.com/office/drawing/2014/main" xmlns="" id="{D12E49C4-E4DC-465C-BEA4-489395082859}"/>
              </a:ext>
            </a:extLst>
          </p:cNvPr>
          <p:cNvSpPr>
            <a:spLocks noChangeArrowheads="1"/>
          </p:cNvSpPr>
          <p:nvPr/>
        </p:nvSpPr>
        <p:spPr bwMode="auto">
          <a:xfrm>
            <a:off x="3994859" y="4761101"/>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gradFill>
            <a:gsLst>
              <a:gs pos="0">
                <a:srgbClr val="6B71C5">
                  <a:alpha val="50000"/>
                </a:srgbClr>
              </a:gs>
              <a:gs pos="100000">
                <a:srgbClr val="22B1BF"/>
              </a:gs>
            </a:gsLst>
            <a:lin ang="2700000" scaled="0"/>
          </a:gradFill>
          <a:ln>
            <a:noFill/>
          </a:ln>
        </p:spPr>
        <p:txBody>
          <a:bodyPr/>
          <a:lstStyle/>
          <a:p>
            <a:endParaRPr lang="zh-CN" altLang="en-US">
              <a:solidFill>
                <a:srgbClr val="000000"/>
              </a:solidFill>
            </a:endParaRPr>
          </a:p>
        </p:txBody>
      </p:sp>
      <p:sp>
        <p:nvSpPr>
          <p:cNvPr id="25" name="Freeform 8">
            <a:extLst>
              <a:ext uri="{FF2B5EF4-FFF2-40B4-BE49-F238E27FC236}">
                <a16:creationId xmlns:a16="http://schemas.microsoft.com/office/drawing/2014/main" xmlns="" id="{6BF55032-1E0C-4F52-8AEC-53BFEA1C951C}"/>
              </a:ext>
            </a:extLst>
          </p:cNvPr>
          <p:cNvSpPr>
            <a:spLocks noChangeArrowheads="1"/>
          </p:cNvSpPr>
          <p:nvPr/>
        </p:nvSpPr>
        <p:spPr bwMode="auto">
          <a:xfrm>
            <a:off x="5874459" y="1944876"/>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gradFill>
            <a:gsLst>
              <a:gs pos="0">
                <a:srgbClr val="6B71C5">
                  <a:alpha val="50000"/>
                </a:srgbClr>
              </a:gs>
              <a:gs pos="100000">
                <a:srgbClr val="22B1BF"/>
              </a:gs>
            </a:gsLst>
            <a:lin ang="2700000" scaled="0"/>
          </a:gradFill>
          <a:ln>
            <a:noFill/>
          </a:ln>
        </p:spPr>
        <p:txBody>
          <a:bodyPr/>
          <a:lstStyle/>
          <a:p>
            <a:endParaRPr lang="zh-CN" altLang="en-US">
              <a:solidFill>
                <a:srgbClr val="000000"/>
              </a:solidFill>
            </a:endParaRPr>
          </a:p>
        </p:txBody>
      </p:sp>
      <p:sp>
        <p:nvSpPr>
          <p:cNvPr id="26" name="Freeform 10">
            <a:extLst>
              <a:ext uri="{FF2B5EF4-FFF2-40B4-BE49-F238E27FC236}">
                <a16:creationId xmlns:a16="http://schemas.microsoft.com/office/drawing/2014/main" xmlns="" id="{B7760BFB-EC37-4D17-A55B-E0266BC2EF83}"/>
              </a:ext>
            </a:extLst>
          </p:cNvPr>
          <p:cNvSpPr>
            <a:spLocks noChangeArrowheads="1"/>
          </p:cNvSpPr>
          <p:nvPr/>
        </p:nvSpPr>
        <p:spPr bwMode="auto">
          <a:xfrm>
            <a:off x="5348996" y="2849751"/>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gradFill>
            <a:gsLst>
              <a:gs pos="0">
                <a:srgbClr val="6B71C5">
                  <a:alpha val="50000"/>
                </a:srgbClr>
              </a:gs>
              <a:gs pos="100000">
                <a:srgbClr val="22B1BF"/>
              </a:gs>
            </a:gsLst>
            <a:lin ang="2700000" scaled="0"/>
          </a:gradFill>
          <a:ln>
            <a:noFill/>
          </a:ln>
        </p:spPr>
        <p:txBody>
          <a:bodyPr/>
          <a:lstStyle/>
          <a:p>
            <a:endParaRPr lang="zh-CN" altLang="en-US">
              <a:solidFill>
                <a:srgbClr val="000000"/>
              </a:solidFill>
            </a:endParaRPr>
          </a:p>
        </p:txBody>
      </p:sp>
      <p:sp>
        <p:nvSpPr>
          <p:cNvPr id="27" name="Freeform 12">
            <a:extLst>
              <a:ext uri="{FF2B5EF4-FFF2-40B4-BE49-F238E27FC236}">
                <a16:creationId xmlns:a16="http://schemas.microsoft.com/office/drawing/2014/main" xmlns="" id="{6EAAD4DE-8A82-4A81-96FC-A4A1645B1F6E}"/>
              </a:ext>
            </a:extLst>
          </p:cNvPr>
          <p:cNvSpPr>
            <a:spLocks noChangeArrowheads="1"/>
          </p:cNvSpPr>
          <p:nvPr/>
        </p:nvSpPr>
        <p:spPr bwMode="auto">
          <a:xfrm>
            <a:off x="4826709" y="3753038"/>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gradFill>
            <a:gsLst>
              <a:gs pos="0">
                <a:srgbClr val="6B71C5">
                  <a:alpha val="50000"/>
                </a:srgbClr>
              </a:gs>
              <a:gs pos="100000">
                <a:srgbClr val="22B1BF"/>
              </a:gs>
            </a:gsLst>
            <a:lin ang="2700000" scaled="0"/>
          </a:gradFill>
          <a:ln>
            <a:noFill/>
          </a:ln>
        </p:spPr>
        <p:txBody>
          <a:bodyPr/>
          <a:lstStyle/>
          <a:p>
            <a:endParaRPr lang="zh-CN" altLang="en-US">
              <a:solidFill>
                <a:srgbClr val="000000"/>
              </a:solidFill>
            </a:endParaRPr>
          </a:p>
        </p:txBody>
      </p:sp>
      <p:grpSp>
        <p:nvGrpSpPr>
          <p:cNvPr id="28" name="组合 27">
            <a:extLst>
              <a:ext uri="{FF2B5EF4-FFF2-40B4-BE49-F238E27FC236}">
                <a16:creationId xmlns:a16="http://schemas.microsoft.com/office/drawing/2014/main" xmlns="" id="{4C0F9567-1496-40D4-9093-BB0385887B2F}"/>
              </a:ext>
            </a:extLst>
          </p:cNvPr>
          <p:cNvGrpSpPr/>
          <p:nvPr/>
        </p:nvGrpSpPr>
        <p:grpSpPr>
          <a:xfrm>
            <a:off x="6145516" y="2186377"/>
            <a:ext cx="251371" cy="372476"/>
            <a:chOff x="1788810" y="2276744"/>
            <a:chExt cx="392113" cy="581026"/>
          </a:xfrm>
          <a:solidFill>
            <a:srgbClr val="FEFEFE"/>
          </a:solidFill>
        </p:grpSpPr>
        <p:sp>
          <p:nvSpPr>
            <p:cNvPr id="29" name="Freeform 9">
              <a:extLst>
                <a:ext uri="{FF2B5EF4-FFF2-40B4-BE49-F238E27FC236}">
                  <a16:creationId xmlns:a16="http://schemas.microsoft.com/office/drawing/2014/main" xmlns="" id="{20FC8D48-F576-44CE-BD00-1ABB72E88341}"/>
                </a:ext>
              </a:extLst>
            </p:cNvPr>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0" name="Freeform 10">
              <a:extLst>
                <a:ext uri="{FF2B5EF4-FFF2-40B4-BE49-F238E27FC236}">
                  <a16:creationId xmlns:a16="http://schemas.microsoft.com/office/drawing/2014/main" xmlns="" id="{41733B1F-79D4-4494-907F-656DC9CEF447}"/>
                </a:ext>
              </a:extLst>
            </p:cNvPr>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1" name="Freeform 11">
              <a:extLst>
                <a:ext uri="{FF2B5EF4-FFF2-40B4-BE49-F238E27FC236}">
                  <a16:creationId xmlns:a16="http://schemas.microsoft.com/office/drawing/2014/main" xmlns="" id="{1F259EBB-6B04-4594-9B08-BAA92474F660}"/>
                </a:ext>
              </a:extLst>
            </p:cNvPr>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32" name="Freeform 13">
            <a:extLst>
              <a:ext uri="{FF2B5EF4-FFF2-40B4-BE49-F238E27FC236}">
                <a16:creationId xmlns:a16="http://schemas.microsoft.com/office/drawing/2014/main" xmlns="" id="{B50F4BE1-7E15-49BB-9C31-C79B09C1D0A3}"/>
              </a:ext>
            </a:extLst>
          </p:cNvPr>
          <p:cNvSpPr>
            <a:spLocks noEditPoints="1"/>
          </p:cNvSpPr>
          <p:nvPr/>
        </p:nvSpPr>
        <p:spPr bwMode="auto">
          <a:xfrm>
            <a:off x="6177671" y="3021201"/>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3" name="Freeform 19">
            <a:extLst>
              <a:ext uri="{FF2B5EF4-FFF2-40B4-BE49-F238E27FC236}">
                <a16:creationId xmlns:a16="http://schemas.microsoft.com/office/drawing/2014/main" xmlns="" id="{6AB29B7A-2123-41DE-81F0-E1FE462D62F3}"/>
              </a:ext>
            </a:extLst>
          </p:cNvPr>
          <p:cNvSpPr>
            <a:spLocks noEditPoints="1"/>
          </p:cNvSpPr>
          <p:nvPr/>
        </p:nvSpPr>
        <p:spPr bwMode="auto">
          <a:xfrm>
            <a:off x="6120521" y="3965763"/>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34" name="组合 33">
            <a:extLst>
              <a:ext uri="{FF2B5EF4-FFF2-40B4-BE49-F238E27FC236}">
                <a16:creationId xmlns:a16="http://schemas.microsoft.com/office/drawing/2014/main" xmlns="" id="{3B07B226-FC17-4FB9-A107-C207E8C836EF}"/>
              </a:ext>
            </a:extLst>
          </p:cNvPr>
          <p:cNvGrpSpPr/>
          <p:nvPr/>
        </p:nvGrpSpPr>
        <p:grpSpPr>
          <a:xfrm>
            <a:off x="5972872" y="5028044"/>
            <a:ext cx="628205" cy="604138"/>
            <a:chOff x="2607983" y="4241292"/>
            <a:chExt cx="490600" cy="471805"/>
          </a:xfrm>
          <a:solidFill>
            <a:srgbClr val="FEFEFE"/>
          </a:solidFill>
        </p:grpSpPr>
        <p:sp>
          <p:nvSpPr>
            <p:cNvPr id="35" name="Oval 131">
              <a:extLst>
                <a:ext uri="{FF2B5EF4-FFF2-40B4-BE49-F238E27FC236}">
                  <a16:creationId xmlns:a16="http://schemas.microsoft.com/office/drawing/2014/main" xmlns="" id="{5518F898-3EFE-4591-9736-A93B92902A29}"/>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36" name="Freeform 134">
              <a:extLst>
                <a:ext uri="{FF2B5EF4-FFF2-40B4-BE49-F238E27FC236}">
                  <a16:creationId xmlns:a16="http://schemas.microsoft.com/office/drawing/2014/main" xmlns="" id="{2A289A2D-9A87-4296-8796-73131056077B}"/>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Tree>
    <p:extLst>
      <p:ext uri="{BB962C8B-B14F-4D97-AF65-F5344CB8AC3E}">
        <p14:creationId xmlns:p14="http://schemas.microsoft.com/office/powerpoint/2010/main" val="167223428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50"/>
                                        <p:tgtEl>
                                          <p:spTgt spid="21"/>
                                        </p:tgtEl>
                                      </p:cBhvr>
                                    </p:animEffect>
                                    <p:anim calcmode="lin" valueType="num">
                                      <p:cBhvr>
                                        <p:cTn id="20" dur="250" fill="hold"/>
                                        <p:tgtEl>
                                          <p:spTgt spid="21"/>
                                        </p:tgtEl>
                                        <p:attrNameLst>
                                          <p:attrName>ppt_x</p:attrName>
                                        </p:attrNameLst>
                                      </p:cBhvr>
                                      <p:tavLst>
                                        <p:tav tm="0">
                                          <p:val>
                                            <p:strVal val="#ppt_x"/>
                                          </p:val>
                                        </p:tav>
                                        <p:tav tm="100000">
                                          <p:val>
                                            <p:strVal val="#ppt_x"/>
                                          </p:val>
                                        </p:tav>
                                      </p:tavLst>
                                    </p:anim>
                                    <p:anim calcmode="lin" valueType="num">
                                      <p:cBhvr>
                                        <p:cTn id="21" dur="25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250"/>
                                        <p:tgtEl>
                                          <p:spTgt spid="22"/>
                                        </p:tgtEl>
                                      </p:cBhvr>
                                    </p:animEffect>
                                    <p:anim calcmode="lin" valueType="num">
                                      <p:cBhvr>
                                        <p:cTn id="26" dur="250" fill="hold"/>
                                        <p:tgtEl>
                                          <p:spTgt spid="22"/>
                                        </p:tgtEl>
                                        <p:attrNameLst>
                                          <p:attrName>ppt_x</p:attrName>
                                        </p:attrNameLst>
                                      </p:cBhvr>
                                      <p:tavLst>
                                        <p:tav tm="0">
                                          <p:val>
                                            <p:strVal val="#ppt_x"/>
                                          </p:val>
                                        </p:tav>
                                        <p:tav tm="100000">
                                          <p:val>
                                            <p:strVal val="#ppt_x"/>
                                          </p:val>
                                        </p:tav>
                                      </p:tavLst>
                                    </p:anim>
                                    <p:anim calcmode="lin" valueType="num">
                                      <p:cBhvr>
                                        <p:cTn id="27" dur="25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anim calcmode="lin" valueType="num">
                                      <p:cBhvr>
                                        <p:cTn id="32" dur="250" fill="hold"/>
                                        <p:tgtEl>
                                          <p:spTgt spid="23"/>
                                        </p:tgtEl>
                                        <p:attrNameLst>
                                          <p:attrName>ppt_x</p:attrName>
                                        </p:attrNameLst>
                                      </p:cBhvr>
                                      <p:tavLst>
                                        <p:tav tm="0">
                                          <p:val>
                                            <p:strVal val="#ppt_x"/>
                                          </p:val>
                                        </p:tav>
                                        <p:tav tm="100000">
                                          <p:val>
                                            <p:strVal val="#ppt_x"/>
                                          </p:val>
                                        </p:tav>
                                      </p:tavLst>
                                    </p:anim>
                                    <p:anim calcmode="lin" valueType="num">
                                      <p:cBhvr>
                                        <p:cTn id="33" dur="25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50"/>
                                        <p:tgtEl>
                                          <p:spTgt spid="24"/>
                                        </p:tgtEl>
                                      </p:cBhvr>
                                    </p:animEffect>
                                    <p:anim calcmode="lin" valueType="num">
                                      <p:cBhvr>
                                        <p:cTn id="38" dur="250" fill="hold"/>
                                        <p:tgtEl>
                                          <p:spTgt spid="24"/>
                                        </p:tgtEl>
                                        <p:attrNameLst>
                                          <p:attrName>ppt_x</p:attrName>
                                        </p:attrNameLst>
                                      </p:cBhvr>
                                      <p:tavLst>
                                        <p:tav tm="0">
                                          <p:val>
                                            <p:strVal val="#ppt_x"/>
                                          </p:val>
                                        </p:tav>
                                        <p:tav tm="100000">
                                          <p:val>
                                            <p:strVal val="#ppt_x"/>
                                          </p:val>
                                        </p:tav>
                                      </p:tavLst>
                                    </p:anim>
                                    <p:anim calcmode="lin" valueType="num">
                                      <p:cBhvr>
                                        <p:cTn id="39" dur="25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2750"/>
                            </p:stCondLst>
                            <p:childTnLst>
                              <p:par>
                                <p:cTn id="41" presetID="42"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250"/>
                                        <p:tgtEl>
                                          <p:spTgt spid="26"/>
                                        </p:tgtEl>
                                      </p:cBhvr>
                                    </p:animEffect>
                                    <p:anim calcmode="lin" valueType="num">
                                      <p:cBhvr>
                                        <p:cTn id="50" dur="250" fill="hold"/>
                                        <p:tgtEl>
                                          <p:spTgt spid="26"/>
                                        </p:tgtEl>
                                        <p:attrNameLst>
                                          <p:attrName>ppt_x</p:attrName>
                                        </p:attrNameLst>
                                      </p:cBhvr>
                                      <p:tavLst>
                                        <p:tav tm="0">
                                          <p:val>
                                            <p:strVal val="#ppt_x"/>
                                          </p:val>
                                        </p:tav>
                                        <p:tav tm="100000">
                                          <p:val>
                                            <p:strVal val="#ppt_x"/>
                                          </p:val>
                                        </p:tav>
                                      </p:tavLst>
                                    </p:anim>
                                    <p:anim calcmode="lin" valueType="num">
                                      <p:cBhvr>
                                        <p:cTn id="51" dur="25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3250"/>
                            </p:stCondLst>
                            <p:childTnLst>
                              <p:par>
                                <p:cTn id="53" presetID="42"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250"/>
                                        <p:tgtEl>
                                          <p:spTgt spid="27"/>
                                        </p:tgtEl>
                                      </p:cBhvr>
                                    </p:animEffect>
                                    <p:anim calcmode="lin" valueType="num">
                                      <p:cBhvr>
                                        <p:cTn id="56" dur="250" fill="hold"/>
                                        <p:tgtEl>
                                          <p:spTgt spid="27"/>
                                        </p:tgtEl>
                                        <p:attrNameLst>
                                          <p:attrName>ppt_x</p:attrName>
                                        </p:attrNameLst>
                                      </p:cBhvr>
                                      <p:tavLst>
                                        <p:tav tm="0">
                                          <p:val>
                                            <p:strVal val="#ppt_x"/>
                                          </p:val>
                                        </p:tav>
                                        <p:tav tm="100000">
                                          <p:val>
                                            <p:strVal val="#ppt_x"/>
                                          </p:val>
                                        </p:tav>
                                      </p:tavLst>
                                    </p:anim>
                                    <p:anim calcmode="lin" valueType="num">
                                      <p:cBhvr>
                                        <p:cTn id="57" dur="25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42" presetClass="entr" presetSubtype="0"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250"/>
                                        <p:tgtEl>
                                          <p:spTgt spid="28"/>
                                        </p:tgtEl>
                                      </p:cBhvr>
                                    </p:animEffec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3750"/>
                            </p:stCondLst>
                            <p:childTnLst>
                              <p:par>
                                <p:cTn id="65" presetID="42"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250"/>
                                        <p:tgtEl>
                                          <p:spTgt spid="32"/>
                                        </p:tgtEl>
                                      </p:cBhvr>
                                    </p:animEffect>
                                    <p:anim calcmode="lin" valueType="num">
                                      <p:cBhvr>
                                        <p:cTn id="68" dur="250" fill="hold"/>
                                        <p:tgtEl>
                                          <p:spTgt spid="32"/>
                                        </p:tgtEl>
                                        <p:attrNameLst>
                                          <p:attrName>ppt_x</p:attrName>
                                        </p:attrNameLst>
                                      </p:cBhvr>
                                      <p:tavLst>
                                        <p:tav tm="0">
                                          <p:val>
                                            <p:strVal val="#ppt_x"/>
                                          </p:val>
                                        </p:tav>
                                        <p:tav tm="100000">
                                          <p:val>
                                            <p:strVal val="#ppt_x"/>
                                          </p:val>
                                        </p:tav>
                                      </p:tavLst>
                                    </p:anim>
                                    <p:anim calcmode="lin" valueType="num">
                                      <p:cBhvr>
                                        <p:cTn id="69" dur="250" fill="hold"/>
                                        <p:tgtEl>
                                          <p:spTgt spid="32"/>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42"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250"/>
                                        <p:tgtEl>
                                          <p:spTgt spid="33"/>
                                        </p:tgtEl>
                                      </p:cBhvr>
                                    </p:animEffect>
                                    <p:anim calcmode="lin" valueType="num">
                                      <p:cBhvr>
                                        <p:cTn id="74" dur="250" fill="hold"/>
                                        <p:tgtEl>
                                          <p:spTgt spid="33"/>
                                        </p:tgtEl>
                                        <p:attrNameLst>
                                          <p:attrName>ppt_x</p:attrName>
                                        </p:attrNameLst>
                                      </p:cBhvr>
                                      <p:tavLst>
                                        <p:tav tm="0">
                                          <p:val>
                                            <p:strVal val="#ppt_x"/>
                                          </p:val>
                                        </p:tav>
                                        <p:tav tm="100000">
                                          <p:val>
                                            <p:strVal val="#ppt_x"/>
                                          </p:val>
                                        </p:tav>
                                      </p:tavLst>
                                    </p:anim>
                                    <p:anim calcmode="lin" valueType="num">
                                      <p:cBhvr>
                                        <p:cTn id="75" dur="25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4250"/>
                            </p:stCondLst>
                            <p:childTnLst>
                              <p:par>
                                <p:cTn id="77" presetID="42" presetClass="entr" presetSubtype="0"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250"/>
                                        <p:tgtEl>
                                          <p:spTgt spid="34"/>
                                        </p:tgtEl>
                                      </p:cBhvr>
                                    </p:animEffect>
                                    <p:anim calcmode="lin" valueType="num">
                                      <p:cBhvr>
                                        <p:cTn id="80" dur="250" fill="hold"/>
                                        <p:tgtEl>
                                          <p:spTgt spid="34"/>
                                        </p:tgtEl>
                                        <p:attrNameLst>
                                          <p:attrName>ppt_x</p:attrName>
                                        </p:attrNameLst>
                                      </p:cBhvr>
                                      <p:tavLst>
                                        <p:tav tm="0">
                                          <p:val>
                                            <p:strVal val="#ppt_x"/>
                                          </p:val>
                                        </p:tav>
                                        <p:tav tm="100000">
                                          <p:val>
                                            <p:strVal val="#ppt_x"/>
                                          </p:val>
                                        </p:tav>
                                      </p:tavLst>
                                    </p:anim>
                                    <p:anim calcmode="lin" valueType="num">
                                      <p:cBhvr>
                                        <p:cTn id="81"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32" grpId="0" animBg="1"/>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职业目标规划</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4">
            <a:extLst>
              <a:ext uri="{FF2B5EF4-FFF2-40B4-BE49-F238E27FC236}">
                <a16:creationId xmlns:a16="http://schemas.microsoft.com/office/drawing/2014/main" xmlns="" id="{9260D73D-E389-49A4-8FB2-25654B70B057}"/>
              </a:ext>
            </a:extLst>
          </p:cNvPr>
          <p:cNvGrpSpPr/>
          <p:nvPr/>
        </p:nvGrpSpPr>
        <p:grpSpPr>
          <a:xfrm>
            <a:off x="1492615" y="1932214"/>
            <a:ext cx="9172018" cy="4101188"/>
            <a:chOff x="714989" y="1707439"/>
            <a:chExt cx="10485677" cy="4688579"/>
          </a:xfrm>
        </p:grpSpPr>
        <p:sp>
          <p:nvSpPr>
            <p:cNvPr id="6" name="矩形 5">
              <a:extLst>
                <a:ext uri="{FF2B5EF4-FFF2-40B4-BE49-F238E27FC236}">
                  <a16:creationId xmlns:a16="http://schemas.microsoft.com/office/drawing/2014/main" xmlns="" id="{63C3C2D1-F8BC-4853-9056-6DAA10AA0D0E}"/>
                </a:ext>
              </a:extLst>
            </p:cNvPr>
            <p:cNvSpPr/>
            <p:nvPr/>
          </p:nvSpPr>
          <p:spPr>
            <a:xfrm>
              <a:off x="6127663" y="1707439"/>
              <a:ext cx="5073003" cy="4688579"/>
            </a:xfrm>
            <a:prstGeom prst="rect">
              <a:avLst/>
            </a:prstGeom>
            <a:blipFill dpi="0" rotWithShape="1">
              <a:blip r:embed="rId3">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10" name="Rectangle 3">
              <a:extLst>
                <a:ext uri="{FF2B5EF4-FFF2-40B4-BE49-F238E27FC236}">
                  <a16:creationId xmlns:a16="http://schemas.microsoft.com/office/drawing/2014/main" xmlns="" id="{856546E4-1DE3-4397-8C4F-5FB23A05F266}"/>
                </a:ext>
              </a:extLst>
            </p:cNvPr>
            <p:cNvSpPr/>
            <p:nvPr/>
          </p:nvSpPr>
          <p:spPr>
            <a:xfrm flipH="1">
              <a:off x="714989" y="1707439"/>
              <a:ext cx="5212200" cy="2136486"/>
            </a:xfrm>
            <a:prstGeom prst="rect">
              <a:avLst/>
            </a:prstGeom>
            <a:gradFill>
              <a:gsLst>
                <a:gs pos="0">
                  <a:srgbClr val="6B71C5">
                    <a:alpha val="50000"/>
                  </a:srgbClr>
                </a:gs>
                <a:gs pos="100000">
                  <a:srgbClr val="22B1BF"/>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11" name="Subtitle 2">
              <a:extLst>
                <a:ext uri="{FF2B5EF4-FFF2-40B4-BE49-F238E27FC236}">
                  <a16:creationId xmlns:a16="http://schemas.microsoft.com/office/drawing/2014/main" xmlns="" id="{F905251C-7856-4317-8FA1-2D99BF66A255}"/>
                </a:ext>
              </a:extLst>
            </p:cNvPr>
            <p:cNvSpPr txBox="1"/>
            <p:nvPr/>
          </p:nvSpPr>
          <p:spPr>
            <a:xfrm flipH="1">
              <a:off x="1199461" y="2170212"/>
              <a:ext cx="4185200" cy="136431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600" dirty="0">
                  <a:solidFill>
                    <a:schemeClr val="bg1"/>
                  </a:solidFill>
                  <a:latin typeface="微软雅黑" pitchFamily="34" charset="-122"/>
                  <a:ea typeface="微软雅黑" pitchFamily="34" charset="-122"/>
                </a:rPr>
                <a:t>详写内容</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600" dirty="0">
                <a:solidFill>
                  <a:schemeClr val="bg1"/>
                </a:solidFill>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xmlns="" id="{FB13569B-79C9-4C89-AEF8-96A092061D8D}"/>
                </a:ext>
              </a:extLst>
            </p:cNvPr>
            <p:cNvSpPr/>
            <p:nvPr/>
          </p:nvSpPr>
          <p:spPr bwMode="auto">
            <a:xfrm flipH="1">
              <a:off x="723090" y="3997303"/>
              <a:ext cx="5204099" cy="2398715"/>
            </a:xfrm>
            <a:prstGeom prst="rect">
              <a:avLst/>
            </a:prstGeom>
            <a:blipFill dpi="0" rotWithShape="1">
              <a:blip r:embed="rId4">
                <a:grayscl/>
              </a:blip>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endParaRPr>
            </a:p>
          </p:txBody>
        </p:sp>
      </p:grpSp>
    </p:spTree>
    <p:extLst>
      <p:ext uri="{BB962C8B-B14F-4D97-AF65-F5344CB8AC3E}">
        <p14:creationId xmlns:p14="http://schemas.microsoft.com/office/powerpoint/2010/main" val="12679934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职业目标规划</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14">
            <a:extLst>
              <a:ext uri="{FF2B5EF4-FFF2-40B4-BE49-F238E27FC236}">
                <a16:creationId xmlns:a16="http://schemas.microsoft.com/office/drawing/2014/main" xmlns="" id="{3378D5D3-77E9-48B7-82A3-59234FDE5369}"/>
              </a:ext>
            </a:extLst>
          </p:cNvPr>
          <p:cNvGrpSpPr>
            <a:grpSpLocks/>
          </p:cNvGrpSpPr>
          <p:nvPr/>
        </p:nvGrpSpPr>
        <p:grpSpPr bwMode="auto">
          <a:xfrm>
            <a:off x="1428834" y="2166664"/>
            <a:ext cx="4321544" cy="1211440"/>
            <a:chOff x="0" y="0"/>
            <a:chExt cx="3143064" cy="879692"/>
          </a:xfrm>
        </p:grpSpPr>
        <p:sp>
          <p:nvSpPr>
            <p:cNvPr id="6" name="矩形 15">
              <a:extLst>
                <a:ext uri="{FF2B5EF4-FFF2-40B4-BE49-F238E27FC236}">
                  <a16:creationId xmlns:a16="http://schemas.microsoft.com/office/drawing/2014/main" xmlns="" id="{B257B8E6-E5A3-4558-A460-7D467B79DE3A}"/>
                </a:ext>
              </a:extLst>
            </p:cNvPr>
            <p:cNvSpPr>
              <a:spLocks noChangeArrowheads="1"/>
            </p:cNvSpPr>
            <p:nvPr/>
          </p:nvSpPr>
          <p:spPr bwMode="auto">
            <a:xfrm>
              <a:off x="95245" y="72172"/>
              <a:ext cx="358757" cy="229911"/>
            </a:xfrm>
            <a:prstGeom prst="rect">
              <a:avLst/>
            </a:prstGeom>
            <a:gradFill>
              <a:gsLst>
                <a:gs pos="0">
                  <a:srgbClr val="6B71C5">
                    <a:alpha val="50000"/>
                  </a:srgbClr>
                </a:gs>
                <a:gs pos="100000">
                  <a:srgbClr val="22B1BF"/>
                </a:gs>
              </a:gsLst>
              <a:lin ang="2700000" scaled="0"/>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0" name="TextBox 16">
              <a:extLst>
                <a:ext uri="{FF2B5EF4-FFF2-40B4-BE49-F238E27FC236}">
                  <a16:creationId xmlns:a16="http://schemas.microsoft.com/office/drawing/2014/main" xmlns="" id="{EEF3EA66-2531-4675-9354-A5DC6AC37F45}"/>
                </a:ext>
              </a:extLst>
            </p:cNvPr>
            <p:cNvSpPr>
              <a:spLocks noChangeArrowheads="1"/>
            </p:cNvSpPr>
            <p:nvPr/>
          </p:nvSpPr>
          <p:spPr bwMode="auto">
            <a:xfrm>
              <a:off x="0" y="343308"/>
              <a:ext cx="3143064"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1" name="矩形 17">
              <a:extLst>
                <a:ext uri="{FF2B5EF4-FFF2-40B4-BE49-F238E27FC236}">
                  <a16:creationId xmlns:a16="http://schemas.microsoft.com/office/drawing/2014/main" xmlns="" id="{CF4A5285-E481-443E-B6C5-AE61A1EB3F24}"/>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12" name="组合 18">
            <a:extLst>
              <a:ext uri="{FF2B5EF4-FFF2-40B4-BE49-F238E27FC236}">
                <a16:creationId xmlns:a16="http://schemas.microsoft.com/office/drawing/2014/main" xmlns="" id="{B35B59FF-8EC1-4F53-9D22-96E779A538EC}"/>
              </a:ext>
            </a:extLst>
          </p:cNvPr>
          <p:cNvGrpSpPr>
            <a:grpSpLocks/>
          </p:cNvGrpSpPr>
          <p:nvPr/>
        </p:nvGrpSpPr>
        <p:grpSpPr bwMode="auto">
          <a:xfrm>
            <a:off x="1428832" y="3526909"/>
            <a:ext cx="4321546" cy="1239875"/>
            <a:chOff x="0" y="0"/>
            <a:chExt cx="3143062" cy="901786"/>
          </a:xfrm>
        </p:grpSpPr>
        <p:sp>
          <p:nvSpPr>
            <p:cNvPr id="13" name="矩形 19">
              <a:extLst>
                <a:ext uri="{FF2B5EF4-FFF2-40B4-BE49-F238E27FC236}">
                  <a16:creationId xmlns:a16="http://schemas.microsoft.com/office/drawing/2014/main" xmlns="" id="{0BA04428-694C-40DD-8338-641235CA9447}"/>
                </a:ext>
              </a:extLst>
            </p:cNvPr>
            <p:cNvSpPr>
              <a:spLocks noChangeArrowheads="1"/>
            </p:cNvSpPr>
            <p:nvPr/>
          </p:nvSpPr>
          <p:spPr bwMode="auto">
            <a:xfrm>
              <a:off x="95245" y="92989"/>
              <a:ext cx="358757" cy="230264"/>
            </a:xfrm>
            <a:prstGeom prst="rect">
              <a:avLst/>
            </a:prstGeom>
            <a:gradFill>
              <a:gsLst>
                <a:gs pos="0">
                  <a:srgbClr val="6B71C5">
                    <a:alpha val="50000"/>
                  </a:srgbClr>
                </a:gs>
                <a:gs pos="100000">
                  <a:srgbClr val="22B1BF"/>
                </a:gs>
              </a:gsLst>
              <a:lin ang="2700000" scaled="0"/>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4" name="TextBox 20">
              <a:extLst>
                <a:ext uri="{FF2B5EF4-FFF2-40B4-BE49-F238E27FC236}">
                  <a16:creationId xmlns:a16="http://schemas.microsoft.com/office/drawing/2014/main" xmlns="" id="{A3ECC20A-04C3-45D9-8C2C-4E4725BA3D75}"/>
                </a:ext>
              </a:extLst>
            </p:cNvPr>
            <p:cNvSpPr>
              <a:spLocks noChangeArrowheads="1"/>
            </p:cNvSpPr>
            <p:nvPr/>
          </p:nvSpPr>
          <p:spPr bwMode="auto">
            <a:xfrm>
              <a:off x="0" y="364541"/>
              <a:ext cx="3143062"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5" name="矩形 21">
              <a:extLst>
                <a:ext uri="{FF2B5EF4-FFF2-40B4-BE49-F238E27FC236}">
                  <a16:creationId xmlns:a16="http://schemas.microsoft.com/office/drawing/2014/main" xmlns="" id="{745CDA6A-9AB1-40B4-9BE1-8C057BD94239}"/>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6" name="组合 22">
            <a:extLst>
              <a:ext uri="{FF2B5EF4-FFF2-40B4-BE49-F238E27FC236}">
                <a16:creationId xmlns:a16="http://schemas.microsoft.com/office/drawing/2014/main" xmlns="" id="{04EFD1A8-8D7C-4BBD-902D-1690185240F6}"/>
              </a:ext>
            </a:extLst>
          </p:cNvPr>
          <p:cNvGrpSpPr>
            <a:grpSpLocks/>
          </p:cNvGrpSpPr>
          <p:nvPr/>
        </p:nvGrpSpPr>
        <p:grpSpPr bwMode="auto">
          <a:xfrm>
            <a:off x="1428832" y="4936277"/>
            <a:ext cx="4321545" cy="1193665"/>
            <a:chOff x="0" y="0"/>
            <a:chExt cx="3143061" cy="867794"/>
          </a:xfrm>
        </p:grpSpPr>
        <p:sp>
          <p:nvSpPr>
            <p:cNvPr id="17" name="矩形 23">
              <a:extLst>
                <a:ext uri="{FF2B5EF4-FFF2-40B4-BE49-F238E27FC236}">
                  <a16:creationId xmlns:a16="http://schemas.microsoft.com/office/drawing/2014/main" xmlns="" id="{093B147D-F27D-4822-9CEA-6F82852333EE}"/>
                </a:ext>
              </a:extLst>
            </p:cNvPr>
            <p:cNvSpPr>
              <a:spLocks noChangeArrowheads="1"/>
            </p:cNvSpPr>
            <p:nvPr/>
          </p:nvSpPr>
          <p:spPr bwMode="auto">
            <a:xfrm>
              <a:off x="95245" y="59234"/>
              <a:ext cx="358757" cy="230264"/>
            </a:xfrm>
            <a:prstGeom prst="rect">
              <a:avLst/>
            </a:prstGeom>
            <a:gradFill>
              <a:gsLst>
                <a:gs pos="0">
                  <a:srgbClr val="6B71C5">
                    <a:alpha val="50000"/>
                  </a:srgbClr>
                </a:gs>
                <a:gs pos="100000">
                  <a:srgbClr val="22B1BF"/>
                </a:gs>
              </a:gsLst>
              <a:lin ang="2700000" scaled="0"/>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8" name="TextBox 24">
              <a:extLst>
                <a:ext uri="{FF2B5EF4-FFF2-40B4-BE49-F238E27FC236}">
                  <a16:creationId xmlns:a16="http://schemas.microsoft.com/office/drawing/2014/main" xmlns="" id="{7DD598AC-A71B-4E7B-9658-6169FFD97324}"/>
                </a:ext>
              </a:extLst>
            </p:cNvPr>
            <p:cNvSpPr>
              <a:spLocks noChangeArrowheads="1"/>
            </p:cNvSpPr>
            <p:nvPr/>
          </p:nvSpPr>
          <p:spPr bwMode="auto">
            <a:xfrm>
              <a:off x="0" y="330786"/>
              <a:ext cx="3143061"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9" name="矩形 25">
              <a:extLst>
                <a:ext uri="{FF2B5EF4-FFF2-40B4-BE49-F238E27FC236}">
                  <a16:creationId xmlns:a16="http://schemas.microsoft.com/office/drawing/2014/main" xmlns="" id="{F4E9DA30-2ECE-4330-A701-35B7F1A25031}"/>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xmlns="" id="{09FB3A44-ABCE-439D-A96B-7D5409009B4A}"/>
              </a:ext>
            </a:extLst>
          </p:cNvPr>
          <p:cNvGrpSpPr/>
          <p:nvPr/>
        </p:nvGrpSpPr>
        <p:grpSpPr>
          <a:xfrm>
            <a:off x="5894430" y="2253749"/>
            <a:ext cx="5201025" cy="3848221"/>
            <a:chOff x="1108178" y="2379935"/>
            <a:chExt cx="3750263" cy="2774808"/>
          </a:xfrm>
        </p:grpSpPr>
        <p:sp>
          <p:nvSpPr>
            <p:cNvPr id="21" name="Rectangle 89">
              <a:extLst>
                <a:ext uri="{FF2B5EF4-FFF2-40B4-BE49-F238E27FC236}">
                  <a16:creationId xmlns:a16="http://schemas.microsoft.com/office/drawing/2014/main" xmlns="" id="{5CE97FB6-0B49-4277-A1D9-C4990A5B0FF4}"/>
                </a:ext>
              </a:extLst>
            </p:cNvPr>
            <p:cNvSpPr/>
            <p:nvPr/>
          </p:nvSpPr>
          <p:spPr>
            <a:xfrm>
              <a:off x="1108178" y="47372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137">
              <a:extLst>
                <a:ext uri="{FF2B5EF4-FFF2-40B4-BE49-F238E27FC236}">
                  <a16:creationId xmlns:a16="http://schemas.microsoft.com/office/drawing/2014/main" xmlns="" id="{B78B5BEB-6BFC-4FAA-B7C6-2A5FBADCC1B1}"/>
                </a:ext>
              </a:extLst>
            </p:cNvPr>
            <p:cNvGrpSpPr/>
            <p:nvPr/>
          </p:nvGrpSpPr>
          <p:grpSpPr>
            <a:xfrm>
              <a:off x="1445078" y="2379935"/>
              <a:ext cx="301358" cy="2317121"/>
              <a:chOff x="1074408" y="1485901"/>
              <a:chExt cx="214311" cy="1647821"/>
            </a:xfrm>
            <a:solidFill>
              <a:srgbClr val="71BA9F"/>
            </a:solidFill>
          </p:grpSpPr>
          <p:cxnSp>
            <p:nvCxnSpPr>
              <p:cNvPr id="44" name="Straight Connector 90">
                <a:extLst>
                  <a:ext uri="{FF2B5EF4-FFF2-40B4-BE49-F238E27FC236}">
                    <a16:creationId xmlns:a16="http://schemas.microsoft.com/office/drawing/2014/main" xmlns="" id="{26DB1878-A731-4431-83C9-BA82EEC6843F}"/>
                  </a:ext>
                </a:extLst>
              </p:cNvPr>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94">
                <a:extLst>
                  <a:ext uri="{FF2B5EF4-FFF2-40B4-BE49-F238E27FC236}">
                    <a16:creationId xmlns:a16="http://schemas.microsoft.com/office/drawing/2014/main" xmlns="" id="{8D63BEBF-803C-4932-A566-6E5D8E5D8161}"/>
                  </a:ext>
                </a:extLst>
              </p:cNvPr>
              <p:cNvSpPr/>
              <p:nvPr/>
            </p:nvSpPr>
            <p:spPr>
              <a:xfrm>
                <a:off x="1074408" y="2190750"/>
                <a:ext cx="214311" cy="942972"/>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38">
              <a:extLst>
                <a:ext uri="{FF2B5EF4-FFF2-40B4-BE49-F238E27FC236}">
                  <a16:creationId xmlns:a16="http://schemas.microsoft.com/office/drawing/2014/main" xmlns="" id="{ED6C9B7C-0437-4333-ABD0-F8F85A3D3CE1}"/>
                </a:ext>
              </a:extLst>
            </p:cNvPr>
            <p:cNvGrpSpPr/>
            <p:nvPr/>
          </p:nvGrpSpPr>
          <p:grpSpPr>
            <a:xfrm>
              <a:off x="1978689" y="2379935"/>
              <a:ext cx="301358" cy="2317121"/>
              <a:chOff x="1447800" y="1485901"/>
              <a:chExt cx="214311" cy="1647821"/>
            </a:xfrm>
            <a:solidFill>
              <a:srgbClr val="71BA9F"/>
            </a:solidFill>
          </p:grpSpPr>
          <p:cxnSp>
            <p:nvCxnSpPr>
              <p:cNvPr id="42" name="Straight Connector 97">
                <a:extLst>
                  <a:ext uri="{FF2B5EF4-FFF2-40B4-BE49-F238E27FC236}">
                    <a16:creationId xmlns:a16="http://schemas.microsoft.com/office/drawing/2014/main" xmlns="" id="{B85DB8A7-A01D-4919-8340-5C6974435A5D}"/>
                  </a:ext>
                </a:extLst>
              </p:cNvPr>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Rounded Rectangle 100">
                <a:extLst>
                  <a:ext uri="{FF2B5EF4-FFF2-40B4-BE49-F238E27FC236}">
                    <a16:creationId xmlns:a16="http://schemas.microsoft.com/office/drawing/2014/main" xmlns="" id="{FEE9E74A-42C9-46F1-A342-4A6BC63C48F2}"/>
                  </a:ext>
                </a:extLst>
              </p:cNvPr>
              <p:cNvSpPr/>
              <p:nvPr/>
            </p:nvSpPr>
            <p:spPr>
              <a:xfrm>
                <a:off x="1447800" y="1962150"/>
                <a:ext cx="214311" cy="1171572"/>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139">
              <a:extLst>
                <a:ext uri="{FF2B5EF4-FFF2-40B4-BE49-F238E27FC236}">
                  <a16:creationId xmlns:a16="http://schemas.microsoft.com/office/drawing/2014/main" xmlns="" id="{DB8517FA-511E-4E83-922C-B27067DC56D0}"/>
                </a:ext>
              </a:extLst>
            </p:cNvPr>
            <p:cNvGrpSpPr/>
            <p:nvPr/>
          </p:nvGrpSpPr>
          <p:grpSpPr>
            <a:xfrm>
              <a:off x="2512301" y="2379935"/>
              <a:ext cx="301358" cy="2317121"/>
              <a:chOff x="1828800" y="1485901"/>
              <a:chExt cx="214311" cy="1647821"/>
            </a:xfrm>
            <a:solidFill>
              <a:srgbClr val="71BA9F"/>
            </a:solidFill>
          </p:grpSpPr>
          <p:cxnSp>
            <p:nvCxnSpPr>
              <p:cNvPr id="40" name="Straight Connector 103">
                <a:extLst>
                  <a:ext uri="{FF2B5EF4-FFF2-40B4-BE49-F238E27FC236}">
                    <a16:creationId xmlns:a16="http://schemas.microsoft.com/office/drawing/2014/main" xmlns="" id="{650010B4-37B0-46B0-BB36-3FD36F52F2C6}"/>
                  </a:ext>
                </a:extLst>
              </p:cNvPr>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106">
                <a:extLst>
                  <a:ext uri="{FF2B5EF4-FFF2-40B4-BE49-F238E27FC236}">
                    <a16:creationId xmlns:a16="http://schemas.microsoft.com/office/drawing/2014/main" xmlns="" id="{22D434EA-69D6-4BF6-B3A8-854F6A4F8562}"/>
                  </a:ext>
                </a:extLst>
              </p:cNvPr>
              <p:cNvSpPr/>
              <p:nvPr/>
            </p:nvSpPr>
            <p:spPr>
              <a:xfrm>
                <a:off x="1828800" y="1809750"/>
                <a:ext cx="214311" cy="1323972"/>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40">
              <a:extLst>
                <a:ext uri="{FF2B5EF4-FFF2-40B4-BE49-F238E27FC236}">
                  <a16:creationId xmlns:a16="http://schemas.microsoft.com/office/drawing/2014/main" xmlns="" id="{B27EAFF0-0C1F-458C-BE48-3A49D4F42B27}"/>
                </a:ext>
              </a:extLst>
            </p:cNvPr>
            <p:cNvGrpSpPr/>
            <p:nvPr/>
          </p:nvGrpSpPr>
          <p:grpSpPr>
            <a:xfrm>
              <a:off x="3045913" y="2379935"/>
              <a:ext cx="301358" cy="2317121"/>
              <a:chOff x="2209800" y="1485901"/>
              <a:chExt cx="214311" cy="1647821"/>
            </a:xfrm>
            <a:solidFill>
              <a:srgbClr val="71BA9F"/>
            </a:solidFill>
          </p:grpSpPr>
          <p:cxnSp>
            <p:nvCxnSpPr>
              <p:cNvPr id="38" name="Straight Connector 107">
                <a:extLst>
                  <a:ext uri="{FF2B5EF4-FFF2-40B4-BE49-F238E27FC236}">
                    <a16:creationId xmlns:a16="http://schemas.microsoft.com/office/drawing/2014/main" xmlns="" id="{B168E09F-96AE-4CE1-A008-C7105EE46016}"/>
                  </a:ext>
                </a:extLst>
              </p:cNvPr>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120">
                <a:extLst>
                  <a:ext uri="{FF2B5EF4-FFF2-40B4-BE49-F238E27FC236}">
                    <a16:creationId xmlns:a16="http://schemas.microsoft.com/office/drawing/2014/main" xmlns="" id="{457201BD-A9DB-4A0E-9CF7-52DC8C917FF5}"/>
                  </a:ext>
                </a:extLst>
              </p:cNvPr>
              <p:cNvSpPr/>
              <p:nvPr/>
            </p:nvSpPr>
            <p:spPr>
              <a:xfrm>
                <a:off x="2209800" y="2419350"/>
                <a:ext cx="214311" cy="714372"/>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41">
              <a:extLst>
                <a:ext uri="{FF2B5EF4-FFF2-40B4-BE49-F238E27FC236}">
                  <a16:creationId xmlns:a16="http://schemas.microsoft.com/office/drawing/2014/main" xmlns="" id="{1B43B064-83AF-44F9-9E26-114D6746ED15}"/>
                </a:ext>
              </a:extLst>
            </p:cNvPr>
            <p:cNvGrpSpPr/>
            <p:nvPr/>
          </p:nvGrpSpPr>
          <p:grpSpPr>
            <a:xfrm>
              <a:off x="3579524" y="2379935"/>
              <a:ext cx="301358" cy="2317121"/>
              <a:chOff x="2667000" y="1485901"/>
              <a:chExt cx="214311" cy="1647821"/>
            </a:xfrm>
            <a:solidFill>
              <a:srgbClr val="71BA9F"/>
            </a:solidFill>
          </p:grpSpPr>
          <p:cxnSp>
            <p:nvCxnSpPr>
              <p:cNvPr id="36" name="Straight Connector 127">
                <a:extLst>
                  <a:ext uri="{FF2B5EF4-FFF2-40B4-BE49-F238E27FC236}">
                    <a16:creationId xmlns:a16="http://schemas.microsoft.com/office/drawing/2014/main" xmlns="" id="{E3F5A219-76C4-4FBC-9851-8273C371A9B8}"/>
                  </a:ext>
                </a:extLst>
              </p:cNvPr>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Rounded Rectangle 128">
                <a:extLst>
                  <a:ext uri="{FF2B5EF4-FFF2-40B4-BE49-F238E27FC236}">
                    <a16:creationId xmlns:a16="http://schemas.microsoft.com/office/drawing/2014/main" xmlns="" id="{1B83F494-7FF4-42A4-A59A-EED7F4939A21}"/>
                  </a:ext>
                </a:extLst>
              </p:cNvPr>
              <p:cNvSpPr/>
              <p:nvPr/>
            </p:nvSpPr>
            <p:spPr>
              <a:xfrm>
                <a:off x="2667000" y="1962150"/>
                <a:ext cx="214311" cy="1171572"/>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42">
              <a:extLst>
                <a:ext uri="{FF2B5EF4-FFF2-40B4-BE49-F238E27FC236}">
                  <a16:creationId xmlns:a16="http://schemas.microsoft.com/office/drawing/2014/main" xmlns="" id="{6549D8E5-3EC2-4437-9EDE-1C08A476D473}"/>
                </a:ext>
              </a:extLst>
            </p:cNvPr>
            <p:cNvGrpSpPr/>
            <p:nvPr/>
          </p:nvGrpSpPr>
          <p:grpSpPr>
            <a:xfrm>
              <a:off x="4113139" y="2379935"/>
              <a:ext cx="301358" cy="2317121"/>
              <a:chOff x="2971800" y="1485901"/>
              <a:chExt cx="214311" cy="1647821"/>
            </a:xfrm>
            <a:solidFill>
              <a:srgbClr val="71BA9F"/>
            </a:solidFill>
          </p:grpSpPr>
          <p:cxnSp>
            <p:nvCxnSpPr>
              <p:cNvPr id="34" name="Straight Connector 135">
                <a:extLst>
                  <a:ext uri="{FF2B5EF4-FFF2-40B4-BE49-F238E27FC236}">
                    <a16:creationId xmlns:a16="http://schemas.microsoft.com/office/drawing/2014/main" xmlns="" id="{691733D4-DEBF-4CDE-8C0C-17A81FA76337}"/>
                  </a:ext>
                </a:extLst>
              </p:cNvPr>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Rounded Rectangle 136">
                <a:extLst>
                  <a:ext uri="{FF2B5EF4-FFF2-40B4-BE49-F238E27FC236}">
                    <a16:creationId xmlns:a16="http://schemas.microsoft.com/office/drawing/2014/main" xmlns="" id="{8CB2B403-3B54-4A25-891A-51D367C0DA2D}"/>
                  </a:ext>
                </a:extLst>
              </p:cNvPr>
              <p:cNvSpPr/>
              <p:nvPr/>
            </p:nvSpPr>
            <p:spPr>
              <a:xfrm>
                <a:off x="2971800" y="1809750"/>
                <a:ext cx="214311" cy="1323972"/>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Rectangle 143">
              <a:extLst>
                <a:ext uri="{FF2B5EF4-FFF2-40B4-BE49-F238E27FC236}">
                  <a16:creationId xmlns:a16="http://schemas.microsoft.com/office/drawing/2014/main" xmlns="" id="{C58D3982-8F0B-46F7-8268-69171B84B025}"/>
                </a:ext>
              </a:extLst>
            </p:cNvPr>
            <p:cNvSpPr/>
            <p:nvPr/>
          </p:nvSpPr>
          <p:spPr>
            <a:xfrm>
              <a:off x="1475681"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29" name="Rectangle 144">
              <a:extLst>
                <a:ext uri="{FF2B5EF4-FFF2-40B4-BE49-F238E27FC236}">
                  <a16:creationId xmlns:a16="http://schemas.microsoft.com/office/drawing/2014/main" xmlns="" id="{E8839E4E-CEAA-4465-9667-EEFAC47F4263}"/>
                </a:ext>
              </a:extLst>
            </p:cNvPr>
            <p:cNvSpPr/>
            <p:nvPr/>
          </p:nvSpPr>
          <p:spPr>
            <a:xfrm>
              <a:off x="2013952"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0" name="Rectangle 145">
              <a:extLst>
                <a:ext uri="{FF2B5EF4-FFF2-40B4-BE49-F238E27FC236}">
                  <a16:creationId xmlns:a16="http://schemas.microsoft.com/office/drawing/2014/main" xmlns="" id="{7F0AD310-5887-4145-A1B8-4BC268A4512D}"/>
                </a:ext>
              </a:extLst>
            </p:cNvPr>
            <p:cNvSpPr/>
            <p:nvPr/>
          </p:nvSpPr>
          <p:spPr>
            <a:xfrm>
              <a:off x="2552223"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1" name="Rectangle 146">
              <a:extLst>
                <a:ext uri="{FF2B5EF4-FFF2-40B4-BE49-F238E27FC236}">
                  <a16:creationId xmlns:a16="http://schemas.microsoft.com/office/drawing/2014/main" xmlns="" id="{58F656C5-0A45-4E87-84FD-359A155CEC70}"/>
                </a:ext>
              </a:extLst>
            </p:cNvPr>
            <p:cNvSpPr/>
            <p:nvPr/>
          </p:nvSpPr>
          <p:spPr>
            <a:xfrm>
              <a:off x="3090494"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2" name="Rectangle 147">
              <a:extLst>
                <a:ext uri="{FF2B5EF4-FFF2-40B4-BE49-F238E27FC236}">
                  <a16:creationId xmlns:a16="http://schemas.microsoft.com/office/drawing/2014/main" xmlns="" id="{88BB737D-A864-4B72-9447-AE3EA6CEFEB4}"/>
                </a:ext>
              </a:extLst>
            </p:cNvPr>
            <p:cNvSpPr/>
            <p:nvPr/>
          </p:nvSpPr>
          <p:spPr>
            <a:xfrm>
              <a:off x="3628765"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3" name="Rectangle 148">
              <a:extLst>
                <a:ext uri="{FF2B5EF4-FFF2-40B4-BE49-F238E27FC236}">
                  <a16:creationId xmlns:a16="http://schemas.microsoft.com/office/drawing/2014/main" xmlns="" id="{83916A66-FDC3-415B-96DC-4AA076CD176F}"/>
                </a:ext>
              </a:extLst>
            </p:cNvPr>
            <p:cNvSpPr/>
            <p:nvPr/>
          </p:nvSpPr>
          <p:spPr>
            <a:xfrm>
              <a:off x="4167036"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spTree>
    <p:extLst>
      <p:ext uri="{BB962C8B-B14F-4D97-AF65-F5344CB8AC3E}">
        <p14:creationId xmlns:p14="http://schemas.microsoft.com/office/powerpoint/2010/main" val="6534842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7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p:cBhvr>
                                        <p:cTn id="25" dur="750"/>
                                        <p:tgtEl>
                                          <p:spTgt spid="16"/>
                                        </p:tgtEl>
                                      </p:cBhvr>
                                    </p:animEffect>
                                    <p:anim calcmode="lin" valueType="num">
                                      <p:cBhvr>
                                        <p:cTn id="26" dur="750" fill="hold"/>
                                        <p:tgtEl>
                                          <p:spTgt spid="16"/>
                                        </p:tgtEl>
                                        <p:attrNameLst>
                                          <p:attrName>ppt_x</p:attrName>
                                        </p:attrNameLst>
                                      </p:cBhvr>
                                      <p:tavLst>
                                        <p:tav tm="0">
                                          <p:val>
                                            <p:strVal val="#ppt_x"/>
                                          </p:val>
                                        </p:tav>
                                        <p:tav tm="100000">
                                          <p:val>
                                            <p:strVal val="#ppt_x"/>
                                          </p:val>
                                        </p:tav>
                                      </p:tavLst>
                                    </p:anim>
                                    <p:anim calcmode="lin" valueType="num">
                                      <p:cBhvr>
                                        <p:cTn id="27" dur="75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职业目标规划</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sp>
        <p:nvSpPr>
          <p:cNvPr id="5" name="文本框 4">
            <a:extLst>
              <a:ext uri="{FF2B5EF4-FFF2-40B4-BE49-F238E27FC236}">
                <a16:creationId xmlns:a16="http://schemas.microsoft.com/office/drawing/2014/main" xmlns="" id="{A30F3795-DEA2-4364-82C1-99B272B7C02D}"/>
              </a:ext>
            </a:extLst>
          </p:cNvPr>
          <p:cNvSpPr txBox="1"/>
          <p:nvPr/>
        </p:nvSpPr>
        <p:spPr>
          <a:xfrm>
            <a:off x="917141" y="4379262"/>
            <a:ext cx="2507280" cy="1600438"/>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Shape 897">
            <a:extLst>
              <a:ext uri="{FF2B5EF4-FFF2-40B4-BE49-F238E27FC236}">
                <a16:creationId xmlns:a16="http://schemas.microsoft.com/office/drawing/2014/main" xmlns="" id="{D98310B0-0D59-4C99-AC2B-EEA6D759E1A8}"/>
              </a:ext>
            </a:extLst>
          </p:cNvPr>
          <p:cNvSpPr>
            <a:spLocks noChangeAspect="1"/>
          </p:cNvSpPr>
          <p:nvPr/>
        </p:nvSpPr>
        <p:spPr>
          <a:xfrm>
            <a:off x="2018549"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gradFill>
            <a:gsLst>
              <a:gs pos="0">
                <a:srgbClr val="6B71C5">
                  <a:alpha val="50000"/>
                </a:srgbClr>
              </a:gs>
              <a:gs pos="100000">
                <a:srgbClr val="22B1BF"/>
              </a:gs>
            </a:gsLst>
            <a:lin ang="2700000" scaled="0"/>
          </a:gradFill>
          <a:ln>
            <a:noFill/>
          </a:ln>
        </p:spPr>
        <p:txBody>
          <a:bodyPr lIns="91425" tIns="91425" rIns="91425" bIns="91425" anchor="ctr" anchorCtr="0">
            <a:noAutofit/>
          </a:bodyPr>
          <a:lstStyle/>
          <a:p>
            <a:pPr algn="ctr">
              <a:spcBef>
                <a:spcPts val="0"/>
              </a:spcBef>
              <a:buNone/>
            </a:pPr>
            <a:endParaRPr dirty="0"/>
          </a:p>
        </p:txBody>
      </p:sp>
      <p:sp>
        <p:nvSpPr>
          <p:cNvPr id="10" name="文本框 9">
            <a:extLst>
              <a:ext uri="{FF2B5EF4-FFF2-40B4-BE49-F238E27FC236}">
                <a16:creationId xmlns:a16="http://schemas.microsoft.com/office/drawing/2014/main" xmlns="" id="{5ABDC0BA-6311-479D-A30A-58F7302E785B}"/>
              </a:ext>
            </a:extLst>
          </p:cNvPr>
          <p:cNvSpPr txBox="1"/>
          <p:nvPr/>
        </p:nvSpPr>
        <p:spPr>
          <a:xfrm>
            <a:off x="3529727" y="4379262"/>
            <a:ext cx="2507280" cy="1600438"/>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Shape 897">
            <a:extLst>
              <a:ext uri="{FF2B5EF4-FFF2-40B4-BE49-F238E27FC236}">
                <a16:creationId xmlns:a16="http://schemas.microsoft.com/office/drawing/2014/main" xmlns="" id="{4092F8BB-2483-42DD-9CAF-999DD68737FA}"/>
              </a:ext>
            </a:extLst>
          </p:cNvPr>
          <p:cNvSpPr>
            <a:spLocks noChangeAspect="1"/>
          </p:cNvSpPr>
          <p:nvPr/>
        </p:nvSpPr>
        <p:spPr>
          <a:xfrm>
            <a:off x="4631135"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gradFill>
            <a:gsLst>
              <a:gs pos="0">
                <a:srgbClr val="6B71C5">
                  <a:alpha val="50000"/>
                </a:srgbClr>
              </a:gs>
              <a:gs pos="100000">
                <a:srgbClr val="22B1BF"/>
              </a:gs>
            </a:gsLst>
            <a:lin ang="2700000" scaled="0"/>
          </a:gradFill>
          <a:ln>
            <a:noFill/>
          </a:ln>
        </p:spPr>
        <p:txBody>
          <a:bodyPr lIns="91425" tIns="91425" rIns="91425" bIns="91425" anchor="ctr" anchorCtr="0">
            <a:noAutofit/>
          </a:bodyPr>
          <a:lstStyle/>
          <a:p>
            <a:pPr algn="ctr">
              <a:spcBef>
                <a:spcPts val="0"/>
              </a:spcBef>
              <a:buNone/>
            </a:pPr>
            <a:endParaRPr dirty="0"/>
          </a:p>
        </p:txBody>
      </p:sp>
      <p:sp>
        <p:nvSpPr>
          <p:cNvPr id="12" name="文本框 11">
            <a:extLst>
              <a:ext uri="{FF2B5EF4-FFF2-40B4-BE49-F238E27FC236}">
                <a16:creationId xmlns:a16="http://schemas.microsoft.com/office/drawing/2014/main" xmlns="" id="{47968177-E89B-472A-9712-28AA43CB1B7C}"/>
              </a:ext>
            </a:extLst>
          </p:cNvPr>
          <p:cNvSpPr txBox="1"/>
          <p:nvPr/>
        </p:nvSpPr>
        <p:spPr>
          <a:xfrm>
            <a:off x="6142313" y="4379261"/>
            <a:ext cx="2507280" cy="1600438"/>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Shape 897">
            <a:extLst>
              <a:ext uri="{FF2B5EF4-FFF2-40B4-BE49-F238E27FC236}">
                <a16:creationId xmlns:a16="http://schemas.microsoft.com/office/drawing/2014/main" xmlns="" id="{FBA458A5-3FE2-4A62-95D3-2CD31279BB35}"/>
              </a:ext>
            </a:extLst>
          </p:cNvPr>
          <p:cNvSpPr>
            <a:spLocks noChangeAspect="1"/>
          </p:cNvSpPr>
          <p:nvPr/>
        </p:nvSpPr>
        <p:spPr>
          <a:xfrm>
            <a:off x="7243721"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gradFill>
            <a:gsLst>
              <a:gs pos="0">
                <a:srgbClr val="6B71C5">
                  <a:alpha val="50000"/>
                </a:srgbClr>
              </a:gs>
              <a:gs pos="100000">
                <a:srgbClr val="22B1BF"/>
              </a:gs>
            </a:gsLst>
            <a:lin ang="2700000" scaled="0"/>
          </a:gradFill>
          <a:ln>
            <a:noFill/>
          </a:ln>
        </p:spPr>
        <p:txBody>
          <a:bodyPr lIns="91425" tIns="91425" rIns="91425" bIns="91425" anchor="ctr" anchorCtr="0">
            <a:noAutofit/>
          </a:bodyPr>
          <a:lstStyle/>
          <a:p>
            <a:pPr algn="ctr">
              <a:spcBef>
                <a:spcPts val="0"/>
              </a:spcBef>
              <a:buNone/>
            </a:pPr>
            <a:endParaRPr dirty="0"/>
          </a:p>
        </p:txBody>
      </p:sp>
      <p:sp>
        <p:nvSpPr>
          <p:cNvPr id="14" name="文本框 13">
            <a:extLst>
              <a:ext uri="{FF2B5EF4-FFF2-40B4-BE49-F238E27FC236}">
                <a16:creationId xmlns:a16="http://schemas.microsoft.com/office/drawing/2014/main" xmlns="" id="{3945A7FB-6327-4226-A64F-B683BF49C347}"/>
              </a:ext>
            </a:extLst>
          </p:cNvPr>
          <p:cNvSpPr txBox="1"/>
          <p:nvPr/>
        </p:nvSpPr>
        <p:spPr>
          <a:xfrm>
            <a:off x="8754899" y="4379261"/>
            <a:ext cx="2507280" cy="1600438"/>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Shape 897">
            <a:extLst>
              <a:ext uri="{FF2B5EF4-FFF2-40B4-BE49-F238E27FC236}">
                <a16:creationId xmlns:a16="http://schemas.microsoft.com/office/drawing/2014/main" xmlns="" id="{2DB3DE89-623A-41CE-A5F6-7B5997742123}"/>
              </a:ext>
            </a:extLst>
          </p:cNvPr>
          <p:cNvSpPr>
            <a:spLocks noChangeAspect="1"/>
          </p:cNvSpPr>
          <p:nvPr/>
        </p:nvSpPr>
        <p:spPr>
          <a:xfrm>
            <a:off x="9856307" y="3757640"/>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gradFill>
            <a:gsLst>
              <a:gs pos="0">
                <a:srgbClr val="6B71C5">
                  <a:alpha val="50000"/>
                </a:srgbClr>
              </a:gs>
              <a:gs pos="100000">
                <a:srgbClr val="22B1BF"/>
              </a:gs>
            </a:gsLst>
            <a:lin ang="2700000" scaled="0"/>
          </a:gradFill>
          <a:ln>
            <a:noFill/>
          </a:ln>
        </p:spPr>
        <p:txBody>
          <a:bodyPr lIns="91425" tIns="91425" rIns="91425" bIns="91425" anchor="ctr" anchorCtr="0">
            <a:noAutofit/>
          </a:bodyPr>
          <a:lstStyle/>
          <a:p>
            <a:pPr algn="ctr">
              <a:spcBef>
                <a:spcPts val="0"/>
              </a:spcBef>
              <a:buNone/>
            </a:pPr>
            <a:endParaRPr dirty="0"/>
          </a:p>
        </p:txBody>
      </p:sp>
      <p:sp>
        <p:nvSpPr>
          <p:cNvPr id="16" name="等腰三角形 15">
            <a:extLst>
              <a:ext uri="{FF2B5EF4-FFF2-40B4-BE49-F238E27FC236}">
                <a16:creationId xmlns:a16="http://schemas.microsoft.com/office/drawing/2014/main" xmlns="" id="{B4CE8476-DEBF-483D-ACF0-56F3AC5CD849}"/>
              </a:ext>
            </a:extLst>
          </p:cNvPr>
          <p:cNvSpPr/>
          <p:nvPr/>
        </p:nvSpPr>
        <p:spPr>
          <a:xfrm>
            <a:off x="1689276" y="2389042"/>
            <a:ext cx="1219200" cy="1051034"/>
          </a:xfrm>
          <a:prstGeom prst="triangl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xmlns="" id="{558C88A8-E1C5-4B67-9DE4-FCF75895A8BE}"/>
              </a:ext>
            </a:extLst>
          </p:cNvPr>
          <p:cNvSpPr/>
          <p:nvPr/>
        </p:nvSpPr>
        <p:spPr>
          <a:xfrm flipV="1">
            <a:off x="1689276" y="2635785"/>
            <a:ext cx="1219200" cy="1051034"/>
          </a:xfrm>
          <a:prstGeom prst="triangle">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xmlns="" id="{091FEC05-1428-4473-ADEC-0577D6D54F12}"/>
              </a:ext>
            </a:extLst>
          </p:cNvPr>
          <p:cNvSpPr/>
          <p:nvPr/>
        </p:nvSpPr>
        <p:spPr>
          <a:xfrm>
            <a:off x="4273367" y="2389042"/>
            <a:ext cx="1219200" cy="1051034"/>
          </a:xfrm>
          <a:prstGeom prst="triangl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xmlns="" id="{936865E1-F1BD-423E-A1D9-7606AA233B03}"/>
              </a:ext>
            </a:extLst>
          </p:cNvPr>
          <p:cNvSpPr/>
          <p:nvPr/>
        </p:nvSpPr>
        <p:spPr>
          <a:xfrm flipV="1">
            <a:off x="4273367" y="2635785"/>
            <a:ext cx="1219200" cy="1051034"/>
          </a:xfrm>
          <a:prstGeom prst="triangle">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a:extLst>
              <a:ext uri="{FF2B5EF4-FFF2-40B4-BE49-F238E27FC236}">
                <a16:creationId xmlns:a16="http://schemas.microsoft.com/office/drawing/2014/main" xmlns="" id="{C76CCE4C-F7F8-486B-9259-BC457B84FD47}"/>
              </a:ext>
            </a:extLst>
          </p:cNvPr>
          <p:cNvSpPr/>
          <p:nvPr/>
        </p:nvSpPr>
        <p:spPr>
          <a:xfrm>
            <a:off x="6868606" y="2389042"/>
            <a:ext cx="1219200" cy="1051034"/>
          </a:xfrm>
          <a:prstGeom prst="triangl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xmlns="" id="{D9B6B27D-493C-493A-9BFE-8A258729F27D}"/>
              </a:ext>
            </a:extLst>
          </p:cNvPr>
          <p:cNvSpPr/>
          <p:nvPr/>
        </p:nvSpPr>
        <p:spPr>
          <a:xfrm flipV="1">
            <a:off x="6868606" y="2635785"/>
            <a:ext cx="1219200" cy="1051034"/>
          </a:xfrm>
          <a:prstGeom prst="triangle">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a16="http://schemas.microsoft.com/office/drawing/2014/main" xmlns="" id="{C3B9B4A9-0E21-429A-9BBB-28DF68FAF99F}"/>
              </a:ext>
            </a:extLst>
          </p:cNvPr>
          <p:cNvSpPr/>
          <p:nvPr/>
        </p:nvSpPr>
        <p:spPr>
          <a:xfrm>
            <a:off x="9541905" y="2409063"/>
            <a:ext cx="1219200" cy="1051034"/>
          </a:xfrm>
          <a:prstGeom prst="triangl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xmlns="" id="{932CD357-283E-4F66-BBCD-39378514F66E}"/>
              </a:ext>
            </a:extLst>
          </p:cNvPr>
          <p:cNvSpPr/>
          <p:nvPr/>
        </p:nvSpPr>
        <p:spPr>
          <a:xfrm flipV="1">
            <a:off x="9541905" y="2655806"/>
            <a:ext cx="1219200" cy="1051034"/>
          </a:xfrm>
          <a:prstGeom prst="triangle">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4">
            <a:extLst>
              <a:ext uri="{FF2B5EF4-FFF2-40B4-BE49-F238E27FC236}">
                <a16:creationId xmlns:a16="http://schemas.microsoft.com/office/drawing/2014/main" xmlns="" id="{C6DB422F-F0A1-47F1-B663-280EBC940CBD}"/>
              </a:ext>
            </a:extLst>
          </p:cNvPr>
          <p:cNvGrpSpPr>
            <a:grpSpLocks noChangeAspect="1"/>
          </p:cNvGrpSpPr>
          <p:nvPr/>
        </p:nvGrpSpPr>
        <p:grpSpPr bwMode="auto">
          <a:xfrm>
            <a:off x="2065746" y="2751817"/>
            <a:ext cx="466725" cy="503238"/>
            <a:chOff x="1287" y="1434"/>
            <a:chExt cx="294" cy="317"/>
          </a:xfrm>
          <a:solidFill>
            <a:schemeClr val="bg1"/>
          </a:solidFill>
        </p:grpSpPr>
        <p:sp>
          <p:nvSpPr>
            <p:cNvPr id="25" name="Freeform 6">
              <a:extLst>
                <a:ext uri="{FF2B5EF4-FFF2-40B4-BE49-F238E27FC236}">
                  <a16:creationId xmlns:a16="http://schemas.microsoft.com/office/drawing/2014/main" xmlns="" id="{E7A126CA-17F9-41EE-B543-63D5712D24E2}"/>
                </a:ext>
              </a:extLst>
            </p:cNvPr>
            <p:cNvSpPr>
              <a:spLocks noEditPoints="1"/>
            </p:cNvSpPr>
            <p:nvPr/>
          </p:nvSpPr>
          <p:spPr bwMode="auto">
            <a:xfrm>
              <a:off x="1287" y="1434"/>
              <a:ext cx="294" cy="317"/>
            </a:xfrm>
            <a:custGeom>
              <a:avLst/>
              <a:gdLst>
                <a:gd name="T0" fmla="*/ 1280 w 3232"/>
                <a:gd name="T1" fmla="*/ 3131 h 3487"/>
                <a:gd name="T2" fmla="*/ 1746 w 3232"/>
                <a:gd name="T3" fmla="*/ 3324 h 3487"/>
                <a:gd name="T4" fmla="*/ 2169 w 3232"/>
                <a:gd name="T5" fmla="*/ 2895 h 3487"/>
                <a:gd name="T6" fmla="*/ 2020 w 3232"/>
                <a:gd name="T7" fmla="*/ 2577 h 3487"/>
                <a:gd name="T8" fmla="*/ 2344 w 3232"/>
                <a:gd name="T9" fmla="*/ 2378 h 3487"/>
                <a:gd name="T10" fmla="*/ 1363 w 3232"/>
                <a:gd name="T11" fmla="*/ 2621 h 3487"/>
                <a:gd name="T12" fmla="*/ 2609 w 3232"/>
                <a:gd name="T13" fmla="*/ 2175 h 3487"/>
                <a:gd name="T14" fmla="*/ 2613 w 3232"/>
                <a:gd name="T15" fmla="*/ 2764 h 3487"/>
                <a:gd name="T16" fmla="*/ 2914 w 3232"/>
                <a:gd name="T17" fmla="*/ 2580 h 3487"/>
                <a:gd name="T18" fmla="*/ 3081 w 3232"/>
                <a:gd name="T19" fmla="*/ 2314 h 3487"/>
                <a:gd name="T20" fmla="*/ 349 w 3232"/>
                <a:gd name="T21" fmla="*/ 1934 h 3487"/>
                <a:gd name="T22" fmla="*/ 288 w 3232"/>
                <a:gd name="T23" fmla="*/ 2375 h 3487"/>
                <a:gd name="T24" fmla="*/ 287 w 3232"/>
                <a:gd name="T25" fmla="*/ 2576 h 3487"/>
                <a:gd name="T26" fmla="*/ 759 w 3232"/>
                <a:gd name="T27" fmla="*/ 2772 h 3487"/>
                <a:gd name="T28" fmla="*/ 688 w 3232"/>
                <a:gd name="T29" fmla="*/ 2175 h 3487"/>
                <a:gd name="T30" fmla="*/ 2554 w 3232"/>
                <a:gd name="T31" fmla="*/ 1936 h 3487"/>
                <a:gd name="T32" fmla="*/ 749 w 3232"/>
                <a:gd name="T33" fmla="*/ 1459 h 3487"/>
                <a:gd name="T34" fmla="*/ 739 w 3232"/>
                <a:gd name="T35" fmla="*/ 1841 h 3487"/>
                <a:gd name="T36" fmla="*/ 1084 w 3232"/>
                <a:gd name="T37" fmla="*/ 1199 h 3487"/>
                <a:gd name="T38" fmla="*/ 916 w 3232"/>
                <a:gd name="T39" fmla="*/ 2166 h 3487"/>
                <a:gd name="T40" fmla="*/ 1840 w 3232"/>
                <a:gd name="T41" fmla="*/ 2502 h 3487"/>
                <a:gd name="T42" fmla="*/ 2411 w 3232"/>
                <a:gd name="T43" fmla="*/ 1744 h 3487"/>
                <a:gd name="T44" fmla="*/ 1776 w 3232"/>
                <a:gd name="T45" fmla="*/ 954 h 3487"/>
                <a:gd name="T46" fmla="*/ 2187 w 3232"/>
                <a:gd name="T47" fmla="*/ 1006 h 3487"/>
                <a:gd name="T48" fmla="*/ 976 w 3232"/>
                <a:gd name="T49" fmla="*/ 1009 h 3487"/>
                <a:gd name="T50" fmla="*/ 1157 w 3232"/>
                <a:gd name="T51" fmla="*/ 749 h 3487"/>
                <a:gd name="T52" fmla="*/ 2522 w 3232"/>
                <a:gd name="T53" fmla="*/ 1241 h 3487"/>
                <a:gd name="T54" fmla="*/ 3054 w 3232"/>
                <a:gd name="T55" fmla="*/ 1325 h 3487"/>
                <a:gd name="T56" fmla="*/ 2981 w 3232"/>
                <a:gd name="T57" fmla="*/ 877 h 3487"/>
                <a:gd name="T58" fmla="*/ 2470 w 3232"/>
                <a:gd name="T59" fmla="*/ 714 h 3487"/>
                <a:gd name="T60" fmla="*/ 349 w 3232"/>
                <a:gd name="T61" fmla="*/ 846 h 3487"/>
                <a:gd name="T62" fmla="*/ 229 w 3232"/>
                <a:gd name="T63" fmla="*/ 1270 h 3487"/>
                <a:gd name="T64" fmla="*/ 687 w 3232"/>
                <a:gd name="T65" fmla="*/ 1313 h 3487"/>
                <a:gd name="T66" fmla="*/ 1649 w 3232"/>
                <a:gd name="T67" fmla="*/ 149 h 3487"/>
                <a:gd name="T68" fmla="*/ 1336 w 3232"/>
                <a:gd name="T69" fmla="*/ 362 h 3487"/>
                <a:gd name="T70" fmla="*/ 1229 w 3232"/>
                <a:gd name="T71" fmla="*/ 611 h 3487"/>
                <a:gd name="T72" fmla="*/ 2133 w 3232"/>
                <a:gd name="T73" fmla="*/ 525 h 3487"/>
                <a:gd name="T74" fmla="*/ 1699 w 3232"/>
                <a:gd name="T75" fmla="*/ 152 h 3487"/>
                <a:gd name="T76" fmla="*/ 2076 w 3232"/>
                <a:gd name="T77" fmla="*/ 199 h 3487"/>
                <a:gd name="T78" fmla="*/ 2617 w 3232"/>
                <a:gd name="T79" fmla="*/ 573 h 3487"/>
                <a:gd name="T80" fmla="*/ 3133 w 3232"/>
                <a:gd name="T81" fmla="*/ 827 h 3487"/>
                <a:gd name="T82" fmla="*/ 3195 w 3232"/>
                <a:gd name="T83" fmla="*/ 1375 h 3487"/>
                <a:gd name="T84" fmla="*/ 3121 w 3232"/>
                <a:gd name="T85" fmla="*/ 1933 h 3487"/>
                <a:gd name="T86" fmla="*/ 3206 w 3232"/>
                <a:gd name="T87" fmla="*/ 2517 h 3487"/>
                <a:gd name="T88" fmla="*/ 3067 w 3232"/>
                <a:gd name="T89" fmla="*/ 2811 h 3487"/>
                <a:gd name="T90" fmla="*/ 2750 w 3232"/>
                <a:gd name="T91" fmla="*/ 2891 h 3487"/>
                <a:gd name="T92" fmla="*/ 2168 w 3232"/>
                <a:gd name="T93" fmla="*/ 3183 h 3487"/>
                <a:gd name="T94" fmla="*/ 1649 w 3232"/>
                <a:gd name="T95" fmla="*/ 3487 h 3487"/>
                <a:gd name="T96" fmla="*/ 1129 w 3232"/>
                <a:gd name="T97" fmla="*/ 3183 h 3487"/>
                <a:gd name="T98" fmla="*/ 546 w 3232"/>
                <a:gd name="T99" fmla="*/ 2891 h 3487"/>
                <a:gd name="T100" fmla="*/ 124 w 3232"/>
                <a:gd name="T101" fmla="*/ 2593 h 3487"/>
                <a:gd name="T102" fmla="*/ 8 w 3232"/>
                <a:gd name="T103" fmla="*/ 2381 h 3487"/>
                <a:gd name="T104" fmla="*/ 200 w 3232"/>
                <a:gd name="T105" fmla="*/ 1888 h 3487"/>
                <a:gd name="T106" fmla="*/ 85 w 3232"/>
                <a:gd name="T107" fmla="*/ 1312 h 3487"/>
                <a:gd name="T108" fmla="*/ 196 w 3232"/>
                <a:gd name="T109" fmla="*/ 787 h 3487"/>
                <a:gd name="T110" fmla="*/ 751 w 3232"/>
                <a:gd name="T111" fmla="*/ 566 h 3487"/>
                <a:gd name="T112" fmla="*/ 1044 w 3232"/>
                <a:gd name="T113" fmla="*/ 302 h 3487"/>
                <a:gd name="T114" fmla="*/ 1278 w 3232"/>
                <a:gd name="T115" fmla="*/ 149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32" h="3487">
                  <a:moveTo>
                    <a:pt x="1648" y="2748"/>
                  </a:moveTo>
                  <a:lnTo>
                    <a:pt x="1542" y="2786"/>
                  </a:lnTo>
                  <a:lnTo>
                    <a:pt x="1437" y="2821"/>
                  </a:lnTo>
                  <a:lnTo>
                    <a:pt x="1332" y="2851"/>
                  </a:lnTo>
                  <a:lnTo>
                    <a:pt x="1229" y="2875"/>
                  </a:lnTo>
                  <a:lnTo>
                    <a:pt x="1127" y="2895"/>
                  </a:lnTo>
                  <a:lnTo>
                    <a:pt x="1163" y="2961"/>
                  </a:lnTo>
                  <a:lnTo>
                    <a:pt x="1201" y="3022"/>
                  </a:lnTo>
                  <a:lnTo>
                    <a:pt x="1239" y="3079"/>
                  </a:lnTo>
                  <a:lnTo>
                    <a:pt x="1280" y="3131"/>
                  </a:lnTo>
                  <a:lnTo>
                    <a:pt x="1321" y="3177"/>
                  </a:lnTo>
                  <a:lnTo>
                    <a:pt x="1365" y="3219"/>
                  </a:lnTo>
                  <a:lnTo>
                    <a:pt x="1409" y="3253"/>
                  </a:lnTo>
                  <a:lnTo>
                    <a:pt x="1456" y="3283"/>
                  </a:lnTo>
                  <a:lnTo>
                    <a:pt x="1503" y="3307"/>
                  </a:lnTo>
                  <a:lnTo>
                    <a:pt x="1550" y="3324"/>
                  </a:lnTo>
                  <a:lnTo>
                    <a:pt x="1599" y="3335"/>
                  </a:lnTo>
                  <a:lnTo>
                    <a:pt x="1649" y="3338"/>
                  </a:lnTo>
                  <a:lnTo>
                    <a:pt x="1699" y="3335"/>
                  </a:lnTo>
                  <a:lnTo>
                    <a:pt x="1746" y="3324"/>
                  </a:lnTo>
                  <a:lnTo>
                    <a:pt x="1795" y="3307"/>
                  </a:lnTo>
                  <a:lnTo>
                    <a:pt x="1842" y="3283"/>
                  </a:lnTo>
                  <a:lnTo>
                    <a:pt x="1887" y="3253"/>
                  </a:lnTo>
                  <a:lnTo>
                    <a:pt x="1932" y="3219"/>
                  </a:lnTo>
                  <a:lnTo>
                    <a:pt x="1975" y="3177"/>
                  </a:lnTo>
                  <a:lnTo>
                    <a:pt x="2018" y="3131"/>
                  </a:lnTo>
                  <a:lnTo>
                    <a:pt x="2058" y="3079"/>
                  </a:lnTo>
                  <a:lnTo>
                    <a:pt x="2096" y="3022"/>
                  </a:lnTo>
                  <a:lnTo>
                    <a:pt x="2133" y="2961"/>
                  </a:lnTo>
                  <a:lnTo>
                    <a:pt x="2169" y="2895"/>
                  </a:lnTo>
                  <a:lnTo>
                    <a:pt x="2067" y="2875"/>
                  </a:lnTo>
                  <a:lnTo>
                    <a:pt x="1965" y="2851"/>
                  </a:lnTo>
                  <a:lnTo>
                    <a:pt x="1860" y="2821"/>
                  </a:lnTo>
                  <a:lnTo>
                    <a:pt x="1754" y="2787"/>
                  </a:lnTo>
                  <a:lnTo>
                    <a:pt x="1648" y="2748"/>
                  </a:lnTo>
                  <a:close/>
                  <a:moveTo>
                    <a:pt x="2344" y="2378"/>
                  </a:moveTo>
                  <a:lnTo>
                    <a:pt x="2267" y="2430"/>
                  </a:lnTo>
                  <a:lnTo>
                    <a:pt x="2186" y="2481"/>
                  </a:lnTo>
                  <a:lnTo>
                    <a:pt x="2104" y="2531"/>
                  </a:lnTo>
                  <a:lnTo>
                    <a:pt x="2020" y="2577"/>
                  </a:lnTo>
                  <a:lnTo>
                    <a:pt x="1934" y="2621"/>
                  </a:lnTo>
                  <a:lnTo>
                    <a:pt x="1849" y="2662"/>
                  </a:lnTo>
                  <a:lnTo>
                    <a:pt x="1948" y="2691"/>
                  </a:lnTo>
                  <a:lnTo>
                    <a:pt x="2044" y="2718"/>
                  </a:lnTo>
                  <a:lnTo>
                    <a:pt x="2139" y="2738"/>
                  </a:lnTo>
                  <a:lnTo>
                    <a:pt x="2233" y="2754"/>
                  </a:lnTo>
                  <a:lnTo>
                    <a:pt x="2265" y="2666"/>
                  </a:lnTo>
                  <a:lnTo>
                    <a:pt x="2295" y="2574"/>
                  </a:lnTo>
                  <a:lnTo>
                    <a:pt x="2322" y="2477"/>
                  </a:lnTo>
                  <a:lnTo>
                    <a:pt x="2344" y="2378"/>
                  </a:lnTo>
                  <a:close/>
                  <a:moveTo>
                    <a:pt x="953" y="2378"/>
                  </a:moveTo>
                  <a:lnTo>
                    <a:pt x="976" y="2477"/>
                  </a:lnTo>
                  <a:lnTo>
                    <a:pt x="1001" y="2574"/>
                  </a:lnTo>
                  <a:lnTo>
                    <a:pt x="1031" y="2666"/>
                  </a:lnTo>
                  <a:lnTo>
                    <a:pt x="1064" y="2754"/>
                  </a:lnTo>
                  <a:lnTo>
                    <a:pt x="1157" y="2738"/>
                  </a:lnTo>
                  <a:lnTo>
                    <a:pt x="1252" y="2718"/>
                  </a:lnTo>
                  <a:lnTo>
                    <a:pt x="1349" y="2691"/>
                  </a:lnTo>
                  <a:lnTo>
                    <a:pt x="1447" y="2662"/>
                  </a:lnTo>
                  <a:lnTo>
                    <a:pt x="1363" y="2621"/>
                  </a:lnTo>
                  <a:lnTo>
                    <a:pt x="1277" y="2577"/>
                  </a:lnTo>
                  <a:lnTo>
                    <a:pt x="1192" y="2531"/>
                  </a:lnTo>
                  <a:lnTo>
                    <a:pt x="1110" y="2481"/>
                  </a:lnTo>
                  <a:lnTo>
                    <a:pt x="1030" y="2430"/>
                  </a:lnTo>
                  <a:lnTo>
                    <a:pt x="953" y="2378"/>
                  </a:lnTo>
                  <a:close/>
                  <a:moveTo>
                    <a:pt x="2908" y="1869"/>
                  </a:moveTo>
                  <a:lnTo>
                    <a:pt x="2841" y="1947"/>
                  </a:lnTo>
                  <a:lnTo>
                    <a:pt x="2769" y="2025"/>
                  </a:lnTo>
                  <a:lnTo>
                    <a:pt x="2691" y="2101"/>
                  </a:lnTo>
                  <a:lnTo>
                    <a:pt x="2609" y="2175"/>
                  </a:lnTo>
                  <a:lnTo>
                    <a:pt x="2522" y="2246"/>
                  </a:lnTo>
                  <a:lnTo>
                    <a:pt x="2503" y="2358"/>
                  </a:lnTo>
                  <a:lnTo>
                    <a:pt x="2480" y="2468"/>
                  </a:lnTo>
                  <a:lnTo>
                    <a:pt x="2453" y="2573"/>
                  </a:lnTo>
                  <a:lnTo>
                    <a:pt x="2422" y="2673"/>
                  </a:lnTo>
                  <a:lnTo>
                    <a:pt x="2388" y="2770"/>
                  </a:lnTo>
                  <a:lnTo>
                    <a:pt x="2430" y="2772"/>
                  </a:lnTo>
                  <a:lnTo>
                    <a:pt x="2470" y="2773"/>
                  </a:lnTo>
                  <a:lnTo>
                    <a:pt x="2543" y="2771"/>
                  </a:lnTo>
                  <a:lnTo>
                    <a:pt x="2613" y="2764"/>
                  </a:lnTo>
                  <a:lnTo>
                    <a:pt x="2678" y="2755"/>
                  </a:lnTo>
                  <a:lnTo>
                    <a:pt x="2738" y="2740"/>
                  </a:lnTo>
                  <a:lnTo>
                    <a:pt x="2794" y="2722"/>
                  </a:lnTo>
                  <a:lnTo>
                    <a:pt x="2798" y="2693"/>
                  </a:lnTo>
                  <a:lnTo>
                    <a:pt x="2807" y="2666"/>
                  </a:lnTo>
                  <a:lnTo>
                    <a:pt x="2822" y="2642"/>
                  </a:lnTo>
                  <a:lnTo>
                    <a:pt x="2840" y="2621"/>
                  </a:lnTo>
                  <a:lnTo>
                    <a:pt x="2861" y="2603"/>
                  </a:lnTo>
                  <a:lnTo>
                    <a:pt x="2886" y="2589"/>
                  </a:lnTo>
                  <a:lnTo>
                    <a:pt x="2914" y="2580"/>
                  </a:lnTo>
                  <a:lnTo>
                    <a:pt x="2944" y="2578"/>
                  </a:lnTo>
                  <a:lnTo>
                    <a:pt x="2972" y="2581"/>
                  </a:lnTo>
                  <a:lnTo>
                    <a:pt x="2999" y="2589"/>
                  </a:lnTo>
                  <a:lnTo>
                    <a:pt x="3017" y="2566"/>
                  </a:lnTo>
                  <a:lnTo>
                    <a:pt x="3033" y="2540"/>
                  </a:lnTo>
                  <a:lnTo>
                    <a:pt x="3053" y="2500"/>
                  </a:lnTo>
                  <a:lnTo>
                    <a:pt x="3068" y="2457"/>
                  </a:lnTo>
                  <a:lnTo>
                    <a:pt x="3077" y="2411"/>
                  </a:lnTo>
                  <a:lnTo>
                    <a:pt x="3082" y="2363"/>
                  </a:lnTo>
                  <a:lnTo>
                    <a:pt x="3081" y="2314"/>
                  </a:lnTo>
                  <a:lnTo>
                    <a:pt x="3076" y="2262"/>
                  </a:lnTo>
                  <a:lnTo>
                    <a:pt x="3066" y="2209"/>
                  </a:lnTo>
                  <a:lnTo>
                    <a:pt x="3050" y="2156"/>
                  </a:lnTo>
                  <a:lnTo>
                    <a:pt x="3031" y="2100"/>
                  </a:lnTo>
                  <a:lnTo>
                    <a:pt x="3006" y="2044"/>
                  </a:lnTo>
                  <a:lnTo>
                    <a:pt x="2978" y="1987"/>
                  </a:lnTo>
                  <a:lnTo>
                    <a:pt x="2945" y="1928"/>
                  </a:lnTo>
                  <a:lnTo>
                    <a:pt x="2908" y="1869"/>
                  </a:lnTo>
                  <a:close/>
                  <a:moveTo>
                    <a:pt x="389" y="1869"/>
                  </a:moveTo>
                  <a:lnTo>
                    <a:pt x="349" y="1934"/>
                  </a:lnTo>
                  <a:lnTo>
                    <a:pt x="313" y="1998"/>
                  </a:lnTo>
                  <a:lnTo>
                    <a:pt x="283" y="2061"/>
                  </a:lnTo>
                  <a:lnTo>
                    <a:pt x="259" y="2123"/>
                  </a:lnTo>
                  <a:lnTo>
                    <a:pt x="239" y="2183"/>
                  </a:lnTo>
                  <a:lnTo>
                    <a:pt x="226" y="2242"/>
                  </a:lnTo>
                  <a:lnTo>
                    <a:pt x="218" y="2299"/>
                  </a:lnTo>
                  <a:lnTo>
                    <a:pt x="239" y="2313"/>
                  </a:lnTo>
                  <a:lnTo>
                    <a:pt x="260" y="2331"/>
                  </a:lnTo>
                  <a:lnTo>
                    <a:pt x="276" y="2352"/>
                  </a:lnTo>
                  <a:lnTo>
                    <a:pt x="288" y="2375"/>
                  </a:lnTo>
                  <a:lnTo>
                    <a:pt x="296" y="2402"/>
                  </a:lnTo>
                  <a:lnTo>
                    <a:pt x="298" y="2429"/>
                  </a:lnTo>
                  <a:lnTo>
                    <a:pt x="296" y="2457"/>
                  </a:lnTo>
                  <a:lnTo>
                    <a:pt x="287" y="2483"/>
                  </a:lnTo>
                  <a:lnTo>
                    <a:pt x="274" y="2507"/>
                  </a:lnTo>
                  <a:lnTo>
                    <a:pt x="257" y="2529"/>
                  </a:lnTo>
                  <a:lnTo>
                    <a:pt x="260" y="2533"/>
                  </a:lnTo>
                  <a:lnTo>
                    <a:pt x="262" y="2537"/>
                  </a:lnTo>
                  <a:lnTo>
                    <a:pt x="264" y="2540"/>
                  </a:lnTo>
                  <a:lnTo>
                    <a:pt x="287" y="2576"/>
                  </a:lnTo>
                  <a:lnTo>
                    <a:pt x="316" y="2610"/>
                  </a:lnTo>
                  <a:lnTo>
                    <a:pt x="349" y="2640"/>
                  </a:lnTo>
                  <a:lnTo>
                    <a:pt x="387" y="2667"/>
                  </a:lnTo>
                  <a:lnTo>
                    <a:pt x="428" y="2691"/>
                  </a:lnTo>
                  <a:lnTo>
                    <a:pt x="474" y="2712"/>
                  </a:lnTo>
                  <a:lnTo>
                    <a:pt x="523" y="2731"/>
                  </a:lnTo>
                  <a:lnTo>
                    <a:pt x="576" y="2746"/>
                  </a:lnTo>
                  <a:lnTo>
                    <a:pt x="634" y="2758"/>
                  </a:lnTo>
                  <a:lnTo>
                    <a:pt x="695" y="2766"/>
                  </a:lnTo>
                  <a:lnTo>
                    <a:pt x="759" y="2772"/>
                  </a:lnTo>
                  <a:lnTo>
                    <a:pt x="827" y="2773"/>
                  </a:lnTo>
                  <a:lnTo>
                    <a:pt x="853" y="2773"/>
                  </a:lnTo>
                  <a:lnTo>
                    <a:pt x="881" y="2771"/>
                  </a:lnTo>
                  <a:lnTo>
                    <a:pt x="908" y="2768"/>
                  </a:lnTo>
                  <a:lnTo>
                    <a:pt x="874" y="2673"/>
                  </a:lnTo>
                  <a:lnTo>
                    <a:pt x="843" y="2573"/>
                  </a:lnTo>
                  <a:lnTo>
                    <a:pt x="817" y="2467"/>
                  </a:lnTo>
                  <a:lnTo>
                    <a:pt x="794" y="2358"/>
                  </a:lnTo>
                  <a:lnTo>
                    <a:pt x="775" y="2246"/>
                  </a:lnTo>
                  <a:lnTo>
                    <a:pt x="688" y="2175"/>
                  </a:lnTo>
                  <a:lnTo>
                    <a:pt x="606" y="2101"/>
                  </a:lnTo>
                  <a:lnTo>
                    <a:pt x="529" y="2025"/>
                  </a:lnTo>
                  <a:lnTo>
                    <a:pt x="456" y="1947"/>
                  </a:lnTo>
                  <a:lnTo>
                    <a:pt x="389" y="1869"/>
                  </a:lnTo>
                  <a:close/>
                  <a:moveTo>
                    <a:pt x="2547" y="1459"/>
                  </a:moveTo>
                  <a:lnTo>
                    <a:pt x="2554" y="1552"/>
                  </a:lnTo>
                  <a:lnTo>
                    <a:pt x="2558" y="1647"/>
                  </a:lnTo>
                  <a:lnTo>
                    <a:pt x="2559" y="1744"/>
                  </a:lnTo>
                  <a:lnTo>
                    <a:pt x="2558" y="1841"/>
                  </a:lnTo>
                  <a:lnTo>
                    <a:pt x="2554" y="1936"/>
                  </a:lnTo>
                  <a:lnTo>
                    <a:pt x="2547" y="2030"/>
                  </a:lnTo>
                  <a:lnTo>
                    <a:pt x="2622" y="1960"/>
                  </a:lnTo>
                  <a:lnTo>
                    <a:pt x="2691" y="1889"/>
                  </a:lnTo>
                  <a:lnTo>
                    <a:pt x="2757" y="1817"/>
                  </a:lnTo>
                  <a:lnTo>
                    <a:pt x="2818" y="1744"/>
                  </a:lnTo>
                  <a:lnTo>
                    <a:pt x="2758" y="1672"/>
                  </a:lnTo>
                  <a:lnTo>
                    <a:pt x="2693" y="1601"/>
                  </a:lnTo>
                  <a:lnTo>
                    <a:pt x="2623" y="1530"/>
                  </a:lnTo>
                  <a:lnTo>
                    <a:pt x="2547" y="1459"/>
                  </a:lnTo>
                  <a:close/>
                  <a:moveTo>
                    <a:pt x="749" y="1459"/>
                  </a:moveTo>
                  <a:lnTo>
                    <a:pt x="674" y="1530"/>
                  </a:lnTo>
                  <a:lnTo>
                    <a:pt x="604" y="1601"/>
                  </a:lnTo>
                  <a:lnTo>
                    <a:pt x="538" y="1673"/>
                  </a:lnTo>
                  <a:lnTo>
                    <a:pt x="479" y="1745"/>
                  </a:lnTo>
                  <a:lnTo>
                    <a:pt x="539" y="1817"/>
                  </a:lnTo>
                  <a:lnTo>
                    <a:pt x="605" y="1889"/>
                  </a:lnTo>
                  <a:lnTo>
                    <a:pt x="675" y="1960"/>
                  </a:lnTo>
                  <a:lnTo>
                    <a:pt x="749" y="2030"/>
                  </a:lnTo>
                  <a:lnTo>
                    <a:pt x="743" y="1937"/>
                  </a:lnTo>
                  <a:lnTo>
                    <a:pt x="739" y="1841"/>
                  </a:lnTo>
                  <a:lnTo>
                    <a:pt x="738" y="1744"/>
                  </a:lnTo>
                  <a:lnTo>
                    <a:pt x="739" y="1647"/>
                  </a:lnTo>
                  <a:lnTo>
                    <a:pt x="743" y="1552"/>
                  </a:lnTo>
                  <a:lnTo>
                    <a:pt x="749" y="1459"/>
                  </a:lnTo>
                  <a:close/>
                  <a:moveTo>
                    <a:pt x="1648" y="899"/>
                  </a:moveTo>
                  <a:lnTo>
                    <a:pt x="1521" y="954"/>
                  </a:lnTo>
                  <a:lnTo>
                    <a:pt x="1393" y="1017"/>
                  </a:lnTo>
                  <a:lnTo>
                    <a:pt x="1267" y="1085"/>
                  </a:lnTo>
                  <a:lnTo>
                    <a:pt x="1174" y="1141"/>
                  </a:lnTo>
                  <a:lnTo>
                    <a:pt x="1084" y="1199"/>
                  </a:lnTo>
                  <a:lnTo>
                    <a:pt x="998" y="1260"/>
                  </a:lnTo>
                  <a:lnTo>
                    <a:pt x="916" y="1321"/>
                  </a:lnTo>
                  <a:lnTo>
                    <a:pt x="903" y="1424"/>
                  </a:lnTo>
                  <a:lnTo>
                    <a:pt x="893" y="1529"/>
                  </a:lnTo>
                  <a:lnTo>
                    <a:pt x="888" y="1635"/>
                  </a:lnTo>
                  <a:lnTo>
                    <a:pt x="886" y="1744"/>
                  </a:lnTo>
                  <a:lnTo>
                    <a:pt x="888" y="1852"/>
                  </a:lnTo>
                  <a:lnTo>
                    <a:pt x="893" y="1959"/>
                  </a:lnTo>
                  <a:lnTo>
                    <a:pt x="903" y="2064"/>
                  </a:lnTo>
                  <a:lnTo>
                    <a:pt x="916" y="2166"/>
                  </a:lnTo>
                  <a:lnTo>
                    <a:pt x="999" y="2229"/>
                  </a:lnTo>
                  <a:lnTo>
                    <a:pt x="1085" y="2289"/>
                  </a:lnTo>
                  <a:lnTo>
                    <a:pt x="1175" y="2346"/>
                  </a:lnTo>
                  <a:lnTo>
                    <a:pt x="1267" y="2402"/>
                  </a:lnTo>
                  <a:lnTo>
                    <a:pt x="1362" y="2454"/>
                  </a:lnTo>
                  <a:lnTo>
                    <a:pt x="1457" y="2502"/>
                  </a:lnTo>
                  <a:lnTo>
                    <a:pt x="1552" y="2547"/>
                  </a:lnTo>
                  <a:lnTo>
                    <a:pt x="1648" y="2588"/>
                  </a:lnTo>
                  <a:lnTo>
                    <a:pt x="1744" y="2547"/>
                  </a:lnTo>
                  <a:lnTo>
                    <a:pt x="1840" y="2502"/>
                  </a:lnTo>
                  <a:lnTo>
                    <a:pt x="1935" y="2454"/>
                  </a:lnTo>
                  <a:lnTo>
                    <a:pt x="2029" y="2402"/>
                  </a:lnTo>
                  <a:lnTo>
                    <a:pt x="2122" y="2346"/>
                  </a:lnTo>
                  <a:lnTo>
                    <a:pt x="2211" y="2288"/>
                  </a:lnTo>
                  <a:lnTo>
                    <a:pt x="2297" y="2229"/>
                  </a:lnTo>
                  <a:lnTo>
                    <a:pt x="2381" y="2166"/>
                  </a:lnTo>
                  <a:lnTo>
                    <a:pt x="2394" y="2064"/>
                  </a:lnTo>
                  <a:lnTo>
                    <a:pt x="2403" y="1959"/>
                  </a:lnTo>
                  <a:lnTo>
                    <a:pt x="2409" y="1852"/>
                  </a:lnTo>
                  <a:lnTo>
                    <a:pt x="2411" y="1744"/>
                  </a:lnTo>
                  <a:lnTo>
                    <a:pt x="2409" y="1635"/>
                  </a:lnTo>
                  <a:lnTo>
                    <a:pt x="2403" y="1528"/>
                  </a:lnTo>
                  <a:lnTo>
                    <a:pt x="2394" y="1423"/>
                  </a:lnTo>
                  <a:lnTo>
                    <a:pt x="2381" y="1321"/>
                  </a:lnTo>
                  <a:lnTo>
                    <a:pt x="2298" y="1260"/>
                  </a:lnTo>
                  <a:lnTo>
                    <a:pt x="2213" y="1199"/>
                  </a:lnTo>
                  <a:lnTo>
                    <a:pt x="2122" y="1141"/>
                  </a:lnTo>
                  <a:lnTo>
                    <a:pt x="2029" y="1085"/>
                  </a:lnTo>
                  <a:lnTo>
                    <a:pt x="1903" y="1017"/>
                  </a:lnTo>
                  <a:lnTo>
                    <a:pt x="1776" y="954"/>
                  </a:lnTo>
                  <a:lnTo>
                    <a:pt x="1648" y="899"/>
                  </a:lnTo>
                  <a:close/>
                  <a:moveTo>
                    <a:pt x="2233" y="733"/>
                  </a:moveTo>
                  <a:lnTo>
                    <a:pt x="2139" y="749"/>
                  </a:lnTo>
                  <a:lnTo>
                    <a:pt x="2044" y="769"/>
                  </a:lnTo>
                  <a:lnTo>
                    <a:pt x="1948" y="795"/>
                  </a:lnTo>
                  <a:lnTo>
                    <a:pt x="1849" y="824"/>
                  </a:lnTo>
                  <a:lnTo>
                    <a:pt x="1934" y="865"/>
                  </a:lnTo>
                  <a:lnTo>
                    <a:pt x="2020" y="910"/>
                  </a:lnTo>
                  <a:lnTo>
                    <a:pt x="2104" y="956"/>
                  </a:lnTo>
                  <a:lnTo>
                    <a:pt x="2187" y="1006"/>
                  </a:lnTo>
                  <a:lnTo>
                    <a:pt x="2267" y="1057"/>
                  </a:lnTo>
                  <a:lnTo>
                    <a:pt x="2344" y="1110"/>
                  </a:lnTo>
                  <a:lnTo>
                    <a:pt x="2322" y="1009"/>
                  </a:lnTo>
                  <a:lnTo>
                    <a:pt x="2295" y="913"/>
                  </a:lnTo>
                  <a:lnTo>
                    <a:pt x="2265" y="821"/>
                  </a:lnTo>
                  <a:lnTo>
                    <a:pt x="2233" y="733"/>
                  </a:lnTo>
                  <a:close/>
                  <a:moveTo>
                    <a:pt x="1064" y="733"/>
                  </a:moveTo>
                  <a:lnTo>
                    <a:pt x="1031" y="821"/>
                  </a:lnTo>
                  <a:lnTo>
                    <a:pt x="1001" y="913"/>
                  </a:lnTo>
                  <a:lnTo>
                    <a:pt x="976" y="1009"/>
                  </a:lnTo>
                  <a:lnTo>
                    <a:pt x="953" y="1110"/>
                  </a:lnTo>
                  <a:lnTo>
                    <a:pt x="1030" y="1057"/>
                  </a:lnTo>
                  <a:lnTo>
                    <a:pt x="1109" y="1006"/>
                  </a:lnTo>
                  <a:lnTo>
                    <a:pt x="1192" y="956"/>
                  </a:lnTo>
                  <a:lnTo>
                    <a:pt x="1277" y="910"/>
                  </a:lnTo>
                  <a:lnTo>
                    <a:pt x="1363" y="866"/>
                  </a:lnTo>
                  <a:lnTo>
                    <a:pt x="1447" y="825"/>
                  </a:lnTo>
                  <a:lnTo>
                    <a:pt x="1349" y="795"/>
                  </a:lnTo>
                  <a:lnTo>
                    <a:pt x="1252" y="769"/>
                  </a:lnTo>
                  <a:lnTo>
                    <a:pt x="1157" y="749"/>
                  </a:lnTo>
                  <a:lnTo>
                    <a:pt x="1064" y="733"/>
                  </a:lnTo>
                  <a:close/>
                  <a:moveTo>
                    <a:pt x="2470" y="714"/>
                  </a:moveTo>
                  <a:lnTo>
                    <a:pt x="2444" y="714"/>
                  </a:lnTo>
                  <a:lnTo>
                    <a:pt x="2416" y="716"/>
                  </a:lnTo>
                  <a:lnTo>
                    <a:pt x="2388" y="717"/>
                  </a:lnTo>
                  <a:lnTo>
                    <a:pt x="2422" y="814"/>
                  </a:lnTo>
                  <a:lnTo>
                    <a:pt x="2453" y="914"/>
                  </a:lnTo>
                  <a:lnTo>
                    <a:pt x="2480" y="1019"/>
                  </a:lnTo>
                  <a:lnTo>
                    <a:pt x="2503" y="1127"/>
                  </a:lnTo>
                  <a:lnTo>
                    <a:pt x="2522" y="1241"/>
                  </a:lnTo>
                  <a:lnTo>
                    <a:pt x="2610" y="1313"/>
                  </a:lnTo>
                  <a:lnTo>
                    <a:pt x="2694" y="1387"/>
                  </a:lnTo>
                  <a:lnTo>
                    <a:pt x="2771" y="1463"/>
                  </a:lnTo>
                  <a:lnTo>
                    <a:pt x="2843" y="1541"/>
                  </a:lnTo>
                  <a:lnTo>
                    <a:pt x="2910" y="1618"/>
                  </a:lnTo>
                  <a:lnTo>
                    <a:pt x="2948" y="1556"/>
                  </a:lnTo>
                  <a:lnTo>
                    <a:pt x="2982" y="1496"/>
                  </a:lnTo>
                  <a:lnTo>
                    <a:pt x="3010" y="1438"/>
                  </a:lnTo>
                  <a:lnTo>
                    <a:pt x="3034" y="1380"/>
                  </a:lnTo>
                  <a:lnTo>
                    <a:pt x="3054" y="1325"/>
                  </a:lnTo>
                  <a:lnTo>
                    <a:pt x="3068" y="1270"/>
                  </a:lnTo>
                  <a:lnTo>
                    <a:pt x="3077" y="1218"/>
                  </a:lnTo>
                  <a:lnTo>
                    <a:pt x="3082" y="1168"/>
                  </a:lnTo>
                  <a:lnTo>
                    <a:pt x="3082" y="1119"/>
                  </a:lnTo>
                  <a:lnTo>
                    <a:pt x="3077" y="1073"/>
                  </a:lnTo>
                  <a:lnTo>
                    <a:pt x="3068" y="1028"/>
                  </a:lnTo>
                  <a:lnTo>
                    <a:pt x="3053" y="986"/>
                  </a:lnTo>
                  <a:lnTo>
                    <a:pt x="3033" y="947"/>
                  </a:lnTo>
                  <a:lnTo>
                    <a:pt x="3009" y="910"/>
                  </a:lnTo>
                  <a:lnTo>
                    <a:pt x="2981" y="877"/>
                  </a:lnTo>
                  <a:lnTo>
                    <a:pt x="2948" y="846"/>
                  </a:lnTo>
                  <a:lnTo>
                    <a:pt x="2910" y="819"/>
                  </a:lnTo>
                  <a:lnTo>
                    <a:pt x="2868" y="795"/>
                  </a:lnTo>
                  <a:lnTo>
                    <a:pt x="2823" y="773"/>
                  </a:lnTo>
                  <a:lnTo>
                    <a:pt x="2773" y="756"/>
                  </a:lnTo>
                  <a:lnTo>
                    <a:pt x="2720" y="741"/>
                  </a:lnTo>
                  <a:lnTo>
                    <a:pt x="2663" y="729"/>
                  </a:lnTo>
                  <a:lnTo>
                    <a:pt x="2601" y="721"/>
                  </a:lnTo>
                  <a:lnTo>
                    <a:pt x="2538" y="715"/>
                  </a:lnTo>
                  <a:lnTo>
                    <a:pt x="2470" y="714"/>
                  </a:lnTo>
                  <a:close/>
                  <a:moveTo>
                    <a:pt x="827" y="714"/>
                  </a:moveTo>
                  <a:lnTo>
                    <a:pt x="759" y="715"/>
                  </a:lnTo>
                  <a:lnTo>
                    <a:pt x="695" y="721"/>
                  </a:lnTo>
                  <a:lnTo>
                    <a:pt x="634" y="729"/>
                  </a:lnTo>
                  <a:lnTo>
                    <a:pt x="576" y="741"/>
                  </a:lnTo>
                  <a:lnTo>
                    <a:pt x="523" y="756"/>
                  </a:lnTo>
                  <a:lnTo>
                    <a:pt x="474" y="773"/>
                  </a:lnTo>
                  <a:lnTo>
                    <a:pt x="428" y="795"/>
                  </a:lnTo>
                  <a:lnTo>
                    <a:pt x="387" y="820"/>
                  </a:lnTo>
                  <a:lnTo>
                    <a:pt x="349" y="846"/>
                  </a:lnTo>
                  <a:lnTo>
                    <a:pt x="316" y="877"/>
                  </a:lnTo>
                  <a:lnTo>
                    <a:pt x="287" y="910"/>
                  </a:lnTo>
                  <a:lnTo>
                    <a:pt x="264" y="947"/>
                  </a:lnTo>
                  <a:lnTo>
                    <a:pt x="244" y="986"/>
                  </a:lnTo>
                  <a:lnTo>
                    <a:pt x="229" y="1028"/>
                  </a:lnTo>
                  <a:lnTo>
                    <a:pt x="219" y="1073"/>
                  </a:lnTo>
                  <a:lnTo>
                    <a:pt x="214" y="1119"/>
                  </a:lnTo>
                  <a:lnTo>
                    <a:pt x="214" y="1168"/>
                  </a:lnTo>
                  <a:lnTo>
                    <a:pt x="219" y="1218"/>
                  </a:lnTo>
                  <a:lnTo>
                    <a:pt x="229" y="1270"/>
                  </a:lnTo>
                  <a:lnTo>
                    <a:pt x="244" y="1325"/>
                  </a:lnTo>
                  <a:lnTo>
                    <a:pt x="263" y="1381"/>
                  </a:lnTo>
                  <a:lnTo>
                    <a:pt x="286" y="1438"/>
                  </a:lnTo>
                  <a:lnTo>
                    <a:pt x="315" y="1496"/>
                  </a:lnTo>
                  <a:lnTo>
                    <a:pt x="349" y="1556"/>
                  </a:lnTo>
                  <a:lnTo>
                    <a:pt x="387" y="1618"/>
                  </a:lnTo>
                  <a:lnTo>
                    <a:pt x="454" y="1541"/>
                  </a:lnTo>
                  <a:lnTo>
                    <a:pt x="526" y="1463"/>
                  </a:lnTo>
                  <a:lnTo>
                    <a:pt x="603" y="1388"/>
                  </a:lnTo>
                  <a:lnTo>
                    <a:pt x="687" y="1313"/>
                  </a:lnTo>
                  <a:lnTo>
                    <a:pt x="775" y="1241"/>
                  </a:lnTo>
                  <a:lnTo>
                    <a:pt x="794" y="1127"/>
                  </a:lnTo>
                  <a:lnTo>
                    <a:pt x="817" y="1019"/>
                  </a:lnTo>
                  <a:lnTo>
                    <a:pt x="843" y="914"/>
                  </a:lnTo>
                  <a:lnTo>
                    <a:pt x="874" y="814"/>
                  </a:lnTo>
                  <a:lnTo>
                    <a:pt x="908" y="717"/>
                  </a:lnTo>
                  <a:lnTo>
                    <a:pt x="881" y="716"/>
                  </a:lnTo>
                  <a:lnTo>
                    <a:pt x="853" y="714"/>
                  </a:lnTo>
                  <a:lnTo>
                    <a:pt x="827" y="714"/>
                  </a:lnTo>
                  <a:close/>
                  <a:moveTo>
                    <a:pt x="1649" y="149"/>
                  </a:moveTo>
                  <a:lnTo>
                    <a:pt x="1601" y="152"/>
                  </a:lnTo>
                  <a:lnTo>
                    <a:pt x="1553" y="163"/>
                  </a:lnTo>
                  <a:lnTo>
                    <a:pt x="1508" y="179"/>
                  </a:lnTo>
                  <a:lnTo>
                    <a:pt x="1462" y="201"/>
                  </a:lnTo>
                  <a:lnTo>
                    <a:pt x="1418" y="228"/>
                  </a:lnTo>
                  <a:lnTo>
                    <a:pt x="1374" y="261"/>
                  </a:lnTo>
                  <a:lnTo>
                    <a:pt x="1333" y="300"/>
                  </a:lnTo>
                  <a:lnTo>
                    <a:pt x="1337" y="316"/>
                  </a:lnTo>
                  <a:lnTo>
                    <a:pt x="1339" y="332"/>
                  </a:lnTo>
                  <a:lnTo>
                    <a:pt x="1336" y="362"/>
                  </a:lnTo>
                  <a:lnTo>
                    <a:pt x="1328" y="391"/>
                  </a:lnTo>
                  <a:lnTo>
                    <a:pt x="1314" y="416"/>
                  </a:lnTo>
                  <a:lnTo>
                    <a:pt x="1296" y="439"/>
                  </a:lnTo>
                  <a:lnTo>
                    <a:pt x="1274" y="456"/>
                  </a:lnTo>
                  <a:lnTo>
                    <a:pt x="1248" y="470"/>
                  </a:lnTo>
                  <a:lnTo>
                    <a:pt x="1220" y="479"/>
                  </a:lnTo>
                  <a:lnTo>
                    <a:pt x="1190" y="482"/>
                  </a:lnTo>
                  <a:lnTo>
                    <a:pt x="1158" y="535"/>
                  </a:lnTo>
                  <a:lnTo>
                    <a:pt x="1127" y="592"/>
                  </a:lnTo>
                  <a:lnTo>
                    <a:pt x="1229" y="611"/>
                  </a:lnTo>
                  <a:lnTo>
                    <a:pt x="1332" y="636"/>
                  </a:lnTo>
                  <a:lnTo>
                    <a:pt x="1437" y="665"/>
                  </a:lnTo>
                  <a:lnTo>
                    <a:pt x="1542" y="700"/>
                  </a:lnTo>
                  <a:lnTo>
                    <a:pt x="1648" y="739"/>
                  </a:lnTo>
                  <a:lnTo>
                    <a:pt x="1754" y="700"/>
                  </a:lnTo>
                  <a:lnTo>
                    <a:pt x="1860" y="665"/>
                  </a:lnTo>
                  <a:lnTo>
                    <a:pt x="1965" y="635"/>
                  </a:lnTo>
                  <a:lnTo>
                    <a:pt x="2067" y="611"/>
                  </a:lnTo>
                  <a:lnTo>
                    <a:pt x="2168" y="591"/>
                  </a:lnTo>
                  <a:lnTo>
                    <a:pt x="2133" y="525"/>
                  </a:lnTo>
                  <a:lnTo>
                    <a:pt x="2096" y="464"/>
                  </a:lnTo>
                  <a:lnTo>
                    <a:pt x="2058" y="408"/>
                  </a:lnTo>
                  <a:lnTo>
                    <a:pt x="2016" y="356"/>
                  </a:lnTo>
                  <a:lnTo>
                    <a:pt x="1975" y="310"/>
                  </a:lnTo>
                  <a:lnTo>
                    <a:pt x="1932" y="268"/>
                  </a:lnTo>
                  <a:lnTo>
                    <a:pt x="1887" y="232"/>
                  </a:lnTo>
                  <a:lnTo>
                    <a:pt x="1842" y="204"/>
                  </a:lnTo>
                  <a:lnTo>
                    <a:pt x="1795" y="180"/>
                  </a:lnTo>
                  <a:lnTo>
                    <a:pt x="1746" y="163"/>
                  </a:lnTo>
                  <a:lnTo>
                    <a:pt x="1699" y="152"/>
                  </a:lnTo>
                  <a:lnTo>
                    <a:pt x="1649" y="149"/>
                  </a:lnTo>
                  <a:close/>
                  <a:moveTo>
                    <a:pt x="1649" y="0"/>
                  </a:moveTo>
                  <a:lnTo>
                    <a:pt x="1706" y="3"/>
                  </a:lnTo>
                  <a:lnTo>
                    <a:pt x="1763" y="13"/>
                  </a:lnTo>
                  <a:lnTo>
                    <a:pt x="1818" y="30"/>
                  </a:lnTo>
                  <a:lnTo>
                    <a:pt x="1873" y="52"/>
                  </a:lnTo>
                  <a:lnTo>
                    <a:pt x="1926" y="80"/>
                  </a:lnTo>
                  <a:lnTo>
                    <a:pt x="1977" y="114"/>
                  </a:lnTo>
                  <a:lnTo>
                    <a:pt x="2028" y="154"/>
                  </a:lnTo>
                  <a:lnTo>
                    <a:pt x="2076" y="199"/>
                  </a:lnTo>
                  <a:lnTo>
                    <a:pt x="2122" y="249"/>
                  </a:lnTo>
                  <a:lnTo>
                    <a:pt x="2168" y="304"/>
                  </a:lnTo>
                  <a:lnTo>
                    <a:pt x="2210" y="365"/>
                  </a:lnTo>
                  <a:lnTo>
                    <a:pt x="2252" y="429"/>
                  </a:lnTo>
                  <a:lnTo>
                    <a:pt x="2290" y="498"/>
                  </a:lnTo>
                  <a:lnTo>
                    <a:pt x="2327" y="572"/>
                  </a:lnTo>
                  <a:lnTo>
                    <a:pt x="2400" y="566"/>
                  </a:lnTo>
                  <a:lnTo>
                    <a:pt x="2470" y="565"/>
                  </a:lnTo>
                  <a:lnTo>
                    <a:pt x="2545" y="566"/>
                  </a:lnTo>
                  <a:lnTo>
                    <a:pt x="2617" y="573"/>
                  </a:lnTo>
                  <a:lnTo>
                    <a:pt x="2686" y="582"/>
                  </a:lnTo>
                  <a:lnTo>
                    <a:pt x="2751" y="595"/>
                  </a:lnTo>
                  <a:lnTo>
                    <a:pt x="2812" y="612"/>
                  </a:lnTo>
                  <a:lnTo>
                    <a:pt x="2871" y="633"/>
                  </a:lnTo>
                  <a:lnTo>
                    <a:pt x="2925" y="656"/>
                  </a:lnTo>
                  <a:lnTo>
                    <a:pt x="2974" y="684"/>
                  </a:lnTo>
                  <a:lnTo>
                    <a:pt x="3021" y="715"/>
                  </a:lnTo>
                  <a:lnTo>
                    <a:pt x="3062" y="749"/>
                  </a:lnTo>
                  <a:lnTo>
                    <a:pt x="3100" y="787"/>
                  </a:lnTo>
                  <a:lnTo>
                    <a:pt x="3133" y="827"/>
                  </a:lnTo>
                  <a:lnTo>
                    <a:pt x="3163" y="872"/>
                  </a:lnTo>
                  <a:lnTo>
                    <a:pt x="3187" y="919"/>
                  </a:lnTo>
                  <a:lnTo>
                    <a:pt x="3206" y="970"/>
                  </a:lnTo>
                  <a:lnTo>
                    <a:pt x="3220" y="1022"/>
                  </a:lnTo>
                  <a:lnTo>
                    <a:pt x="3229" y="1077"/>
                  </a:lnTo>
                  <a:lnTo>
                    <a:pt x="3232" y="1133"/>
                  </a:lnTo>
                  <a:lnTo>
                    <a:pt x="3231" y="1191"/>
                  </a:lnTo>
                  <a:lnTo>
                    <a:pt x="3223" y="1251"/>
                  </a:lnTo>
                  <a:lnTo>
                    <a:pt x="3212" y="1312"/>
                  </a:lnTo>
                  <a:lnTo>
                    <a:pt x="3195" y="1375"/>
                  </a:lnTo>
                  <a:lnTo>
                    <a:pt x="3171" y="1439"/>
                  </a:lnTo>
                  <a:lnTo>
                    <a:pt x="3145" y="1504"/>
                  </a:lnTo>
                  <a:lnTo>
                    <a:pt x="3112" y="1570"/>
                  </a:lnTo>
                  <a:lnTo>
                    <a:pt x="3075" y="1638"/>
                  </a:lnTo>
                  <a:lnTo>
                    <a:pt x="3033" y="1705"/>
                  </a:lnTo>
                  <a:lnTo>
                    <a:pt x="3019" y="1723"/>
                  </a:lnTo>
                  <a:lnTo>
                    <a:pt x="3005" y="1742"/>
                  </a:lnTo>
                  <a:lnTo>
                    <a:pt x="3048" y="1806"/>
                  </a:lnTo>
                  <a:lnTo>
                    <a:pt x="3086" y="1869"/>
                  </a:lnTo>
                  <a:lnTo>
                    <a:pt x="3121" y="1933"/>
                  </a:lnTo>
                  <a:lnTo>
                    <a:pt x="3150" y="1996"/>
                  </a:lnTo>
                  <a:lnTo>
                    <a:pt x="3176" y="2058"/>
                  </a:lnTo>
                  <a:lnTo>
                    <a:pt x="3196" y="2120"/>
                  </a:lnTo>
                  <a:lnTo>
                    <a:pt x="3212" y="2181"/>
                  </a:lnTo>
                  <a:lnTo>
                    <a:pt x="3223" y="2240"/>
                  </a:lnTo>
                  <a:lnTo>
                    <a:pt x="3230" y="2298"/>
                  </a:lnTo>
                  <a:lnTo>
                    <a:pt x="3232" y="2355"/>
                  </a:lnTo>
                  <a:lnTo>
                    <a:pt x="3229" y="2411"/>
                  </a:lnTo>
                  <a:lnTo>
                    <a:pt x="3220" y="2465"/>
                  </a:lnTo>
                  <a:lnTo>
                    <a:pt x="3206" y="2517"/>
                  </a:lnTo>
                  <a:lnTo>
                    <a:pt x="3187" y="2567"/>
                  </a:lnTo>
                  <a:lnTo>
                    <a:pt x="3163" y="2615"/>
                  </a:lnTo>
                  <a:lnTo>
                    <a:pt x="3141" y="2648"/>
                  </a:lnTo>
                  <a:lnTo>
                    <a:pt x="3116" y="2680"/>
                  </a:lnTo>
                  <a:lnTo>
                    <a:pt x="3089" y="2709"/>
                  </a:lnTo>
                  <a:lnTo>
                    <a:pt x="3091" y="2719"/>
                  </a:lnTo>
                  <a:lnTo>
                    <a:pt x="3092" y="2727"/>
                  </a:lnTo>
                  <a:lnTo>
                    <a:pt x="3089" y="2757"/>
                  </a:lnTo>
                  <a:lnTo>
                    <a:pt x="3080" y="2785"/>
                  </a:lnTo>
                  <a:lnTo>
                    <a:pt x="3067" y="2811"/>
                  </a:lnTo>
                  <a:lnTo>
                    <a:pt x="3049" y="2833"/>
                  </a:lnTo>
                  <a:lnTo>
                    <a:pt x="3026" y="2851"/>
                  </a:lnTo>
                  <a:lnTo>
                    <a:pt x="3002" y="2865"/>
                  </a:lnTo>
                  <a:lnTo>
                    <a:pt x="2973" y="2873"/>
                  </a:lnTo>
                  <a:lnTo>
                    <a:pt x="2944" y="2876"/>
                  </a:lnTo>
                  <a:lnTo>
                    <a:pt x="2917" y="2873"/>
                  </a:lnTo>
                  <a:lnTo>
                    <a:pt x="2892" y="2866"/>
                  </a:lnTo>
                  <a:lnTo>
                    <a:pt x="2868" y="2854"/>
                  </a:lnTo>
                  <a:lnTo>
                    <a:pt x="2811" y="2874"/>
                  </a:lnTo>
                  <a:lnTo>
                    <a:pt x="2750" y="2891"/>
                  </a:lnTo>
                  <a:lnTo>
                    <a:pt x="2685" y="2905"/>
                  </a:lnTo>
                  <a:lnTo>
                    <a:pt x="2617" y="2914"/>
                  </a:lnTo>
                  <a:lnTo>
                    <a:pt x="2545" y="2920"/>
                  </a:lnTo>
                  <a:lnTo>
                    <a:pt x="2470" y="2922"/>
                  </a:lnTo>
                  <a:lnTo>
                    <a:pt x="2400" y="2921"/>
                  </a:lnTo>
                  <a:lnTo>
                    <a:pt x="2327" y="2915"/>
                  </a:lnTo>
                  <a:lnTo>
                    <a:pt x="2290" y="2988"/>
                  </a:lnTo>
                  <a:lnTo>
                    <a:pt x="2252" y="3058"/>
                  </a:lnTo>
                  <a:lnTo>
                    <a:pt x="2210" y="3122"/>
                  </a:lnTo>
                  <a:lnTo>
                    <a:pt x="2168" y="3183"/>
                  </a:lnTo>
                  <a:lnTo>
                    <a:pt x="2124" y="3238"/>
                  </a:lnTo>
                  <a:lnTo>
                    <a:pt x="2076" y="3288"/>
                  </a:lnTo>
                  <a:lnTo>
                    <a:pt x="2028" y="3333"/>
                  </a:lnTo>
                  <a:lnTo>
                    <a:pt x="1978" y="3373"/>
                  </a:lnTo>
                  <a:lnTo>
                    <a:pt x="1926" y="3407"/>
                  </a:lnTo>
                  <a:lnTo>
                    <a:pt x="1873" y="3435"/>
                  </a:lnTo>
                  <a:lnTo>
                    <a:pt x="1819" y="3457"/>
                  </a:lnTo>
                  <a:lnTo>
                    <a:pt x="1763" y="3474"/>
                  </a:lnTo>
                  <a:lnTo>
                    <a:pt x="1707" y="3484"/>
                  </a:lnTo>
                  <a:lnTo>
                    <a:pt x="1649" y="3487"/>
                  </a:lnTo>
                  <a:lnTo>
                    <a:pt x="1591" y="3484"/>
                  </a:lnTo>
                  <a:lnTo>
                    <a:pt x="1534" y="3474"/>
                  </a:lnTo>
                  <a:lnTo>
                    <a:pt x="1478" y="3457"/>
                  </a:lnTo>
                  <a:lnTo>
                    <a:pt x="1424" y="3435"/>
                  </a:lnTo>
                  <a:lnTo>
                    <a:pt x="1370" y="3407"/>
                  </a:lnTo>
                  <a:lnTo>
                    <a:pt x="1319" y="3373"/>
                  </a:lnTo>
                  <a:lnTo>
                    <a:pt x="1268" y="3333"/>
                  </a:lnTo>
                  <a:lnTo>
                    <a:pt x="1221" y="3288"/>
                  </a:lnTo>
                  <a:lnTo>
                    <a:pt x="1174" y="3238"/>
                  </a:lnTo>
                  <a:lnTo>
                    <a:pt x="1129" y="3183"/>
                  </a:lnTo>
                  <a:lnTo>
                    <a:pt x="1086" y="3122"/>
                  </a:lnTo>
                  <a:lnTo>
                    <a:pt x="1045" y="3058"/>
                  </a:lnTo>
                  <a:lnTo>
                    <a:pt x="1006" y="2988"/>
                  </a:lnTo>
                  <a:lnTo>
                    <a:pt x="970" y="2915"/>
                  </a:lnTo>
                  <a:lnTo>
                    <a:pt x="896" y="2921"/>
                  </a:lnTo>
                  <a:lnTo>
                    <a:pt x="827" y="2922"/>
                  </a:lnTo>
                  <a:lnTo>
                    <a:pt x="751" y="2920"/>
                  </a:lnTo>
                  <a:lnTo>
                    <a:pt x="679" y="2914"/>
                  </a:lnTo>
                  <a:lnTo>
                    <a:pt x="611" y="2905"/>
                  </a:lnTo>
                  <a:lnTo>
                    <a:pt x="546" y="2891"/>
                  </a:lnTo>
                  <a:lnTo>
                    <a:pt x="484" y="2874"/>
                  </a:lnTo>
                  <a:lnTo>
                    <a:pt x="427" y="2854"/>
                  </a:lnTo>
                  <a:lnTo>
                    <a:pt x="372" y="2830"/>
                  </a:lnTo>
                  <a:lnTo>
                    <a:pt x="322" y="2802"/>
                  </a:lnTo>
                  <a:lnTo>
                    <a:pt x="276" y="2772"/>
                  </a:lnTo>
                  <a:lnTo>
                    <a:pt x="234" y="2738"/>
                  </a:lnTo>
                  <a:lnTo>
                    <a:pt x="196" y="2700"/>
                  </a:lnTo>
                  <a:lnTo>
                    <a:pt x="163" y="2660"/>
                  </a:lnTo>
                  <a:lnTo>
                    <a:pt x="134" y="2615"/>
                  </a:lnTo>
                  <a:lnTo>
                    <a:pt x="124" y="2593"/>
                  </a:lnTo>
                  <a:lnTo>
                    <a:pt x="113" y="2571"/>
                  </a:lnTo>
                  <a:lnTo>
                    <a:pt x="87" y="2561"/>
                  </a:lnTo>
                  <a:lnTo>
                    <a:pt x="63" y="2549"/>
                  </a:lnTo>
                  <a:lnTo>
                    <a:pt x="41" y="2531"/>
                  </a:lnTo>
                  <a:lnTo>
                    <a:pt x="24" y="2510"/>
                  </a:lnTo>
                  <a:lnTo>
                    <a:pt x="11" y="2485"/>
                  </a:lnTo>
                  <a:lnTo>
                    <a:pt x="2" y="2458"/>
                  </a:lnTo>
                  <a:lnTo>
                    <a:pt x="0" y="2429"/>
                  </a:lnTo>
                  <a:lnTo>
                    <a:pt x="2" y="2404"/>
                  </a:lnTo>
                  <a:lnTo>
                    <a:pt x="8" y="2381"/>
                  </a:lnTo>
                  <a:lnTo>
                    <a:pt x="18" y="2360"/>
                  </a:lnTo>
                  <a:lnTo>
                    <a:pt x="32" y="2339"/>
                  </a:lnTo>
                  <a:lnTo>
                    <a:pt x="48" y="2323"/>
                  </a:lnTo>
                  <a:lnTo>
                    <a:pt x="66" y="2308"/>
                  </a:lnTo>
                  <a:lnTo>
                    <a:pt x="73" y="2241"/>
                  </a:lnTo>
                  <a:lnTo>
                    <a:pt x="86" y="2173"/>
                  </a:lnTo>
                  <a:lnTo>
                    <a:pt x="106" y="2103"/>
                  </a:lnTo>
                  <a:lnTo>
                    <a:pt x="131" y="2032"/>
                  </a:lnTo>
                  <a:lnTo>
                    <a:pt x="163" y="1961"/>
                  </a:lnTo>
                  <a:lnTo>
                    <a:pt x="200" y="1888"/>
                  </a:lnTo>
                  <a:lnTo>
                    <a:pt x="243" y="1815"/>
                  </a:lnTo>
                  <a:lnTo>
                    <a:pt x="291" y="1742"/>
                  </a:lnTo>
                  <a:lnTo>
                    <a:pt x="279" y="1723"/>
                  </a:lnTo>
                  <a:lnTo>
                    <a:pt x="265" y="1705"/>
                  </a:lnTo>
                  <a:lnTo>
                    <a:pt x="223" y="1638"/>
                  </a:lnTo>
                  <a:lnTo>
                    <a:pt x="184" y="1570"/>
                  </a:lnTo>
                  <a:lnTo>
                    <a:pt x="153" y="1504"/>
                  </a:lnTo>
                  <a:lnTo>
                    <a:pt x="125" y="1439"/>
                  </a:lnTo>
                  <a:lnTo>
                    <a:pt x="103" y="1375"/>
                  </a:lnTo>
                  <a:lnTo>
                    <a:pt x="85" y="1312"/>
                  </a:lnTo>
                  <a:lnTo>
                    <a:pt x="73" y="1251"/>
                  </a:lnTo>
                  <a:lnTo>
                    <a:pt x="66" y="1191"/>
                  </a:lnTo>
                  <a:lnTo>
                    <a:pt x="65" y="1133"/>
                  </a:lnTo>
                  <a:lnTo>
                    <a:pt x="68" y="1077"/>
                  </a:lnTo>
                  <a:lnTo>
                    <a:pt x="76" y="1022"/>
                  </a:lnTo>
                  <a:lnTo>
                    <a:pt x="90" y="970"/>
                  </a:lnTo>
                  <a:lnTo>
                    <a:pt x="109" y="919"/>
                  </a:lnTo>
                  <a:lnTo>
                    <a:pt x="134" y="872"/>
                  </a:lnTo>
                  <a:lnTo>
                    <a:pt x="163" y="827"/>
                  </a:lnTo>
                  <a:lnTo>
                    <a:pt x="196" y="787"/>
                  </a:lnTo>
                  <a:lnTo>
                    <a:pt x="234" y="749"/>
                  </a:lnTo>
                  <a:lnTo>
                    <a:pt x="276" y="715"/>
                  </a:lnTo>
                  <a:lnTo>
                    <a:pt x="322" y="684"/>
                  </a:lnTo>
                  <a:lnTo>
                    <a:pt x="372" y="656"/>
                  </a:lnTo>
                  <a:lnTo>
                    <a:pt x="427" y="633"/>
                  </a:lnTo>
                  <a:lnTo>
                    <a:pt x="484" y="612"/>
                  </a:lnTo>
                  <a:lnTo>
                    <a:pt x="546" y="595"/>
                  </a:lnTo>
                  <a:lnTo>
                    <a:pt x="611" y="582"/>
                  </a:lnTo>
                  <a:lnTo>
                    <a:pt x="679" y="573"/>
                  </a:lnTo>
                  <a:lnTo>
                    <a:pt x="751" y="566"/>
                  </a:lnTo>
                  <a:lnTo>
                    <a:pt x="827" y="565"/>
                  </a:lnTo>
                  <a:lnTo>
                    <a:pt x="896" y="566"/>
                  </a:lnTo>
                  <a:lnTo>
                    <a:pt x="970" y="572"/>
                  </a:lnTo>
                  <a:lnTo>
                    <a:pt x="999" y="512"/>
                  </a:lnTo>
                  <a:lnTo>
                    <a:pt x="1030" y="458"/>
                  </a:lnTo>
                  <a:lnTo>
                    <a:pt x="1062" y="405"/>
                  </a:lnTo>
                  <a:lnTo>
                    <a:pt x="1051" y="383"/>
                  </a:lnTo>
                  <a:lnTo>
                    <a:pt x="1044" y="358"/>
                  </a:lnTo>
                  <a:lnTo>
                    <a:pt x="1041" y="332"/>
                  </a:lnTo>
                  <a:lnTo>
                    <a:pt x="1044" y="302"/>
                  </a:lnTo>
                  <a:lnTo>
                    <a:pt x="1052" y="275"/>
                  </a:lnTo>
                  <a:lnTo>
                    <a:pt x="1066" y="249"/>
                  </a:lnTo>
                  <a:lnTo>
                    <a:pt x="1084" y="227"/>
                  </a:lnTo>
                  <a:lnTo>
                    <a:pt x="1106" y="209"/>
                  </a:lnTo>
                  <a:lnTo>
                    <a:pt x="1132" y="195"/>
                  </a:lnTo>
                  <a:lnTo>
                    <a:pt x="1159" y="187"/>
                  </a:lnTo>
                  <a:lnTo>
                    <a:pt x="1190" y="184"/>
                  </a:lnTo>
                  <a:lnTo>
                    <a:pt x="1210" y="186"/>
                  </a:lnTo>
                  <a:lnTo>
                    <a:pt x="1230" y="192"/>
                  </a:lnTo>
                  <a:lnTo>
                    <a:pt x="1278" y="149"/>
                  </a:lnTo>
                  <a:lnTo>
                    <a:pt x="1327" y="111"/>
                  </a:lnTo>
                  <a:lnTo>
                    <a:pt x="1378" y="78"/>
                  </a:lnTo>
                  <a:lnTo>
                    <a:pt x="1429" y="51"/>
                  </a:lnTo>
                  <a:lnTo>
                    <a:pt x="1482" y="29"/>
                  </a:lnTo>
                  <a:lnTo>
                    <a:pt x="1536" y="13"/>
                  </a:lnTo>
                  <a:lnTo>
                    <a:pt x="1592" y="3"/>
                  </a:lnTo>
                  <a:lnTo>
                    <a:pt x="16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7">
              <a:extLst>
                <a:ext uri="{FF2B5EF4-FFF2-40B4-BE49-F238E27FC236}">
                  <a16:creationId xmlns:a16="http://schemas.microsoft.com/office/drawing/2014/main" xmlns="" id="{50A67D97-01F6-47D9-86A1-799EFAFBE6A5}"/>
                </a:ext>
              </a:extLst>
            </p:cNvPr>
            <p:cNvSpPr>
              <a:spLocks/>
            </p:cNvSpPr>
            <p:nvPr/>
          </p:nvSpPr>
          <p:spPr bwMode="auto">
            <a:xfrm>
              <a:off x="1410" y="1565"/>
              <a:ext cx="54" cy="55"/>
            </a:xfrm>
            <a:custGeom>
              <a:avLst/>
              <a:gdLst>
                <a:gd name="T0" fmla="*/ 298 w 598"/>
                <a:gd name="T1" fmla="*/ 0 h 595"/>
                <a:gd name="T2" fmla="*/ 342 w 598"/>
                <a:gd name="T3" fmla="*/ 3 h 595"/>
                <a:gd name="T4" fmla="*/ 385 w 598"/>
                <a:gd name="T5" fmla="*/ 12 h 595"/>
                <a:gd name="T6" fmla="*/ 424 w 598"/>
                <a:gd name="T7" fmla="*/ 27 h 595"/>
                <a:gd name="T8" fmla="*/ 461 w 598"/>
                <a:gd name="T9" fmla="*/ 47 h 595"/>
                <a:gd name="T10" fmla="*/ 495 w 598"/>
                <a:gd name="T11" fmla="*/ 72 h 595"/>
                <a:gd name="T12" fmla="*/ 523 w 598"/>
                <a:gd name="T13" fmla="*/ 102 h 595"/>
                <a:gd name="T14" fmla="*/ 549 w 598"/>
                <a:gd name="T15" fmla="*/ 135 h 595"/>
                <a:gd name="T16" fmla="*/ 569 w 598"/>
                <a:gd name="T17" fmla="*/ 172 h 595"/>
                <a:gd name="T18" fmla="*/ 585 w 598"/>
                <a:gd name="T19" fmla="*/ 211 h 595"/>
                <a:gd name="T20" fmla="*/ 594 w 598"/>
                <a:gd name="T21" fmla="*/ 253 h 595"/>
                <a:gd name="T22" fmla="*/ 598 w 598"/>
                <a:gd name="T23" fmla="*/ 298 h 595"/>
                <a:gd name="T24" fmla="*/ 594 w 598"/>
                <a:gd name="T25" fmla="*/ 342 h 595"/>
                <a:gd name="T26" fmla="*/ 585 w 598"/>
                <a:gd name="T27" fmla="*/ 384 h 595"/>
                <a:gd name="T28" fmla="*/ 569 w 598"/>
                <a:gd name="T29" fmla="*/ 423 h 595"/>
                <a:gd name="T30" fmla="*/ 549 w 598"/>
                <a:gd name="T31" fmla="*/ 460 h 595"/>
                <a:gd name="T32" fmla="*/ 523 w 598"/>
                <a:gd name="T33" fmla="*/ 493 h 595"/>
                <a:gd name="T34" fmla="*/ 495 w 598"/>
                <a:gd name="T35" fmla="*/ 523 h 595"/>
                <a:gd name="T36" fmla="*/ 461 w 598"/>
                <a:gd name="T37" fmla="*/ 548 h 595"/>
                <a:gd name="T38" fmla="*/ 424 w 598"/>
                <a:gd name="T39" fmla="*/ 568 h 595"/>
                <a:gd name="T40" fmla="*/ 385 w 598"/>
                <a:gd name="T41" fmla="*/ 583 h 595"/>
                <a:gd name="T42" fmla="*/ 342 w 598"/>
                <a:gd name="T43" fmla="*/ 592 h 595"/>
                <a:gd name="T44" fmla="*/ 298 w 598"/>
                <a:gd name="T45" fmla="*/ 595 h 595"/>
                <a:gd name="T46" fmla="*/ 253 w 598"/>
                <a:gd name="T47" fmla="*/ 592 h 595"/>
                <a:gd name="T48" fmla="*/ 212 w 598"/>
                <a:gd name="T49" fmla="*/ 583 h 595"/>
                <a:gd name="T50" fmla="*/ 172 w 598"/>
                <a:gd name="T51" fmla="*/ 568 h 595"/>
                <a:gd name="T52" fmla="*/ 136 w 598"/>
                <a:gd name="T53" fmla="*/ 548 h 595"/>
                <a:gd name="T54" fmla="*/ 102 w 598"/>
                <a:gd name="T55" fmla="*/ 523 h 595"/>
                <a:gd name="T56" fmla="*/ 73 w 598"/>
                <a:gd name="T57" fmla="*/ 493 h 595"/>
                <a:gd name="T58" fmla="*/ 48 w 598"/>
                <a:gd name="T59" fmla="*/ 460 h 595"/>
                <a:gd name="T60" fmla="*/ 28 w 598"/>
                <a:gd name="T61" fmla="*/ 423 h 595"/>
                <a:gd name="T62" fmla="*/ 13 w 598"/>
                <a:gd name="T63" fmla="*/ 384 h 595"/>
                <a:gd name="T64" fmla="*/ 3 w 598"/>
                <a:gd name="T65" fmla="*/ 342 h 595"/>
                <a:gd name="T66" fmla="*/ 0 w 598"/>
                <a:gd name="T67" fmla="*/ 298 h 595"/>
                <a:gd name="T68" fmla="*/ 3 w 598"/>
                <a:gd name="T69" fmla="*/ 253 h 595"/>
                <a:gd name="T70" fmla="*/ 13 w 598"/>
                <a:gd name="T71" fmla="*/ 211 h 595"/>
                <a:gd name="T72" fmla="*/ 28 w 598"/>
                <a:gd name="T73" fmla="*/ 172 h 595"/>
                <a:gd name="T74" fmla="*/ 48 w 598"/>
                <a:gd name="T75" fmla="*/ 135 h 595"/>
                <a:gd name="T76" fmla="*/ 73 w 598"/>
                <a:gd name="T77" fmla="*/ 102 h 595"/>
                <a:gd name="T78" fmla="*/ 102 w 598"/>
                <a:gd name="T79" fmla="*/ 72 h 595"/>
                <a:gd name="T80" fmla="*/ 136 w 598"/>
                <a:gd name="T81" fmla="*/ 47 h 595"/>
                <a:gd name="T82" fmla="*/ 172 w 598"/>
                <a:gd name="T83" fmla="*/ 27 h 595"/>
                <a:gd name="T84" fmla="*/ 212 w 598"/>
                <a:gd name="T85" fmla="*/ 12 h 595"/>
                <a:gd name="T86" fmla="*/ 253 w 598"/>
                <a:gd name="T87" fmla="*/ 3 h 595"/>
                <a:gd name="T88" fmla="*/ 298 w 598"/>
                <a:gd name="T8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8" h="595">
                  <a:moveTo>
                    <a:pt x="298" y="0"/>
                  </a:moveTo>
                  <a:lnTo>
                    <a:pt x="342" y="3"/>
                  </a:lnTo>
                  <a:lnTo>
                    <a:pt x="385" y="12"/>
                  </a:lnTo>
                  <a:lnTo>
                    <a:pt x="424" y="27"/>
                  </a:lnTo>
                  <a:lnTo>
                    <a:pt x="461" y="47"/>
                  </a:lnTo>
                  <a:lnTo>
                    <a:pt x="495" y="72"/>
                  </a:lnTo>
                  <a:lnTo>
                    <a:pt x="523" y="102"/>
                  </a:lnTo>
                  <a:lnTo>
                    <a:pt x="549" y="135"/>
                  </a:lnTo>
                  <a:lnTo>
                    <a:pt x="569" y="172"/>
                  </a:lnTo>
                  <a:lnTo>
                    <a:pt x="585" y="211"/>
                  </a:lnTo>
                  <a:lnTo>
                    <a:pt x="594" y="253"/>
                  </a:lnTo>
                  <a:lnTo>
                    <a:pt x="598" y="298"/>
                  </a:lnTo>
                  <a:lnTo>
                    <a:pt x="594" y="342"/>
                  </a:lnTo>
                  <a:lnTo>
                    <a:pt x="585" y="384"/>
                  </a:lnTo>
                  <a:lnTo>
                    <a:pt x="569" y="423"/>
                  </a:lnTo>
                  <a:lnTo>
                    <a:pt x="549" y="460"/>
                  </a:lnTo>
                  <a:lnTo>
                    <a:pt x="523" y="493"/>
                  </a:lnTo>
                  <a:lnTo>
                    <a:pt x="495" y="523"/>
                  </a:lnTo>
                  <a:lnTo>
                    <a:pt x="461" y="548"/>
                  </a:lnTo>
                  <a:lnTo>
                    <a:pt x="424" y="568"/>
                  </a:lnTo>
                  <a:lnTo>
                    <a:pt x="385" y="583"/>
                  </a:lnTo>
                  <a:lnTo>
                    <a:pt x="342" y="592"/>
                  </a:lnTo>
                  <a:lnTo>
                    <a:pt x="298" y="595"/>
                  </a:lnTo>
                  <a:lnTo>
                    <a:pt x="253" y="592"/>
                  </a:lnTo>
                  <a:lnTo>
                    <a:pt x="212" y="583"/>
                  </a:lnTo>
                  <a:lnTo>
                    <a:pt x="172" y="568"/>
                  </a:lnTo>
                  <a:lnTo>
                    <a:pt x="136" y="548"/>
                  </a:lnTo>
                  <a:lnTo>
                    <a:pt x="102" y="523"/>
                  </a:lnTo>
                  <a:lnTo>
                    <a:pt x="73" y="493"/>
                  </a:lnTo>
                  <a:lnTo>
                    <a:pt x="48" y="460"/>
                  </a:lnTo>
                  <a:lnTo>
                    <a:pt x="28" y="423"/>
                  </a:lnTo>
                  <a:lnTo>
                    <a:pt x="13" y="384"/>
                  </a:lnTo>
                  <a:lnTo>
                    <a:pt x="3" y="342"/>
                  </a:lnTo>
                  <a:lnTo>
                    <a:pt x="0" y="298"/>
                  </a:lnTo>
                  <a:lnTo>
                    <a:pt x="3" y="253"/>
                  </a:lnTo>
                  <a:lnTo>
                    <a:pt x="13" y="211"/>
                  </a:lnTo>
                  <a:lnTo>
                    <a:pt x="28" y="172"/>
                  </a:lnTo>
                  <a:lnTo>
                    <a:pt x="48" y="135"/>
                  </a:lnTo>
                  <a:lnTo>
                    <a:pt x="73" y="102"/>
                  </a:lnTo>
                  <a:lnTo>
                    <a:pt x="102" y="72"/>
                  </a:lnTo>
                  <a:lnTo>
                    <a:pt x="136" y="47"/>
                  </a:lnTo>
                  <a:lnTo>
                    <a:pt x="172" y="27"/>
                  </a:lnTo>
                  <a:lnTo>
                    <a:pt x="212" y="12"/>
                  </a:lnTo>
                  <a:lnTo>
                    <a:pt x="253" y="3"/>
                  </a:lnTo>
                  <a:lnTo>
                    <a:pt x="29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Group 10">
            <a:extLst>
              <a:ext uri="{FF2B5EF4-FFF2-40B4-BE49-F238E27FC236}">
                <a16:creationId xmlns:a16="http://schemas.microsoft.com/office/drawing/2014/main" xmlns="" id="{6F400242-8136-4271-A729-68E36063CC92}"/>
              </a:ext>
            </a:extLst>
          </p:cNvPr>
          <p:cNvGrpSpPr>
            <a:grpSpLocks noChangeAspect="1"/>
          </p:cNvGrpSpPr>
          <p:nvPr/>
        </p:nvGrpSpPr>
        <p:grpSpPr bwMode="auto">
          <a:xfrm>
            <a:off x="4678463" y="2785155"/>
            <a:ext cx="396875" cy="396875"/>
            <a:chOff x="2989" y="1455"/>
            <a:chExt cx="250" cy="250"/>
          </a:xfrm>
          <a:solidFill>
            <a:schemeClr val="bg1"/>
          </a:solidFill>
        </p:grpSpPr>
        <p:sp>
          <p:nvSpPr>
            <p:cNvPr id="28" name="Freeform 12">
              <a:extLst>
                <a:ext uri="{FF2B5EF4-FFF2-40B4-BE49-F238E27FC236}">
                  <a16:creationId xmlns:a16="http://schemas.microsoft.com/office/drawing/2014/main" xmlns="" id="{407EEA89-FCF5-4FB4-85E9-D21A862AB76B}"/>
                </a:ext>
              </a:extLst>
            </p:cNvPr>
            <p:cNvSpPr>
              <a:spLocks/>
            </p:cNvSpPr>
            <p:nvPr/>
          </p:nvSpPr>
          <p:spPr bwMode="auto">
            <a:xfrm>
              <a:off x="2989" y="1455"/>
              <a:ext cx="250" cy="250"/>
            </a:xfrm>
            <a:custGeom>
              <a:avLst/>
              <a:gdLst>
                <a:gd name="T0" fmla="*/ 2620 w 3500"/>
                <a:gd name="T1" fmla="*/ 0 h 3500"/>
                <a:gd name="T2" fmla="*/ 2550 w 3500"/>
                <a:gd name="T3" fmla="*/ 78 h 3500"/>
                <a:gd name="T4" fmla="*/ 2469 w 3500"/>
                <a:gd name="T5" fmla="*/ 213 h 3500"/>
                <a:gd name="T6" fmla="*/ 389 w 3500"/>
                <a:gd name="T7" fmla="*/ 369 h 3500"/>
                <a:gd name="T8" fmla="*/ 372 w 3500"/>
                <a:gd name="T9" fmla="*/ 380 h 3500"/>
                <a:gd name="T10" fmla="*/ 369 w 3500"/>
                <a:gd name="T11" fmla="*/ 3111 h 3500"/>
                <a:gd name="T12" fmla="*/ 380 w 3500"/>
                <a:gd name="T13" fmla="*/ 3128 h 3500"/>
                <a:gd name="T14" fmla="*/ 3111 w 3500"/>
                <a:gd name="T15" fmla="*/ 3131 h 3500"/>
                <a:gd name="T16" fmla="*/ 3128 w 3500"/>
                <a:gd name="T17" fmla="*/ 3120 h 3500"/>
                <a:gd name="T18" fmla="*/ 3131 w 3500"/>
                <a:gd name="T19" fmla="*/ 1503 h 3500"/>
                <a:gd name="T20" fmla="*/ 3500 w 3500"/>
                <a:gd name="T21" fmla="*/ 862 h 3500"/>
                <a:gd name="T22" fmla="*/ 3497 w 3500"/>
                <a:gd name="T23" fmla="*/ 3160 h 3500"/>
                <a:gd name="T24" fmla="*/ 3473 w 3500"/>
                <a:gd name="T25" fmla="*/ 3252 h 3500"/>
                <a:gd name="T26" fmla="*/ 3430 w 3500"/>
                <a:gd name="T27" fmla="*/ 3333 h 3500"/>
                <a:gd name="T28" fmla="*/ 3370 w 3500"/>
                <a:gd name="T29" fmla="*/ 3401 h 3500"/>
                <a:gd name="T30" fmla="*/ 3294 w 3500"/>
                <a:gd name="T31" fmla="*/ 3454 h 3500"/>
                <a:gd name="T32" fmla="*/ 3207 w 3500"/>
                <a:gd name="T33" fmla="*/ 3488 h 3500"/>
                <a:gd name="T34" fmla="*/ 3111 w 3500"/>
                <a:gd name="T35" fmla="*/ 3500 h 3500"/>
                <a:gd name="T36" fmla="*/ 340 w 3500"/>
                <a:gd name="T37" fmla="*/ 3497 h 3500"/>
                <a:gd name="T38" fmla="*/ 248 w 3500"/>
                <a:gd name="T39" fmla="*/ 3473 h 3500"/>
                <a:gd name="T40" fmla="*/ 167 w 3500"/>
                <a:gd name="T41" fmla="*/ 3430 h 3500"/>
                <a:gd name="T42" fmla="*/ 99 w 3500"/>
                <a:gd name="T43" fmla="*/ 3370 h 3500"/>
                <a:gd name="T44" fmla="*/ 46 w 3500"/>
                <a:gd name="T45" fmla="*/ 3294 h 3500"/>
                <a:gd name="T46" fmla="*/ 12 w 3500"/>
                <a:gd name="T47" fmla="*/ 3207 h 3500"/>
                <a:gd name="T48" fmla="*/ 0 w 3500"/>
                <a:gd name="T49" fmla="*/ 3111 h 3500"/>
                <a:gd name="T50" fmla="*/ 3 w 3500"/>
                <a:gd name="T51" fmla="*/ 340 h 3500"/>
                <a:gd name="T52" fmla="*/ 27 w 3500"/>
                <a:gd name="T53" fmla="*/ 248 h 3500"/>
                <a:gd name="T54" fmla="*/ 70 w 3500"/>
                <a:gd name="T55" fmla="*/ 167 h 3500"/>
                <a:gd name="T56" fmla="*/ 130 w 3500"/>
                <a:gd name="T57" fmla="*/ 99 h 3500"/>
                <a:gd name="T58" fmla="*/ 206 w 3500"/>
                <a:gd name="T59" fmla="*/ 46 h 3500"/>
                <a:gd name="T60" fmla="*/ 293 w 3500"/>
                <a:gd name="T61" fmla="*/ 12 h 3500"/>
                <a:gd name="T62" fmla="*/ 389 w 3500"/>
                <a:gd name="T63"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0" h="3500">
                  <a:moveTo>
                    <a:pt x="389" y="0"/>
                  </a:moveTo>
                  <a:lnTo>
                    <a:pt x="2620" y="0"/>
                  </a:lnTo>
                  <a:lnTo>
                    <a:pt x="2583" y="37"/>
                  </a:lnTo>
                  <a:lnTo>
                    <a:pt x="2550" y="78"/>
                  </a:lnTo>
                  <a:lnTo>
                    <a:pt x="2521" y="123"/>
                  </a:lnTo>
                  <a:lnTo>
                    <a:pt x="2469" y="213"/>
                  </a:lnTo>
                  <a:lnTo>
                    <a:pt x="2378" y="369"/>
                  </a:lnTo>
                  <a:lnTo>
                    <a:pt x="389" y="369"/>
                  </a:lnTo>
                  <a:lnTo>
                    <a:pt x="380" y="372"/>
                  </a:lnTo>
                  <a:lnTo>
                    <a:pt x="372" y="380"/>
                  </a:lnTo>
                  <a:lnTo>
                    <a:pt x="369" y="389"/>
                  </a:lnTo>
                  <a:lnTo>
                    <a:pt x="369" y="3111"/>
                  </a:lnTo>
                  <a:lnTo>
                    <a:pt x="372" y="3120"/>
                  </a:lnTo>
                  <a:lnTo>
                    <a:pt x="380" y="3128"/>
                  </a:lnTo>
                  <a:lnTo>
                    <a:pt x="389" y="3131"/>
                  </a:lnTo>
                  <a:lnTo>
                    <a:pt x="3111" y="3131"/>
                  </a:lnTo>
                  <a:lnTo>
                    <a:pt x="3120" y="3128"/>
                  </a:lnTo>
                  <a:lnTo>
                    <a:pt x="3128" y="3120"/>
                  </a:lnTo>
                  <a:lnTo>
                    <a:pt x="3131" y="3111"/>
                  </a:lnTo>
                  <a:lnTo>
                    <a:pt x="3131" y="1503"/>
                  </a:lnTo>
                  <a:lnTo>
                    <a:pt x="3362" y="1101"/>
                  </a:lnTo>
                  <a:lnTo>
                    <a:pt x="3500" y="862"/>
                  </a:lnTo>
                  <a:lnTo>
                    <a:pt x="3500" y="3111"/>
                  </a:lnTo>
                  <a:lnTo>
                    <a:pt x="3497" y="3160"/>
                  </a:lnTo>
                  <a:lnTo>
                    <a:pt x="3488" y="3207"/>
                  </a:lnTo>
                  <a:lnTo>
                    <a:pt x="3473" y="3252"/>
                  </a:lnTo>
                  <a:lnTo>
                    <a:pt x="3454" y="3294"/>
                  </a:lnTo>
                  <a:lnTo>
                    <a:pt x="3430" y="3333"/>
                  </a:lnTo>
                  <a:lnTo>
                    <a:pt x="3401" y="3370"/>
                  </a:lnTo>
                  <a:lnTo>
                    <a:pt x="3370" y="3401"/>
                  </a:lnTo>
                  <a:lnTo>
                    <a:pt x="3333" y="3430"/>
                  </a:lnTo>
                  <a:lnTo>
                    <a:pt x="3294" y="3454"/>
                  </a:lnTo>
                  <a:lnTo>
                    <a:pt x="3252" y="3473"/>
                  </a:lnTo>
                  <a:lnTo>
                    <a:pt x="3207" y="3488"/>
                  </a:lnTo>
                  <a:lnTo>
                    <a:pt x="3160" y="3497"/>
                  </a:lnTo>
                  <a:lnTo>
                    <a:pt x="3111" y="3500"/>
                  </a:lnTo>
                  <a:lnTo>
                    <a:pt x="389" y="3500"/>
                  </a:lnTo>
                  <a:lnTo>
                    <a:pt x="340" y="3497"/>
                  </a:lnTo>
                  <a:lnTo>
                    <a:pt x="293" y="3488"/>
                  </a:lnTo>
                  <a:lnTo>
                    <a:pt x="248" y="3473"/>
                  </a:lnTo>
                  <a:lnTo>
                    <a:pt x="206" y="3454"/>
                  </a:lnTo>
                  <a:lnTo>
                    <a:pt x="167" y="3430"/>
                  </a:lnTo>
                  <a:lnTo>
                    <a:pt x="130" y="3401"/>
                  </a:lnTo>
                  <a:lnTo>
                    <a:pt x="99" y="3370"/>
                  </a:lnTo>
                  <a:lnTo>
                    <a:pt x="70" y="3333"/>
                  </a:lnTo>
                  <a:lnTo>
                    <a:pt x="46" y="3294"/>
                  </a:lnTo>
                  <a:lnTo>
                    <a:pt x="27" y="3252"/>
                  </a:lnTo>
                  <a:lnTo>
                    <a:pt x="12" y="3207"/>
                  </a:lnTo>
                  <a:lnTo>
                    <a:pt x="3" y="3160"/>
                  </a:lnTo>
                  <a:lnTo>
                    <a:pt x="0" y="3111"/>
                  </a:lnTo>
                  <a:lnTo>
                    <a:pt x="0" y="389"/>
                  </a:lnTo>
                  <a:lnTo>
                    <a:pt x="3" y="340"/>
                  </a:lnTo>
                  <a:lnTo>
                    <a:pt x="12" y="293"/>
                  </a:lnTo>
                  <a:lnTo>
                    <a:pt x="27" y="248"/>
                  </a:lnTo>
                  <a:lnTo>
                    <a:pt x="46" y="206"/>
                  </a:lnTo>
                  <a:lnTo>
                    <a:pt x="70" y="167"/>
                  </a:lnTo>
                  <a:lnTo>
                    <a:pt x="99" y="130"/>
                  </a:lnTo>
                  <a:lnTo>
                    <a:pt x="130" y="99"/>
                  </a:lnTo>
                  <a:lnTo>
                    <a:pt x="167" y="70"/>
                  </a:lnTo>
                  <a:lnTo>
                    <a:pt x="206" y="46"/>
                  </a:lnTo>
                  <a:lnTo>
                    <a:pt x="248" y="27"/>
                  </a:lnTo>
                  <a:lnTo>
                    <a:pt x="293" y="12"/>
                  </a:lnTo>
                  <a:lnTo>
                    <a:pt x="340" y="3"/>
                  </a:lnTo>
                  <a:lnTo>
                    <a:pt x="3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a:extLst>
                <a:ext uri="{FF2B5EF4-FFF2-40B4-BE49-F238E27FC236}">
                  <a16:creationId xmlns:a16="http://schemas.microsoft.com/office/drawing/2014/main" xmlns="" id="{ED088A81-47FD-44B0-B5C1-45353CEFFAB0}"/>
                </a:ext>
              </a:extLst>
            </p:cNvPr>
            <p:cNvSpPr>
              <a:spLocks/>
            </p:cNvSpPr>
            <p:nvPr/>
          </p:nvSpPr>
          <p:spPr bwMode="auto">
            <a:xfrm>
              <a:off x="3118" y="1494"/>
              <a:ext cx="99" cy="144"/>
            </a:xfrm>
            <a:custGeom>
              <a:avLst/>
              <a:gdLst>
                <a:gd name="T0" fmla="*/ 744 w 1378"/>
                <a:gd name="T1" fmla="*/ 0 h 2016"/>
                <a:gd name="T2" fmla="*/ 1378 w 1378"/>
                <a:gd name="T3" fmla="*/ 366 h 2016"/>
                <a:gd name="T4" fmla="*/ 633 w 1378"/>
                <a:gd name="T5" fmla="*/ 1657 h 2016"/>
                <a:gd name="T6" fmla="*/ 3 w 1378"/>
                <a:gd name="T7" fmla="*/ 2016 h 2016"/>
                <a:gd name="T8" fmla="*/ 0 w 1378"/>
                <a:gd name="T9" fmla="*/ 1291 h 2016"/>
                <a:gd name="T10" fmla="*/ 744 w 1378"/>
                <a:gd name="T11" fmla="*/ 0 h 2016"/>
              </a:gdLst>
              <a:ahLst/>
              <a:cxnLst>
                <a:cxn ang="0">
                  <a:pos x="T0" y="T1"/>
                </a:cxn>
                <a:cxn ang="0">
                  <a:pos x="T2" y="T3"/>
                </a:cxn>
                <a:cxn ang="0">
                  <a:pos x="T4" y="T5"/>
                </a:cxn>
                <a:cxn ang="0">
                  <a:pos x="T6" y="T7"/>
                </a:cxn>
                <a:cxn ang="0">
                  <a:pos x="T8" y="T9"/>
                </a:cxn>
                <a:cxn ang="0">
                  <a:pos x="T10" y="T11"/>
                </a:cxn>
              </a:cxnLst>
              <a:rect l="0" t="0" r="r" b="b"/>
              <a:pathLst>
                <a:path w="1378" h="2016">
                  <a:moveTo>
                    <a:pt x="744" y="0"/>
                  </a:moveTo>
                  <a:lnTo>
                    <a:pt x="1378" y="366"/>
                  </a:lnTo>
                  <a:lnTo>
                    <a:pt x="633" y="1657"/>
                  </a:lnTo>
                  <a:lnTo>
                    <a:pt x="3" y="2016"/>
                  </a:lnTo>
                  <a:lnTo>
                    <a:pt x="0" y="1291"/>
                  </a:lnTo>
                  <a:lnTo>
                    <a:pt x="7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4">
              <a:extLst>
                <a:ext uri="{FF2B5EF4-FFF2-40B4-BE49-F238E27FC236}">
                  <a16:creationId xmlns:a16="http://schemas.microsoft.com/office/drawing/2014/main" xmlns="" id="{702C31AC-A17B-4C51-BBF4-9F5176CE2A11}"/>
                </a:ext>
              </a:extLst>
            </p:cNvPr>
            <p:cNvSpPr>
              <a:spLocks/>
            </p:cNvSpPr>
            <p:nvPr/>
          </p:nvSpPr>
          <p:spPr bwMode="auto">
            <a:xfrm>
              <a:off x="3178" y="1462"/>
              <a:ext cx="54" cy="48"/>
            </a:xfrm>
            <a:custGeom>
              <a:avLst/>
              <a:gdLst>
                <a:gd name="T0" fmla="*/ 357 w 762"/>
                <a:gd name="T1" fmla="*/ 0 h 671"/>
                <a:gd name="T2" fmla="*/ 399 w 762"/>
                <a:gd name="T3" fmla="*/ 1 h 671"/>
                <a:gd name="T4" fmla="*/ 441 w 762"/>
                <a:gd name="T5" fmla="*/ 7 h 671"/>
                <a:gd name="T6" fmla="*/ 483 w 762"/>
                <a:gd name="T7" fmla="*/ 18 h 671"/>
                <a:gd name="T8" fmla="*/ 526 w 762"/>
                <a:gd name="T9" fmla="*/ 34 h 671"/>
                <a:gd name="T10" fmla="*/ 566 w 762"/>
                <a:gd name="T11" fmla="*/ 55 h 671"/>
                <a:gd name="T12" fmla="*/ 605 w 762"/>
                <a:gd name="T13" fmla="*/ 80 h 671"/>
                <a:gd name="T14" fmla="*/ 639 w 762"/>
                <a:gd name="T15" fmla="*/ 108 h 671"/>
                <a:gd name="T16" fmla="*/ 670 w 762"/>
                <a:gd name="T17" fmla="*/ 140 h 671"/>
                <a:gd name="T18" fmla="*/ 697 w 762"/>
                <a:gd name="T19" fmla="*/ 172 h 671"/>
                <a:gd name="T20" fmla="*/ 719 w 762"/>
                <a:gd name="T21" fmla="*/ 209 h 671"/>
                <a:gd name="T22" fmla="*/ 737 w 762"/>
                <a:gd name="T23" fmla="*/ 246 h 671"/>
                <a:gd name="T24" fmla="*/ 751 w 762"/>
                <a:gd name="T25" fmla="*/ 284 h 671"/>
                <a:gd name="T26" fmla="*/ 759 w 762"/>
                <a:gd name="T27" fmla="*/ 322 h 671"/>
                <a:gd name="T28" fmla="*/ 762 w 762"/>
                <a:gd name="T29" fmla="*/ 361 h 671"/>
                <a:gd name="T30" fmla="*/ 761 w 762"/>
                <a:gd name="T31" fmla="*/ 400 h 671"/>
                <a:gd name="T32" fmla="*/ 755 w 762"/>
                <a:gd name="T33" fmla="*/ 439 h 671"/>
                <a:gd name="T34" fmla="*/ 742 w 762"/>
                <a:gd name="T35" fmla="*/ 476 h 671"/>
                <a:gd name="T36" fmla="*/ 725 w 762"/>
                <a:gd name="T37" fmla="*/ 512 h 671"/>
                <a:gd name="T38" fmla="*/ 633 w 762"/>
                <a:gd name="T39" fmla="*/ 671 h 671"/>
                <a:gd name="T40" fmla="*/ 0 w 762"/>
                <a:gd name="T41" fmla="*/ 305 h 671"/>
                <a:gd name="T42" fmla="*/ 91 w 762"/>
                <a:gd name="T43" fmla="*/ 146 h 671"/>
                <a:gd name="T44" fmla="*/ 113 w 762"/>
                <a:gd name="T45" fmla="*/ 113 h 671"/>
                <a:gd name="T46" fmla="*/ 140 w 762"/>
                <a:gd name="T47" fmla="*/ 84 h 671"/>
                <a:gd name="T48" fmla="*/ 170 w 762"/>
                <a:gd name="T49" fmla="*/ 59 h 671"/>
                <a:gd name="T50" fmla="*/ 202 w 762"/>
                <a:gd name="T51" fmla="*/ 39 h 671"/>
                <a:gd name="T52" fmla="*/ 238 w 762"/>
                <a:gd name="T53" fmla="*/ 22 h 671"/>
                <a:gd name="T54" fmla="*/ 277 w 762"/>
                <a:gd name="T55" fmla="*/ 10 h 671"/>
                <a:gd name="T56" fmla="*/ 316 w 762"/>
                <a:gd name="T57" fmla="*/ 3 h 671"/>
                <a:gd name="T58" fmla="*/ 357 w 762"/>
                <a:gd name="T59"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2" h="671">
                  <a:moveTo>
                    <a:pt x="357" y="0"/>
                  </a:moveTo>
                  <a:lnTo>
                    <a:pt x="399" y="1"/>
                  </a:lnTo>
                  <a:lnTo>
                    <a:pt x="441" y="7"/>
                  </a:lnTo>
                  <a:lnTo>
                    <a:pt x="483" y="18"/>
                  </a:lnTo>
                  <a:lnTo>
                    <a:pt x="526" y="34"/>
                  </a:lnTo>
                  <a:lnTo>
                    <a:pt x="566" y="55"/>
                  </a:lnTo>
                  <a:lnTo>
                    <a:pt x="605" y="80"/>
                  </a:lnTo>
                  <a:lnTo>
                    <a:pt x="639" y="108"/>
                  </a:lnTo>
                  <a:lnTo>
                    <a:pt x="670" y="140"/>
                  </a:lnTo>
                  <a:lnTo>
                    <a:pt x="697" y="172"/>
                  </a:lnTo>
                  <a:lnTo>
                    <a:pt x="719" y="209"/>
                  </a:lnTo>
                  <a:lnTo>
                    <a:pt x="737" y="246"/>
                  </a:lnTo>
                  <a:lnTo>
                    <a:pt x="751" y="284"/>
                  </a:lnTo>
                  <a:lnTo>
                    <a:pt x="759" y="322"/>
                  </a:lnTo>
                  <a:lnTo>
                    <a:pt x="762" y="361"/>
                  </a:lnTo>
                  <a:lnTo>
                    <a:pt x="761" y="400"/>
                  </a:lnTo>
                  <a:lnTo>
                    <a:pt x="755" y="439"/>
                  </a:lnTo>
                  <a:lnTo>
                    <a:pt x="742" y="476"/>
                  </a:lnTo>
                  <a:lnTo>
                    <a:pt x="725" y="512"/>
                  </a:lnTo>
                  <a:lnTo>
                    <a:pt x="633" y="671"/>
                  </a:lnTo>
                  <a:lnTo>
                    <a:pt x="0" y="305"/>
                  </a:lnTo>
                  <a:lnTo>
                    <a:pt x="91" y="146"/>
                  </a:lnTo>
                  <a:lnTo>
                    <a:pt x="113" y="113"/>
                  </a:lnTo>
                  <a:lnTo>
                    <a:pt x="140" y="84"/>
                  </a:lnTo>
                  <a:lnTo>
                    <a:pt x="170" y="59"/>
                  </a:lnTo>
                  <a:lnTo>
                    <a:pt x="202" y="39"/>
                  </a:lnTo>
                  <a:lnTo>
                    <a:pt x="238" y="22"/>
                  </a:lnTo>
                  <a:lnTo>
                    <a:pt x="277" y="10"/>
                  </a:lnTo>
                  <a:lnTo>
                    <a:pt x="316" y="3"/>
                  </a:lnTo>
                  <a:lnTo>
                    <a:pt x="3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17">
            <a:extLst>
              <a:ext uri="{FF2B5EF4-FFF2-40B4-BE49-F238E27FC236}">
                <a16:creationId xmlns:a16="http://schemas.microsoft.com/office/drawing/2014/main" xmlns="" id="{A16D605B-0264-49C7-ADF4-338C865F69B9}"/>
              </a:ext>
            </a:extLst>
          </p:cNvPr>
          <p:cNvGrpSpPr>
            <a:grpSpLocks noChangeAspect="1"/>
          </p:cNvGrpSpPr>
          <p:nvPr/>
        </p:nvGrpSpPr>
        <p:grpSpPr bwMode="auto">
          <a:xfrm>
            <a:off x="7321391" y="2764517"/>
            <a:ext cx="293688" cy="490538"/>
            <a:chOff x="4703" y="1442"/>
            <a:chExt cx="185" cy="309"/>
          </a:xfrm>
          <a:solidFill>
            <a:schemeClr val="bg1"/>
          </a:solidFill>
        </p:grpSpPr>
        <p:sp>
          <p:nvSpPr>
            <p:cNvPr id="32" name="Freeform 19">
              <a:extLst>
                <a:ext uri="{FF2B5EF4-FFF2-40B4-BE49-F238E27FC236}">
                  <a16:creationId xmlns:a16="http://schemas.microsoft.com/office/drawing/2014/main" xmlns="" id="{DBC17241-94FD-44C1-9417-B9B1F96FD295}"/>
                </a:ext>
              </a:extLst>
            </p:cNvPr>
            <p:cNvSpPr>
              <a:spLocks/>
            </p:cNvSpPr>
            <p:nvPr/>
          </p:nvSpPr>
          <p:spPr bwMode="auto">
            <a:xfrm>
              <a:off x="4785" y="1515"/>
              <a:ext cx="27" cy="55"/>
            </a:xfrm>
            <a:custGeom>
              <a:avLst/>
              <a:gdLst>
                <a:gd name="T0" fmla="*/ 147 w 295"/>
                <a:gd name="T1" fmla="*/ 0 h 598"/>
                <a:gd name="T2" fmla="*/ 169 w 295"/>
                <a:gd name="T3" fmla="*/ 3 h 598"/>
                <a:gd name="T4" fmla="*/ 190 w 295"/>
                <a:gd name="T5" fmla="*/ 13 h 598"/>
                <a:gd name="T6" fmla="*/ 210 w 295"/>
                <a:gd name="T7" fmla="*/ 29 h 598"/>
                <a:gd name="T8" fmla="*/ 227 w 295"/>
                <a:gd name="T9" fmla="*/ 49 h 598"/>
                <a:gd name="T10" fmla="*/ 244 w 295"/>
                <a:gd name="T11" fmla="*/ 74 h 598"/>
                <a:gd name="T12" fmla="*/ 258 w 295"/>
                <a:gd name="T13" fmla="*/ 102 h 598"/>
                <a:gd name="T14" fmla="*/ 271 w 295"/>
                <a:gd name="T15" fmla="*/ 136 h 598"/>
                <a:gd name="T16" fmla="*/ 281 w 295"/>
                <a:gd name="T17" fmla="*/ 173 h 598"/>
                <a:gd name="T18" fmla="*/ 289 w 295"/>
                <a:gd name="T19" fmla="*/ 212 h 598"/>
                <a:gd name="T20" fmla="*/ 293 w 295"/>
                <a:gd name="T21" fmla="*/ 255 h 598"/>
                <a:gd name="T22" fmla="*/ 295 w 295"/>
                <a:gd name="T23" fmla="*/ 299 h 598"/>
                <a:gd name="T24" fmla="*/ 293 w 295"/>
                <a:gd name="T25" fmla="*/ 343 h 598"/>
                <a:gd name="T26" fmla="*/ 289 w 295"/>
                <a:gd name="T27" fmla="*/ 386 h 598"/>
                <a:gd name="T28" fmla="*/ 281 w 295"/>
                <a:gd name="T29" fmla="*/ 425 h 598"/>
                <a:gd name="T30" fmla="*/ 271 w 295"/>
                <a:gd name="T31" fmla="*/ 462 h 598"/>
                <a:gd name="T32" fmla="*/ 258 w 295"/>
                <a:gd name="T33" fmla="*/ 496 h 598"/>
                <a:gd name="T34" fmla="*/ 244 w 295"/>
                <a:gd name="T35" fmla="*/ 525 h 598"/>
                <a:gd name="T36" fmla="*/ 227 w 295"/>
                <a:gd name="T37" fmla="*/ 551 h 598"/>
                <a:gd name="T38" fmla="*/ 210 w 295"/>
                <a:gd name="T39" fmla="*/ 571 h 598"/>
                <a:gd name="T40" fmla="*/ 190 w 295"/>
                <a:gd name="T41" fmla="*/ 585 h 598"/>
                <a:gd name="T42" fmla="*/ 169 w 295"/>
                <a:gd name="T43" fmla="*/ 595 h 598"/>
                <a:gd name="T44" fmla="*/ 147 w 295"/>
                <a:gd name="T45" fmla="*/ 598 h 598"/>
                <a:gd name="T46" fmla="*/ 127 w 295"/>
                <a:gd name="T47" fmla="*/ 595 h 598"/>
                <a:gd name="T48" fmla="*/ 106 w 295"/>
                <a:gd name="T49" fmla="*/ 585 h 598"/>
                <a:gd name="T50" fmla="*/ 86 w 295"/>
                <a:gd name="T51" fmla="*/ 571 h 598"/>
                <a:gd name="T52" fmla="*/ 67 w 295"/>
                <a:gd name="T53" fmla="*/ 551 h 598"/>
                <a:gd name="T54" fmla="*/ 51 w 295"/>
                <a:gd name="T55" fmla="*/ 525 h 598"/>
                <a:gd name="T56" fmla="*/ 36 w 295"/>
                <a:gd name="T57" fmla="*/ 496 h 598"/>
                <a:gd name="T58" fmla="*/ 24 w 295"/>
                <a:gd name="T59" fmla="*/ 462 h 598"/>
                <a:gd name="T60" fmla="*/ 14 w 295"/>
                <a:gd name="T61" fmla="*/ 425 h 598"/>
                <a:gd name="T62" fmla="*/ 6 w 295"/>
                <a:gd name="T63" fmla="*/ 386 h 598"/>
                <a:gd name="T64" fmla="*/ 2 w 295"/>
                <a:gd name="T65" fmla="*/ 343 h 598"/>
                <a:gd name="T66" fmla="*/ 0 w 295"/>
                <a:gd name="T67" fmla="*/ 299 h 598"/>
                <a:gd name="T68" fmla="*/ 2 w 295"/>
                <a:gd name="T69" fmla="*/ 255 h 598"/>
                <a:gd name="T70" fmla="*/ 6 w 295"/>
                <a:gd name="T71" fmla="*/ 212 h 598"/>
                <a:gd name="T72" fmla="*/ 14 w 295"/>
                <a:gd name="T73" fmla="*/ 173 h 598"/>
                <a:gd name="T74" fmla="*/ 24 w 295"/>
                <a:gd name="T75" fmla="*/ 136 h 598"/>
                <a:gd name="T76" fmla="*/ 36 w 295"/>
                <a:gd name="T77" fmla="*/ 102 h 598"/>
                <a:gd name="T78" fmla="*/ 51 w 295"/>
                <a:gd name="T79" fmla="*/ 74 h 598"/>
                <a:gd name="T80" fmla="*/ 67 w 295"/>
                <a:gd name="T81" fmla="*/ 49 h 598"/>
                <a:gd name="T82" fmla="*/ 86 w 295"/>
                <a:gd name="T83" fmla="*/ 29 h 598"/>
                <a:gd name="T84" fmla="*/ 106 w 295"/>
                <a:gd name="T85" fmla="*/ 13 h 598"/>
                <a:gd name="T86" fmla="*/ 127 w 295"/>
                <a:gd name="T87" fmla="*/ 3 h 598"/>
                <a:gd name="T88" fmla="*/ 147 w 295"/>
                <a:gd name="T89" fmla="*/ 0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598">
                  <a:moveTo>
                    <a:pt x="147" y="0"/>
                  </a:moveTo>
                  <a:lnTo>
                    <a:pt x="169" y="3"/>
                  </a:lnTo>
                  <a:lnTo>
                    <a:pt x="190" y="13"/>
                  </a:lnTo>
                  <a:lnTo>
                    <a:pt x="210" y="29"/>
                  </a:lnTo>
                  <a:lnTo>
                    <a:pt x="227" y="49"/>
                  </a:lnTo>
                  <a:lnTo>
                    <a:pt x="244" y="74"/>
                  </a:lnTo>
                  <a:lnTo>
                    <a:pt x="258" y="102"/>
                  </a:lnTo>
                  <a:lnTo>
                    <a:pt x="271" y="136"/>
                  </a:lnTo>
                  <a:lnTo>
                    <a:pt x="281" y="173"/>
                  </a:lnTo>
                  <a:lnTo>
                    <a:pt x="289" y="212"/>
                  </a:lnTo>
                  <a:lnTo>
                    <a:pt x="293" y="255"/>
                  </a:lnTo>
                  <a:lnTo>
                    <a:pt x="295" y="299"/>
                  </a:lnTo>
                  <a:lnTo>
                    <a:pt x="293" y="343"/>
                  </a:lnTo>
                  <a:lnTo>
                    <a:pt x="289" y="386"/>
                  </a:lnTo>
                  <a:lnTo>
                    <a:pt x="281" y="425"/>
                  </a:lnTo>
                  <a:lnTo>
                    <a:pt x="271" y="462"/>
                  </a:lnTo>
                  <a:lnTo>
                    <a:pt x="258" y="496"/>
                  </a:lnTo>
                  <a:lnTo>
                    <a:pt x="244" y="525"/>
                  </a:lnTo>
                  <a:lnTo>
                    <a:pt x="227" y="551"/>
                  </a:lnTo>
                  <a:lnTo>
                    <a:pt x="210" y="571"/>
                  </a:lnTo>
                  <a:lnTo>
                    <a:pt x="190" y="585"/>
                  </a:lnTo>
                  <a:lnTo>
                    <a:pt x="169" y="595"/>
                  </a:lnTo>
                  <a:lnTo>
                    <a:pt x="147" y="598"/>
                  </a:lnTo>
                  <a:lnTo>
                    <a:pt x="127" y="595"/>
                  </a:lnTo>
                  <a:lnTo>
                    <a:pt x="106" y="585"/>
                  </a:lnTo>
                  <a:lnTo>
                    <a:pt x="86" y="571"/>
                  </a:lnTo>
                  <a:lnTo>
                    <a:pt x="67" y="551"/>
                  </a:lnTo>
                  <a:lnTo>
                    <a:pt x="51" y="525"/>
                  </a:lnTo>
                  <a:lnTo>
                    <a:pt x="36" y="496"/>
                  </a:lnTo>
                  <a:lnTo>
                    <a:pt x="24" y="462"/>
                  </a:lnTo>
                  <a:lnTo>
                    <a:pt x="14" y="425"/>
                  </a:lnTo>
                  <a:lnTo>
                    <a:pt x="6" y="386"/>
                  </a:lnTo>
                  <a:lnTo>
                    <a:pt x="2" y="343"/>
                  </a:lnTo>
                  <a:lnTo>
                    <a:pt x="0" y="299"/>
                  </a:lnTo>
                  <a:lnTo>
                    <a:pt x="2" y="255"/>
                  </a:lnTo>
                  <a:lnTo>
                    <a:pt x="6" y="212"/>
                  </a:lnTo>
                  <a:lnTo>
                    <a:pt x="14" y="173"/>
                  </a:lnTo>
                  <a:lnTo>
                    <a:pt x="24" y="136"/>
                  </a:lnTo>
                  <a:lnTo>
                    <a:pt x="36" y="102"/>
                  </a:lnTo>
                  <a:lnTo>
                    <a:pt x="51" y="74"/>
                  </a:lnTo>
                  <a:lnTo>
                    <a:pt x="67" y="49"/>
                  </a:lnTo>
                  <a:lnTo>
                    <a:pt x="86" y="29"/>
                  </a:lnTo>
                  <a:lnTo>
                    <a:pt x="106" y="13"/>
                  </a:lnTo>
                  <a:lnTo>
                    <a:pt x="127" y="3"/>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0">
              <a:extLst>
                <a:ext uri="{FF2B5EF4-FFF2-40B4-BE49-F238E27FC236}">
                  <a16:creationId xmlns:a16="http://schemas.microsoft.com/office/drawing/2014/main" xmlns="" id="{082C8085-F6B8-45C5-8C50-F91AA8C33CB5}"/>
                </a:ext>
              </a:extLst>
            </p:cNvPr>
            <p:cNvSpPr>
              <a:spLocks/>
            </p:cNvSpPr>
            <p:nvPr/>
          </p:nvSpPr>
          <p:spPr bwMode="auto">
            <a:xfrm>
              <a:off x="4703" y="1442"/>
              <a:ext cx="103" cy="58"/>
            </a:xfrm>
            <a:custGeom>
              <a:avLst/>
              <a:gdLst>
                <a:gd name="T0" fmla="*/ 146 w 1128"/>
                <a:gd name="T1" fmla="*/ 0 h 646"/>
                <a:gd name="T2" fmla="*/ 153 w 1128"/>
                <a:gd name="T3" fmla="*/ 76 h 646"/>
                <a:gd name="T4" fmla="*/ 170 w 1128"/>
                <a:gd name="T5" fmla="*/ 134 h 646"/>
                <a:gd name="T6" fmla="*/ 200 w 1128"/>
                <a:gd name="T7" fmla="*/ 178 h 646"/>
                <a:gd name="T8" fmla="*/ 244 w 1128"/>
                <a:gd name="T9" fmla="*/ 209 h 646"/>
                <a:gd name="T10" fmla="*/ 301 w 1128"/>
                <a:gd name="T11" fmla="*/ 229 h 646"/>
                <a:gd name="T12" fmla="*/ 374 w 1128"/>
                <a:gd name="T13" fmla="*/ 240 h 646"/>
                <a:gd name="T14" fmla="*/ 460 w 1128"/>
                <a:gd name="T15" fmla="*/ 247 h 646"/>
                <a:gd name="T16" fmla="*/ 563 w 1128"/>
                <a:gd name="T17" fmla="*/ 248 h 646"/>
                <a:gd name="T18" fmla="*/ 627 w 1128"/>
                <a:gd name="T19" fmla="*/ 248 h 646"/>
                <a:gd name="T20" fmla="*/ 693 w 1128"/>
                <a:gd name="T21" fmla="*/ 250 h 646"/>
                <a:gd name="T22" fmla="*/ 760 w 1128"/>
                <a:gd name="T23" fmla="*/ 255 h 646"/>
                <a:gd name="T24" fmla="*/ 826 w 1128"/>
                <a:gd name="T25" fmla="*/ 265 h 646"/>
                <a:gd name="T26" fmla="*/ 890 w 1128"/>
                <a:gd name="T27" fmla="*/ 281 h 646"/>
                <a:gd name="T28" fmla="*/ 949 w 1128"/>
                <a:gd name="T29" fmla="*/ 304 h 646"/>
                <a:gd name="T30" fmla="*/ 1002 w 1128"/>
                <a:gd name="T31" fmla="*/ 338 h 646"/>
                <a:gd name="T32" fmla="*/ 1048 w 1128"/>
                <a:gd name="T33" fmla="*/ 382 h 646"/>
                <a:gd name="T34" fmla="*/ 1086 w 1128"/>
                <a:gd name="T35" fmla="*/ 439 h 646"/>
                <a:gd name="T36" fmla="*/ 1111 w 1128"/>
                <a:gd name="T37" fmla="*/ 510 h 646"/>
                <a:gd name="T38" fmla="*/ 1126 w 1128"/>
                <a:gd name="T39" fmla="*/ 597 h 646"/>
                <a:gd name="T40" fmla="*/ 980 w 1128"/>
                <a:gd name="T41" fmla="*/ 646 h 646"/>
                <a:gd name="T42" fmla="*/ 974 w 1128"/>
                <a:gd name="T43" fmla="*/ 570 h 646"/>
                <a:gd name="T44" fmla="*/ 957 w 1128"/>
                <a:gd name="T45" fmla="*/ 512 h 646"/>
                <a:gd name="T46" fmla="*/ 927 w 1128"/>
                <a:gd name="T47" fmla="*/ 468 h 646"/>
                <a:gd name="T48" fmla="*/ 883 w 1128"/>
                <a:gd name="T49" fmla="*/ 437 h 646"/>
                <a:gd name="T50" fmla="*/ 826 w 1128"/>
                <a:gd name="T51" fmla="*/ 417 h 646"/>
                <a:gd name="T52" fmla="*/ 753 w 1128"/>
                <a:gd name="T53" fmla="*/ 404 h 646"/>
                <a:gd name="T54" fmla="*/ 666 w 1128"/>
                <a:gd name="T55" fmla="*/ 399 h 646"/>
                <a:gd name="T56" fmla="*/ 563 w 1128"/>
                <a:gd name="T57" fmla="*/ 397 h 646"/>
                <a:gd name="T58" fmla="*/ 500 w 1128"/>
                <a:gd name="T59" fmla="*/ 397 h 646"/>
                <a:gd name="T60" fmla="*/ 433 w 1128"/>
                <a:gd name="T61" fmla="*/ 395 h 646"/>
                <a:gd name="T62" fmla="*/ 367 w 1128"/>
                <a:gd name="T63" fmla="*/ 391 h 646"/>
                <a:gd name="T64" fmla="*/ 301 w 1128"/>
                <a:gd name="T65" fmla="*/ 381 h 646"/>
                <a:gd name="T66" fmla="*/ 238 w 1128"/>
                <a:gd name="T67" fmla="*/ 365 h 646"/>
                <a:gd name="T68" fmla="*/ 179 w 1128"/>
                <a:gd name="T69" fmla="*/ 341 h 646"/>
                <a:gd name="T70" fmla="*/ 125 w 1128"/>
                <a:gd name="T71" fmla="*/ 308 h 646"/>
                <a:gd name="T72" fmla="*/ 79 w 1128"/>
                <a:gd name="T73" fmla="*/ 264 h 646"/>
                <a:gd name="T74" fmla="*/ 42 w 1128"/>
                <a:gd name="T75" fmla="*/ 207 h 646"/>
                <a:gd name="T76" fmla="*/ 16 w 1128"/>
                <a:gd name="T77" fmla="*/ 136 h 646"/>
                <a:gd name="T78" fmla="*/ 2 w 1128"/>
                <a:gd name="T79" fmla="*/ 49 h 646"/>
                <a:gd name="T80" fmla="*/ 0 w 1128"/>
                <a:gd name="T81"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8" h="646">
                  <a:moveTo>
                    <a:pt x="0" y="0"/>
                  </a:moveTo>
                  <a:lnTo>
                    <a:pt x="146" y="0"/>
                  </a:lnTo>
                  <a:lnTo>
                    <a:pt x="149" y="40"/>
                  </a:lnTo>
                  <a:lnTo>
                    <a:pt x="153" y="76"/>
                  </a:lnTo>
                  <a:lnTo>
                    <a:pt x="160" y="106"/>
                  </a:lnTo>
                  <a:lnTo>
                    <a:pt x="170" y="134"/>
                  </a:lnTo>
                  <a:lnTo>
                    <a:pt x="184" y="158"/>
                  </a:lnTo>
                  <a:lnTo>
                    <a:pt x="200" y="178"/>
                  </a:lnTo>
                  <a:lnTo>
                    <a:pt x="221" y="195"/>
                  </a:lnTo>
                  <a:lnTo>
                    <a:pt x="244" y="209"/>
                  </a:lnTo>
                  <a:lnTo>
                    <a:pt x="271" y="220"/>
                  </a:lnTo>
                  <a:lnTo>
                    <a:pt x="301" y="229"/>
                  </a:lnTo>
                  <a:lnTo>
                    <a:pt x="336" y="236"/>
                  </a:lnTo>
                  <a:lnTo>
                    <a:pt x="374" y="240"/>
                  </a:lnTo>
                  <a:lnTo>
                    <a:pt x="416" y="245"/>
                  </a:lnTo>
                  <a:lnTo>
                    <a:pt x="460" y="247"/>
                  </a:lnTo>
                  <a:lnTo>
                    <a:pt x="510" y="248"/>
                  </a:lnTo>
                  <a:lnTo>
                    <a:pt x="563" y="248"/>
                  </a:lnTo>
                  <a:lnTo>
                    <a:pt x="595" y="248"/>
                  </a:lnTo>
                  <a:lnTo>
                    <a:pt x="627" y="248"/>
                  </a:lnTo>
                  <a:lnTo>
                    <a:pt x="660" y="249"/>
                  </a:lnTo>
                  <a:lnTo>
                    <a:pt x="693" y="250"/>
                  </a:lnTo>
                  <a:lnTo>
                    <a:pt x="727" y="252"/>
                  </a:lnTo>
                  <a:lnTo>
                    <a:pt x="760" y="255"/>
                  </a:lnTo>
                  <a:lnTo>
                    <a:pt x="794" y="259"/>
                  </a:lnTo>
                  <a:lnTo>
                    <a:pt x="826" y="265"/>
                  </a:lnTo>
                  <a:lnTo>
                    <a:pt x="858" y="272"/>
                  </a:lnTo>
                  <a:lnTo>
                    <a:pt x="890" y="281"/>
                  </a:lnTo>
                  <a:lnTo>
                    <a:pt x="920" y="291"/>
                  </a:lnTo>
                  <a:lnTo>
                    <a:pt x="949" y="304"/>
                  </a:lnTo>
                  <a:lnTo>
                    <a:pt x="976" y="320"/>
                  </a:lnTo>
                  <a:lnTo>
                    <a:pt x="1002" y="338"/>
                  </a:lnTo>
                  <a:lnTo>
                    <a:pt x="1026" y="359"/>
                  </a:lnTo>
                  <a:lnTo>
                    <a:pt x="1048" y="382"/>
                  </a:lnTo>
                  <a:lnTo>
                    <a:pt x="1068" y="408"/>
                  </a:lnTo>
                  <a:lnTo>
                    <a:pt x="1086" y="439"/>
                  </a:lnTo>
                  <a:lnTo>
                    <a:pt x="1100" y="472"/>
                  </a:lnTo>
                  <a:lnTo>
                    <a:pt x="1111" y="510"/>
                  </a:lnTo>
                  <a:lnTo>
                    <a:pt x="1121" y="551"/>
                  </a:lnTo>
                  <a:lnTo>
                    <a:pt x="1126" y="597"/>
                  </a:lnTo>
                  <a:lnTo>
                    <a:pt x="1128" y="646"/>
                  </a:lnTo>
                  <a:lnTo>
                    <a:pt x="980" y="646"/>
                  </a:lnTo>
                  <a:lnTo>
                    <a:pt x="979" y="606"/>
                  </a:lnTo>
                  <a:lnTo>
                    <a:pt x="974" y="570"/>
                  </a:lnTo>
                  <a:lnTo>
                    <a:pt x="967" y="539"/>
                  </a:lnTo>
                  <a:lnTo>
                    <a:pt x="957" y="512"/>
                  </a:lnTo>
                  <a:lnTo>
                    <a:pt x="943" y="489"/>
                  </a:lnTo>
                  <a:lnTo>
                    <a:pt x="927" y="468"/>
                  </a:lnTo>
                  <a:lnTo>
                    <a:pt x="906" y="451"/>
                  </a:lnTo>
                  <a:lnTo>
                    <a:pt x="883" y="437"/>
                  </a:lnTo>
                  <a:lnTo>
                    <a:pt x="856" y="425"/>
                  </a:lnTo>
                  <a:lnTo>
                    <a:pt x="826" y="417"/>
                  </a:lnTo>
                  <a:lnTo>
                    <a:pt x="792" y="410"/>
                  </a:lnTo>
                  <a:lnTo>
                    <a:pt x="753" y="404"/>
                  </a:lnTo>
                  <a:lnTo>
                    <a:pt x="712" y="401"/>
                  </a:lnTo>
                  <a:lnTo>
                    <a:pt x="666" y="399"/>
                  </a:lnTo>
                  <a:lnTo>
                    <a:pt x="617" y="398"/>
                  </a:lnTo>
                  <a:lnTo>
                    <a:pt x="563" y="397"/>
                  </a:lnTo>
                  <a:lnTo>
                    <a:pt x="532" y="397"/>
                  </a:lnTo>
                  <a:lnTo>
                    <a:pt x="500" y="397"/>
                  </a:lnTo>
                  <a:lnTo>
                    <a:pt x="466" y="397"/>
                  </a:lnTo>
                  <a:lnTo>
                    <a:pt x="433" y="395"/>
                  </a:lnTo>
                  <a:lnTo>
                    <a:pt x="400" y="394"/>
                  </a:lnTo>
                  <a:lnTo>
                    <a:pt x="367" y="391"/>
                  </a:lnTo>
                  <a:lnTo>
                    <a:pt x="333" y="386"/>
                  </a:lnTo>
                  <a:lnTo>
                    <a:pt x="301" y="381"/>
                  </a:lnTo>
                  <a:lnTo>
                    <a:pt x="269" y="374"/>
                  </a:lnTo>
                  <a:lnTo>
                    <a:pt x="238" y="365"/>
                  </a:lnTo>
                  <a:lnTo>
                    <a:pt x="208" y="354"/>
                  </a:lnTo>
                  <a:lnTo>
                    <a:pt x="179" y="341"/>
                  </a:lnTo>
                  <a:lnTo>
                    <a:pt x="151" y="326"/>
                  </a:lnTo>
                  <a:lnTo>
                    <a:pt x="125" y="308"/>
                  </a:lnTo>
                  <a:lnTo>
                    <a:pt x="101" y="287"/>
                  </a:lnTo>
                  <a:lnTo>
                    <a:pt x="79" y="264"/>
                  </a:lnTo>
                  <a:lnTo>
                    <a:pt x="59" y="237"/>
                  </a:lnTo>
                  <a:lnTo>
                    <a:pt x="42" y="207"/>
                  </a:lnTo>
                  <a:lnTo>
                    <a:pt x="27" y="173"/>
                  </a:lnTo>
                  <a:lnTo>
                    <a:pt x="16" y="136"/>
                  </a:lnTo>
                  <a:lnTo>
                    <a:pt x="7" y="95"/>
                  </a:lnTo>
                  <a:lnTo>
                    <a:pt x="2" y="49"/>
                  </a:lnTo>
                  <a:lnTo>
                    <a:pt x="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1">
              <a:extLst>
                <a:ext uri="{FF2B5EF4-FFF2-40B4-BE49-F238E27FC236}">
                  <a16:creationId xmlns:a16="http://schemas.microsoft.com/office/drawing/2014/main" xmlns="" id="{03FCA808-BEC9-4D97-BF8E-EB3348246EB3}"/>
                </a:ext>
              </a:extLst>
            </p:cNvPr>
            <p:cNvSpPr>
              <a:spLocks/>
            </p:cNvSpPr>
            <p:nvPr/>
          </p:nvSpPr>
          <p:spPr bwMode="auto">
            <a:xfrm>
              <a:off x="4710" y="1500"/>
              <a:ext cx="178" cy="251"/>
            </a:xfrm>
            <a:custGeom>
              <a:avLst/>
              <a:gdLst>
                <a:gd name="T0" fmla="*/ 696 w 1960"/>
                <a:gd name="T1" fmla="*/ 45 h 2756"/>
                <a:gd name="T2" fmla="*/ 685 w 1960"/>
                <a:gd name="T3" fmla="*/ 139 h 2756"/>
                <a:gd name="T4" fmla="*/ 688 w 1960"/>
                <a:gd name="T5" fmla="*/ 837 h 2756"/>
                <a:gd name="T6" fmla="*/ 707 w 1960"/>
                <a:gd name="T7" fmla="*/ 928 h 2756"/>
                <a:gd name="T8" fmla="*/ 744 w 1960"/>
                <a:gd name="T9" fmla="*/ 1009 h 2756"/>
                <a:gd name="T10" fmla="*/ 794 w 1960"/>
                <a:gd name="T11" fmla="*/ 1076 h 2756"/>
                <a:gd name="T12" fmla="*/ 856 w 1960"/>
                <a:gd name="T13" fmla="*/ 1126 h 2756"/>
                <a:gd name="T14" fmla="*/ 927 w 1960"/>
                <a:gd name="T15" fmla="*/ 1154 h 2756"/>
                <a:gd name="T16" fmla="*/ 925 w 1960"/>
                <a:gd name="T17" fmla="*/ 1158 h 2756"/>
                <a:gd name="T18" fmla="*/ 925 w 1960"/>
                <a:gd name="T19" fmla="*/ 1683 h 2756"/>
                <a:gd name="T20" fmla="*/ 936 w 1960"/>
                <a:gd name="T21" fmla="*/ 1715 h 2756"/>
                <a:gd name="T22" fmla="*/ 963 w 1960"/>
                <a:gd name="T23" fmla="*/ 1735 h 2756"/>
                <a:gd name="T24" fmla="*/ 997 w 1960"/>
                <a:gd name="T25" fmla="*/ 1735 h 2756"/>
                <a:gd name="T26" fmla="*/ 1024 w 1960"/>
                <a:gd name="T27" fmla="*/ 1715 h 2756"/>
                <a:gd name="T28" fmla="*/ 1034 w 1960"/>
                <a:gd name="T29" fmla="*/ 1683 h 2756"/>
                <a:gd name="T30" fmla="*/ 1033 w 1960"/>
                <a:gd name="T31" fmla="*/ 1158 h 2756"/>
                <a:gd name="T32" fmla="*/ 1032 w 1960"/>
                <a:gd name="T33" fmla="*/ 1154 h 2756"/>
                <a:gd name="T34" fmla="*/ 1104 w 1960"/>
                <a:gd name="T35" fmla="*/ 1126 h 2756"/>
                <a:gd name="T36" fmla="*/ 1165 w 1960"/>
                <a:gd name="T37" fmla="*/ 1076 h 2756"/>
                <a:gd name="T38" fmla="*/ 1216 w 1960"/>
                <a:gd name="T39" fmla="*/ 1009 h 2756"/>
                <a:gd name="T40" fmla="*/ 1253 w 1960"/>
                <a:gd name="T41" fmla="*/ 928 h 2756"/>
                <a:gd name="T42" fmla="*/ 1271 w 1960"/>
                <a:gd name="T43" fmla="*/ 837 h 2756"/>
                <a:gd name="T44" fmla="*/ 1274 w 1960"/>
                <a:gd name="T45" fmla="*/ 139 h 2756"/>
                <a:gd name="T46" fmla="*/ 1264 w 1960"/>
                <a:gd name="T47" fmla="*/ 45 h 2756"/>
                <a:gd name="T48" fmla="*/ 1322 w 1960"/>
                <a:gd name="T49" fmla="*/ 22 h 2756"/>
                <a:gd name="T50" fmla="*/ 1456 w 1960"/>
                <a:gd name="T51" fmla="*/ 82 h 2756"/>
                <a:gd name="T52" fmla="*/ 1578 w 1960"/>
                <a:gd name="T53" fmla="*/ 160 h 2756"/>
                <a:gd name="T54" fmla="*/ 1687 w 1960"/>
                <a:gd name="T55" fmla="*/ 256 h 2756"/>
                <a:gd name="T56" fmla="*/ 1779 w 1960"/>
                <a:gd name="T57" fmla="*/ 367 h 2756"/>
                <a:gd name="T58" fmla="*/ 1855 w 1960"/>
                <a:gd name="T59" fmla="*/ 492 h 2756"/>
                <a:gd name="T60" fmla="*/ 1912 w 1960"/>
                <a:gd name="T61" fmla="*/ 628 h 2756"/>
                <a:gd name="T62" fmla="*/ 1947 w 1960"/>
                <a:gd name="T63" fmla="*/ 774 h 2756"/>
                <a:gd name="T64" fmla="*/ 1960 w 1960"/>
                <a:gd name="T65" fmla="*/ 927 h 2756"/>
                <a:gd name="T66" fmla="*/ 1957 w 1960"/>
                <a:gd name="T67" fmla="*/ 1872 h 2756"/>
                <a:gd name="T68" fmla="*/ 1932 w 1960"/>
                <a:gd name="T69" fmla="*/ 2024 h 2756"/>
                <a:gd name="T70" fmla="*/ 1885 w 1960"/>
                <a:gd name="T71" fmla="*/ 2166 h 2756"/>
                <a:gd name="T72" fmla="*/ 1818 w 1960"/>
                <a:gd name="T73" fmla="*/ 2300 h 2756"/>
                <a:gd name="T74" fmla="*/ 1731 w 1960"/>
                <a:gd name="T75" fmla="*/ 2419 h 2756"/>
                <a:gd name="T76" fmla="*/ 1629 w 1960"/>
                <a:gd name="T77" fmla="*/ 2524 h 2756"/>
                <a:gd name="T78" fmla="*/ 1511 w 1960"/>
                <a:gd name="T79" fmla="*/ 2611 h 2756"/>
                <a:gd name="T80" fmla="*/ 1380 w 1960"/>
                <a:gd name="T81" fmla="*/ 2680 h 2756"/>
                <a:gd name="T82" fmla="*/ 1240 w 1960"/>
                <a:gd name="T83" fmla="*/ 2727 h 2756"/>
                <a:gd name="T84" fmla="*/ 1090 w 1960"/>
                <a:gd name="T85" fmla="*/ 2753 h 2756"/>
                <a:gd name="T86" fmla="*/ 946 w 1960"/>
                <a:gd name="T87" fmla="*/ 2756 h 2756"/>
                <a:gd name="T88" fmla="*/ 793 w 1960"/>
                <a:gd name="T89" fmla="*/ 2743 h 2756"/>
                <a:gd name="T90" fmla="*/ 648 w 1960"/>
                <a:gd name="T91" fmla="*/ 2706 h 2756"/>
                <a:gd name="T92" fmla="*/ 512 w 1960"/>
                <a:gd name="T93" fmla="*/ 2648 h 2756"/>
                <a:gd name="T94" fmla="*/ 388 w 1960"/>
                <a:gd name="T95" fmla="*/ 2569 h 2756"/>
                <a:gd name="T96" fmla="*/ 277 w 1960"/>
                <a:gd name="T97" fmla="*/ 2473 h 2756"/>
                <a:gd name="T98" fmla="*/ 183 w 1960"/>
                <a:gd name="T99" fmla="*/ 2361 h 2756"/>
                <a:gd name="T100" fmla="*/ 106 w 1960"/>
                <a:gd name="T101" fmla="*/ 2234 h 2756"/>
                <a:gd name="T102" fmla="*/ 48 w 1960"/>
                <a:gd name="T103" fmla="*/ 2097 h 2756"/>
                <a:gd name="T104" fmla="*/ 12 w 1960"/>
                <a:gd name="T105" fmla="*/ 1949 h 2756"/>
                <a:gd name="T106" fmla="*/ 0 w 1960"/>
                <a:gd name="T107" fmla="*/ 1792 h 2756"/>
                <a:gd name="T108" fmla="*/ 3 w 1960"/>
                <a:gd name="T109" fmla="*/ 850 h 2756"/>
                <a:gd name="T110" fmla="*/ 27 w 1960"/>
                <a:gd name="T111" fmla="*/ 700 h 2756"/>
                <a:gd name="T112" fmla="*/ 72 w 1960"/>
                <a:gd name="T113" fmla="*/ 558 h 2756"/>
                <a:gd name="T114" fmla="*/ 140 w 1960"/>
                <a:gd name="T115" fmla="*/ 427 h 2756"/>
                <a:gd name="T116" fmla="*/ 224 w 1960"/>
                <a:gd name="T117" fmla="*/ 309 h 2756"/>
                <a:gd name="T118" fmla="*/ 326 w 1960"/>
                <a:gd name="T119" fmla="*/ 205 h 2756"/>
                <a:gd name="T120" fmla="*/ 441 w 1960"/>
                <a:gd name="T121" fmla="*/ 119 h 2756"/>
                <a:gd name="T122" fmla="*/ 569 w 1960"/>
                <a:gd name="T123" fmla="*/ 49 h 2756"/>
                <a:gd name="T124" fmla="*/ 707 w 1960"/>
                <a:gd name="T125" fmla="*/ 0 h 2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0" h="2756">
                  <a:moveTo>
                    <a:pt x="707" y="0"/>
                  </a:moveTo>
                  <a:lnTo>
                    <a:pt x="696" y="45"/>
                  </a:lnTo>
                  <a:lnTo>
                    <a:pt x="688" y="90"/>
                  </a:lnTo>
                  <a:lnTo>
                    <a:pt x="685" y="139"/>
                  </a:lnTo>
                  <a:lnTo>
                    <a:pt x="685" y="787"/>
                  </a:lnTo>
                  <a:lnTo>
                    <a:pt x="688" y="837"/>
                  </a:lnTo>
                  <a:lnTo>
                    <a:pt x="696" y="884"/>
                  </a:lnTo>
                  <a:lnTo>
                    <a:pt x="707" y="928"/>
                  </a:lnTo>
                  <a:lnTo>
                    <a:pt x="724" y="970"/>
                  </a:lnTo>
                  <a:lnTo>
                    <a:pt x="744" y="1009"/>
                  </a:lnTo>
                  <a:lnTo>
                    <a:pt x="767" y="1044"/>
                  </a:lnTo>
                  <a:lnTo>
                    <a:pt x="794" y="1076"/>
                  </a:lnTo>
                  <a:lnTo>
                    <a:pt x="823" y="1103"/>
                  </a:lnTo>
                  <a:lnTo>
                    <a:pt x="856" y="1126"/>
                  </a:lnTo>
                  <a:lnTo>
                    <a:pt x="890" y="1142"/>
                  </a:lnTo>
                  <a:lnTo>
                    <a:pt x="927" y="1154"/>
                  </a:lnTo>
                  <a:lnTo>
                    <a:pt x="926" y="1156"/>
                  </a:lnTo>
                  <a:lnTo>
                    <a:pt x="925" y="1158"/>
                  </a:lnTo>
                  <a:lnTo>
                    <a:pt x="925" y="1161"/>
                  </a:lnTo>
                  <a:lnTo>
                    <a:pt x="925" y="1683"/>
                  </a:lnTo>
                  <a:lnTo>
                    <a:pt x="928" y="1700"/>
                  </a:lnTo>
                  <a:lnTo>
                    <a:pt x="936" y="1715"/>
                  </a:lnTo>
                  <a:lnTo>
                    <a:pt x="947" y="1727"/>
                  </a:lnTo>
                  <a:lnTo>
                    <a:pt x="963" y="1735"/>
                  </a:lnTo>
                  <a:lnTo>
                    <a:pt x="979" y="1738"/>
                  </a:lnTo>
                  <a:lnTo>
                    <a:pt x="997" y="1735"/>
                  </a:lnTo>
                  <a:lnTo>
                    <a:pt x="1012" y="1728"/>
                  </a:lnTo>
                  <a:lnTo>
                    <a:pt x="1024" y="1715"/>
                  </a:lnTo>
                  <a:lnTo>
                    <a:pt x="1031" y="1700"/>
                  </a:lnTo>
                  <a:lnTo>
                    <a:pt x="1034" y="1683"/>
                  </a:lnTo>
                  <a:lnTo>
                    <a:pt x="1034" y="1161"/>
                  </a:lnTo>
                  <a:lnTo>
                    <a:pt x="1033" y="1158"/>
                  </a:lnTo>
                  <a:lnTo>
                    <a:pt x="1033" y="1156"/>
                  </a:lnTo>
                  <a:lnTo>
                    <a:pt x="1032" y="1154"/>
                  </a:lnTo>
                  <a:lnTo>
                    <a:pt x="1070" y="1142"/>
                  </a:lnTo>
                  <a:lnTo>
                    <a:pt x="1104" y="1126"/>
                  </a:lnTo>
                  <a:lnTo>
                    <a:pt x="1136" y="1103"/>
                  </a:lnTo>
                  <a:lnTo>
                    <a:pt x="1165" y="1076"/>
                  </a:lnTo>
                  <a:lnTo>
                    <a:pt x="1192" y="1044"/>
                  </a:lnTo>
                  <a:lnTo>
                    <a:pt x="1216" y="1009"/>
                  </a:lnTo>
                  <a:lnTo>
                    <a:pt x="1236" y="970"/>
                  </a:lnTo>
                  <a:lnTo>
                    <a:pt x="1253" y="928"/>
                  </a:lnTo>
                  <a:lnTo>
                    <a:pt x="1264" y="884"/>
                  </a:lnTo>
                  <a:lnTo>
                    <a:pt x="1271" y="837"/>
                  </a:lnTo>
                  <a:lnTo>
                    <a:pt x="1274" y="787"/>
                  </a:lnTo>
                  <a:lnTo>
                    <a:pt x="1274" y="139"/>
                  </a:lnTo>
                  <a:lnTo>
                    <a:pt x="1271" y="90"/>
                  </a:lnTo>
                  <a:lnTo>
                    <a:pt x="1264" y="45"/>
                  </a:lnTo>
                  <a:lnTo>
                    <a:pt x="1251" y="0"/>
                  </a:lnTo>
                  <a:lnTo>
                    <a:pt x="1322" y="22"/>
                  </a:lnTo>
                  <a:lnTo>
                    <a:pt x="1391" y="49"/>
                  </a:lnTo>
                  <a:lnTo>
                    <a:pt x="1456" y="82"/>
                  </a:lnTo>
                  <a:lnTo>
                    <a:pt x="1518" y="119"/>
                  </a:lnTo>
                  <a:lnTo>
                    <a:pt x="1578" y="160"/>
                  </a:lnTo>
                  <a:lnTo>
                    <a:pt x="1634" y="205"/>
                  </a:lnTo>
                  <a:lnTo>
                    <a:pt x="1687" y="256"/>
                  </a:lnTo>
                  <a:lnTo>
                    <a:pt x="1734" y="309"/>
                  </a:lnTo>
                  <a:lnTo>
                    <a:pt x="1779" y="367"/>
                  </a:lnTo>
                  <a:lnTo>
                    <a:pt x="1820" y="427"/>
                  </a:lnTo>
                  <a:lnTo>
                    <a:pt x="1855" y="492"/>
                  </a:lnTo>
                  <a:lnTo>
                    <a:pt x="1886" y="558"/>
                  </a:lnTo>
                  <a:lnTo>
                    <a:pt x="1912" y="628"/>
                  </a:lnTo>
                  <a:lnTo>
                    <a:pt x="1933" y="700"/>
                  </a:lnTo>
                  <a:lnTo>
                    <a:pt x="1947" y="774"/>
                  </a:lnTo>
                  <a:lnTo>
                    <a:pt x="1957" y="850"/>
                  </a:lnTo>
                  <a:lnTo>
                    <a:pt x="1960" y="927"/>
                  </a:lnTo>
                  <a:lnTo>
                    <a:pt x="1960" y="1792"/>
                  </a:lnTo>
                  <a:lnTo>
                    <a:pt x="1957" y="1872"/>
                  </a:lnTo>
                  <a:lnTo>
                    <a:pt x="1947" y="1949"/>
                  </a:lnTo>
                  <a:lnTo>
                    <a:pt x="1932" y="2024"/>
                  </a:lnTo>
                  <a:lnTo>
                    <a:pt x="1911" y="2097"/>
                  </a:lnTo>
                  <a:lnTo>
                    <a:pt x="1885" y="2166"/>
                  </a:lnTo>
                  <a:lnTo>
                    <a:pt x="1854" y="2234"/>
                  </a:lnTo>
                  <a:lnTo>
                    <a:pt x="1818" y="2300"/>
                  </a:lnTo>
                  <a:lnTo>
                    <a:pt x="1777" y="2361"/>
                  </a:lnTo>
                  <a:lnTo>
                    <a:pt x="1731" y="2419"/>
                  </a:lnTo>
                  <a:lnTo>
                    <a:pt x="1682" y="2473"/>
                  </a:lnTo>
                  <a:lnTo>
                    <a:pt x="1629" y="2524"/>
                  </a:lnTo>
                  <a:lnTo>
                    <a:pt x="1571" y="2569"/>
                  </a:lnTo>
                  <a:lnTo>
                    <a:pt x="1511" y="2611"/>
                  </a:lnTo>
                  <a:lnTo>
                    <a:pt x="1447" y="2648"/>
                  </a:lnTo>
                  <a:lnTo>
                    <a:pt x="1380" y="2680"/>
                  </a:lnTo>
                  <a:lnTo>
                    <a:pt x="1312" y="2706"/>
                  </a:lnTo>
                  <a:lnTo>
                    <a:pt x="1240" y="2727"/>
                  </a:lnTo>
                  <a:lnTo>
                    <a:pt x="1166" y="2743"/>
                  </a:lnTo>
                  <a:lnTo>
                    <a:pt x="1090" y="2753"/>
                  </a:lnTo>
                  <a:lnTo>
                    <a:pt x="1014" y="2756"/>
                  </a:lnTo>
                  <a:lnTo>
                    <a:pt x="946" y="2756"/>
                  </a:lnTo>
                  <a:lnTo>
                    <a:pt x="869" y="2753"/>
                  </a:lnTo>
                  <a:lnTo>
                    <a:pt x="793" y="2743"/>
                  </a:lnTo>
                  <a:lnTo>
                    <a:pt x="720" y="2727"/>
                  </a:lnTo>
                  <a:lnTo>
                    <a:pt x="648" y="2706"/>
                  </a:lnTo>
                  <a:lnTo>
                    <a:pt x="578" y="2680"/>
                  </a:lnTo>
                  <a:lnTo>
                    <a:pt x="512" y="2648"/>
                  </a:lnTo>
                  <a:lnTo>
                    <a:pt x="449" y="2611"/>
                  </a:lnTo>
                  <a:lnTo>
                    <a:pt x="388" y="2569"/>
                  </a:lnTo>
                  <a:lnTo>
                    <a:pt x="331" y="2524"/>
                  </a:lnTo>
                  <a:lnTo>
                    <a:pt x="277" y="2473"/>
                  </a:lnTo>
                  <a:lnTo>
                    <a:pt x="228" y="2419"/>
                  </a:lnTo>
                  <a:lnTo>
                    <a:pt x="183" y="2361"/>
                  </a:lnTo>
                  <a:lnTo>
                    <a:pt x="142" y="2300"/>
                  </a:lnTo>
                  <a:lnTo>
                    <a:pt x="106" y="2234"/>
                  </a:lnTo>
                  <a:lnTo>
                    <a:pt x="75" y="2166"/>
                  </a:lnTo>
                  <a:lnTo>
                    <a:pt x="48" y="2097"/>
                  </a:lnTo>
                  <a:lnTo>
                    <a:pt x="27" y="2024"/>
                  </a:lnTo>
                  <a:lnTo>
                    <a:pt x="12" y="1949"/>
                  </a:lnTo>
                  <a:lnTo>
                    <a:pt x="3" y="1872"/>
                  </a:lnTo>
                  <a:lnTo>
                    <a:pt x="0" y="1792"/>
                  </a:lnTo>
                  <a:lnTo>
                    <a:pt x="0" y="927"/>
                  </a:lnTo>
                  <a:lnTo>
                    <a:pt x="3" y="850"/>
                  </a:lnTo>
                  <a:lnTo>
                    <a:pt x="11" y="774"/>
                  </a:lnTo>
                  <a:lnTo>
                    <a:pt x="27" y="700"/>
                  </a:lnTo>
                  <a:lnTo>
                    <a:pt x="48" y="628"/>
                  </a:lnTo>
                  <a:lnTo>
                    <a:pt x="72" y="558"/>
                  </a:lnTo>
                  <a:lnTo>
                    <a:pt x="104" y="492"/>
                  </a:lnTo>
                  <a:lnTo>
                    <a:pt x="140" y="427"/>
                  </a:lnTo>
                  <a:lnTo>
                    <a:pt x="179" y="367"/>
                  </a:lnTo>
                  <a:lnTo>
                    <a:pt x="224" y="309"/>
                  </a:lnTo>
                  <a:lnTo>
                    <a:pt x="273" y="256"/>
                  </a:lnTo>
                  <a:lnTo>
                    <a:pt x="326" y="205"/>
                  </a:lnTo>
                  <a:lnTo>
                    <a:pt x="382" y="160"/>
                  </a:lnTo>
                  <a:lnTo>
                    <a:pt x="441" y="119"/>
                  </a:lnTo>
                  <a:lnTo>
                    <a:pt x="504" y="82"/>
                  </a:lnTo>
                  <a:lnTo>
                    <a:pt x="569" y="49"/>
                  </a:lnTo>
                  <a:lnTo>
                    <a:pt x="638" y="22"/>
                  </a:lnTo>
                  <a:lnTo>
                    <a:pt x="7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Group 24">
            <a:extLst>
              <a:ext uri="{FF2B5EF4-FFF2-40B4-BE49-F238E27FC236}">
                <a16:creationId xmlns:a16="http://schemas.microsoft.com/office/drawing/2014/main" xmlns="" id="{F402870D-8BCD-407C-A079-4FF24E0B7F49}"/>
              </a:ext>
            </a:extLst>
          </p:cNvPr>
          <p:cNvGrpSpPr>
            <a:grpSpLocks noChangeAspect="1"/>
          </p:cNvGrpSpPr>
          <p:nvPr/>
        </p:nvGrpSpPr>
        <p:grpSpPr bwMode="auto">
          <a:xfrm>
            <a:off x="9935990" y="2804205"/>
            <a:ext cx="431800" cy="433387"/>
            <a:chOff x="6350" y="1467"/>
            <a:chExt cx="272" cy="273"/>
          </a:xfrm>
          <a:solidFill>
            <a:schemeClr val="bg1"/>
          </a:solidFill>
        </p:grpSpPr>
        <p:sp>
          <p:nvSpPr>
            <p:cNvPr id="36" name="Freeform 26">
              <a:extLst>
                <a:ext uri="{FF2B5EF4-FFF2-40B4-BE49-F238E27FC236}">
                  <a16:creationId xmlns:a16="http://schemas.microsoft.com/office/drawing/2014/main" xmlns="" id="{2CB722D6-60C7-4C61-A3C3-6435E28E9DFF}"/>
                </a:ext>
              </a:extLst>
            </p:cNvPr>
            <p:cNvSpPr>
              <a:spLocks/>
            </p:cNvSpPr>
            <p:nvPr/>
          </p:nvSpPr>
          <p:spPr bwMode="auto">
            <a:xfrm>
              <a:off x="6350" y="1467"/>
              <a:ext cx="272" cy="273"/>
            </a:xfrm>
            <a:custGeom>
              <a:avLst/>
              <a:gdLst>
                <a:gd name="T0" fmla="*/ 379 w 3536"/>
                <a:gd name="T1" fmla="*/ 13 h 3549"/>
                <a:gd name="T2" fmla="*/ 489 w 3536"/>
                <a:gd name="T3" fmla="*/ 72 h 3549"/>
                <a:gd name="T4" fmla="*/ 563 w 3536"/>
                <a:gd name="T5" fmla="*/ 171 h 3549"/>
                <a:gd name="T6" fmla="*/ 589 w 3536"/>
                <a:gd name="T7" fmla="*/ 296 h 3549"/>
                <a:gd name="T8" fmla="*/ 618 w 3536"/>
                <a:gd name="T9" fmla="*/ 555 h 3549"/>
                <a:gd name="T10" fmla="*/ 699 w 3536"/>
                <a:gd name="T11" fmla="*/ 794 h 3549"/>
                <a:gd name="T12" fmla="*/ 827 w 3536"/>
                <a:gd name="T13" fmla="*/ 1008 h 3549"/>
                <a:gd name="T14" fmla="*/ 995 w 3536"/>
                <a:gd name="T15" fmla="*/ 1188 h 3549"/>
                <a:gd name="T16" fmla="*/ 1198 w 3536"/>
                <a:gd name="T17" fmla="*/ 1331 h 3549"/>
                <a:gd name="T18" fmla="*/ 1428 w 3536"/>
                <a:gd name="T19" fmla="*/ 1428 h 3549"/>
                <a:gd name="T20" fmla="*/ 1680 w 3536"/>
                <a:gd name="T21" fmla="*/ 1476 h 3549"/>
                <a:gd name="T22" fmla="*/ 1981 w 3536"/>
                <a:gd name="T23" fmla="*/ 1492 h 3549"/>
                <a:gd name="T24" fmla="*/ 2287 w 3536"/>
                <a:gd name="T25" fmla="*/ 1557 h 3549"/>
                <a:gd name="T26" fmla="*/ 2571 w 3536"/>
                <a:gd name="T27" fmla="*/ 1672 h 3549"/>
                <a:gd name="T28" fmla="*/ 2828 w 3536"/>
                <a:gd name="T29" fmla="*/ 1834 h 3549"/>
                <a:gd name="T30" fmla="*/ 3053 w 3536"/>
                <a:gd name="T31" fmla="*/ 2035 h 3549"/>
                <a:gd name="T32" fmla="*/ 3240 w 3536"/>
                <a:gd name="T33" fmla="*/ 2272 h 3549"/>
                <a:gd name="T34" fmla="*/ 3387 w 3536"/>
                <a:gd name="T35" fmla="*/ 2540 h 3549"/>
                <a:gd name="T36" fmla="*/ 3486 w 3536"/>
                <a:gd name="T37" fmla="*/ 2833 h 3549"/>
                <a:gd name="T38" fmla="*/ 3533 w 3536"/>
                <a:gd name="T39" fmla="*/ 3146 h 3549"/>
                <a:gd name="T40" fmla="*/ 3523 w 3536"/>
                <a:gd name="T41" fmla="*/ 3338 h 3549"/>
                <a:gd name="T42" fmla="*/ 3464 w 3536"/>
                <a:gd name="T43" fmla="*/ 3447 h 3549"/>
                <a:gd name="T44" fmla="*/ 3366 w 3536"/>
                <a:gd name="T45" fmla="*/ 3521 h 3549"/>
                <a:gd name="T46" fmla="*/ 3241 w 3536"/>
                <a:gd name="T47" fmla="*/ 3549 h 3549"/>
                <a:gd name="T48" fmla="*/ 3117 w 3536"/>
                <a:gd name="T49" fmla="*/ 3521 h 3549"/>
                <a:gd name="T50" fmla="*/ 3018 w 3536"/>
                <a:gd name="T51" fmla="*/ 3447 h 3549"/>
                <a:gd name="T52" fmla="*/ 2960 w 3536"/>
                <a:gd name="T53" fmla="*/ 3338 h 3549"/>
                <a:gd name="T54" fmla="*/ 2943 w 3536"/>
                <a:gd name="T55" fmla="*/ 3165 h 3549"/>
                <a:gd name="T56" fmla="*/ 2896 w 3536"/>
                <a:gd name="T57" fmla="*/ 2912 h 3549"/>
                <a:gd name="T58" fmla="*/ 2799 w 3536"/>
                <a:gd name="T59" fmla="*/ 2681 h 3549"/>
                <a:gd name="T60" fmla="*/ 2657 w 3536"/>
                <a:gd name="T61" fmla="*/ 2478 h 3549"/>
                <a:gd name="T62" fmla="*/ 2477 w 3536"/>
                <a:gd name="T63" fmla="*/ 2309 h 3549"/>
                <a:gd name="T64" fmla="*/ 2264 w 3536"/>
                <a:gd name="T65" fmla="*/ 2180 h 3549"/>
                <a:gd name="T66" fmla="*/ 2026 w 3536"/>
                <a:gd name="T67" fmla="*/ 2098 h 3549"/>
                <a:gd name="T68" fmla="*/ 1768 w 3536"/>
                <a:gd name="T69" fmla="*/ 2070 h 3549"/>
                <a:gd name="T70" fmla="*/ 1451 w 3536"/>
                <a:gd name="T71" fmla="*/ 2041 h 3549"/>
                <a:gd name="T72" fmla="*/ 1152 w 3536"/>
                <a:gd name="T73" fmla="*/ 1959 h 3549"/>
                <a:gd name="T74" fmla="*/ 876 w 3536"/>
                <a:gd name="T75" fmla="*/ 1827 h 3549"/>
                <a:gd name="T76" fmla="*/ 630 w 3536"/>
                <a:gd name="T77" fmla="*/ 1652 h 3549"/>
                <a:gd name="T78" fmla="*/ 417 w 3536"/>
                <a:gd name="T79" fmla="*/ 1438 h 3549"/>
                <a:gd name="T80" fmla="*/ 242 w 3536"/>
                <a:gd name="T81" fmla="*/ 1191 h 3549"/>
                <a:gd name="T82" fmla="*/ 110 w 3536"/>
                <a:gd name="T83" fmla="*/ 914 h 3549"/>
                <a:gd name="T84" fmla="*/ 29 w 3536"/>
                <a:gd name="T85" fmla="*/ 614 h 3549"/>
                <a:gd name="T86" fmla="*/ 0 w 3536"/>
                <a:gd name="T87" fmla="*/ 296 h 3549"/>
                <a:gd name="T88" fmla="*/ 28 w 3536"/>
                <a:gd name="T89" fmla="*/ 171 h 3549"/>
                <a:gd name="T90" fmla="*/ 102 w 3536"/>
                <a:gd name="T91" fmla="*/ 72 h 3549"/>
                <a:gd name="T92" fmla="*/ 210 w 3536"/>
                <a:gd name="T93" fmla="*/ 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36" h="3549">
                  <a:moveTo>
                    <a:pt x="295" y="0"/>
                  </a:moveTo>
                  <a:lnTo>
                    <a:pt x="339" y="3"/>
                  </a:lnTo>
                  <a:lnTo>
                    <a:pt x="379" y="13"/>
                  </a:lnTo>
                  <a:lnTo>
                    <a:pt x="419" y="28"/>
                  </a:lnTo>
                  <a:lnTo>
                    <a:pt x="455" y="47"/>
                  </a:lnTo>
                  <a:lnTo>
                    <a:pt x="489" y="72"/>
                  </a:lnTo>
                  <a:lnTo>
                    <a:pt x="518" y="102"/>
                  </a:lnTo>
                  <a:lnTo>
                    <a:pt x="542" y="134"/>
                  </a:lnTo>
                  <a:lnTo>
                    <a:pt x="563" y="171"/>
                  </a:lnTo>
                  <a:lnTo>
                    <a:pt x="576" y="211"/>
                  </a:lnTo>
                  <a:lnTo>
                    <a:pt x="586" y="252"/>
                  </a:lnTo>
                  <a:lnTo>
                    <a:pt x="589" y="296"/>
                  </a:lnTo>
                  <a:lnTo>
                    <a:pt x="593" y="384"/>
                  </a:lnTo>
                  <a:lnTo>
                    <a:pt x="602" y="470"/>
                  </a:lnTo>
                  <a:lnTo>
                    <a:pt x="618" y="555"/>
                  </a:lnTo>
                  <a:lnTo>
                    <a:pt x="640" y="637"/>
                  </a:lnTo>
                  <a:lnTo>
                    <a:pt x="666" y="717"/>
                  </a:lnTo>
                  <a:lnTo>
                    <a:pt x="699" y="794"/>
                  </a:lnTo>
                  <a:lnTo>
                    <a:pt x="737" y="868"/>
                  </a:lnTo>
                  <a:lnTo>
                    <a:pt x="780" y="940"/>
                  </a:lnTo>
                  <a:lnTo>
                    <a:pt x="827" y="1008"/>
                  </a:lnTo>
                  <a:lnTo>
                    <a:pt x="879" y="1071"/>
                  </a:lnTo>
                  <a:lnTo>
                    <a:pt x="935" y="1132"/>
                  </a:lnTo>
                  <a:lnTo>
                    <a:pt x="995" y="1188"/>
                  </a:lnTo>
                  <a:lnTo>
                    <a:pt x="1059" y="1240"/>
                  </a:lnTo>
                  <a:lnTo>
                    <a:pt x="1127" y="1288"/>
                  </a:lnTo>
                  <a:lnTo>
                    <a:pt x="1198" y="1331"/>
                  </a:lnTo>
                  <a:lnTo>
                    <a:pt x="1272" y="1369"/>
                  </a:lnTo>
                  <a:lnTo>
                    <a:pt x="1348" y="1401"/>
                  </a:lnTo>
                  <a:lnTo>
                    <a:pt x="1428" y="1428"/>
                  </a:lnTo>
                  <a:lnTo>
                    <a:pt x="1510" y="1451"/>
                  </a:lnTo>
                  <a:lnTo>
                    <a:pt x="1594" y="1466"/>
                  </a:lnTo>
                  <a:lnTo>
                    <a:pt x="1680" y="1476"/>
                  </a:lnTo>
                  <a:lnTo>
                    <a:pt x="1768" y="1479"/>
                  </a:lnTo>
                  <a:lnTo>
                    <a:pt x="1875" y="1482"/>
                  </a:lnTo>
                  <a:lnTo>
                    <a:pt x="1981" y="1492"/>
                  </a:lnTo>
                  <a:lnTo>
                    <a:pt x="2085" y="1508"/>
                  </a:lnTo>
                  <a:lnTo>
                    <a:pt x="2187" y="1529"/>
                  </a:lnTo>
                  <a:lnTo>
                    <a:pt x="2287" y="1557"/>
                  </a:lnTo>
                  <a:lnTo>
                    <a:pt x="2384" y="1590"/>
                  </a:lnTo>
                  <a:lnTo>
                    <a:pt x="2478" y="1628"/>
                  </a:lnTo>
                  <a:lnTo>
                    <a:pt x="2571" y="1672"/>
                  </a:lnTo>
                  <a:lnTo>
                    <a:pt x="2660" y="1722"/>
                  </a:lnTo>
                  <a:lnTo>
                    <a:pt x="2745" y="1776"/>
                  </a:lnTo>
                  <a:lnTo>
                    <a:pt x="2828" y="1834"/>
                  </a:lnTo>
                  <a:lnTo>
                    <a:pt x="2906" y="1897"/>
                  </a:lnTo>
                  <a:lnTo>
                    <a:pt x="2981" y="1964"/>
                  </a:lnTo>
                  <a:lnTo>
                    <a:pt x="3053" y="2035"/>
                  </a:lnTo>
                  <a:lnTo>
                    <a:pt x="3119" y="2111"/>
                  </a:lnTo>
                  <a:lnTo>
                    <a:pt x="3182" y="2190"/>
                  </a:lnTo>
                  <a:lnTo>
                    <a:pt x="3240" y="2272"/>
                  </a:lnTo>
                  <a:lnTo>
                    <a:pt x="3294" y="2358"/>
                  </a:lnTo>
                  <a:lnTo>
                    <a:pt x="3343" y="2448"/>
                  </a:lnTo>
                  <a:lnTo>
                    <a:pt x="3387" y="2540"/>
                  </a:lnTo>
                  <a:lnTo>
                    <a:pt x="3426" y="2635"/>
                  </a:lnTo>
                  <a:lnTo>
                    <a:pt x="3458" y="2733"/>
                  </a:lnTo>
                  <a:lnTo>
                    <a:pt x="3486" y="2833"/>
                  </a:lnTo>
                  <a:lnTo>
                    <a:pt x="3507" y="2935"/>
                  </a:lnTo>
                  <a:lnTo>
                    <a:pt x="3523" y="3039"/>
                  </a:lnTo>
                  <a:lnTo>
                    <a:pt x="3533" y="3146"/>
                  </a:lnTo>
                  <a:lnTo>
                    <a:pt x="3536" y="3253"/>
                  </a:lnTo>
                  <a:lnTo>
                    <a:pt x="3533" y="3297"/>
                  </a:lnTo>
                  <a:lnTo>
                    <a:pt x="3523" y="3338"/>
                  </a:lnTo>
                  <a:lnTo>
                    <a:pt x="3508" y="3378"/>
                  </a:lnTo>
                  <a:lnTo>
                    <a:pt x="3489" y="3415"/>
                  </a:lnTo>
                  <a:lnTo>
                    <a:pt x="3464" y="3447"/>
                  </a:lnTo>
                  <a:lnTo>
                    <a:pt x="3434" y="3477"/>
                  </a:lnTo>
                  <a:lnTo>
                    <a:pt x="3402" y="3502"/>
                  </a:lnTo>
                  <a:lnTo>
                    <a:pt x="3366" y="3521"/>
                  </a:lnTo>
                  <a:lnTo>
                    <a:pt x="3326" y="3536"/>
                  </a:lnTo>
                  <a:lnTo>
                    <a:pt x="3285" y="3546"/>
                  </a:lnTo>
                  <a:lnTo>
                    <a:pt x="3241" y="3549"/>
                  </a:lnTo>
                  <a:lnTo>
                    <a:pt x="3197" y="3546"/>
                  </a:lnTo>
                  <a:lnTo>
                    <a:pt x="3157" y="3536"/>
                  </a:lnTo>
                  <a:lnTo>
                    <a:pt x="3117" y="3521"/>
                  </a:lnTo>
                  <a:lnTo>
                    <a:pt x="3081" y="3502"/>
                  </a:lnTo>
                  <a:lnTo>
                    <a:pt x="3047" y="3477"/>
                  </a:lnTo>
                  <a:lnTo>
                    <a:pt x="3018" y="3447"/>
                  </a:lnTo>
                  <a:lnTo>
                    <a:pt x="2994" y="3415"/>
                  </a:lnTo>
                  <a:lnTo>
                    <a:pt x="2973" y="3378"/>
                  </a:lnTo>
                  <a:lnTo>
                    <a:pt x="2960" y="3338"/>
                  </a:lnTo>
                  <a:lnTo>
                    <a:pt x="2950" y="3297"/>
                  </a:lnTo>
                  <a:lnTo>
                    <a:pt x="2947" y="3253"/>
                  </a:lnTo>
                  <a:lnTo>
                    <a:pt x="2943" y="3165"/>
                  </a:lnTo>
                  <a:lnTo>
                    <a:pt x="2934" y="3079"/>
                  </a:lnTo>
                  <a:lnTo>
                    <a:pt x="2918" y="2994"/>
                  </a:lnTo>
                  <a:lnTo>
                    <a:pt x="2896" y="2912"/>
                  </a:lnTo>
                  <a:lnTo>
                    <a:pt x="2870" y="2832"/>
                  </a:lnTo>
                  <a:lnTo>
                    <a:pt x="2837" y="2755"/>
                  </a:lnTo>
                  <a:lnTo>
                    <a:pt x="2799" y="2681"/>
                  </a:lnTo>
                  <a:lnTo>
                    <a:pt x="2756" y="2609"/>
                  </a:lnTo>
                  <a:lnTo>
                    <a:pt x="2709" y="2541"/>
                  </a:lnTo>
                  <a:lnTo>
                    <a:pt x="2657" y="2478"/>
                  </a:lnTo>
                  <a:lnTo>
                    <a:pt x="2601" y="2417"/>
                  </a:lnTo>
                  <a:lnTo>
                    <a:pt x="2541" y="2361"/>
                  </a:lnTo>
                  <a:lnTo>
                    <a:pt x="2477" y="2309"/>
                  </a:lnTo>
                  <a:lnTo>
                    <a:pt x="2409" y="2261"/>
                  </a:lnTo>
                  <a:lnTo>
                    <a:pt x="2338" y="2218"/>
                  </a:lnTo>
                  <a:lnTo>
                    <a:pt x="2264" y="2180"/>
                  </a:lnTo>
                  <a:lnTo>
                    <a:pt x="2188" y="2148"/>
                  </a:lnTo>
                  <a:lnTo>
                    <a:pt x="2108" y="2121"/>
                  </a:lnTo>
                  <a:lnTo>
                    <a:pt x="2026" y="2098"/>
                  </a:lnTo>
                  <a:lnTo>
                    <a:pt x="1942" y="2083"/>
                  </a:lnTo>
                  <a:lnTo>
                    <a:pt x="1856" y="2073"/>
                  </a:lnTo>
                  <a:lnTo>
                    <a:pt x="1768" y="2070"/>
                  </a:lnTo>
                  <a:lnTo>
                    <a:pt x="1661" y="2067"/>
                  </a:lnTo>
                  <a:lnTo>
                    <a:pt x="1555" y="2057"/>
                  </a:lnTo>
                  <a:lnTo>
                    <a:pt x="1451" y="2041"/>
                  </a:lnTo>
                  <a:lnTo>
                    <a:pt x="1349" y="2020"/>
                  </a:lnTo>
                  <a:lnTo>
                    <a:pt x="1249" y="1992"/>
                  </a:lnTo>
                  <a:lnTo>
                    <a:pt x="1152" y="1959"/>
                  </a:lnTo>
                  <a:lnTo>
                    <a:pt x="1058" y="1921"/>
                  </a:lnTo>
                  <a:lnTo>
                    <a:pt x="965" y="1877"/>
                  </a:lnTo>
                  <a:lnTo>
                    <a:pt x="876" y="1827"/>
                  </a:lnTo>
                  <a:lnTo>
                    <a:pt x="791" y="1773"/>
                  </a:lnTo>
                  <a:lnTo>
                    <a:pt x="708" y="1715"/>
                  </a:lnTo>
                  <a:lnTo>
                    <a:pt x="630" y="1652"/>
                  </a:lnTo>
                  <a:lnTo>
                    <a:pt x="555" y="1585"/>
                  </a:lnTo>
                  <a:lnTo>
                    <a:pt x="483" y="1514"/>
                  </a:lnTo>
                  <a:lnTo>
                    <a:pt x="417" y="1438"/>
                  </a:lnTo>
                  <a:lnTo>
                    <a:pt x="354" y="1359"/>
                  </a:lnTo>
                  <a:lnTo>
                    <a:pt x="296" y="1277"/>
                  </a:lnTo>
                  <a:lnTo>
                    <a:pt x="242" y="1191"/>
                  </a:lnTo>
                  <a:lnTo>
                    <a:pt x="193" y="1101"/>
                  </a:lnTo>
                  <a:lnTo>
                    <a:pt x="149" y="1009"/>
                  </a:lnTo>
                  <a:lnTo>
                    <a:pt x="110" y="914"/>
                  </a:lnTo>
                  <a:lnTo>
                    <a:pt x="78" y="816"/>
                  </a:lnTo>
                  <a:lnTo>
                    <a:pt x="50" y="716"/>
                  </a:lnTo>
                  <a:lnTo>
                    <a:pt x="29" y="614"/>
                  </a:lnTo>
                  <a:lnTo>
                    <a:pt x="13" y="510"/>
                  </a:lnTo>
                  <a:lnTo>
                    <a:pt x="3" y="403"/>
                  </a:lnTo>
                  <a:lnTo>
                    <a:pt x="0" y="296"/>
                  </a:lnTo>
                  <a:lnTo>
                    <a:pt x="3" y="252"/>
                  </a:lnTo>
                  <a:lnTo>
                    <a:pt x="13" y="211"/>
                  </a:lnTo>
                  <a:lnTo>
                    <a:pt x="28" y="171"/>
                  </a:lnTo>
                  <a:lnTo>
                    <a:pt x="47" y="134"/>
                  </a:lnTo>
                  <a:lnTo>
                    <a:pt x="72" y="102"/>
                  </a:lnTo>
                  <a:lnTo>
                    <a:pt x="102" y="72"/>
                  </a:lnTo>
                  <a:lnTo>
                    <a:pt x="134" y="47"/>
                  </a:lnTo>
                  <a:lnTo>
                    <a:pt x="170" y="28"/>
                  </a:lnTo>
                  <a:lnTo>
                    <a:pt x="210" y="13"/>
                  </a:lnTo>
                  <a:lnTo>
                    <a:pt x="251" y="3"/>
                  </a:lnTo>
                  <a:lnTo>
                    <a:pt x="29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7">
              <a:extLst>
                <a:ext uri="{FF2B5EF4-FFF2-40B4-BE49-F238E27FC236}">
                  <a16:creationId xmlns:a16="http://schemas.microsoft.com/office/drawing/2014/main" xmlns="" id="{B1C67385-93C7-4F5E-9ED9-3841807675C4}"/>
                </a:ext>
              </a:extLst>
            </p:cNvPr>
            <p:cNvSpPr>
              <a:spLocks/>
            </p:cNvSpPr>
            <p:nvPr/>
          </p:nvSpPr>
          <p:spPr bwMode="auto">
            <a:xfrm>
              <a:off x="6350" y="1613"/>
              <a:ext cx="211" cy="127"/>
            </a:xfrm>
            <a:custGeom>
              <a:avLst/>
              <a:gdLst>
                <a:gd name="T0" fmla="*/ 709 w 2746"/>
                <a:gd name="T1" fmla="*/ 55 h 1650"/>
                <a:gd name="T2" fmla="*/ 879 w 2746"/>
                <a:gd name="T3" fmla="*/ 152 h 1650"/>
                <a:gd name="T4" fmla="*/ 1058 w 2746"/>
                <a:gd name="T5" fmla="*/ 233 h 1650"/>
                <a:gd name="T6" fmla="*/ 1245 w 2746"/>
                <a:gd name="T7" fmla="*/ 295 h 1650"/>
                <a:gd name="T8" fmla="*/ 1112 w 2746"/>
                <a:gd name="T9" fmla="*/ 373 h 1650"/>
                <a:gd name="T10" fmla="*/ 990 w 2746"/>
                <a:gd name="T11" fmla="*/ 468 h 1650"/>
                <a:gd name="T12" fmla="*/ 882 w 2746"/>
                <a:gd name="T13" fmla="*/ 578 h 1650"/>
                <a:gd name="T14" fmla="*/ 2419 w 2746"/>
                <a:gd name="T15" fmla="*/ 622 h 1650"/>
                <a:gd name="T16" fmla="*/ 2516 w 2746"/>
                <a:gd name="T17" fmla="*/ 721 h 1650"/>
                <a:gd name="T18" fmla="*/ 744 w 2746"/>
                <a:gd name="T19" fmla="*/ 776 h 1650"/>
                <a:gd name="T20" fmla="*/ 681 w 2746"/>
                <a:gd name="T21" fmla="*/ 905 h 1650"/>
                <a:gd name="T22" fmla="*/ 634 w 2746"/>
                <a:gd name="T23" fmla="*/ 1041 h 1650"/>
                <a:gd name="T24" fmla="*/ 2717 w 2746"/>
                <a:gd name="T25" fmla="*/ 1112 h 1650"/>
                <a:gd name="T26" fmla="*/ 2740 w 2746"/>
                <a:gd name="T27" fmla="*/ 1242 h 1650"/>
                <a:gd name="T28" fmla="*/ 593 w 2746"/>
                <a:gd name="T29" fmla="*/ 1309 h 1650"/>
                <a:gd name="T30" fmla="*/ 589 w 2746"/>
                <a:gd name="T31" fmla="*/ 1354 h 1650"/>
                <a:gd name="T32" fmla="*/ 576 w 2746"/>
                <a:gd name="T33" fmla="*/ 1439 h 1650"/>
                <a:gd name="T34" fmla="*/ 542 w 2746"/>
                <a:gd name="T35" fmla="*/ 1516 h 1650"/>
                <a:gd name="T36" fmla="*/ 489 w 2746"/>
                <a:gd name="T37" fmla="*/ 1578 h 1650"/>
                <a:gd name="T38" fmla="*/ 419 w 2746"/>
                <a:gd name="T39" fmla="*/ 1622 h 1650"/>
                <a:gd name="T40" fmla="*/ 339 w 2746"/>
                <a:gd name="T41" fmla="*/ 1647 h 1650"/>
                <a:gd name="T42" fmla="*/ 251 w 2746"/>
                <a:gd name="T43" fmla="*/ 1647 h 1650"/>
                <a:gd name="T44" fmla="*/ 170 w 2746"/>
                <a:gd name="T45" fmla="*/ 1622 h 1650"/>
                <a:gd name="T46" fmla="*/ 102 w 2746"/>
                <a:gd name="T47" fmla="*/ 1578 h 1650"/>
                <a:gd name="T48" fmla="*/ 47 w 2746"/>
                <a:gd name="T49" fmla="*/ 1516 h 1650"/>
                <a:gd name="T50" fmla="*/ 13 w 2746"/>
                <a:gd name="T51" fmla="*/ 1439 h 1650"/>
                <a:gd name="T52" fmla="*/ 0 w 2746"/>
                <a:gd name="T53" fmla="*/ 1354 h 1650"/>
                <a:gd name="T54" fmla="*/ 13 w 2746"/>
                <a:gd name="T55" fmla="*/ 1140 h 1650"/>
                <a:gd name="T56" fmla="*/ 50 w 2746"/>
                <a:gd name="T57" fmla="*/ 934 h 1650"/>
                <a:gd name="T58" fmla="*/ 110 w 2746"/>
                <a:gd name="T59" fmla="*/ 737 h 1650"/>
                <a:gd name="T60" fmla="*/ 193 w 2746"/>
                <a:gd name="T61" fmla="*/ 550 h 1650"/>
                <a:gd name="T62" fmla="*/ 295 w 2746"/>
                <a:gd name="T63" fmla="*/ 375 h 1650"/>
                <a:gd name="T64" fmla="*/ 416 w 2746"/>
                <a:gd name="T65" fmla="*/ 213 h 1650"/>
                <a:gd name="T66" fmla="*/ 554 w 2746"/>
                <a:gd name="T67" fmla="*/ 67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6" h="1650">
                  <a:moveTo>
                    <a:pt x="629" y="0"/>
                  </a:moveTo>
                  <a:lnTo>
                    <a:pt x="709" y="55"/>
                  </a:lnTo>
                  <a:lnTo>
                    <a:pt x="793" y="106"/>
                  </a:lnTo>
                  <a:lnTo>
                    <a:pt x="879" y="152"/>
                  </a:lnTo>
                  <a:lnTo>
                    <a:pt x="967" y="195"/>
                  </a:lnTo>
                  <a:lnTo>
                    <a:pt x="1058" y="233"/>
                  </a:lnTo>
                  <a:lnTo>
                    <a:pt x="1151" y="266"/>
                  </a:lnTo>
                  <a:lnTo>
                    <a:pt x="1245" y="295"/>
                  </a:lnTo>
                  <a:lnTo>
                    <a:pt x="1178" y="333"/>
                  </a:lnTo>
                  <a:lnTo>
                    <a:pt x="1112" y="373"/>
                  </a:lnTo>
                  <a:lnTo>
                    <a:pt x="1050" y="420"/>
                  </a:lnTo>
                  <a:lnTo>
                    <a:pt x="990" y="468"/>
                  </a:lnTo>
                  <a:lnTo>
                    <a:pt x="934" y="522"/>
                  </a:lnTo>
                  <a:lnTo>
                    <a:pt x="882" y="578"/>
                  </a:lnTo>
                  <a:lnTo>
                    <a:pt x="2367" y="578"/>
                  </a:lnTo>
                  <a:lnTo>
                    <a:pt x="2419" y="622"/>
                  </a:lnTo>
                  <a:lnTo>
                    <a:pt x="2470" y="670"/>
                  </a:lnTo>
                  <a:lnTo>
                    <a:pt x="2516" y="721"/>
                  </a:lnTo>
                  <a:lnTo>
                    <a:pt x="2559" y="776"/>
                  </a:lnTo>
                  <a:lnTo>
                    <a:pt x="744" y="776"/>
                  </a:lnTo>
                  <a:lnTo>
                    <a:pt x="710" y="839"/>
                  </a:lnTo>
                  <a:lnTo>
                    <a:pt x="681" y="905"/>
                  </a:lnTo>
                  <a:lnTo>
                    <a:pt x="656" y="971"/>
                  </a:lnTo>
                  <a:lnTo>
                    <a:pt x="634" y="1041"/>
                  </a:lnTo>
                  <a:lnTo>
                    <a:pt x="617" y="1112"/>
                  </a:lnTo>
                  <a:lnTo>
                    <a:pt x="2717" y="1112"/>
                  </a:lnTo>
                  <a:lnTo>
                    <a:pt x="2730" y="1177"/>
                  </a:lnTo>
                  <a:lnTo>
                    <a:pt x="2740" y="1242"/>
                  </a:lnTo>
                  <a:lnTo>
                    <a:pt x="2746" y="1309"/>
                  </a:lnTo>
                  <a:lnTo>
                    <a:pt x="593" y="1309"/>
                  </a:lnTo>
                  <a:lnTo>
                    <a:pt x="590" y="1332"/>
                  </a:lnTo>
                  <a:lnTo>
                    <a:pt x="589" y="1354"/>
                  </a:lnTo>
                  <a:lnTo>
                    <a:pt x="586" y="1398"/>
                  </a:lnTo>
                  <a:lnTo>
                    <a:pt x="576" y="1439"/>
                  </a:lnTo>
                  <a:lnTo>
                    <a:pt x="563" y="1479"/>
                  </a:lnTo>
                  <a:lnTo>
                    <a:pt x="542" y="1516"/>
                  </a:lnTo>
                  <a:lnTo>
                    <a:pt x="518" y="1548"/>
                  </a:lnTo>
                  <a:lnTo>
                    <a:pt x="489" y="1578"/>
                  </a:lnTo>
                  <a:lnTo>
                    <a:pt x="455" y="1603"/>
                  </a:lnTo>
                  <a:lnTo>
                    <a:pt x="419" y="1622"/>
                  </a:lnTo>
                  <a:lnTo>
                    <a:pt x="379" y="1637"/>
                  </a:lnTo>
                  <a:lnTo>
                    <a:pt x="339" y="1647"/>
                  </a:lnTo>
                  <a:lnTo>
                    <a:pt x="295" y="1650"/>
                  </a:lnTo>
                  <a:lnTo>
                    <a:pt x="251" y="1647"/>
                  </a:lnTo>
                  <a:lnTo>
                    <a:pt x="210" y="1637"/>
                  </a:lnTo>
                  <a:lnTo>
                    <a:pt x="170" y="1622"/>
                  </a:lnTo>
                  <a:lnTo>
                    <a:pt x="134" y="1603"/>
                  </a:lnTo>
                  <a:lnTo>
                    <a:pt x="102" y="1578"/>
                  </a:lnTo>
                  <a:lnTo>
                    <a:pt x="72" y="1548"/>
                  </a:lnTo>
                  <a:lnTo>
                    <a:pt x="47" y="1516"/>
                  </a:lnTo>
                  <a:lnTo>
                    <a:pt x="28" y="1479"/>
                  </a:lnTo>
                  <a:lnTo>
                    <a:pt x="13" y="1439"/>
                  </a:lnTo>
                  <a:lnTo>
                    <a:pt x="3" y="1398"/>
                  </a:lnTo>
                  <a:lnTo>
                    <a:pt x="0" y="1354"/>
                  </a:lnTo>
                  <a:lnTo>
                    <a:pt x="3" y="1247"/>
                  </a:lnTo>
                  <a:lnTo>
                    <a:pt x="13" y="1140"/>
                  </a:lnTo>
                  <a:lnTo>
                    <a:pt x="29" y="1036"/>
                  </a:lnTo>
                  <a:lnTo>
                    <a:pt x="50" y="934"/>
                  </a:lnTo>
                  <a:lnTo>
                    <a:pt x="78" y="834"/>
                  </a:lnTo>
                  <a:lnTo>
                    <a:pt x="110" y="737"/>
                  </a:lnTo>
                  <a:lnTo>
                    <a:pt x="149" y="642"/>
                  </a:lnTo>
                  <a:lnTo>
                    <a:pt x="193" y="550"/>
                  </a:lnTo>
                  <a:lnTo>
                    <a:pt x="241" y="461"/>
                  </a:lnTo>
                  <a:lnTo>
                    <a:pt x="295" y="375"/>
                  </a:lnTo>
                  <a:lnTo>
                    <a:pt x="354" y="293"/>
                  </a:lnTo>
                  <a:lnTo>
                    <a:pt x="416" y="213"/>
                  </a:lnTo>
                  <a:lnTo>
                    <a:pt x="483" y="138"/>
                  </a:lnTo>
                  <a:lnTo>
                    <a:pt x="554" y="67"/>
                  </a:lnTo>
                  <a:lnTo>
                    <a:pt x="6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8">
              <a:extLst>
                <a:ext uri="{FF2B5EF4-FFF2-40B4-BE49-F238E27FC236}">
                  <a16:creationId xmlns:a16="http://schemas.microsoft.com/office/drawing/2014/main" xmlns="" id="{A3BDD430-5434-4E01-873C-D0F9DB521DA6}"/>
                </a:ext>
              </a:extLst>
            </p:cNvPr>
            <p:cNvSpPr>
              <a:spLocks/>
            </p:cNvSpPr>
            <p:nvPr/>
          </p:nvSpPr>
          <p:spPr bwMode="auto">
            <a:xfrm>
              <a:off x="6411" y="1467"/>
              <a:ext cx="211" cy="127"/>
            </a:xfrm>
            <a:custGeom>
              <a:avLst/>
              <a:gdLst>
                <a:gd name="T0" fmla="*/ 2494 w 2745"/>
                <a:gd name="T1" fmla="*/ 3 h 1650"/>
                <a:gd name="T2" fmla="*/ 2575 w 2745"/>
                <a:gd name="T3" fmla="*/ 28 h 1650"/>
                <a:gd name="T4" fmla="*/ 2643 w 2745"/>
                <a:gd name="T5" fmla="*/ 72 h 1650"/>
                <a:gd name="T6" fmla="*/ 2698 w 2745"/>
                <a:gd name="T7" fmla="*/ 134 h 1650"/>
                <a:gd name="T8" fmla="*/ 2732 w 2745"/>
                <a:gd name="T9" fmla="*/ 211 h 1650"/>
                <a:gd name="T10" fmla="*/ 2745 w 2745"/>
                <a:gd name="T11" fmla="*/ 296 h 1650"/>
                <a:gd name="T12" fmla="*/ 2732 w 2745"/>
                <a:gd name="T13" fmla="*/ 510 h 1650"/>
                <a:gd name="T14" fmla="*/ 2695 w 2745"/>
                <a:gd name="T15" fmla="*/ 716 h 1650"/>
                <a:gd name="T16" fmla="*/ 2635 w 2745"/>
                <a:gd name="T17" fmla="*/ 913 h 1650"/>
                <a:gd name="T18" fmla="*/ 2552 w 2745"/>
                <a:gd name="T19" fmla="*/ 1100 h 1650"/>
                <a:gd name="T20" fmla="*/ 2450 w 2745"/>
                <a:gd name="T21" fmla="*/ 1274 h 1650"/>
                <a:gd name="T22" fmla="*/ 2329 w 2745"/>
                <a:gd name="T23" fmla="*/ 1437 h 1650"/>
                <a:gd name="T24" fmla="*/ 2191 w 2745"/>
                <a:gd name="T25" fmla="*/ 1583 h 1650"/>
                <a:gd name="T26" fmla="*/ 2036 w 2745"/>
                <a:gd name="T27" fmla="*/ 1595 h 1650"/>
                <a:gd name="T28" fmla="*/ 1866 w 2745"/>
                <a:gd name="T29" fmla="*/ 1498 h 1650"/>
                <a:gd name="T30" fmla="*/ 1687 w 2745"/>
                <a:gd name="T31" fmla="*/ 1417 h 1650"/>
                <a:gd name="T32" fmla="*/ 1500 w 2745"/>
                <a:gd name="T33" fmla="*/ 1354 h 1650"/>
                <a:gd name="T34" fmla="*/ 1633 w 2745"/>
                <a:gd name="T35" fmla="*/ 1277 h 1650"/>
                <a:gd name="T36" fmla="*/ 1755 w 2745"/>
                <a:gd name="T37" fmla="*/ 1181 h 1650"/>
                <a:gd name="T38" fmla="*/ 1863 w 2745"/>
                <a:gd name="T39" fmla="*/ 1072 h 1650"/>
                <a:gd name="T40" fmla="*/ 326 w 2745"/>
                <a:gd name="T41" fmla="*/ 1028 h 1650"/>
                <a:gd name="T42" fmla="*/ 229 w 2745"/>
                <a:gd name="T43" fmla="*/ 929 h 1650"/>
                <a:gd name="T44" fmla="*/ 2001 w 2745"/>
                <a:gd name="T45" fmla="*/ 874 h 1650"/>
                <a:gd name="T46" fmla="*/ 2064 w 2745"/>
                <a:gd name="T47" fmla="*/ 745 h 1650"/>
                <a:gd name="T48" fmla="*/ 2111 w 2745"/>
                <a:gd name="T49" fmla="*/ 609 h 1650"/>
                <a:gd name="T50" fmla="*/ 28 w 2745"/>
                <a:gd name="T51" fmla="*/ 538 h 1650"/>
                <a:gd name="T52" fmla="*/ 5 w 2745"/>
                <a:gd name="T53" fmla="*/ 408 h 1650"/>
                <a:gd name="T54" fmla="*/ 2152 w 2745"/>
                <a:gd name="T55" fmla="*/ 341 h 1650"/>
                <a:gd name="T56" fmla="*/ 2156 w 2745"/>
                <a:gd name="T57" fmla="*/ 296 h 1650"/>
                <a:gd name="T58" fmla="*/ 2169 w 2745"/>
                <a:gd name="T59" fmla="*/ 211 h 1650"/>
                <a:gd name="T60" fmla="*/ 2203 w 2745"/>
                <a:gd name="T61" fmla="*/ 134 h 1650"/>
                <a:gd name="T62" fmla="*/ 2256 w 2745"/>
                <a:gd name="T63" fmla="*/ 72 h 1650"/>
                <a:gd name="T64" fmla="*/ 2326 w 2745"/>
                <a:gd name="T65" fmla="*/ 28 h 1650"/>
                <a:gd name="T66" fmla="*/ 2406 w 2745"/>
                <a:gd name="T67" fmla="*/ 3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5" h="1650">
                  <a:moveTo>
                    <a:pt x="2450" y="0"/>
                  </a:moveTo>
                  <a:lnTo>
                    <a:pt x="2494" y="3"/>
                  </a:lnTo>
                  <a:lnTo>
                    <a:pt x="2535" y="13"/>
                  </a:lnTo>
                  <a:lnTo>
                    <a:pt x="2575" y="28"/>
                  </a:lnTo>
                  <a:lnTo>
                    <a:pt x="2611" y="47"/>
                  </a:lnTo>
                  <a:lnTo>
                    <a:pt x="2643" y="72"/>
                  </a:lnTo>
                  <a:lnTo>
                    <a:pt x="2673" y="102"/>
                  </a:lnTo>
                  <a:lnTo>
                    <a:pt x="2698" y="134"/>
                  </a:lnTo>
                  <a:lnTo>
                    <a:pt x="2717" y="171"/>
                  </a:lnTo>
                  <a:lnTo>
                    <a:pt x="2732" y="211"/>
                  </a:lnTo>
                  <a:lnTo>
                    <a:pt x="2742" y="252"/>
                  </a:lnTo>
                  <a:lnTo>
                    <a:pt x="2745" y="296"/>
                  </a:lnTo>
                  <a:lnTo>
                    <a:pt x="2742" y="403"/>
                  </a:lnTo>
                  <a:lnTo>
                    <a:pt x="2732" y="510"/>
                  </a:lnTo>
                  <a:lnTo>
                    <a:pt x="2716" y="614"/>
                  </a:lnTo>
                  <a:lnTo>
                    <a:pt x="2695" y="716"/>
                  </a:lnTo>
                  <a:lnTo>
                    <a:pt x="2667" y="816"/>
                  </a:lnTo>
                  <a:lnTo>
                    <a:pt x="2635" y="913"/>
                  </a:lnTo>
                  <a:lnTo>
                    <a:pt x="2596" y="1008"/>
                  </a:lnTo>
                  <a:lnTo>
                    <a:pt x="2552" y="1100"/>
                  </a:lnTo>
                  <a:lnTo>
                    <a:pt x="2504" y="1189"/>
                  </a:lnTo>
                  <a:lnTo>
                    <a:pt x="2450" y="1274"/>
                  </a:lnTo>
                  <a:lnTo>
                    <a:pt x="2391" y="1357"/>
                  </a:lnTo>
                  <a:lnTo>
                    <a:pt x="2329" y="1437"/>
                  </a:lnTo>
                  <a:lnTo>
                    <a:pt x="2262" y="1511"/>
                  </a:lnTo>
                  <a:lnTo>
                    <a:pt x="2191" y="1583"/>
                  </a:lnTo>
                  <a:lnTo>
                    <a:pt x="2116" y="1650"/>
                  </a:lnTo>
                  <a:lnTo>
                    <a:pt x="2036" y="1595"/>
                  </a:lnTo>
                  <a:lnTo>
                    <a:pt x="1952" y="1544"/>
                  </a:lnTo>
                  <a:lnTo>
                    <a:pt x="1866" y="1498"/>
                  </a:lnTo>
                  <a:lnTo>
                    <a:pt x="1778" y="1455"/>
                  </a:lnTo>
                  <a:lnTo>
                    <a:pt x="1687" y="1417"/>
                  </a:lnTo>
                  <a:lnTo>
                    <a:pt x="1594" y="1383"/>
                  </a:lnTo>
                  <a:lnTo>
                    <a:pt x="1500" y="1354"/>
                  </a:lnTo>
                  <a:lnTo>
                    <a:pt x="1567" y="1317"/>
                  </a:lnTo>
                  <a:lnTo>
                    <a:pt x="1633" y="1277"/>
                  </a:lnTo>
                  <a:lnTo>
                    <a:pt x="1695" y="1230"/>
                  </a:lnTo>
                  <a:lnTo>
                    <a:pt x="1755" y="1181"/>
                  </a:lnTo>
                  <a:lnTo>
                    <a:pt x="1811" y="1128"/>
                  </a:lnTo>
                  <a:lnTo>
                    <a:pt x="1863" y="1072"/>
                  </a:lnTo>
                  <a:lnTo>
                    <a:pt x="378" y="1072"/>
                  </a:lnTo>
                  <a:lnTo>
                    <a:pt x="326" y="1028"/>
                  </a:lnTo>
                  <a:lnTo>
                    <a:pt x="275" y="980"/>
                  </a:lnTo>
                  <a:lnTo>
                    <a:pt x="229" y="929"/>
                  </a:lnTo>
                  <a:lnTo>
                    <a:pt x="186" y="874"/>
                  </a:lnTo>
                  <a:lnTo>
                    <a:pt x="2001" y="874"/>
                  </a:lnTo>
                  <a:lnTo>
                    <a:pt x="2035" y="811"/>
                  </a:lnTo>
                  <a:lnTo>
                    <a:pt x="2064" y="745"/>
                  </a:lnTo>
                  <a:lnTo>
                    <a:pt x="2089" y="679"/>
                  </a:lnTo>
                  <a:lnTo>
                    <a:pt x="2111" y="609"/>
                  </a:lnTo>
                  <a:lnTo>
                    <a:pt x="2128" y="538"/>
                  </a:lnTo>
                  <a:lnTo>
                    <a:pt x="28" y="538"/>
                  </a:lnTo>
                  <a:lnTo>
                    <a:pt x="15" y="473"/>
                  </a:lnTo>
                  <a:lnTo>
                    <a:pt x="5" y="408"/>
                  </a:lnTo>
                  <a:lnTo>
                    <a:pt x="0" y="341"/>
                  </a:lnTo>
                  <a:lnTo>
                    <a:pt x="2152" y="341"/>
                  </a:lnTo>
                  <a:lnTo>
                    <a:pt x="2155" y="318"/>
                  </a:lnTo>
                  <a:lnTo>
                    <a:pt x="2156" y="296"/>
                  </a:lnTo>
                  <a:lnTo>
                    <a:pt x="2159" y="252"/>
                  </a:lnTo>
                  <a:lnTo>
                    <a:pt x="2169" y="211"/>
                  </a:lnTo>
                  <a:lnTo>
                    <a:pt x="2182" y="171"/>
                  </a:lnTo>
                  <a:lnTo>
                    <a:pt x="2203" y="134"/>
                  </a:lnTo>
                  <a:lnTo>
                    <a:pt x="2227" y="102"/>
                  </a:lnTo>
                  <a:lnTo>
                    <a:pt x="2256" y="72"/>
                  </a:lnTo>
                  <a:lnTo>
                    <a:pt x="2290" y="47"/>
                  </a:lnTo>
                  <a:lnTo>
                    <a:pt x="2326" y="28"/>
                  </a:lnTo>
                  <a:lnTo>
                    <a:pt x="2366" y="13"/>
                  </a:lnTo>
                  <a:lnTo>
                    <a:pt x="2406" y="3"/>
                  </a:lnTo>
                  <a:lnTo>
                    <a:pt x="24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615720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250" fill="hold"/>
                                        <p:tgtEl>
                                          <p:spTgt spid="16"/>
                                        </p:tgtEl>
                                        <p:attrNameLst>
                                          <p:attrName>ppt_x</p:attrName>
                                        </p:attrNameLst>
                                      </p:cBhvr>
                                      <p:tavLst>
                                        <p:tav tm="0">
                                          <p:val>
                                            <p:strVal val="#ppt_x"/>
                                          </p:val>
                                        </p:tav>
                                        <p:tav tm="100000">
                                          <p:val>
                                            <p:strVal val="#ppt_x"/>
                                          </p:val>
                                        </p:tav>
                                      </p:tavLst>
                                    </p:anim>
                                    <p:anim calcmode="lin" valueType="num">
                                      <p:cBhvr additive="base">
                                        <p:cTn id="14" dur="25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250" fill="hold"/>
                                        <p:tgtEl>
                                          <p:spTgt spid="17"/>
                                        </p:tgtEl>
                                        <p:attrNameLst>
                                          <p:attrName>ppt_x</p:attrName>
                                        </p:attrNameLst>
                                      </p:cBhvr>
                                      <p:tavLst>
                                        <p:tav tm="0">
                                          <p:val>
                                            <p:strVal val="#ppt_x"/>
                                          </p:val>
                                        </p:tav>
                                        <p:tav tm="100000">
                                          <p:val>
                                            <p:strVal val="#ppt_x"/>
                                          </p:val>
                                        </p:tav>
                                      </p:tavLst>
                                    </p:anim>
                                    <p:anim calcmode="lin" valueType="num">
                                      <p:cBhvr additive="base">
                                        <p:cTn id="18" dur="25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250" fill="hold"/>
                                        <p:tgtEl>
                                          <p:spTgt spid="18"/>
                                        </p:tgtEl>
                                        <p:attrNameLst>
                                          <p:attrName>ppt_x</p:attrName>
                                        </p:attrNameLst>
                                      </p:cBhvr>
                                      <p:tavLst>
                                        <p:tav tm="0">
                                          <p:val>
                                            <p:strVal val="#ppt_x"/>
                                          </p:val>
                                        </p:tav>
                                        <p:tav tm="100000">
                                          <p:val>
                                            <p:strVal val="#ppt_x"/>
                                          </p:val>
                                        </p:tav>
                                      </p:tavLst>
                                    </p:anim>
                                    <p:anim calcmode="lin" valueType="num">
                                      <p:cBhvr additive="base">
                                        <p:cTn id="22" dur="25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250" fill="hold"/>
                                        <p:tgtEl>
                                          <p:spTgt spid="19"/>
                                        </p:tgtEl>
                                        <p:attrNameLst>
                                          <p:attrName>ppt_x</p:attrName>
                                        </p:attrNameLst>
                                      </p:cBhvr>
                                      <p:tavLst>
                                        <p:tav tm="0">
                                          <p:val>
                                            <p:strVal val="#ppt_x"/>
                                          </p:val>
                                        </p:tav>
                                        <p:tav tm="100000">
                                          <p:val>
                                            <p:strVal val="#ppt_x"/>
                                          </p:val>
                                        </p:tav>
                                      </p:tavLst>
                                    </p:anim>
                                    <p:anim calcmode="lin" valueType="num">
                                      <p:cBhvr additive="base">
                                        <p:cTn id="26" dur="25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250" fill="hold"/>
                                        <p:tgtEl>
                                          <p:spTgt spid="20"/>
                                        </p:tgtEl>
                                        <p:attrNameLst>
                                          <p:attrName>ppt_x</p:attrName>
                                        </p:attrNameLst>
                                      </p:cBhvr>
                                      <p:tavLst>
                                        <p:tav tm="0">
                                          <p:val>
                                            <p:strVal val="#ppt_x"/>
                                          </p:val>
                                        </p:tav>
                                        <p:tav tm="100000">
                                          <p:val>
                                            <p:strVal val="#ppt_x"/>
                                          </p:val>
                                        </p:tav>
                                      </p:tavLst>
                                    </p:anim>
                                    <p:anim calcmode="lin" valueType="num">
                                      <p:cBhvr additive="base">
                                        <p:cTn id="30" dur="25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250" fill="hold"/>
                                        <p:tgtEl>
                                          <p:spTgt spid="21"/>
                                        </p:tgtEl>
                                        <p:attrNameLst>
                                          <p:attrName>ppt_x</p:attrName>
                                        </p:attrNameLst>
                                      </p:cBhvr>
                                      <p:tavLst>
                                        <p:tav tm="0">
                                          <p:val>
                                            <p:strVal val="#ppt_x"/>
                                          </p:val>
                                        </p:tav>
                                        <p:tav tm="100000">
                                          <p:val>
                                            <p:strVal val="#ppt_x"/>
                                          </p:val>
                                        </p:tav>
                                      </p:tavLst>
                                    </p:anim>
                                    <p:anim calcmode="lin" valueType="num">
                                      <p:cBhvr additive="base">
                                        <p:cTn id="34" dur="25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250" fill="hold"/>
                                        <p:tgtEl>
                                          <p:spTgt spid="23"/>
                                        </p:tgtEl>
                                        <p:attrNameLst>
                                          <p:attrName>ppt_x</p:attrName>
                                        </p:attrNameLst>
                                      </p:cBhvr>
                                      <p:tavLst>
                                        <p:tav tm="0">
                                          <p:val>
                                            <p:strVal val="#ppt_x"/>
                                          </p:val>
                                        </p:tav>
                                        <p:tav tm="100000">
                                          <p:val>
                                            <p:strVal val="#ppt_x"/>
                                          </p:val>
                                        </p:tav>
                                      </p:tavLst>
                                    </p:anim>
                                    <p:anim calcmode="lin" valueType="num">
                                      <p:cBhvr additive="base">
                                        <p:cTn id="42" dur="25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50" fill="hold"/>
                                        <p:tgtEl>
                                          <p:spTgt spid="24"/>
                                        </p:tgtEl>
                                        <p:attrNameLst>
                                          <p:attrName>ppt_x</p:attrName>
                                        </p:attrNameLst>
                                      </p:cBhvr>
                                      <p:tavLst>
                                        <p:tav tm="0">
                                          <p:val>
                                            <p:strVal val="#ppt_x"/>
                                          </p:val>
                                        </p:tav>
                                        <p:tav tm="100000">
                                          <p:val>
                                            <p:strVal val="#ppt_x"/>
                                          </p:val>
                                        </p:tav>
                                      </p:tavLst>
                                    </p:anim>
                                    <p:anim calcmode="lin" valueType="num">
                                      <p:cBhvr additive="base">
                                        <p:cTn id="46" dur="25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250" fill="hold"/>
                                        <p:tgtEl>
                                          <p:spTgt spid="27"/>
                                        </p:tgtEl>
                                        <p:attrNameLst>
                                          <p:attrName>ppt_x</p:attrName>
                                        </p:attrNameLst>
                                      </p:cBhvr>
                                      <p:tavLst>
                                        <p:tav tm="0">
                                          <p:val>
                                            <p:strVal val="#ppt_x"/>
                                          </p:val>
                                        </p:tav>
                                        <p:tav tm="100000">
                                          <p:val>
                                            <p:strVal val="#ppt_x"/>
                                          </p:val>
                                        </p:tav>
                                      </p:tavLst>
                                    </p:anim>
                                    <p:anim calcmode="lin" valueType="num">
                                      <p:cBhvr additive="base">
                                        <p:cTn id="50" dur="25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250" fill="hold"/>
                                        <p:tgtEl>
                                          <p:spTgt spid="31"/>
                                        </p:tgtEl>
                                        <p:attrNameLst>
                                          <p:attrName>ppt_x</p:attrName>
                                        </p:attrNameLst>
                                      </p:cBhvr>
                                      <p:tavLst>
                                        <p:tav tm="0">
                                          <p:val>
                                            <p:strVal val="#ppt_x"/>
                                          </p:val>
                                        </p:tav>
                                        <p:tav tm="100000">
                                          <p:val>
                                            <p:strVal val="#ppt_x"/>
                                          </p:val>
                                        </p:tav>
                                      </p:tavLst>
                                    </p:anim>
                                    <p:anim calcmode="lin" valueType="num">
                                      <p:cBhvr additive="base">
                                        <p:cTn id="54" dur="250" fill="hold"/>
                                        <p:tgtEl>
                                          <p:spTgt spid="31"/>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additive="base">
                                        <p:cTn id="57" dur="250" fill="hold"/>
                                        <p:tgtEl>
                                          <p:spTgt spid="35"/>
                                        </p:tgtEl>
                                        <p:attrNameLst>
                                          <p:attrName>ppt_x</p:attrName>
                                        </p:attrNameLst>
                                      </p:cBhvr>
                                      <p:tavLst>
                                        <p:tav tm="0">
                                          <p:val>
                                            <p:strVal val="#ppt_x"/>
                                          </p:val>
                                        </p:tav>
                                        <p:tav tm="100000">
                                          <p:val>
                                            <p:strVal val="#ppt_x"/>
                                          </p:val>
                                        </p:tav>
                                      </p:tavLst>
                                    </p:anim>
                                    <p:anim calcmode="lin" valueType="num">
                                      <p:cBhvr additive="base">
                                        <p:cTn id="58" dur="250" fill="hold"/>
                                        <p:tgtEl>
                                          <p:spTgt spid="35"/>
                                        </p:tgtEl>
                                        <p:attrNameLst>
                                          <p:attrName>ppt_y</p:attrName>
                                        </p:attrNameLst>
                                      </p:cBhvr>
                                      <p:tavLst>
                                        <p:tav tm="0">
                                          <p:val>
                                            <p:strVal val="1+#ppt_h/2"/>
                                          </p:val>
                                        </p:tav>
                                        <p:tav tm="100000">
                                          <p:val>
                                            <p:strVal val="#ppt_y"/>
                                          </p:val>
                                        </p:tav>
                                      </p:tavLst>
                                    </p:anim>
                                  </p:childTnLst>
                                </p:cTn>
                              </p:par>
                            </p:childTnLst>
                          </p:cTn>
                        </p:par>
                        <p:par>
                          <p:cTn id="59" fill="hold">
                            <p:stCondLst>
                              <p:cond delay="1000"/>
                            </p:stCondLst>
                            <p:childTnLst>
                              <p:par>
                                <p:cTn id="60" presetID="2" presetClass="entr" presetSubtype="4"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250" fill="hold"/>
                                        <p:tgtEl>
                                          <p:spTgt spid="5"/>
                                        </p:tgtEl>
                                        <p:attrNameLst>
                                          <p:attrName>ppt_x</p:attrName>
                                        </p:attrNameLst>
                                      </p:cBhvr>
                                      <p:tavLst>
                                        <p:tav tm="0">
                                          <p:val>
                                            <p:strVal val="#ppt_x"/>
                                          </p:val>
                                        </p:tav>
                                        <p:tav tm="100000">
                                          <p:val>
                                            <p:strVal val="#ppt_x"/>
                                          </p:val>
                                        </p:tav>
                                      </p:tavLst>
                                    </p:anim>
                                    <p:anim calcmode="lin" valueType="num">
                                      <p:cBhvr additive="base">
                                        <p:cTn id="63" dur="250" fill="hold"/>
                                        <p:tgtEl>
                                          <p:spTgt spid="5"/>
                                        </p:tgtEl>
                                        <p:attrNameLst>
                                          <p:attrName>ppt_y</p:attrName>
                                        </p:attrNameLst>
                                      </p:cBhvr>
                                      <p:tavLst>
                                        <p:tav tm="0">
                                          <p:val>
                                            <p:strVal val="1+#ppt_h/2"/>
                                          </p:val>
                                        </p:tav>
                                        <p:tav tm="100000">
                                          <p:val>
                                            <p:strVal val="#ppt_y"/>
                                          </p:val>
                                        </p:tav>
                                      </p:tavLst>
                                    </p:anim>
                                  </p:childTnLst>
                                </p:cTn>
                              </p:par>
                            </p:childTnLst>
                          </p:cTn>
                        </p:par>
                        <p:par>
                          <p:cTn id="64" fill="hold">
                            <p:stCondLst>
                              <p:cond delay="1250"/>
                            </p:stCondLst>
                            <p:childTnLst>
                              <p:par>
                                <p:cTn id="65" presetID="2" presetClass="entr" presetSubtype="4"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250" fill="hold"/>
                                        <p:tgtEl>
                                          <p:spTgt spid="6"/>
                                        </p:tgtEl>
                                        <p:attrNameLst>
                                          <p:attrName>ppt_x</p:attrName>
                                        </p:attrNameLst>
                                      </p:cBhvr>
                                      <p:tavLst>
                                        <p:tav tm="0">
                                          <p:val>
                                            <p:strVal val="#ppt_x"/>
                                          </p:val>
                                        </p:tav>
                                        <p:tav tm="100000">
                                          <p:val>
                                            <p:strVal val="#ppt_x"/>
                                          </p:val>
                                        </p:tav>
                                      </p:tavLst>
                                    </p:anim>
                                    <p:anim calcmode="lin" valueType="num">
                                      <p:cBhvr additive="base">
                                        <p:cTn id="68" dur="250" fill="hold"/>
                                        <p:tgtEl>
                                          <p:spTgt spid="6"/>
                                        </p:tgtEl>
                                        <p:attrNameLst>
                                          <p:attrName>ppt_y</p:attrName>
                                        </p:attrNameLst>
                                      </p:cBhvr>
                                      <p:tavLst>
                                        <p:tav tm="0">
                                          <p:val>
                                            <p:strVal val="1+#ppt_h/2"/>
                                          </p:val>
                                        </p:tav>
                                        <p:tav tm="100000">
                                          <p:val>
                                            <p:strVal val="#ppt_y"/>
                                          </p:val>
                                        </p:tav>
                                      </p:tavLst>
                                    </p:anim>
                                  </p:childTnLst>
                                </p:cTn>
                              </p:par>
                            </p:childTnLst>
                          </p:cTn>
                        </p:par>
                        <p:par>
                          <p:cTn id="69" fill="hold">
                            <p:stCondLst>
                              <p:cond delay="1500"/>
                            </p:stCondLst>
                            <p:childTnLst>
                              <p:par>
                                <p:cTn id="70" presetID="2" presetClass="entr" presetSubtype="4"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250" fill="hold"/>
                                        <p:tgtEl>
                                          <p:spTgt spid="10"/>
                                        </p:tgtEl>
                                        <p:attrNameLst>
                                          <p:attrName>ppt_x</p:attrName>
                                        </p:attrNameLst>
                                      </p:cBhvr>
                                      <p:tavLst>
                                        <p:tav tm="0">
                                          <p:val>
                                            <p:strVal val="#ppt_x"/>
                                          </p:val>
                                        </p:tav>
                                        <p:tav tm="100000">
                                          <p:val>
                                            <p:strVal val="#ppt_x"/>
                                          </p:val>
                                        </p:tav>
                                      </p:tavLst>
                                    </p:anim>
                                    <p:anim calcmode="lin" valueType="num">
                                      <p:cBhvr additive="base">
                                        <p:cTn id="73" dur="250" fill="hold"/>
                                        <p:tgtEl>
                                          <p:spTgt spid="10"/>
                                        </p:tgtEl>
                                        <p:attrNameLst>
                                          <p:attrName>ppt_y</p:attrName>
                                        </p:attrNameLst>
                                      </p:cBhvr>
                                      <p:tavLst>
                                        <p:tav tm="0">
                                          <p:val>
                                            <p:strVal val="1+#ppt_h/2"/>
                                          </p:val>
                                        </p:tav>
                                        <p:tav tm="100000">
                                          <p:val>
                                            <p:strVal val="#ppt_y"/>
                                          </p:val>
                                        </p:tav>
                                      </p:tavLst>
                                    </p:anim>
                                  </p:childTnLst>
                                </p:cTn>
                              </p:par>
                            </p:childTnLst>
                          </p:cTn>
                        </p:par>
                        <p:par>
                          <p:cTn id="74" fill="hold">
                            <p:stCondLst>
                              <p:cond delay="1750"/>
                            </p:stCondLst>
                            <p:childTnLst>
                              <p:par>
                                <p:cTn id="75" presetID="2" presetClass="entr" presetSubtype="4"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250" fill="hold"/>
                                        <p:tgtEl>
                                          <p:spTgt spid="11"/>
                                        </p:tgtEl>
                                        <p:attrNameLst>
                                          <p:attrName>ppt_x</p:attrName>
                                        </p:attrNameLst>
                                      </p:cBhvr>
                                      <p:tavLst>
                                        <p:tav tm="0">
                                          <p:val>
                                            <p:strVal val="#ppt_x"/>
                                          </p:val>
                                        </p:tav>
                                        <p:tav tm="100000">
                                          <p:val>
                                            <p:strVal val="#ppt_x"/>
                                          </p:val>
                                        </p:tav>
                                      </p:tavLst>
                                    </p:anim>
                                    <p:anim calcmode="lin" valueType="num">
                                      <p:cBhvr additive="base">
                                        <p:cTn id="78" dur="250" fill="hold"/>
                                        <p:tgtEl>
                                          <p:spTgt spid="11"/>
                                        </p:tgtEl>
                                        <p:attrNameLst>
                                          <p:attrName>ppt_y</p:attrName>
                                        </p:attrNameLst>
                                      </p:cBhvr>
                                      <p:tavLst>
                                        <p:tav tm="0">
                                          <p:val>
                                            <p:strVal val="1+#ppt_h/2"/>
                                          </p:val>
                                        </p:tav>
                                        <p:tav tm="100000">
                                          <p:val>
                                            <p:strVal val="#ppt_y"/>
                                          </p:val>
                                        </p:tav>
                                      </p:tavLst>
                                    </p:anim>
                                  </p:childTnLst>
                                </p:cTn>
                              </p:par>
                            </p:childTnLst>
                          </p:cTn>
                        </p:par>
                        <p:par>
                          <p:cTn id="79" fill="hold">
                            <p:stCondLst>
                              <p:cond delay="2000"/>
                            </p:stCondLst>
                            <p:childTnLst>
                              <p:par>
                                <p:cTn id="80" presetID="2" presetClass="entr" presetSubtype="4"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250" fill="hold"/>
                                        <p:tgtEl>
                                          <p:spTgt spid="12"/>
                                        </p:tgtEl>
                                        <p:attrNameLst>
                                          <p:attrName>ppt_x</p:attrName>
                                        </p:attrNameLst>
                                      </p:cBhvr>
                                      <p:tavLst>
                                        <p:tav tm="0">
                                          <p:val>
                                            <p:strVal val="#ppt_x"/>
                                          </p:val>
                                        </p:tav>
                                        <p:tav tm="100000">
                                          <p:val>
                                            <p:strVal val="#ppt_x"/>
                                          </p:val>
                                        </p:tav>
                                      </p:tavLst>
                                    </p:anim>
                                    <p:anim calcmode="lin" valueType="num">
                                      <p:cBhvr additive="base">
                                        <p:cTn id="83" dur="250" fill="hold"/>
                                        <p:tgtEl>
                                          <p:spTgt spid="12"/>
                                        </p:tgtEl>
                                        <p:attrNameLst>
                                          <p:attrName>ppt_y</p:attrName>
                                        </p:attrNameLst>
                                      </p:cBhvr>
                                      <p:tavLst>
                                        <p:tav tm="0">
                                          <p:val>
                                            <p:strVal val="1+#ppt_h/2"/>
                                          </p:val>
                                        </p:tav>
                                        <p:tav tm="100000">
                                          <p:val>
                                            <p:strVal val="#ppt_y"/>
                                          </p:val>
                                        </p:tav>
                                      </p:tavLst>
                                    </p:anim>
                                  </p:childTnLst>
                                </p:cTn>
                              </p:par>
                            </p:childTnLst>
                          </p:cTn>
                        </p:par>
                        <p:par>
                          <p:cTn id="84" fill="hold">
                            <p:stCondLst>
                              <p:cond delay="2250"/>
                            </p:stCondLst>
                            <p:childTnLst>
                              <p:par>
                                <p:cTn id="85" presetID="2" presetClass="entr" presetSubtype="4" fill="hold" grpId="0" nodeType="after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250" fill="hold"/>
                                        <p:tgtEl>
                                          <p:spTgt spid="13"/>
                                        </p:tgtEl>
                                        <p:attrNameLst>
                                          <p:attrName>ppt_x</p:attrName>
                                        </p:attrNameLst>
                                      </p:cBhvr>
                                      <p:tavLst>
                                        <p:tav tm="0">
                                          <p:val>
                                            <p:strVal val="#ppt_x"/>
                                          </p:val>
                                        </p:tav>
                                        <p:tav tm="100000">
                                          <p:val>
                                            <p:strVal val="#ppt_x"/>
                                          </p:val>
                                        </p:tav>
                                      </p:tavLst>
                                    </p:anim>
                                    <p:anim calcmode="lin" valueType="num">
                                      <p:cBhvr additive="base">
                                        <p:cTn id="88" dur="250" fill="hold"/>
                                        <p:tgtEl>
                                          <p:spTgt spid="13"/>
                                        </p:tgtEl>
                                        <p:attrNameLst>
                                          <p:attrName>ppt_y</p:attrName>
                                        </p:attrNameLst>
                                      </p:cBhvr>
                                      <p:tavLst>
                                        <p:tav tm="0">
                                          <p:val>
                                            <p:strVal val="1+#ppt_h/2"/>
                                          </p:val>
                                        </p:tav>
                                        <p:tav tm="100000">
                                          <p:val>
                                            <p:strVal val="#ppt_y"/>
                                          </p:val>
                                        </p:tav>
                                      </p:tavLst>
                                    </p:anim>
                                  </p:childTnLst>
                                </p:cTn>
                              </p:par>
                            </p:childTnLst>
                          </p:cTn>
                        </p:par>
                        <p:par>
                          <p:cTn id="89" fill="hold">
                            <p:stCondLst>
                              <p:cond delay="2500"/>
                            </p:stCondLst>
                            <p:childTnLst>
                              <p:par>
                                <p:cTn id="90" presetID="2" presetClass="entr" presetSubtype="4"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250" fill="hold"/>
                                        <p:tgtEl>
                                          <p:spTgt spid="14"/>
                                        </p:tgtEl>
                                        <p:attrNameLst>
                                          <p:attrName>ppt_x</p:attrName>
                                        </p:attrNameLst>
                                      </p:cBhvr>
                                      <p:tavLst>
                                        <p:tav tm="0">
                                          <p:val>
                                            <p:strVal val="#ppt_x"/>
                                          </p:val>
                                        </p:tav>
                                        <p:tav tm="100000">
                                          <p:val>
                                            <p:strVal val="#ppt_x"/>
                                          </p:val>
                                        </p:tav>
                                      </p:tavLst>
                                    </p:anim>
                                    <p:anim calcmode="lin" valueType="num">
                                      <p:cBhvr additive="base">
                                        <p:cTn id="93" dur="250" fill="hold"/>
                                        <p:tgtEl>
                                          <p:spTgt spid="14"/>
                                        </p:tgtEl>
                                        <p:attrNameLst>
                                          <p:attrName>ppt_y</p:attrName>
                                        </p:attrNameLst>
                                      </p:cBhvr>
                                      <p:tavLst>
                                        <p:tav tm="0">
                                          <p:val>
                                            <p:strVal val="1+#ppt_h/2"/>
                                          </p:val>
                                        </p:tav>
                                        <p:tav tm="100000">
                                          <p:val>
                                            <p:strVal val="#ppt_y"/>
                                          </p:val>
                                        </p:tav>
                                      </p:tavLst>
                                    </p:anim>
                                  </p:childTnLst>
                                </p:cTn>
                              </p:par>
                            </p:childTnLst>
                          </p:cTn>
                        </p:par>
                        <p:par>
                          <p:cTn id="94" fill="hold">
                            <p:stCondLst>
                              <p:cond delay="2750"/>
                            </p:stCondLst>
                            <p:childTnLst>
                              <p:par>
                                <p:cTn id="95" presetID="2" presetClass="entr" presetSubtype="4"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250" fill="hold"/>
                                        <p:tgtEl>
                                          <p:spTgt spid="15"/>
                                        </p:tgtEl>
                                        <p:attrNameLst>
                                          <p:attrName>ppt_x</p:attrName>
                                        </p:attrNameLst>
                                      </p:cBhvr>
                                      <p:tavLst>
                                        <p:tav tm="0">
                                          <p:val>
                                            <p:strVal val="#ppt_x"/>
                                          </p:val>
                                        </p:tav>
                                        <p:tav tm="100000">
                                          <p:val>
                                            <p:strVal val="#ppt_x"/>
                                          </p:val>
                                        </p:tav>
                                      </p:tavLst>
                                    </p:anim>
                                    <p:anim calcmode="lin" valueType="num">
                                      <p:cBhvr additive="base">
                                        <p:cTn id="98"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p:bldP spid="11" grpId="0" animBg="1"/>
      <p:bldP spid="12" grpId="0"/>
      <p:bldP spid="13" grpId="0" animBg="1"/>
      <p:bldP spid="14" grpId="0"/>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
            <a:extLst>
              <a:ext uri="{FF2B5EF4-FFF2-40B4-BE49-F238E27FC236}">
                <a16:creationId xmlns:a16="http://schemas.microsoft.com/office/drawing/2014/main" xmlns="" id="{4DA71C71-4EF0-4FDD-A8A2-CDFDD557799F}"/>
              </a:ext>
            </a:extLst>
          </p:cNvPr>
          <p:cNvPicPr>
            <a:picLocks noChangeAspect="1"/>
          </p:cNvPicPr>
          <p:nvPr/>
        </p:nvPicPr>
        <p:blipFill>
          <a:blip r:embed="rId3">
            <a:extLst>
              <a:ext uri="{28A0092B-C50C-407E-A947-70E740481C1C}">
                <a14:useLocalDpi xmlns:a14="http://schemas.microsoft.com/office/drawing/2010/main" val="0"/>
              </a:ext>
            </a:extLst>
          </a:blip>
          <a:srcRect t="28974" b="28974"/>
          <a:stretch>
            <a:fillRect/>
          </a:stretch>
        </p:blipFill>
        <p:spPr>
          <a:xfrm>
            <a:off x="361272" y="611610"/>
            <a:ext cx="9098546" cy="5739082"/>
          </a:xfrm>
          <a:custGeom>
            <a:avLst/>
            <a:gdLst>
              <a:gd name="connsiteX0" fmla="*/ 1123950 w 8667750"/>
              <a:gd name="connsiteY0" fmla="*/ 3867150 h 5467350"/>
              <a:gd name="connsiteX1" fmla="*/ 4933950 w 8667750"/>
              <a:gd name="connsiteY1" fmla="*/ 3867150 h 5467350"/>
              <a:gd name="connsiteX2" fmla="*/ 4933950 w 8667750"/>
              <a:gd name="connsiteY2" fmla="*/ 5467350 h 5467350"/>
              <a:gd name="connsiteX3" fmla="*/ 1123950 w 8667750"/>
              <a:gd name="connsiteY3" fmla="*/ 5467350 h 5467350"/>
              <a:gd name="connsiteX4" fmla="*/ 5181600 w 8667750"/>
              <a:gd name="connsiteY4" fmla="*/ 2038350 h 5467350"/>
              <a:gd name="connsiteX5" fmla="*/ 7524750 w 8667750"/>
              <a:gd name="connsiteY5" fmla="*/ 2038350 h 5467350"/>
              <a:gd name="connsiteX6" fmla="*/ 7524750 w 8667750"/>
              <a:gd name="connsiteY6" fmla="*/ 5467350 h 5467350"/>
              <a:gd name="connsiteX7" fmla="*/ 5181600 w 8667750"/>
              <a:gd name="connsiteY7" fmla="*/ 5467350 h 5467350"/>
              <a:gd name="connsiteX8" fmla="*/ 0 w 8667750"/>
              <a:gd name="connsiteY8" fmla="*/ 1409700 h 5467350"/>
              <a:gd name="connsiteX9" fmla="*/ 2343150 w 8667750"/>
              <a:gd name="connsiteY9" fmla="*/ 1409700 h 5467350"/>
              <a:gd name="connsiteX10" fmla="*/ 2343150 w 8667750"/>
              <a:gd name="connsiteY10" fmla="*/ 3695700 h 5467350"/>
              <a:gd name="connsiteX11" fmla="*/ 0 w 8667750"/>
              <a:gd name="connsiteY11" fmla="*/ 3695700 h 5467350"/>
              <a:gd name="connsiteX12" fmla="*/ 5181600 w 8667750"/>
              <a:gd name="connsiteY12" fmla="*/ 19050 h 5467350"/>
              <a:gd name="connsiteX13" fmla="*/ 8667750 w 8667750"/>
              <a:gd name="connsiteY13" fmla="*/ 19050 h 5467350"/>
              <a:gd name="connsiteX14" fmla="*/ 8667750 w 8667750"/>
              <a:gd name="connsiteY14" fmla="*/ 1828800 h 5467350"/>
              <a:gd name="connsiteX15" fmla="*/ 5181600 w 8667750"/>
              <a:gd name="connsiteY15" fmla="*/ 1828800 h 5467350"/>
              <a:gd name="connsiteX16" fmla="*/ 2590800 w 8667750"/>
              <a:gd name="connsiteY16" fmla="*/ 0 h 5467350"/>
              <a:gd name="connsiteX17" fmla="*/ 4933950 w 8667750"/>
              <a:gd name="connsiteY17" fmla="*/ 0 h 5467350"/>
              <a:gd name="connsiteX18" fmla="*/ 4933950 w 8667750"/>
              <a:gd name="connsiteY18" fmla="*/ 3695700 h 5467350"/>
              <a:gd name="connsiteX19" fmla="*/ 2590800 w 8667750"/>
              <a:gd name="connsiteY19" fmla="*/ 3695700 h 546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667750" h="5467350">
                <a:moveTo>
                  <a:pt x="1123950" y="3867150"/>
                </a:moveTo>
                <a:lnTo>
                  <a:pt x="4933950" y="3867150"/>
                </a:lnTo>
                <a:lnTo>
                  <a:pt x="4933950" y="5467350"/>
                </a:lnTo>
                <a:lnTo>
                  <a:pt x="1123950" y="5467350"/>
                </a:lnTo>
                <a:close/>
                <a:moveTo>
                  <a:pt x="5181600" y="2038350"/>
                </a:moveTo>
                <a:lnTo>
                  <a:pt x="7524750" y="2038350"/>
                </a:lnTo>
                <a:lnTo>
                  <a:pt x="7524750" y="5467350"/>
                </a:lnTo>
                <a:lnTo>
                  <a:pt x="5181600" y="5467350"/>
                </a:lnTo>
                <a:close/>
                <a:moveTo>
                  <a:pt x="0" y="1409700"/>
                </a:moveTo>
                <a:lnTo>
                  <a:pt x="2343150" y="1409700"/>
                </a:lnTo>
                <a:lnTo>
                  <a:pt x="2343150" y="3695700"/>
                </a:lnTo>
                <a:lnTo>
                  <a:pt x="0" y="3695700"/>
                </a:lnTo>
                <a:close/>
                <a:moveTo>
                  <a:pt x="5181600" y="19050"/>
                </a:moveTo>
                <a:lnTo>
                  <a:pt x="8667750" y="19050"/>
                </a:lnTo>
                <a:lnTo>
                  <a:pt x="8667750" y="1828800"/>
                </a:lnTo>
                <a:lnTo>
                  <a:pt x="5181600" y="1828800"/>
                </a:lnTo>
                <a:close/>
                <a:moveTo>
                  <a:pt x="2590800" y="0"/>
                </a:moveTo>
                <a:lnTo>
                  <a:pt x="4933950" y="0"/>
                </a:lnTo>
                <a:lnTo>
                  <a:pt x="4933950" y="3695700"/>
                </a:lnTo>
                <a:lnTo>
                  <a:pt x="2590800" y="3695700"/>
                </a:lnTo>
                <a:close/>
              </a:path>
            </a:pathLst>
          </a:custGeom>
        </p:spPr>
      </p:pic>
      <p:sp>
        <p:nvSpPr>
          <p:cNvPr id="14" name="Freeform 9">
            <a:extLst>
              <a:ext uri="{FF2B5EF4-FFF2-40B4-BE49-F238E27FC236}">
                <a16:creationId xmlns:a16="http://schemas.microsoft.com/office/drawing/2014/main" xmlns="" id="{AA691080-8D22-4B4A-9A9A-3E8E2B32BFE2}"/>
              </a:ext>
            </a:extLst>
          </p:cNvPr>
          <p:cNvSpPr/>
          <p:nvPr/>
        </p:nvSpPr>
        <p:spPr>
          <a:xfrm>
            <a:off x="0" y="0"/>
            <a:ext cx="6096000" cy="6858000"/>
          </a:xfrm>
          <a:custGeom>
            <a:avLst/>
            <a:gdLst>
              <a:gd name="connsiteX0" fmla="*/ 0 w 6096000"/>
              <a:gd name="connsiteY0" fmla="*/ 0 h 6858000"/>
              <a:gd name="connsiteX1" fmla="*/ 2667001 w 6096000"/>
              <a:gd name="connsiteY1" fmla="*/ 0 h 6858000"/>
              <a:gd name="connsiteX2" fmla="*/ 6096000 w 6096000"/>
              <a:gd name="connsiteY2" fmla="*/ 3429000 h 6858000"/>
              <a:gd name="connsiteX3" fmla="*/ 2667000 w 6096000"/>
              <a:gd name="connsiteY3" fmla="*/ 6858000 h 6858000"/>
              <a:gd name="connsiteX4" fmla="*/ 0 w 6096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8000">
                <a:moveTo>
                  <a:pt x="0" y="0"/>
                </a:moveTo>
                <a:lnTo>
                  <a:pt x="2667001" y="0"/>
                </a:lnTo>
                <a:lnTo>
                  <a:pt x="6096000" y="3429000"/>
                </a:lnTo>
                <a:lnTo>
                  <a:pt x="2667000" y="6858000"/>
                </a:lnTo>
                <a:lnTo>
                  <a:pt x="0" y="6858000"/>
                </a:lnTo>
                <a:close/>
              </a:path>
            </a:pathLst>
          </a:cu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9">
            <a:extLst>
              <a:ext uri="{FF2B5EF4-FFF2-40B4-BE49-F238E27FC236}">
                <a16:creationId xmlns:a16="http://schemas.microsoft.com/office/drawing/2014/main" xmlns="" id="{3F3309F2-F07E-4CF7-A0C9-0EB1BC7A0178}"/>
              </a:ext>
            </a:extLst>
          </p:cNvPr>
          <p:cNvSpPr/>
          <p:nvPr/>
        </p:nvSpPr>
        <p:spPr>
          <a:xfrm flipH="1" flipV="1">
            <a:off x="1779693" y="0"/>
            <a:ext cx="10412307" cy="6858000"/>
          </a:xfrm>
          <a:custGeom>
            <a:avLst/>
            <a:gdLst>
              <a:gd name="connsiteX0" fmla="*/ 0 w 6096000"/>
              <a:gd name="connsiteY0" fmla="*/ 0 h 6858000"/>
              <a:gd name="connsiteX1" fmla="*/ 2667001 w 6096000"/>
              <a:gd name="connsiteY1" fmla="*/ 0 h 6858000"/>
              <a:gd name="connsiteX2" fmla="*/ 6096000 w 6096000"/>
              <a:gd name="connsiteY2" fmla="*/ 3429000 h 6858000"/>
              <a:gd name="connsiteX3" fmla="*/ 2667000 w 6096000"/>
              <a:gd name="connsiteY3" fmla="*/ 6858000 h 6858000"/>
              <a:gd name="connsiteX4" fmla="*/ 0 w 6096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8000">
                <a:moveTo>
                  <a:pt x="0" y="0"/>
                </a:moveTo>
                <a:lnTo>
                  <a:pt x="2667001" y="0"/>
                </a:lnTo>
                <a:lnTo>
                  <a:pt x="6096000" y="3429000"/>
                </a:lnTo>
                <a:lnTo>
                  <a:pt x="2667000" y="6858000"/>
                </a:lnTo>
                <a:lnTo>
                  <a:pt x="0" y="6858000"/>
                </a:lnTo>
                <a:close/>
              </a:path>
            </a:pathLst>
          </a:cu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5">
            <a:extLst>
              <a:ext uri="{FF2B5EF4-FFF2-40B4-BE49-F238E27FC236}">
                <a16:creationId xmlns:a16="http://schemas.microsoft.com/office/drawing/2014/main" xmlns="" id="{2EFAA110-27C4-4B03-9766-25032663C614}"/>
              </a:ext>
            </a:extLst>
          </p:cNvPr>
          <p:cNvSpPr txBox="1"/>
          <p:nvPr/>
        </p:nvSpPr>
        <p:spPr>
          <a:xfrm>
            <a:off x="6508012" y="2618856"/>
            <a:ext cx="4732066" cy="1231106"/>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0" b="1" i="0" u="none" strike="noStrike" kern="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谢谢观看</a:t>
            </a:r>
            <a:endParaRPr kumimoji="0" lang="en-US" sz="8000" b="1" i="0" u="none" strike="noStrike" kern="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17" name="TextBox 6">
            <a:extLst>
              <a:ext uri="{FF2B5EF4-FFF2-40B4-BE49-F238E27FC236}">
                <a16:creationId xmlns:a16="http://schemas.microsoft.com/office/drawing/2014/main" xmlns="" id="{C1C84E2F-4162-4FEB-A81F-85F51D248DB5}"/>
              </a:ext>
            </a:extLst>
          </p:cNvPr>
          <p:cNvSpPr txBox="1"/>
          <p:nvPr/>
        </p:nvSpPr>
        <p:spPr>
          <a:xfrm flipH="1">
            <a:off x="6557324" y="3947185"/>
            <a:ext cx="5300845" cy="991490"/>
          </a:xfrm>
          <a:prstGeom prst="rect">
            <a:avLst/>
          </a:prstGeom>
          <a:noFill/>
        </p:spPr>
        <p:txBody>
          <a:bodyPr wrap="square" lIns="0" tIns="0" rIns="0" bIns="0" rtlCol="0">
            <a:spAutoFit/>
          </a:bodyPr>
          <a:lstStyle/>
          <a:p>
            <a:pPr lvl="0">
              <a:lnSpc>
                <a:spcPct val="125000"/>
              </a:lnSpc>
              <a:defRPr/>
            </a:pPr>
            <a:r>
              <a:rPr lang="zh-CN" alt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用户可以在投影仪或者计算机上进行演示，也可以将演示文稿打印出来，制作成胶片，以便应用到更广泛的领域中。利用</a:t>
            </a:r>
            <a:r>
              <a:rPr 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Microsoft Office PowerPoint</a:t>
            </a:r>
            <a:r>
              <a:rPr lang="zh-CN" alt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不仅可以创建演示文稿用户可以在投影仪或者计算机上进行演示，也可以将演示文稿打印出来，制作成胶片，以便应用到更广泛的领域中。利用</a:t>
            </a:r>
            <a:r>
              <a:rPr 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Microsoft Office PowerPoint</a:t>
            </a:r>
            <a:r>
              <a:rPr lang="zh-CN" alt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不仅可以创建演示文稿</a:t>
            </a:r>
          </a:p>
          <a:p>
            <a:pPr lvl="0">
              <a:lnSpc>
                <a:spcPct val="125000"/>
              </a:lnSpc>
              <a:defRPr/>
            </a:pPr>
            <a:endParaRPr lang="zh-CN" altLang="en-US" sz="105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18" name="TextBox 5">
            <a:extLst>
              <a:ext uri="{FF2B5EF4-FFF2-40B4-BE49-F238E27FC236}">
                <a16:creationId xmlns:a16="http://schemas.microsoft.com/office/drawing/2014/main" xmlns="" id="{3AF15525-598A-450B-925D-E5398A5E1FAB}"/>
              </a:ext>
            </a:extLst>
          </p:cNvPr>
          <p:cNvSpPr txBox="1"/>
          <p:nvPr/>
        </p:nvSpPr>
        <p:spPr>
          <a:xfrm>
            <a:off x="6528295" y="1562602"/>
            <a:ext cx="6096000" cy="1107996"/>
          </a:xfrm>
          <a:prstGeom prst="rect">
            <a:avLst/>
          </a:prstGeom>
          <a:noFill/>
        </p:spPr>
        <p:txBody>
          <a:bodyPr wrap="square" lIns="0" tIns="0" rIns="0" bIns="0" rtlCol="0">
            <a:spAutoFit/>
          </a:bodyPr>
          <a:lstStyle/>
          <a:p>
            <a:pPr lvl="0">
              <a:defRPr/>
            </a:pPr>
            <a:r>
              <a:rPr lang="en-US" altLang="zh-CN" sz="7200" b="1" kern="0" spc="600" dirty="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RESUME</a:t>
            </a:r>
            <a:endParaRPr kumimoji="0" lang="en-US" sz="7200" b="1" i="0" u="none" strike="noStrike" kern="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0900" y="3187700"/>
            <a:ext cx="6464300"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894373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1">
            <a:extLst>
              <a:ext uri="{FF2B5EF4-FFF2-40B4-BE49-F238E27FC236}">
                <a16:creationId xmlns:a16="http://schemas.microsoft.com/office/drawing/2014/main" xmlns="" id="{4317A82A-746B-4788-80E6-01384B356D16}"/>
              </a:ext>
            </a:extLst>
          </p:cNvPr>
          <p:cNvPicPr>
            <a:picLocks noChangeAspect="1"/>
          </p:cNvPicPr>
          <p:nvPr/>
        </p:nvPicPr>
        <p:blipFill rotWithShape="1">
          <a:blip r:embed="rId3">
            <a:extLst>
              <a:ext uri="{28A0092B-C50C-407E-A947-70E740481C1C}">
                <a14:useLocalDpi xmlns:a14="http://schemas.microsoft.com/office/drawing/2010/main" val="0"/>
              </a:ext>
            </a:extLst>
          </a:blip>
          <a:srcRect l="6642" t="35566" r="6654" b="38853"/>
          <a:stretch/>
        </p:blipFill>
        <p:spPr>
          <a:xfrm>
            <a:off x="-1588" y="1030514"/>
            <a:ext cx="12192000" cy="4798560"/>
          </a:xfrm>
          <a:prstGeom prst="rect">
            <a:avLst/>
          </a:prstGeom>
        </p:spPr>
      </p:pic>
      <p:sp>
        <p:nvSpPr>
          <p:cNvPr id="13" name="Flowchart: Process 3">
            <a:extLst>
              <a:ext uri="{FF2B5EF4-FFF2-40B4-BE49-F238E27FC236}">
                <a16:creationId xmlns:a16="http://schemas.microsoft.com/office/drawing/2014/main" xmlns="" id="{92BFB99F-82C6-4D36-BEC0-21B4BB4F8879}"/>
              </a:ext>
            </a:extLst>
          </p:cNvPr>
          <p:cNvSpPr/>
          <p:nvPr/>
        </p:nvSpPr>
        <p:spPr>
          <a:xfrm>
            <a:off x="2786743" y="0"/>
            <a:ext cx="6618514" cy="6859588"/>
          </a:xfrm>
          <a:prstGeom prst="flowChartProcess">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a:extLst>
              <a:ext uri="{FF2B5EF4-FFF2-40B4-BE49-F238E27FC236}">
                <a16:creationId xmlns:a16="http://schemas.microsoft.com/office/drawing/2014/main" xmlns="" id="{47D990AE-3110-4840-94C9-DA451795F306}"/>
              </a:ext>
            </a:extLst>
          </p:cNvPr>
          <p:cNvSpPr/>
          <p:nvPr/>
        </p:nvSpPr>
        <p:spPr>
          <a:xfrm>
            <a:off x="5130800" y="2123757"/>
            <a:ext cx="619125" cy="965944"/>
          </a:xfrm>
          <a:prstGeom prst="rect">
            <a:avLst/>
          </a:prstGeom>
          <a:solidFill>
            <a:srgbClr val="64B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6DBB70DC-3F4E-4B48-A53A-AD5DCD557C9D}"/>
              </a:ext>
            </a:extLst>
          </p:cNvPr>
          <p:cNvSpPr txBox="1"/>
          <p:nvPr/>
        </p:nvSpPr>
        <p:spPr>
          <a:xfrm>
            <a:off x="3674676" y="3611429"/>
            <a:ext cx="4968386" cy="830997"/>
          </a:xfrm>
          <a:prstGeom prst="rect">
            <a:avLst/>
          </a:prstGeom>
          <a:noFill/>
          <a:ln w="19050">
            <a:noFill/>
            <a:prstDash val="dash"/>
          </a:ln>
          <a:effectLst/>
        </p:spPr>
        <p:txBody>
          <a:bodyPr wrap="squar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rPr>
              <a:t>个人基本信息</a:t>
            </a:r>
          </a:p>
        </p:txBody>
      </p:sp>
      <p:sp>
        <p:nvSpPr>
          <p:cNvPr id="19" name="矩形 23">
            <a:extLst>
              <a:ext uri="{FF2B5EF4-FFF2-40B4-BE49-F238E27FC236}">
                <a16:creationId xmlns:a16="http://schemas.microsoft.com/office/drawing/2014/main" xmlns="" id="{DECF64C0-1F8E-4FBF-BF93-D099CBEF9122}"/>
              </a:ext>
            </a:extLst>
          </p:cNvPr>
          <p:cNvSpPr>
            <a:spLocks noChangeArrowheads="1"/>
          </p:cNvSpPr>
          <p:nvPr/>
        </p:nvSpPr>
        <p:spPr bwMode="auto">
          <a:xfrm>
            <a:off x="3133338" y="4410160"/>
            <a:ext cx="6101861" cy="775790"/>
          </a:xfrm>
          <a:prstGeom prst="rect">
            <a:avLst/>
          </a:prstGeom>
          <a:noFill/>
          <a:ln>
            <a:noFill/>
          </a:ln>
        </p:spPr>
        <p:txBody>
          <a:bodyPr wrap="square">
            <a:spAutoFit/>
          </a:bodyPr>
          <a:lstStyle/>
          <a:p>
            <a:pPr algn="ctr">
              <a:lnSpc>
                <a:spcPct val="200000"/>
              </a:lnSpc>
            </a:pPr>
            <a:r>
              <a:rPr lang="en-US" altLang="zh-CN" sz="1200" dirty="0">
                <a:solidFill>
                  <a:schemeClr val="bg1"/>
                </a:solidFill>
                <a:latin typeface="微软雅黑" panose="020B0503020204020204" pitchFamily="34" charset="-122"/>
                <a:ea typeface="微软雅黑" panose="020B0503020204020204" pitchFamily="34" charset="-122"/>
              </a:rPr>
              <a:t>Just for today I will try to live through this day only and not tackle my whole life problem at once Just for today I will try to live.</a:t>
            </a:r>
          </a:p>
        </p:txBody>
      </p:sp>
      <p:sp>
        <p:nvSpPr>
          <p:cNvPr id="20" name="文本框 19">
            <a:extLst>
              <a:ext uri="{FF2B5EF4-FFF2-40B4-BE49-F238E27FC236}">
                <a16:creationId xmlns:a16="http://schemas.microsoft.com/office/drawing/2014/main" xmlns="" id="{C50FF0FF-46FB-4913-AB21-2AB180632FE8}"/>
              </a:ext>
            </a:extLst>
          </p:cNvPr>
          <p:cNvSpPr txBox="1"/>
          <p:nvPr/>
        </p:nvSpPr>
        <p:spPr>
          <a:xfrm>
            <a:off x="4581654" y="1311865"/>
            <a:ext cx="3006522" cy="2646878"/>
          </a:xfrm>
          <a:prstGeom prst="rect">
            <a:avLst/>
          </a:prstGeom>
          <a:noFill/>
          <a:effectLst/>
        </p:spPr>
        <p:txBody>
          <a:bodyPr wrap="square" rtlCol="0">
            <a:spAutoFit/>
          </a:bodyPr>
          <a:lstStyle/>
          <a:p>
            <a:pPr algn="ctr"/>
            <a:r>
              <a:rPr lang="en-US" altLang="zh-CN" sz="16600" b="1" dirty="0">
                <a:solidFill>
                  <a:schemeClr val="bg1"/>
                </a:solidFill>
                <a:latin typeface="微软雅黑" panose="020B0503020204020204" pitchFamily="34" charset="-122"/>
                <a:ea typeface="微软雅黑" panose="020B0503020204020204" pitchFamily="34" charset="-122"/>
              </a:rPr>
              <a:t>01</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491971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个人基本信息</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sp>
        <p:nvSpPr>
          <p:cNvPr id="5" name="矩形 9">
            <a:extLst>
              <a:ext uri="{FF2B5EF4-FFF2-40B4-BE49-F238E27FC236}">
                <a16:creationId xmlns:a16="http://schemas.microsoft.com/office/drawing/2014/main" xmlns="" id="{4CD8709E-5C27-4079-BAD0-020815003A36}"/>
              </a:ext>
            </a:extLst>
          </p:cNvPr>
          <p:cNvSpPr>
            <a:spLocks noChangeArrowheads="1"/>
          </p:cNvSpPr>
          <p:nvPr/>
        </p:nvSpPr>
        <p:spPr bwMode="auto">
          <a:xfrm>
            <a:off x="1362246" y="4861125"/>
            <a:ext cx="96893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Font typeface="Arial" charset="0"/>
              <a:buNone/>
            </a:pPr>
            <a:r>
              <a:rPr lang="zh-CN" altLang="en-US" sz="1600" dirty="0">
                <a:solidFill>
                  <a:schemeClr val="bg1">
                    <a:lumMod val="50000"/>
                  </a:schemeClr>
                </a:solidFill>
                <a:latin typeface="微软雅黑" pitchFamily="34" charset="-122"/>
                <a:ea typeface="微软雅黑" pitchFamily="34" charset="-122"/>
              </a:rPr>
              <a:t>我们工作室模板的发布，课件及汇报</a:t>
            </a:r>
            <a:r>
              <a:rPr lang="en-US" altLang="zh-CN" sz="1600" dirty="0">
                <a:solidFill>
                  <a:schemeClr val="bg1">
                    <a:lumMod val="50000"/>
                  </a:schemeClr>
                </a:solidFill>
                <a:latin typeface="微软雅黑" pitchFamily="34" charset="-122"/>
                <a:ea typeface="微软雅黑" pitchFamily="34" charset="-122"/>
              </a:rPr>
              <a:t>PPT</a:t>
            </a:r>
            <a:r>
              <a:rPr lang="zh-CN" altLang="en-US" sz="1600" dirty="0">
                <a:solidFill>
                  <a:schemeClr val="bg1">
                    <a:lumMod val="50000"/>
                  </a:schemeClr>
                </a:solidFill>
                <a:latin typeface="微软雅黑" pitchFamily="34" charset="-122"/>
                <a:ea typeface="微软雅黑" pitchFamily="34" charset="-122"/>
              </a:rPr>
              <a:t>的美化，并为您个性定制服务。我们秉承“给您演示的光和热”的理念，为您分担职场压力</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让您都信心澎湃。专业的团队，完善的售后，热情的服务，科学严谨的逻辑，一丝不苟的工作态度，定能使您的发展如虎添翼！</a:t>
            </a:r>
            <a:endParaRPr lang="en-US" sz="1600" dirty="0">
              <a:solidFill>
                <a:schemeClr val="bg1">
                  <a:lumMod val="50000"/>
                </a:schemeClr>
              </a:solidFill>
              <a:latin typeface="微软雅黑" pitchFamily="34" charset="-122"/>
              <a:ea typeface="微软雅黑" pitchFamily="34" charset="-122"/>
            </a:endParaRPr>
          </a:p>
        </p:txBody>
      </p:sp>
      <p:sp>
        <p:nvSpPr>
          <p:cNvPr id="6" name="矩形 16">
            <a:extLst>
              <a:ext uri="{FF2B5EF4-FFF2-40B4-BE49-F238E27FC236}">
                <a16:creationId xmlns:a16="http://schemas.microsoft.com/office/drawing/2014/main" xmlns="" id="{3F74788E-242B-4348-A2DF-E160740D7B94}"/>
              </a:ext>
            </a:extLst>
          </p:cNvPr>
          <p:cNvSpPr>
            <a:spLocks noChangeArrowheads="1"/>
          </p:cNvSpPr>
          <p:nvPr/>
        </p:nvSpPr>
        <p:spPr bwMode="auto">
          <a:xfrm>
            <a:off x="987199" y="2516761"/>
            <a:ext cx="3021012" cy="1956448"/>
          </a:xfrm>
          <a:prstGeom prst="rect">
            <a:avLst/>
          </a:prstGeom>
          <a:gradFill>
            <a:gsLst>
              <a:gs pos="0">
                <a:srgbClr val="6B71C5">
                  <a:alpha val="50000"/>
                </a:srgbClr>
              </a:gs>
              <a:gs pos="100000">
                <a:srgbClr val="22B1BF"/>
              </a:gs>
            </a:gsLst>
            <a:lin ang="2700000" scaled="0"/>
          </a:gradFill>
          <a:ln w="19050">
            <a:noFill/>
            <a:miter lim="800000"/>
            <a:headEnd/>
            <a:tailEnd/>
          </a:ln>
          <a:extLst/>
        </p:spPr>
        <p:txBody>
          <a:bodyPr anchor="ctr"/>
          <a:lstStyle/>
          <a:p>
            <a:pPr algn="ctr">
              <a:buFont typeface="Arial" charset="0"/>
              <a:buNone/>
            </a:pPr>
            <a:endParaRPr lang="zh-CN" altLang="en-US" sz="2000" dirty="0">
              <a:solidFill>
                <a:schemeClr val="bg1"/>
              </a:solidFill>
            </a:endParaRPr>
          </a:p>
        </p:txBody>
      </p:sp>
      <p:sp>
        <p:nvSpPr>
          <p:cNvPr id="10" name="文本框 13">
            <a:extLst>
              <a:ext uri="{FF2B5EF4-FFF2-40B4-BE49-F238E27FC236}">
                <a16:creationId xmlns:a16="http://schemas.microsoft.com/office/drawing/2014/main" xmlns="" id="{D812FCDA-5B74-4779-8D85-C66F692596D4}"/>
              </a:ext>
            </a:extLst>
          </p:cNvPr>
          <p:cNvSpPr txBox="1">
            <a:spLocks noChangeArrowheads="1"/>
          </p:cNvSpPr>
          <p:nvPr/>
        </p:nvSpPr>
        <p:spPr bwMode="auto">
          <a:xfrm>
            <a:off x="1362246" y="2797974"/>
            <a:ext cx="2270916"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solidFill>
                <a:latin typeface="微软雅黑" pitchFamily="34" charset="-122"/>
                <a:ea typeface="微软雅黑" pitchFamily="34" charset="-122"/>
              </a:rPr>
              <a:t>单击添加标题</a:t>
            </a:r>
          </a:p>
        </p:txBody>
      </p:sp>
      <p:sp>
        <p:nvSpPr>
          <p:cNvPr id="11" name="文本框 14">
            <a:extLst>
              <a:ext uri="{FF2B5EF4-FFF2-40B4-BE49-F238E27FC236}">
                <a16:creationId xmlns:a16="http://schemas.microsoft.com/office/drawing/2014/main" xmlns="" id="{7780D88E-6404-477F-8454-768855D8B9C2}"/>
              </a:ext>
            </a:extLst>
          </p:cNvPr>
          <p:cNvSpPr txBox="1">
            <a:spLocks noChangeArrowheads="1"/>
          </p:cNvSpPr>
          <p:nvPr/>
        </p:nvSpPr>
        <p:spPr bwMode="auto">
          <a:xfrm>
            <a:off x="1391638" y="3331060"/>
            <a:ext cx="2241523" cy="8617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dirty="0">
                <a:solidFill>
                  <a:schemeClr val="bg1"/>
                </a:solidFill>
                <a:latin typeface="微软雅黑" pitchFamily="34" charset="-122"/>
                <a:ea typeface="微软雅黑" pitchFamily="34" charset="-122"/>
              </a:rPr>
              <a:t>我们工致力于专业</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模板的发布，专业的</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个性服务</a:t>
            </a:r>
            <a:r>
              <a:rPr lang="zh-CN" altLang="en-US" dirty="0">
                <a:solidFill>
                  <a:schemeClr val="bg1"/>
                </a:solidFill>
                <a:latin typeface="微软雅黑" pitchFamily="34" charset="-122"/>
                <a:ea typeface="微软雅黑" pitchFamily="34" charset="-122"/>
              </a:rPr>
              <a:t>。</a:t>
            </a:r>
          </a:p>
        </p:txBody>
      </p:sp>
      <p:sp>
        <p:nvSpPr>
          <p:cNvPr id="12" name="矩形 23">
            <a:extLst>
              <a:ext uri="{FF2B5EF4-FFF2-40B4-BE49-F238E27FC236}">
                <a16:creationId xmlns:a16="http://schemas.microsoft.com/office/drawing/2014/main" xmlns="" id="{394D470F-5C4E-4B69-97F7-8A106CB18318}"/>
              </a:ext>
            </a:extLst>
          </p:cNvPr>
          <p:cNvSpPr>
            <a:spLocks noChangeArrowheads="1"/>
          </p:cNvSpPr>
          <p:nvPr/>
        </p:nvSpPr>
        <p:spPr bwMode="auto">
          <a:xfrm>
            <a:off x="4587649" y="2516761"/>
            <a:ext cx="3021012" cy="1956448"/>
          </a:xfrm>
          <a:prstGeom prst="rect">
            <a:avLst/>
          </a:prstGeom>
          <a:gradFill>
            <a:gsLst>
              <a:gs pos="0">
                <a:srgbClr val="6B71C5">
                  <a:alpha val="50000"/>
                </a:srgbClr>
              </a:gs>
              <a:gs pos="100000">
                <a:srgbClr val="22B1BF"/>
              </a:gs>
            </a:gsLst>
            <a:lin ang="2700000" scaled="0"/>
          </a:gradFill>
          <a:ln w="19050">
            <a:noFill/>
            <a:miter lim="800000"/>
            <a:headEnd/>
            <a:tailEnd/>
          </a:ln>
          <a:extLst/>
        </p:spPr>
        <p:txBody>
          <a:bodyPr anchor="ctr"/>
          <a:lstStyle/>
          <a:p>
            <a:pPr algn="ctr">
              <a:buFont typeface="Arial" charset="0"/>
              <a:buNone/>
            </a:pPr>
            <a:endParaRPr lang="zh-CN" altLang="en-US" sz="2000">
              <a:solidFill>
                <a:schemeClr val="bg1"/>
              </a:solidFill>
            </a:endParaRPr>
          </a:p>
        </p:txBody>
      </p:sp>
      <p:sp>
        <p:nvSpPr>
          <p:cNvPr id="13" name="文本框 20">
            <a:extLst>
              <a:ext uri="{FF2B5EF4-FFF2-40B4-BE49-F238E27FC236}">
                <a16:creationId xmlns:a16="http://schemas.microsoft.com/office/drawing/2014/main" xmlns="" id="{99595734-DA3E-41E0-A083-EB06BB21DA86}"/>
              </a:ext>
            </a:extLst>
          </p:cNvPr>
          <p:cNvSpPr txBox="1">
            <a:spLocks noChangeArrowheads="1"/>
          </p:cNvSpPr>
          <p:nvPr/>
        </p:nvSpPr>
        <p:spPr bwMode="auto">
          <a:xfrm>
            <a:off x="4962696" y="2797974"/>
            <a:ext cx="2270916"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solidFill>
                <a:latin typeface="微软雅黑" pitchFamily="34" charset="-122"/>
                <a:ea typeface="微软雅黑" pitchFamily="34" charset="-122"/>
              </a:rPr>
              <a:t>单击添加标题</a:t>
            </a:r>
          </a:p>
        </p:txBody>
      </p:sp>
      <p:sp>
        <p:nvSpPr>
          <p:cNvPr id="14" name="文本框 21">
            <a:extLst>
              <a:ext uri="{FF2B5EF4-FFF2-40B4-BE49-F238E27FC236}">
                <a16:creationId xmlns:a16="http://schemas.microsoft.com/office/drawing/2014/main" xmlns="" id="{FCD4E24A-5C81-4444-BFB7-039872B21ABE}"/>
              </a:ext>
            </a:extLst>
          </p:cNvPr>
          <p:cNvSpPr txBox="1">
            <a:spLocks noChangeArrowheads="1"/>
          </p:cNvSpPr>
          <p:nvPr/>
        </p:nvSpPr>
        <p:spPr bwMode="auto">
          <a:xfrm>
            <a:off x="5026937" y="3361827"/>
            <a:ext cx="2241523" cy="8617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dirty="0">
                <a:solidFill>
                  <a:schemeClr val="bg1"/>
                </a:solidFill>
                <a:latin typeface="微软雅黑" pitchFamily="34" charset="-122"/>
                <a:ea typeface="微软雅黑" pitchFamily="34" charset="-122"/>
              </a:rPr>
              <a:t>我们工致力于专业</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模板的发布，专业的</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个性服务。</a:t>
            </a:r>
          </a:p>
        </p:txBody>
      </p:sp>
      <p:sp>
        <p:nvSpPr>
          <p:cNvPr id="15" name="矩形 26">
            <a:extLst>
              <a:ext uri="{FF2B5EF4-FFF2-40B4-BE49-F238E27FC236}">
                <a16:creationId xmlns:a16="http://schemas.microsoft.com/office/drawing/2014/main" xmlns="" id="{66405542-35B7-4EB0-853D-09B11A62550D}"/>
              </a:ext>
            </a:extLst>
          </p:cNvPr>
          <p:cNvSpPr>
            <a:spLocks noChangeArrowheads="1"/>
          </p:cNvSpPr>
          <p:nvPr/>
        </p:nvSpPr>
        <p:spPr bwMode="auto">
          <a:xfrm>
            <a:off x="8186511" y="2516761"/>
            <a:ext cx="3021013" cy="1956448"/>
          </a:xfrm>
          <a:prstGeom prst="rect">
            <a:avLst/>
          </a:prstGeom>
          <a:gradFill>
            <a:gsLst>
              <a:gs pos="0">
                <a:srgbClr val="6B71C5">
                  <a:alpha val="50000"/>
                </a:srgbClr>
              </a:gs>
              <a:gs pos="100000">
                <a:srgbClr val="22B1BF"/>
              </a:gs>
            </a:gsLst>
            <a:lin ang="2700000" scaled="0"/>
          </a:gradFill>
          <a:ln w="19050">
            <a:noFill/>
            <a:miter lim="800000"/>
            <a:headEnd/>
            <a:tailEnd/>
          </a:ln>
          <a:extLst/>
        </p:spPr>
        <p:txBody>
          <a:bodyPr anchor="ctr"/>
          <a:lstStyle/>
          <a:p>
            <a:pPr algn="ctr">
              <a:buFont typeface="Arial" charset="0"/>
              <a:buNone/>
            </a:pPr>
            <a:endParaRPr lang="zh-CN" altLang="en-US" sz="2000">
              <a:solidFill>
                <a:schemeClr val="bg1"/>
              </a:solidFill>
            </a:endParaRPr>
          </a:p>
        </p:txBody>
      </p:sp>
      <p:sp>
        <p:nvSpPr>
          <p:cNvPr id="16" name="文本框 28">
            <a:extLst>
              <a:ext uri="{FF2B5EF4-FFF2-40B4-BE49-F238E27FC236}">
                <a16:creationId xmlns:a16="http://schemas.microsoft.com/office/drawing/2014/main" xmlns="" id="{B2BAC4AA-7079-435C-BC07-BC1A9370B3CE}"/>
              </a:ext>
            </a:extLst>
          </p:cNvPr>
          <p:cNvSpPr txBox="1">
            <a:spLocks noChangeArrowheads="1"/>
          </p:cNvSpPr>
          <p:nvPr/>
        </p:nvSpPr>
        <p:spPr bwMode="auto">
          <a:xfrm>
            <a:off x="8561559" y="2806649"/>
            <a:ext cx="2270917"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solidFill>
                <a:latin typeface="微软雅黑" pitchFamily="34" charset="-122"/>
                <a:ea typeface="微软雅黑" pitchFamily="34" charset="-122"/>
              </a:rPr>
              <a:t>单击添加标题</a:t>
            </a:r>
          </a:p>
        </p:txBody>
      </p:sp>
      <p:sp>
        <p:nvSpPr>
          <p:cNvPr id="17" name="文本框 29">
            <a:extLst>
              <a:ext uri="{FF2B5EF4-FFF2-40B4-BE49-F238E27FC236}">
                <a16:creationId xmlns:a16="http://schemas.microsoft.com/office/drawing/2014/main" xmlns="" id="{EA5ACA16-B441-4418-BD46-58A69E8426C8}"/>
              </a:ext>
            </a:extLst>
          </p:cNvPr>
          <p:cNvSpPr txBox="1">
            <a:spLocks noChangeArrowheads="1"/>
          </p:cNvSpPr>
          <p:nvPr/>
        </p:nvSpPr>
        <p:spPr bwMode="auto">
          <a:xfrm>
            <a:off x="8590952" y="3361828"/>
            <a:ext cx="2241524" cy="8617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dirty="0">
                <a:solidFill>
                  <a:schemeClr val="bg1"/>
                </a:solidFill>
                <a:latin typeface="微软雅黑" pitchFamily="34" charset="-122"/>
                <a:ea typeface="微软雅黑" pitchFamily="34" charset="-122"/>
              </a:rPr>
              <a:t>我们工致力于专业</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模板的发布，专业的</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个性服务。</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12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2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0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2400"/>
                            </p:stCondLst>
                            <p:childTnLst>
                              <p:par>
                                <p:cTn id="57" presetID="42" presetClass="entr" presetSubtype="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1000"/>
                                        <p:tgtEl>
                                          <p:spTgt spid="5"/>
                                        </p:tgtEl>
                                      </p:cBhvr>
                                    </p:animEffect>
                                    <p:anim calcmode="lin" valueType="num">
                                      <p:cBhvr>
                                        <p:cTn id="60" dur="1000" fill="hold"/>
                                        <p:tgtEl>
                                          <p:spTgt spid="5"/>
                                        </p:tgtEl>
                                        <p:attrNameLst>
                                          <p:attrName>ppt_x</p:attrName>
                                        </p:attrNameLst>
                                      </p:cBhvr>
                                      <p:tavLst>
                                        <p:tav tm="0">
                                          <p:val>
                                            <p:strVal val="#ppt_x"/>
                                          </p:val>
                                        </p:tav>
                                        <p:tav tm="100000">
                                          <p:val>
                                            <p:strVal val="#ppt_x"/>
                                          </p:val>
                                        </p:tav>
                                      </p:tavLst>
                                    </p:anim>
                                    <p:anim calcmode="lin" valueType="num">
                                      <p:cBhvr>
                                        <p:cTn id="6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p:bldP spid="11" grpId="0"/>
      <p:bldP spid="12" grpId="0" animBg="1"/>
      <p:bldP spid="13" grpId="0"/>
      <p:bldP spid="14" grpId="0"/>
      <p:bldP spid="15" grpId="0" animBg="1"/>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个人基本信息</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sp>
        <p:nvSpPr>
          <p:cNvPr id="11" name="矩形 10">
            <a:extLst>
              <a:ext uri="{FF2B5EF4-FFF2-40B4-BE49-F238E27FC236}">
                <a16:creationId xmlns:a16="http://schemas.microsoft.com/office/drawing/2014/main" xmlns="" id="{6CA623BE-0CDE-44BE-88F0-87334BEB9BE9}"/>
              </a:ext>
            </a:extLst>
          </p:cNvPr>
          <p:cNvSpPr>
            <a:spLocks noChangeArrowheads="1"/>
          </p:cNvSpPr>
          <p:nvPr/>
        </p:nvSpPr>
        <p:spPr bwMode="auto">
          <a:xfrm>
            <a:off x="5339594" y="5143199"/>
            <a:ext cx="5418862" cy="781351"/>
          </a:xfrm>
          <a:prstGeom prst="rect">
            <a:avLst/>
          </a:prstGeom>
          <a:gradFill>
            <a:gsLst>
              <a:gs pos="0">
                <a:srgbClr val="6B71C5">
                  <a:alpha val="50000"/>
                </a:srgbClr>
              </a:gs>
              <a:gs pos="100000">
                <a:srgbClr val="22B1BF"/>
              </a:gs>
            </a:gsLst>
            <a:lin ang="2700000" scaled="0"/>
          </a:gra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12" name="文本框 35">
            <a:extLst>
              <a:ext uri="{FF2B5EF4-FFF2-40B4-BE49-F238E27FC236}">
                <a16:creationId xmlns:a16="http://schemas.microsoft.com/office/drawing/2014/main" xmlns="" id="{333CED58-1D1D-45DB-886F-EAB166A6A0ED}"/>
              </a:ext>
            </a:extLst>
          </p:cNvPr>
          <p:cNvSpPr txBox="1">
            <a:spLocks noChangeArrowheads="1"/>
          </p:cNvSpPr>
          <p:nvPr/>
        </p:nvSpPr>
        <p:spPr bwMode="auto">
          <a:xfrm>
            <a:off x="5540612" y="5384481"/>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13" name="文本框 36">
            <a:extLst>
              <a:ext uri="{FF2B5EF4-FFF2-40B4-BE49-F238E27FC236}">
                <a16:creationId xmlns:a16="http://schemas.microsoft.com/office/drawing/2014/main" xmlns="" id="{D829DE90-81BE-46D2-917D-0DF02AFEF073}"/>
              </a:ext>
            </a:extLst>
          </p:cNvPr>
          <p:cNvSpPr txBox="1">
            <a:spLocks noChangeArrowheads="1"/>
          </p:cNvSpPr>
          <p:nvPr/>
        </p:nvSpPr>
        <p:spPr bwMode="auto">
          <a:xfrm>
            <a:off x="7439604" y="5322536"/>
            <a:ext cx="26797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14" name="Rectangle 30">
            <a:extLst>
              <a:ext uri="{FF2B5EF4-FFF2-40B4-BE49-F238E27FC236}">
                <a16:creationId xmlns:a16="http://schemas.microsoft.com/office/drawing/2014/main" xmlns="" id="{5C259E29-6264-49E2-B7BD-3890AED5E4B6}"/>
              </a:ext>
            </a:extLst>
          </p:cNvPr>
          <p:cNvSpPr/>
          <p:nvPr/>
        </p:nvSpPr>
        <p:spPr>
          <a:xfrm>
            <a:off x="5339593" y="1928160"/>
            <a:ext cx="5418863" cy="3052600"/>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15" name="组合 14">
            <a:extLst>
              <a:ext uri="{FF2B5EF4-FFF2-40B4-BE49-F238E27FC236}">
                <a16:creationId xmlns:a16="http://schemas.microsoft.com/office/drawing/2014/main" xmlns="" id="{EC15952F-F781-4CC7-8458-FC242B101601}"/>
              </a:ext>
            </a:extLst>
          </p:cNvPr>
          <p:cNvGrpSpPr/>
          <p:nvPr/>
        </p:nvGrpSpPr>
        <p:grpSpPr>
          <a:xfrm>
            <a:off x="1543050" y="2055184"/>
            <a:ext cx="3579788" cy="3795682"/>
            <a:chOff x="7147155" y="1090387"/>
            <a:chExt cx="3810244" cy="4040037"/>
          </a:xfrm>
        </p:grpSpPr>
        <p:sp>
          <p:nvSpPr>
            <p:cNvPr id="16" name="Rounded Rectangle 3">
              <a:extLst>
                <a:ext uri="{FF2B5EF4-FFF2-40B4-BE49-F238E27FC236}">
                  <a16:creationId xmlns:a16="http://schemas.microsoft.com/office/drawing/2014/main" xmlns="" id="{942152F8-82CC-4CC2-A7DE-8E8BF3805AF6}"/>
                </a:ext>
              </a:extLst>
            </p:cNvPr>
            <p:cNvSpPr/>
            <p:nvPr/>
          </p:nvSpPr>
          <p:spPr>
            <a:xfrm>
              <a:off x="7147155" y="4453437"/>
              <a:ext cx="67594" cy="676987"/>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7" name="TextBox 72">
              <a:extLst>
                <a:ext uri="{FF2B5EF4-FFF2-40B4-BE49-F238E27FC236}">
                  <a16:creationId xmlns:a16="http://schemas.microsoft.com/office/drawing/2014/main" xmlns="" id="{ACFDF382-DCF1-4E43-8FB9-32AD351CE21C}"/>
                </a:ext>
              </a:extLst>
            </p:cNvPr>
            <p:cNvSpPr txBox="1"/>
            <p:nvPr/>
          </p:nvSpPr>
          <p:spPr>
            <a:xfrm>
              <a:off x="7433670" y="4662868"/>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TextBox 87">
              <a:extLst>
                <a:ext uri="{FF2B5EF4-FFF2-40B4-BE49-F238E27FC236}">
                  <a16:creationId xmlns:a16="http://schemas.microsoft.com/office/drawing/2014/main" xmlns="" id="{001B6682-5529-4322-B36F-28BBCB8DC1C7}"/>
                </a:ext>
              </a:extLst>
            </p:cNvPr>
            <p:cNvSpPr txBox="1"/>
            <p:nvPr/>
          </p:nvSpPr>
          <p:spPr>
            <a:xfrm>
              <a:off x="7433670" y="4353981"/>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19" name="Rounded Rectangle 88">
              <a:extLst>
                <a:ext uri="{FF2B5EF4-FFF2-40B4-BE49-F238E27FC236}">
                  <a16:creationId xmlns:a16="http://schemas.microsoft.com/office/drawing/2014/main" xmlns="" id="{14B57E9A-8F2E-4FD4-AC73-0966722D6A43}"/>
                </a:ext>
              </a:extLst>
            </p:cNvPr>
            <p:cNvSpPr/>
            <p:nvPr/>
          </p:nvSpPr>
          <p:spPr>
            <a:xfrm>
              <a:off x="7147155" y="3360018"/>
              <a:ext cx="67594" cy="676987"/>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0" name="TextBox 89">
              <a:extLst>
                <a:ext uri="{FF2B5EF4-FFF2-40B4-BE49-F238E27FC236}">
                  <a16:creationId xmlns:a16="http://schemas.microsoft.com/office/drawing/2014/main" xmlns="" id="{5846F480-472D-4F27-BA67-7EC64049B58F}"/>
                </a:ext>
              </a:extLst>
            </p:cNvPr>
            <p:cNvSpPr txBox="1"/>
            <p:nvPr/>
          </p:nvSpPr>
          <p:spPr>
            <a:xfrm>
              <a:off x="7433670" y="3569449"/>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TextBox 90">
              <a:extLst>
                <a:ext uri="{FF2B5EF4-FFF2-40B4-BE49-F238E27FC236}">
                  <a16:creationId xmlns:a16="http://schemas.microsoft.com/office/drawing/2014/main" xmlns="" id="{9FAB9842-904D-4038-A7D9-B3845AED18C0}"/>
                </a:ext>
              </a:extLst>
            </p:cNvPr>
            <p:cNvSpPr txBox="1"/>
            <p:nvPr/>
          </p:nvSpPr>
          <p:spPr>
            <a:xfrm>
              <a:off x="7433670" y="3260562"/>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22" name="Rounded Rectangle 94">
              <a:extLst>
                <a:ext uri="{FF2B5EF4-FFF2-40B4-BE49-F238E27FC236}">
                  <a16:creationId xmlns:a16="http://schemas.microsoft.com/office/drawing/2014/main" xmlns="" id="{5187244A-96A8-4863-B160-DC5D6CD5528F}"/>
                </a:ext>
              </a:extLst>
            </p:cNvPr>
            <p:cNvSpPr/>
            <p:nvPr/>
          </p:nvSpPr>
          <p:spPr>
            <a:xfrm>
              <a:off x="7147155" y="2283262"/>
              <a:ext cx="67594" cy="676987"/>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3" name="TextBox 95">
              <a:extLst>
                <a:ext uri="{FF2B5EF4-FFF2-40B4-BE49-F238E27FC236}">
                  <a16:creationId xmlns:a16="http://schemas.microsoft.com/office/drawing/2014/main" xmlns="" id="{E813A728-5235-4011-B4B5-DB73334EFF1C}"/>
                </a:ext>
              </a:extLst>
            </p:cNvPr>
            <p:cNvSpPr txBox="1"/>
            <p:nvPr/>
          </p:nvSpPr>
          <p:spPr>
            <a:xfrm>
              <a:off x="7433670" y="2492694"/>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4" name="TextBox 96">
              <a:extLst>
                <a:ext uri="{FF2B5EF4-FFF2-40B4-BE49-F238E27FC236}">
                  <a16:creationId xmlns:a16="http://schemas.microsoft.com/office/drawing/2014/main" xmlns="" id="{4ABD7602-809A-4F7E-B999-7AAE1E34CCBD}"/>
                </a:ext>
              </a:extLst>
            </p:cNvPr>
            <p:cNvSpPr txBox="1"/>
            <p:nvPr/>
          </p:nvSpPr>
          <p:spPr>
            <a:xfrm>
              <a:off x="7433670" y="2183806"/>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25" name="Rounded Rectangle 97">
              <a:extLst>
                <a:ext uri="{FF2B5EF4-FFF2-40B4-BE49-F238E27FC236}">
                  <a16:creationId xmlns:a16="http://schemas.microsoft.com/office/drawing/2014/main" xmlns="" id="{129737A7-D96C-4084-BC23-3528F9781BC6}"/>
                </a:ext>
              </a:extLst>
            </p:cNvPr>
            <p:cNvSpPr/>
            <p:nvPr/>
          </p:nvSpPr>
          <p:spPr>
            <a:xfrm>
              <a:off x="7147155" y="1189843"/>
              <a:ext cx="67594" cy="676987"/>
            </a:xfrm>
            <a:prstGeom prst="round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6" name="TextBox 98">
              <a:extLst>
                <a:ext uri="{FF2B5EF4-FFF2-40B4-BE49-F238E27FC236}">
                  <a16:creationId xmlns:a16="http://schemas.microsoft.com/office/drawing/2014/main" xmlns="" id="{105857F1-FEA4-4515-8DBF-51480E7E6464}"/>
                </a:ext>
              </a:extLst>
            </p:cNvPr>
            <p:cNvSpPr txBox="1"/>
            <p:nvPr/>
          </p:nvSpPr>
          <p:spPr>
            <a:xfrm>
              <a:off x="7433670" y="1399274"/>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Box 99">
              <a:extLst>
                <a:ext uri="{FF2B5EF4-FFF2-40B4-BE49-F238E27FC236}">
                  <a16:creationId xmlns:a16="http://schemas.microsoft.com/office/drawing/2014/main" xmlns="" id="{6348DECE-17B2-4226-96DE-9E00BBB25682}"/>
                </a:ext>
              </a:extLst>
            </p:cNvPr>
            <p:cNvSpPr txBox="1"/>
            <p:nvPr/>
          </p:nvSpPr>
          <p:spPr>
            <a:xfrm>
              <a:off x="7433670" y="1090387"/>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sz="1600" b="1" dirty="0">
                <a:solidFill>
                  <a:schemeClr val="bg1">
                    <a:lumMod val="50000"/>
                  </a:schemeClr>
                </a:solidFill>
                <a:latin typeface="Lato Bold" charset="0"/>
                <a:ea typeface="Lato Bold" charset="0"/>
                <a:cs typeface="Lato Bold" charset="0"/>
              </a:endParaRPr>
            </a:p>
          </p:txBody>
        </p:sp>
      </p:grpSp>
    </p:spTree>
    <p:extLst>
      <p:ext uri="{BB962C8B-B14F-4D97-AF65-F5344CB8AC3E}">
        <p14:creationId xmlns:p14="http://schemas.microsoft.com/office/powerpoint/2010/main" val="33540708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par>
                                <p:cTn id="16" presetID="22" presetClass="entr" presetSubtype="2"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2" presetClass="entr" presetSubtype="4"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utoUpdateAnimBg="0"/>
      <p:bldP spid="13" grpId="0" autoUpdateAnimBg="0"/>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个人基本信息</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4">
            <a:extLst>
              <a:ext uri="{FF2B5EF4-FFF2-40B4-BE49-F238E27FC236}">
                <a16:creationId xmlns:a16="http://schemas.microsoft.com/office/drawing/2014/main" xmlns="" id="{994A0DD6-B6C7-4352-BE9E-32E989322A9A}"/>
              </a:ext>
            </a:extLst>
          </p:cNvPr>
          <p:cNvGrpSpPr/>
          <p:nvPr/>
        </p:nvGrpSpPr>
        <p:grpSpPr>
          <a:xfrm>
            <a:off x="4956916" y="2153212"/>
            <a:ext cx="1069719" cy="3520381"/>
            <a:chOff x="1271929" y="1615917"/>
            <a:chExt cx="1483591" cy="4882412"/>
          </a:xfrm>
          <a:gradFill>
            <a:gsLst>
              <a:gs pos="0">
                <a:srgbClr val="6B71C5">
                  <a:alpha val="50000"/>
                </a:srgbClr>
              </a:gs>
              <a:gs pos="100000">
                <a:srgbClr val="22B1BF"/>
              </a:gs>
            </a:gsLst>
            <a:lin ang="2700000" scaled="0"/>
          </a:gradFill>
        </p:grpSpPr>
        <p:sp>
          <p:nvSpPr>
            <p:cNvPr id="6" name="泪滴形 5">
              <a:extLst>
                <a:ext uri="{FF2B5EF4-FFF2-40B4-BE49-F238E27FC236}">
                  <a16:creationId xmlns:a16="http://schemas.microsoft.com/office/drawing/2014/main" xmlns="" id="{E12462A8-C67B-4F0A-99FD-C9F0598CB010}"/>
                </a:ext>
              </a:extLst>
            </p:cNvPr>
            <p:cNvSpPr/>
            <p:nvPr/>
          </p:nvSpPr>
          <p:spPr>
            <a:xfrm rot="2700000">
              <a:off x="1300956" y="1615917"/>
              <a:ext cx="1454564" cy="1454564"/>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sp>
          <p:nvSpPr>
            <p:cNvPr id="10" name="泪滴形 9">
              <a:extLst>
                <a:ext uri="{FF2B5EF4-FFF2-40B4-BE49-F238E27FC236}">
                  <a16:creationId xmlns:a16="http://schemas.microsoft.com/office/drawing/2014/main" xmlns="" id="{406588A7-C7E1-4E26-A161-64088F023065}"/>
                </a:ext>
              </a:extLst>
            </p:cNvPr>
            <p:cNvSpPr/>
            <p:nvPr/>
          </p:nvSpPr>
          <p:spPr>
            <a:xfrm rot="2700000">
              <a:off x="1271929" y="5043765"/>
              <a:ext cx="1454564" cy="1454564"/>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sp>
          <p:nvSpPr>
            <p:cNvPr id="11" name="泪滴形 10">
              <a:extLst>
                <a:ext uri="{FF2B5EF4-FFF2-40B4-BE49-F238E27FC236}">
                  <a16:creationId xmlns:a16="http://schemas.microsoft.com/office/drawing/2014/main" xmlns="" id="{B9B716A2-372E-479A-9901-8771DBF38AD4}"/>
                </a:ext>
              </a:extLst>
            </p:cNvPr>
            <p:cNvSpPr/>
            <p:nvPr/>
          </p:nvSpPr>
          <p:spPr>
            <a:xfrm rot="2700000">
              <a:off x="1286442" y="3320019"/>
              <a:ext cx="1454564" cy="1454564"/>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grpSp>
      <p:grpSp>
        <p:nvGrpSpPr>
          <p:cNvPr id="12" name="组合 11">
            <a:extLst>
              <a:ext uri="{FF2B5EF4-FFF2-40B4-BE49-F238E27FC236}">
                <a16:creationId xmlns:a16="http://schemas.microsoft.com/office/drawing/2014/main" xmlns="" id="{7EDB9ABF-6399-4071-955C-17121E4C40B8}"/>
              </a:ext>
            </a:extLst>
          </p:cNvPr>
          <p:cNvGrpSpPr/>
          <p:nvPr/>
        </p:nvGrpSpPr>
        <p:grpSpPr>
          <a:xfrm>
            <a:off x="6367116" y="2476557"/>
            <a:ext cx="4597610" cy="174940"/>
            <a:chOff x="4906190" y="1416527"/>
            <a:chExt cx="3933010" cy="166280"/>
          </a:xfrm>
          <a:gradFill>
            <a:gsLst>
              <a:gs pos="0">
                <a:srgbClr val="6B71C5">
                  <a:alpha val="50000"/>
                </a:srgbClr>
              </a:gs>
              <a:gs pos="100000">
                <a:srgbClr val="22B1BF"/>
              </a:gs>
            </a:gsLst>
            <a:lin ang="2700000" scaled="0"/>
          </a:gradFill>
        </p:grpSpPr>
        <p:sp>
          <p:nvSpPr>
            <p:cNvPr id="13" name="矩形 12">
              <a:extLst>
                <a:ext uri="{FF2B5EF4-FFF2-40B4-BE49-F238E27FC236}">
                  <a16:creationId xmlns:a16="http://schemas.microsoft.com/office/drawing/2014/main" xmlns="" id="{DBBA12CF-29D7-4EE4-B552-01ECD9D70738}"/>
                </a:ext>
              </a:extLst>
            </p:cNvPr>
            <p:cNvSpPr/>
            <p:nvPr/>
          </p:nvSpPr>
          <p:spPr>
            <a:xfrm>
              <a:off x="4906190" y="1416527"/>
              <a:ext cx="166280" cy="166280"/>
            </a:xfrm>
            <a:prstGeom prst="rect">
              <a:avLst/>
            </a:prstGeom>
            <a:grpFill/>
            <a:ln>
              <a:solidFill>
                <a:srgbClr val="22B1B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solidFill>
                  <a:srgbClr val="FFB850"/>
                </a:solidFill>
              </a:endParaRPr>
            </a:p>
          </p:txBody>
        </p:sp>
        <p:cxnSp>
          <p:nvCxnSpPr>
            <p:cNvPr id="14" name="直接连接符 13">
              <a:extLst>
                <a:ext uri="{FF2B5EF4-FFF2-40B4-BE49-F238E27FC236}">
                  <a16:creationId xmlns:a16="http://schemas.microsoft.com/office/drawing/2014/main" xmlns="" id="{402170A4-2437-48AB-8C0D-1FE44BB71AD2}"/>
                </a:ext>
              </a:extLst>
            </p:cNvPr>
            <p:cNvCxnSpPr>
              <a:stCxn id="13" idx="3"/>
            </p:cNvCxnSpPr>
            <p:nvPr/>
          </p:nvCxnSpPr>
          <p:spPr>
            <a:xfrm>
              <a:off x="5072470" y="1499667"/>
              <a:ext cx="3766730" cy="0"/>
            </a:xfrm>
            <a:prstGeom prst="line">
              <a:avLst/>
            </a:prstGeom>
            <a:grpFill/>
            <a:ln>
              <a:solidFill>
                <a:srgbClr val="22B1BF"/>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a:extLst>
              <a:ext uri="{FF2B5EF4-FFF2-40B4-BE49-F238E27FC236}">
                <a16:creationId xmlns:a16="http://schemas.microsoft.com/office/drawing/2014/main" xmlns="" id="{17FDA525-E350-4DD4-9BD6-35E50B741269}"/>
              </a:ext>
            </a:extLst>
          </p:cNvPr>
          <p:cNvGrpSpPr/>
          <p:nvPr/>
        </p:nvGrpSpPr>
        <p:grpSpPr>
          <a:xfrm>
            <a:off x="6367116" y="3655805"/>
            <a:ext cx="4597610" cy="174940"/>
            <a:chOff x="4906190" y="2727732"/>
            <a:chExt cx="3933010" cy="166280"/>
          </a:xfrm>
          <a:gradFill>
            <a:gsLst>
              <a:gs pos="0">
                <a:srgbClr val="6B71C5">
                  <a:alpha val="50000"/>
                </a:srgbClr>
              </a:gs>
              <a:gs pos="100000">
                <a:srgbClr val="22B1BF"/>
              </a:gs>
            </a:gsLst>
            <a:lin ang="2700000" scaled="0"/>
          </a:gradFill>
        </p:grpSpPr>
        <p:sp>
          <p:nvSpPr>
            <p:cNvPr id="16" name="矩形 15">
              <a:extLst>
                <a:ext uri="{FF2B5EF4-FFF2-40B4-BE49-F238E27FC236}">
                  <a16:creationId xmlns:a16="http://schemas.microsoft.com/office/drawing/2014/main" xmlns="" id="{F9E8100C-E392-4E91-8610-357D5660B4C7}"/>
                </a:ext>
              </a:extLst>
            </p:cNvPr>
            <p:cNvSpPr/>
            <p:nvPr/>
          </p:nvSpPr>
          <p:spPr>
            <a:xfrm>
              <a:off x="4906190" y="2727732"/>
              <a:ext cx="166280" cy="166280"/>
            </a:xfrm>
            <a:prstGeom prst="rect">
              <a:avLst/>
            </a:prstGeom>
            <a:grpFill/>
            <a:ln>
              <a:solidFill>
                <a:srgbClr val="22B1B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p>
          </p:txBody>
        </p:sp>
        <p:cxnSp>
          <p:nvCxnSpPr>
            <p:cNvPr id="17" name="直接连接符 16">
              <a:extLst>
                <a:ext uri="{FF2B5EF4-FFF2-40B4-BE49-F238E27FC236}">
                  <a16:creationId xmlns:a16="http://schemas.microsoft.com/office/drawing/2014/main" xmlns="" id="{7C7D227E-4099-4C3F-A7F4-38C30CBC9812}"/>
                </a:ext>
              </a:extLst>
            </p:cNvPr>
            <p:cNvCxnSpPr>
              <a:stCxn id="16" idx="3"/>
            </p:cNvCxnSpPr>
            <p:nvPr/>
          </p:nvCxnSpPr>
          <p:spPr>
            <a:xfrm>
              <a:off x="5072470" y="2810872"/>
              <a:ext cx="3766730" cy="0"/>
            </a:xfrm>
            <a:prstGeom prst="line">
              <a:avLst/>
            </a:prstGeom>
            <a:grpFill/>
            <a:ln>
              <a:solidFill>
                <a:srgbClr val="22B1BF"/>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8" name="组合 17">
            <a:extLst>
              <a:ext uri="{FF2B5EF4-FFF2-40B4-BE49-F238E27FC236}">
                <a16:creationId xmlns:a16="http://schemas.microsoft.com/office/drawing/2014/main" xmlns="" id="{838993CF-E060-4F7C-A56A-26BC3384A400}"/>
              </a:ext>
            </a:extLst>
          </p:cNvPr>
          <p:cNvGrpSpPr/>
          <p:nvPr/>
        </p:nvGrpSpPr>
        <p:grpSpPr>
          <a:xfrm>
            <a:off x="6367116" y="4896375"/>
            <a:ext cx="4597610" cy="174940"/>
            <a:chOff x="4906190" y="3870732"/>
            <a:chExt cx="3933010" cy="166280"/>
          </a:xfrm>
          <a:gradFill>
            <a:gsLst>
              <a:gs pos="0">
                <a:srgbClr val="6B71C5">
                  <a:alpha val="50000"/>
                </a:srgbClr>
              </a:gs>
              <a:gs pos="100000">
                <a:srgbClr val="22B1BF"/>
              </a:gs>
            </a:gsLst>
            <a:lin ang="2700000" scaled="0"/>
          </a:gradFill>
        </p:grpSpPr>
        <p:sp>
          <p:nvSpPr>
            <p:cNvPr id="19" name="矩形 18">
              <a:extLst>
                <a:ext uri="{FF2B5EF4-FFF2-40B4-BE49-F238E27FC236}">
                  <a16:creationId xmlns:a16="http://schemas.microsoft.com/office/drawing/2014/main" xmlns="" id="{2B76E891-2B71-49A6-AEB5-3C5FA1B697E4}"/>
                </a:ext>
              </a:extLst>
            </p:cNvPr>
            <p:cNvSpPr/>
            <p:nvPr/>
          </p:nvSpPr>
          <p:spPr>
            <a:xfrm>
              <a:off x="4906190" y="3870732"/>
              <a:ext cx="166280" cy="166280"/>
            </a:xfrm>
            <a:prstGeom prst="rect">
              <a:avLst/>
            </a:prstGeom>
            <a:grpFill/>
            <a:ln>
              <a:solidFill>
                <a:srgbClr val="22B1B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p>
          </p:txBody>
        </p:sp>
        <p:cxnSp>
          <p:nvCxnSpPr>
            <p:cNvPr id="20" name="直接连接符 19">
              <a:extLst>
                <a:ext uri="{FF2B5EF4-FFF2-40B4-BE49-F238E27FC236}">
                  <a16:creationId xmlns:a16="http://schemas.microsoft.com/office/drawing/2014/main" xmlns="" id="{C5D4CB87-1EB3-4DE8-97B7-00ABAB355B47}"/>
                </a:ext>
              </a:extLst>
            </p:cNvPr>
            <p:cNvCxnSpPr/>
            <p:nvPr/>
          </p:nvCxnSpPr>
          <p:spPr>
            <a:xfrm>
              <a:off x="5072470" y="3941172"/>
              <a:ext cx="3766730" cy="0"/>
            </a:xfrm>
            <a:prstGeom prst="line">
              <a:avLst/>
            </a:prstGeom>
            <a:grpFill/>
            <a:ln>
              <a:solidFill>
                <a:srgbClr val="22B1BF"/>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1" name="TextBox 35">
            <a:extLst>
              <a:ext uri="{FF2B5EF4-FFF2-40B4-BE49-F238E27FC236}">
                <a16:creationId xmlns:a16="http://schemas.microsoft.com/office/drawing/2014/main" xmlns="" id="{8E499D85-C360-4FCC-8C4E-ADF6EDE08F27}"/>
              </a:ext>
            </a:extLst>
          </p:cNvPr>
          <p:cNvSpPr txBox="1"/>
          <p:nvPr/>
        </p:nvSpPr>
        <p:spPr>
          <a:xfrm>
            <a:off x="6367117" y="2665388"/>
            <a:ext cx="4597610" cy="1169551"/>
          </a:xfrm>
          <a:prstGeom prst="rect">
            <a:avLst/>
          </a:prstGeom>
          <a:noFill/>
        </p:spPr>
        <p:txBody>
          <a:bodyPr wrap="square"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2" name="TextBox 36">
            <a:extLst>
              <a:ext uri="{FF2B5EF4-FFF2-40B4-BE49-F238E27FC236}">
                <a16:creationId xmlns:a16="http://schemas.microsoft.com/office/drawing/2014/main" xmlns="" id="{806802BF-FAC8-4DCF-9591-C396757D6AFE}"/>
              </a:ext>
            </a:extLst>
          </p:cNvPr>
          <p:cNvSpPr txBox="1"/>
          <p:nvPr/>
        </p:nvSpPr>
        <p:spPr>
          <a:xfrm>
            <a:off x="6367117" y="3839002"/>
            <a:ext cx="4597610" cy="1169551"/>
          </a:xfrm>
          <a:prstGeom prst="rect">
            <a:avLst/>
          </a:prstGeom>
          <a:noFill/>
        </p:spPr>
        <p:txBody>
          <a:bodyPr wrap="square"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TextBox 37">
            <a:extLst>
              <a:ext uri="{FF2B5EF4-FFF2-40B4-BE49-F238E27FC236}">
                <a16:creationId xmlns:a16="http://schemas.microsoft.com/office/drawing/2014/main" xmlns="" id="{14449358-ED02-4866-8D89-F51D78FEF4F4}"/>
              </a:ext>
            </a:extLst>
          </p:cNvPr>
          <p:cNvSpPr txBox="1"/>
          <p:nvPr/>
        </p:nvSpPr>
        <p:spPr>
          <a:xfrm>
            <a:off x="6367117" y="5113254"/>
            <a:ext cx="4597610" cy="1169551"/>
          </a:xfrm>
          <a:prstGeom prst="rect">
            <a:avLst/>
          </a:prstGeom>
          <a:noFill/>
        </p:spPr>
        <p:txBody>
          <a:bodyPr wrap="square"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4" name="矩形 7">
            <a:extLst>
              <a:ext uri="{FF2B5EF4-FFF2-40B4-BE49-F238E27FC236}">
                <a16:creationId xmlns:a16="http://schemas.microsoft.com/office/drawing/2014/main" xmlns="" id="{EF35CF8B-B701-4681-A901-0228B0853872}"/>
              </a:ext>
            </a:extLst>
          </p:cNvPr>
          <p:cNvSpPr>
            <a:spLocks noChangeArrowheads="1"/>
          </p:cNvSpPr>
          <p:nvPr/>
        </p:nvSpPr>
        <p:spPr bwMode="auto">
          <a:xfrm flipH="1">
            <a:off x="1728003" y="3423206"/>
            <a:ext cx="2923108"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矩形 8">
            <a:extLst>
              <a:ext uri="{FF2B5EF4-FFF2-40B4-BE49-F238E27FC236}">
                <a16:creationId xmlns:a16="http://schemas.microsoft.com/office/drawing/2014/main" xmlns="" id="{5780E8B8-D562-4C25-94C1-6F2515F0C5D5}"/>
              </a:ext>
            </a:extLst>
          </p:cNvPr>
          <p:cNvSpPr>
            <a:spLocks noChangeArrowheads="1"/>
          </p:cNvSpPr>
          <p:nvPr/>
        </p:nvSpPr>
        <p:spPr bwMode="auto">
          <a:xfrm flipH="1">
            <a:off x="1728003" y="2476557"/>
            <a:ext cx="309274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40709849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250"/>
                            </p:stCondLst>
                            <p:childTnLst>
                              <p:par>
                                <p:cTn id="29" presetID="16" presetClass="entr" presetSubtype="2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par>
                          <p:cTn id="32" fill="hold">
                            <p:stCondLst>
                              <p:cond delay="3750"/>
                            </p:stCondLst>
                            <p:childTnLst>
                              <p:par>
                                <p:cTn id="33" presetID="2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250"/>
                            </p:stCondLst>
                            <p:childTnLst>
                              <p:par>
                                <p:cTn id="37" presetID="16" presetClass="entr" presetSubtype="21"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inVertical)">
                                      <p:cBhvr>
                                        <p:cTn id="39" dur="500"/>
                                        <p:tgtEl>
                                          <p:spTgt spid="23"/>
                                        </p:tgtEl>
                                      </p:cBhvr>
                                    </p:animEffect>
                                  </p:childTnLst>
                                </p:cTn>
                              </p:par>
                            </p:childTnLst>
                          </p:cTn>
                        </p:par>
                        <p:par>
                          <p:cTn id="40" fill="hold">
                            <p:stCondLst>
                              <p:cond delay="4750"/>
                            </p:stCondLst>
                            <p:childTnLst>
                              <p:par>
                                <p:cTn id="41" presetID="42"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250"/>
                                        <p:tgtEl>
                                          <p:spTgt spid="24"/>
                                        </p:tgtEl>
                                      </p:cBhvr>
                                    </p:animEffect>
                                    <p:anim calcmode="lin" valueType="num">
                                      <p:cBhvr>
                                        <p:cTn id="44" dur="250" fill="hold"/>
                                        <p:tgtEl>
                                          <p:spTgt spid="24"/>
                                        </p:tgtEl>
                                        <p:attrNameLst>
                                          <p:attrName>ppt_x</p:attrName>
                                        </p:attrNameLst>
                                      </p:cBhvr>
                                      <p:tavLst>
                                        <p:tav tm="0">
                                          <p:val>
                                            <p:strVal val="#ppt_x"/>
                                          </p:val>
                                        </p:tav>
                                        <p:tav tm="100000">
                                          <p:val>
                                            <p:strVal val="#ppt_x"/>
                                          </p:val>
                                        </p:tav>
                                      </p:tavLst>
                                    </p:anim>
                                    <p:anim calcmode="lin" valueType="num">
                                      <p:cBhvr>
                                        <p:cTn id="45" dur="250" fill="hold"/>
                                        <p:tgtEl>
                                          <p:spTgt spid="24"/>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250"/>
                                        <p:tgtEl>
                                          <p:spTgt spid="25"/>
                                        </p:tgtEl>
                                      </p:cBhvr>
                                    </p:animEffect>
                                    <p:anim calcmode="lin" valueType="num">
                                      <p:cBhvr>
                                        <p:cTn id="50" dur="250" fill="hold"/>
                                        <p:tgtEl>
                                          <p:spTgt spid="25"/>
                                        </p:tgtEl>
                                        <p:attrNameLst>
                                          <p:attrName>ppt_x</p:attrName>
                                        </p:attrNameLst>
                                      </p:cBhvr>
                                      <p:tavLst>
                                        <p:tav tm="0">
                                          <p:val>
                                            <p:strVal val="#ppt_x"/>
                                          </p:val>
                                        </p:tav>
                                        <p:tav tm="100000">
                                          <p:val>
                                            <p:strVal val="#ppt_x"/>
                                          </p:val>
                                        </p:tav>
                                      </p:tavLst>
                                    </p:anim>
                                    <p:anim calcmode="lin" valueType="num">
                                      <p:cBhvr>
                                        <p:cTn id="5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个人基本信息</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sp>
        <p:nvSpPr>
          <p:cNvPr id="5" name="Subtitle 2">
            <a:extLst>
              <a:ext uri="{FF2B5EF4-FFF2-40B4-BE49-F238E27FC236}">
                <a16:creationId xmlns:a16="http://schemas.microsoft.com/office/drawing/2014/main" xmlns="" id="{FDD53615-4522-4B1B-801B-C16DFFD669A5}"/>
              </a:ext>
            </a:extLst>
          </p:cNvPr>
          <p:cNvSpPr txBox="1">
            <a:spLocks/>
          </p:cNvSpPr>
          <p:nvPr/>
        </p:nvSpPr>
        <p:spPr>
          <a:xfrm>
            <a:off x="6959970" y="4245403"/>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6" name="Subtitle 2">
            <a:extLst>
              <a:ext uri="{FF2B5EF4-FFF2-40B4-BE49-F238E27FC236}">
                <a16:creationId xmlns:a16="http://schemas.microsoft.com/office/drawing/2014/main" xmlns="" id="{C060B5DD-678F-493A-83C3-FC343C01C3B2}"/>
              </a:ext>
            </a:extLst>
          </p:cNvPr>
          <p:cNvSpPr txBox="1">
            <a:spLocks/>
          </p:cNvSpPr>
          <p:nvPr/>
        </p:nvSpPr>
        <p:spPr>
          <a:xfrm>
            <a:off x="6959970" y="2315888"/>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0" name="Subtitle 2">
            <a:extLst>
              <a:ext uri="{FF2B5EF4-FFF2-40B4-BE49-F238E27FC236}">
                <a16:creationId xmlns:a16="http://schemas.microsoft.com/office/drawing/2014/main" xmlns="" id="{296C1610-4512-46D7-84CC-C605106D7E2B}"/>
              </a:ext>
            </a:extLst>
          </p:cNvPr>
          <p:cNvSpPr txBox="1">
            <a:spLocks/>
          </p:cNvSpPr>
          <p:nvPr/>
        </p:nvSpPr>
        <p:spPr>
          <a:xfrm>
            <a:off x="6959970" y="3322284"/>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1" name="TextBox 42">
            <a:extLst>
              <a:ext uri="{FF2B5EF4-FFF2-40B4-BE49-F238E27FC236}">
                <a16:creationId xmlns:a16="http://schemas.microsoft.com/office/drawing/2014/main" xmlns="" id="{74B99372-38B2-45AC-9A49-496A707FFAD4}"/>
              </a:ext>
            </a:extLst>
          </p:cNvPr>
          <p:cNvSpPr txBox="1"/>
          <p:nvPr/>
        </p:nvSpPr>
        <p:spPr>
          <a:xfrm>
            <a:off x="6186507" y="2979325"/>
            <a:ext cx="712734" cy="1169551"/>
          </a:xfrm>
          <a:prstGeom prst="rect">
            <a:avLst/>
          </a:prstGeom>
          <a:noFill/>
        </p:spPr>
        <p:txBody>
          <a:bodyPr wrap="square" rtlCol="0">
            <a:spAutoFit/>
          </a:bodyPr>
          <a:lstStyle/>
          <a:p>
            <a:pPr algn="ctr"/>
            <a:r>
              <a:rPr lang="en-US" sz="7000" dirty="0">
                <a:gradFill>
                  <a:gsLst>
                    <a:gs pos="0">
                      <a:srgbClr val="6B71C5">
                        <a:alpha val="50000"/>
                      </a:srgbClr>
                    </a:gs>
                    <a:gs pos="100000">
                      <a:srgbClr val="22B1BF"/>
                    </a:gs>
                  </a:gsLst>
                  <a:lin ang="2700000" scaled="0"/>
                </a:gradFill>
                <a:latin typeface="Source Sans Pro" charset="0"/>
                <a:ea typeface="Source Sans Pro" charset="0"/>
                <a:cs typeface="Source Sans Pro" charset="0"/>
              </a:rPr>
              <a:t>2</a:t>
            </a:r>
          </a:p>
        </p:txBody>
      </p:sp>
      <p:sp>
        <p:nvSpPr>
          <p:cNvPr id="12" name="TextBox 43">
            <a:extLst>
              <a:ext uri="{FF2B5EF4-FFF2-40B4-BE49-F238E27FC236}">
                <a16:creationId xmlns:a16="http://schemas.microsoft.com/office/drawing/2014/main" xmlns="" id="{4E92C677-73A4-4F4B-92E4-F165B0EBD4FB}"/>
              </a:ext>
            </a:extLst>
          </p:cNvPr>
          <p:cNvSpPr txBox="1"/>
          <p:nvPr/>
        </p:nvSpPr>
        <p:spPr>
          <a:xfrm>
            <a:off x="6186507" y="3927844"/>
            <a:ext cx="712734" cy="1169551"/>
          </a:xfrm>
          <a:prstGeom prst="rect">
            <a:avLst/>
          </a:prstGeom>
          <a:noFill/>
        </p:spPr>
        <p:txBody>
          <a:bodyPr wrap="square" rtlCol="0">
            <a:spAutoFit/>
          </a:bodyPr>
          <a:lstStyle/>
          <a:p>
            <a:pPr algn="ctr"/>
            <a:r>
              <a:rPr lang="en-US" sz="7000" dirty="0">
                <a:gradFill>
                  <a:gsLst>
                    <a:gs pos="0">
                      <a:srgbClr val="6B71C5">
                        <a:alpha val="50000"/>
                      </a:srgbClr>
                    </a:gs>
                    <a:gs pos="100000">
                      <a:srgbClr val="22B1BF"/>
                    </a:gs>
                  </a:gsLst>
                  <a:lin ang="2700000" scaled="0"/>
                </a:gradFill>
                <a:latin typeface="Source Sans Pro" charset="0"/>
                <a:ea typeface="Source Sans Pro" charset="0"/>
                <a:cs typeface="Source Sans Pro" charset="0"/>
              </a:rPr>
              <a:t>3</a:t>
            </a:r>
          </a:p>
        </p:txBody>
      </p:sp>
      <p:sp>
        <p:nvSpPr>
          <p:cNvPr id="13" name="TextBox 44">
            <a:extLst>
              <a:ext uri="{FF2B5EF4-FFF2-40B4-BE49-F238E27FC236}">
                <a16:creationId xmlns:a16="http://schemas.microsoft.com/office/drawing/2014/main" xmlns="" id="{65F9D523-0CF3-4892-B9EB-10B208076ACC}"/>
              </a:ext>
            </a:extLst>
          </p:cNvPr>
          <p:cNvSpPr txBox="1"/>
          <p:nvPr/>
        </p:nvSpPr>
        <p:spPr>
          <a:xfrm>
            <a:off x="6186507" y="2019420"/>
            <a:ext cx="712734" cy="1169551"/>
          </a:xfrm>
          <a:prstGeom prst="rect">
            <a:avLst/>
          </a:prstGeom>
          <a:noFill/>
        </p:spPr>
        <p:txBody>
          <a:bodyPr wrap="square" rtlCol="0">
            <a:spAutoFit/>
          </a:bodyPr>
          <a:lstStyle/>
          <a:p>
            <a:pPr algn="ctr"/>
            <a:r>
              <a:rPr lang="en-US" sz="7000" dirty="0">
                <a:gradFill>
                  <a:gsLst>
                    <a:gs pos="0">
                      <a:srgbClr val="6B71C5">
                        <a:alpha val="50000"/>
                      </a:srgbClr>
                    </a:gs>
                    <a:gs pos="100000">
                      <a:srgbClr val="22B1BF"/>
                    </a:gs>
                  </a:gsLst>
                  <a:lin ang="2700000" scaled="0"/>
                </a:gradFill>
                <a:latin typeface="Source Sans Pro" charset="0"/>
                <a:ea typeface="Source Sans Pro" charset="0"/>
                <a:cs typeface="Source Sans Pro" charset="0"/>
              </a:rPr>
              <a:t>1</a:t>
            </a:r>
          </a:p>
        </p:txBody>
      </p:sp>
      <p:sp>
        <p:nvSpPr>
          <p:cNvPr id="14" name="Subtitle 2">
            <a:extLst>
              <a:ext uri="{FF2B5EF4-FFF2-40B4-BE49-F238E27FC236}">
                <a16:creationId xmlns:a16="http://schemas.microsoft.com/office/drawing/2014/main" xmlns="" id="{2E2D1AE8-890B-4D00-9D84-A32FAC32F1FF}"/>
              </a:ext>
            </a:extLst>
          </p:cNvPr>
          <p:cNvSpPr txBox="1">
            <a:spLocks/>
          </p:cNvSpPr>
          <p:nvPr/>
        </p:nvSpPr>
        <p:spPr>
          <a:xfrm>
            <a:off x="6959970" y="5246452"/>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5" name="TextBox 43">
            <a:extLst>
              <a:ext uri="{FF2B5EF4-FFF2-40B4-BE49-F238E27FC236}">
                <a16:creationId xmlns:a16="http://schemas.microsoft.com/office/drawing/2014/main" xmlns="" id="{C63D920C-DC29-4770-BF8B-E014E5F850DC}"/>
              </a:ext>
            </a:extLst>
          </p:cNvPr>
          <p:cNvSpPr txBox="1"/>
          <p:nvPr/>
        </p:nvSpPr>
        <p:spPr>
          <a:xfrm>
            <a:off x="6186507" y="4928893"/>
            <a:ext cx="712734" cy="1169551"/>
          </a:xfrm>
          <a:prstGeom prst="rect">
            <a:avLst/>
          </a:prstGeom>
          <a:noFill/>
        </p:spPr>
        <p:txBody>
          <a:bodyPr wrap="square" rtlCol="0">
            <a:spAutoFit/>
          </a:bodyPr>
          <a:lstStyle/>
          <a:p>
            <a:pPr algn="ctr"/>
            <a:r>
              <a:rPr lang="en-US" sz="7000" dirty="0">
                <a:gradFill>
                  <a:gsLst>
                    <a:gs pos="0">
                      <a:srgbClr val="6B71C5">
                        <a:alpha val="50000"/>
                      </a:srgbClr>
                    </a:gs>
                    <a:gs pos="100000">
                      <a:srgbClr val="22B1BF"/>
                    </a:gs>
                  </a:gsLst>
                  <a:lin ang="2700000" scaled="0"/>
                </a:gradFill>
                <a:latin typeface="Source Sans Pro" charset="0"/>
                <a:ea typeface="Source Sans Pro" charset="0"/>
                <a:cs typeface="Source Sans Pro" charset="0"/>
              </a:rPr>
              <a:t>4</a:t>
            </a:r>
          </a:p>
        </p:txBody>
      </p:sp>
      <p:graphicFrame>
        <p:nvGraphicFramePr>
          <p:cNvPr id="16" name="Chart 6">
            <a:extLst>
              <a:ext uri="{FF2B5EF4-FFF2-40B4-BE49-F238E27FC236}">
                <a16:creationId xmlns:a16="http://schemas.microsoft.com/office/drawing/2014/main" xmlns="" id="{DDCE2997-96B2-4957-8635-1BA06F295B97}"/>
              </a:ext>
            </a:extLst>
          </p:cNvPr>
          <p:cNvGraphicFramePr/>
          <p:nvPr>
            <p:extLst>
              <p:ext uri="{D42A27DB-BD31-4B8C-83A1-F6EECF244321}">
                <p14:modId xmlns:p14="http://schemas.microsoft.com/office/powerpoint/2010/main" val="1954815955"/>
              </p:ext>
            </p:extLst>
          </p:nvPr>
        </p:nvGraphicFramePr>
        <p:xfrm>
          <a:off x="1324918" y="2228452"/>
          <a:ext cx="4486935" cy="3706067"/>
        </p:xfrm>
        <a:graphic>
          <a:graphicData uri="http://schemas.openxmlformats.org/drawingml/2006/chart">
            <c:chart xmlns:c="http://schemas.openxmlformats.org/drawingml/2006/chart" xmlns:r="http://schemas.openxmlformats.org/officeDocument/2006/relationships" r:id="rId3"/>
          </a:graphicData>
        </a:graphic>
      </p:graphicFrame>
      <p:sp>
        <p:nvSpPr>
          <p:cNvPr id="17" name="Oval 7">
            <a:extLst>
              <a:ext uri="{FF2B5EF4-FFF2-40B4-BE49-F238E27FC236}">
                <a16:creationId xmlns:a16="http://schemas.microsoft.com/office/drawing/2014/main" xmlns="" id="{8339FF50-9D49-42A8-BA03-6A0612CD876F}"/>
              </a:ext>
            </a:extLst>
          </p:cNvPr>
          <p:cNvSpPr/>
          <p:nvPr/>
        </p:nvSpPr>
        <p:spPr>
          <a:xfrm>
            <a:off x="2104510" y="2629996"/>
            <a:ext cx="2924639" cy="292463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8" name="TextBox 25">
            <a:extLst>
              <a:ext uri="{FF2B5EF4-FFF2-40B4-BE49-F238E27FC236}">
                <a16:creationId xmlns:a16="http://schemas.microsoft.com/office/drawing/2014/main" xmlns="" id="{37B60C45-7165-425E-A374-A547C98E8064}"/>
              </a:ext>
            </a:extLst>
          </p:cNvPr>
          <p:cNvSpPr txBox="1"/>
          <p:nvPr/>
        </p:nvSpPr>
        <p:spPr>
          <a:xfrm>
            <a:off x="2688135" y="3390991"/>
            <a:ext cx="1843826" cy="1169551"/>
          </a:xfrm>
          <a:prstGeom prst="rect">
            <a:avLst/>
          </a:prstGeom>
          <a:noFill/>
        </p:spPr>
        <p:txBody>
          <a:bodyPr wrap="square" rtlCol="0">
            <a:spAutoFit/>
          </a:bodyPr>
          <a:lstStyle/>
          <a:p>
            <a:pPr algn="ctr"/>
            <a:r>
              <a:rPr lang="en-US" sz="7000" dirty="0">
                <a:solidFill>
                  <a:schemeClr val="bg1">
                    <a:lumMod val="50000"/>
                  </a:schemeClr>
                </a:solidFill>
                <a:latin typeface="Montserrat Ultra Light" charset="0"/>
                <a:ea typeface="Montserrat Ultra Light" charset="0"/>
                <a:cs typeface="Montserrat Ultra Light" charset="0"/>
              </a:rPr>
              <a:t>57%</a:t>
            </a:r>
          </a:p>
        </p:txBody>
      </p:sp>
    </p:spTree>
    <p:extLst>
      <p:ext uri="{BB962C8B-B14F-4D97-AF65-F5344CB8AC3E}">
        <p14:creationId xmlns:p14="http://schemas.microsoft.com/office/powerpoint/2010/main" val="372583586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fill="hold"/>
                                        <p:tgtEl>
                                          <p:spTgt spid="5"/>
                                        </p:tgtEl>
                                        <p:attrNameLst>
                                          <p:attrName>ppt_x</p:attrName>
                                        </p:attrNameLst>
                                      </p:cBhvr>
                                      <p:tavLst>
                                        <p:tav tm="0">
                                          <p:val>
                                            <p:strVal val="#ppt_x"/>
                                          </p:val>
                                        </p:tav>
                                        <p:tav tm="100000">
                                          <p:val>
                                            <p:strVal val="#ppt_x"/>
                                          </p:val>
                                        </p:tav>
                                      </p:tavLst>
                                    </p:anim>
                                    <p:anim calcmode="lin" valueType="num">
                                      <p:cBhvr additive="base">
                                        <p:cTn id="14" dur="25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ppt_x"/>
                                          </p:val>
                                        </p:tav>
                                        <p:tav tm="100000">
                                          <p:val>
                                            <p:strVal val="#ppt_x"/>
                                          </p:val>
                                        </p:tav>
                                      </p:tavLst>
                                    </p:anim>
                                    <p:anim calcmode="lin" valueType="num">
                                      <p:cBhvr additive="base">
                                        <p:cTn id="19" dur="25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50" fill="hold"/>
                                        <p:tgtEl>
                                          <p:spTgt spid="10"/>
                                        </p:tgtEl>
                                        <p:attrNameLst>
                                          <p:attrName>ppt_x</p:attrName>
                                        </p:attrNameLst>
                                      </p:cBhvr>
                                      <p:tavLst>
                                        <p:tav tm="0">
                                          <p:val>
                                            <p:strVal val="#ppt_x"/>
                                          </p:val>
                                        </p:tav>
                                        <p:tav tm="100000">
                                          <p:val>
                                            <p:strVal val="#ppt_x"/>
                                          </p:val>
                                        </p:tav>
                                      </p:tavLst>
                                    </p:anim>
                                    <p:anim calcmode="lin" valueType="num">
                                      <p:cBhvr additive="base">
                                        <p:cTn id="24" dur="25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fill="hold"/>
                                        <p:tgtEl>
                                          <p:spTgt spid="11"/>
                                        </p:tgtEl>
                                        <p:attrNameLst>
                                          <p:attrName>ppt_x</p:attrName>
                                        </p:attrNameLst>
                                      </p:cBhvr>
                                      <p:tavLst>
                                        <p:tav tm="0">
                                          <p:val>
                                            <p:strVal val="#ppt_x"/>
                                          </p:val>
                                        </p:tav>
                                        <p:tav tm="100000">
                                          <p:val>
                                            <p:strVal val="#ppt_x"/>
                                          </p:val>
                                        </p:tav>
                                      </p:tavLst>
                                    </p:anim>
                                    <p:anim calcmode="lin" valueType="num">
                                      <p:cBhvr additive="base">
                                        <p:cTn id="29" dur="25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250" fill="hold"/>
                                        <p:tgtEl>
                                          <p:spTgt spid="12"/>
                                        </p:tgtEl>
                                        <p:attrNameLst>
                                          <p:attrName>ppt_x</p:attrName>
                                        </p:attrNameLst>
                                      </p:cBhvr>
                                      <p:tavLst>
                                        <p:tav tm="0">
                                          <p:val>
                                            <p:strVal val="#ppt_x"/>
                                          </p:val>
                                        </p:tav>
                                        <p:tav tm="100000">
                                          <p:val>
                                            <p:strVal val="#ppt_x"/>
                                          </p:val>
                                        </p:tav>
                                      </p:tavLst>
                                    </p:anim>
                                    <p:anim calcmode="lin" valueType="num">
                                      <p:cBhvr additive="base">
                                        <p:cTn id="34" dur="250" fill="hold"/>
                                        <p:tgtEl>
                                          <p:spTgt spid="12"/>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250" fill="hold"/>
                                        <p:tgtEl>
                                          <p:spTgt spid="13"/>
                                        </p:tgtEl>
                                        <p:attrNameLst>
                                          <p:attrName>ppt_x</p:attrName>
                                        </p:attrNameLst>
                                      </p:cBhvr>
                                      <p:tavLst>
                                        <p:tav tm="0">
                                          <p:val>
                                            <p:strVal val="#ppt_x"/>
                                          </p:val>
                                        </p:tav>
                                        <p:tav tm="100000">
                                          <p:val>
                                            <p:strVal val="#ppt_x"/>
                                          </p:val>
                                        </p:tav>
                                      </p:tavLst>
                                    </p:anim>
                                    <p:anim calcmode="lin" valueType="num">
                                      <p:cBhvr additive="base">
                                        <p:cTn id="39" dur="25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250" fill="hold"/>
                                        <p:tgtEl>
                                          <p:spTgt spid="14"/>
                                        </p:tgtEl>
                                        <p:attrNameLst>
                                          <p:attrName>ppt_x</p:attrName>
                                        </p:attrNameLst>
                                      </p:cBhvr>
                                      <p:tavLst>
                                        <p:tav tm="0">
                                          <p:val>
                                            <p:strVal val="#ppt_x"/>
                                          </p:val>
                                        </p:tav>
                                        <p:tav tm="100000">
                                          <p:val>
                                            <p:strVal val="#ppt_x"/>
                                          </p:val>
                                        </p:tav>
                                      </p:tavLst>
                                    </p:anim>
                                    <p:anim calcmode="lin" valueType="num">
                                      <p:cBhvr additive="base">
                                        <p:cTn id="44" dur="25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250" fill="hold"/>
                                        <p:tgtEl>
                                          <p:spTgt spid="15"/>
                                        </p:tgtEl>
                                        <p:attrNameLst>
                                          <p:attrName>ppt_x</p:attrName>
                                        </p:attrNameLst>
                                      </p:cBhvr>
                                      <p:tavLst>
                                        <p:tav tm="0">
                                          <p:val>
                                            <p:strVal val="#ppt_x"/>
                                          </p:val>
                                        </p:tav>
                                        <p:tav tm="100000">
                                          <p:val>
                                            <p:strVal val="#ppt_x"/>
                                          </p:val>
                                        </p:tav>
                                      </p:tavLst>
                                    </p:anim>
                                    <p:anim calcmode="lin" valueType="num">
                                      <p:cBhvr additive="base">
                                        <p:cTn id="49" dur="250" fill="hold"/>
                                        <p:tgtEl>
                                          <p:spTgt spid="15"/>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250" fill="hold"/>
                                        <p:tgtEl>
                                          <p:spTgt spid="16"/>
                                        </p:tgtEl>
                                        <p:attrNameLst>
                                          <p:attrName>ppt_x</p:attrName>
                                        </p:attrNameLst>
                                      </p:cBhvr>
                                      <p:tavLst>
                                        <p:tav tm="0">
                                          <p:val>
                                            <p:strVal val="#ppt_x"/>
                                          </p:val>
                                        </p:tav>
                                        <p:tav tm="100000">
                                          <p:val>
                                            <p:strVal val="#ppt_x"/>
                                          </p:val>
                                        </p:tav>
                                      </p:tavLst>
                                    </p:anim>
                                    <p:anim calcmode="lin" valueType="num">
                                      <p:cBhvr additive="base">
                                        <p:cTn id="54" dur="250" fill="hold"/>
                                        <p:tgtEl>
                                          <p:spTgt spid="16"/>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250" fill="hold"/>
                                        <p:tgtEl>
                                          <p:spTgt spid="17"/>
                                        </p:tgtEl>
                                        <p:attrNameLst>
                                          <p:attrName>ppt_x</p:attrName>
                                        </p:attrNameLst>
                                      </p:cBhvr>
                                      <p:tavLst>
                                        <p:tav tm="0">
                                          <p:val>
                                            <p:strVal val="#ppt_x"/>
                                          </p:val>
                                        </p:tav>
                                        <p:tav tm="100000">
                                          <p:val>
                                            <p:strVal val="#ppt_x"/>
                                          </p:val>
                                        </p:tav>
                                      </p:tavLst>
                                    </p:anim>
                                    <p:anim calcmode="lin" valueType="num">
                                      <p:cBhvr additive="base">
                                        <p:cTn id="59" dur="250" fill="hold"/>
                                        <p:tgtEl>
                                          <p:spTgt spid="17"/>
                                        </p:tgtEl>
                                        <p:attrNameLst>
                                          <p:attrName>ppt_y</p:attrName>
                                        </p:attrNameLst>
                                      </p:cBhvr>
                                      <p:tavLst>
                                        <p:tav tm="0">
                                          <p:val>
                                            <p:strVal val="1+#ppt_h/2"/>
                                          </p:val>
                                        </p:tav>
                                        <p:tav tm="100000">
                                          <p:val>
                                            <p:strVal val="#ppt_y"/>
                                          </p:val>
                                        </p:tav>
                                      </p:tavLst>
                                    </p:anim>
                                  </p:childTnLst>
                                </p:cTn>
                              </p:par>
                            </p:childTnLst>
                          </p:cTn>
                        </p:par>
                        <p:par>
                          <p:cTn id="60" fill="hold">
                            <p:stCondLst>
                              <p:cond delay="3250"/>
                            </p:stCondLst>
                            <p:childTnLst>
                              <p:par>
                                <p:cTn id="61" presetID="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250" fill="hold"/>
                                        <p:tgtEl>
                                          <p:spTgt spid="18"/>
                                        </p:tgtEl>
                                        <p:attrNameLst>
                                          <p:attrName>ppt_x</p:attrName>
                                        </p:attrNameLst>
                                      </p:cBhvr>
                                      <p:tavLst>
                                        <p:tav tm="0">
                                          <p:val>
                                            <p:strVal val="#ppt_x"/>
                                          </p:val>
                                        </p:tav>
                                        <p:tav tm="100000">
                                          <p:val>
                                            <p:strVal val="#ppt_x"/>
                                          </p:val>
                                        </p:tav>
                                      </p:tavLst>
                                    </p:anim>
                                    <p:anim calcmode="lin" valueType="num">
                                      <p:cBhvr additive="base">
                                        <p:cTn id="64"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P spid="13" grpId="0"/>
      <p:bldP spid="14" grpId="0"/>
      <p:bldP spid="15" grpId="0"/>
      <p:bldGraphic spid="16" grpId="0">
        <p:bldAsOne/>
      </p:bldGraphic>
      <p:bldP spid="17"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5F329CFC-B423-45D8-BBAC-B75E731E989D}"/>
              </a:ext>
            </a:extLst>
          </p:cNvPr>
          <p:cNvGrpSpPr/>
          <p:nvPr/>
        </p:nvGrpSpPr>
        <p:grpSpPr>
          <a:xfrm>
            <a:off x="3103755" y="379739"/>
            <a:ext cx="5984490" cy="772952"/>
            <a:chOff x="6851658" y="2065685"/>
            <a:chExt cx="5984490" cy="772952"/>
          </a:xfrm>
        </p:grpSpPr>
        <p:sp>
          <p:nvSpPr>
            <p:cNvPr id="8" name="矩形 7">
              <a:extLst>
                <a:ext uri="{FF2B5EF4-FFF2-40B4-BE49-F238E27FC236}">
                  <a16:creationId xmlns:a16="http://schemas.microsoft.com/office/drawing/2014/main" xmlns="" id="{B97D47D5-92D3-4D5F-9192-ECE21139D291}"/>
                </a:ext>
              </a:extLst>
            </p:cNvPr>
            <p:cNvSpPr/>
            <p:nvPr/>
          </p:nvSpPr>
          <p:spPr>
            <a:xfrm>
              <a:off x="8386922" y="2065685"/>
              <a:ext cx="2913962"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spc="600"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个人基本信息</a:t>
              </a:r>
            </a:p>
          </p:txBody>
        </p:sp>
        <p:sp>
          <p:nvSpPr>
            <p:cNvPr id="9" name="文本框 8">
              <a:extLst>
                <a:ext uri="{FF2B5EF4-FFF2-40B4-BE49-F238E27FC236}">
                  <a16:creationId xmlns:a16="http://schemas.microsoft.com/office/drawing/2014/main" xmlns="" id="{CFD75D62-58D8-444B-8C46-3D5461E9BECE}"/>
                </a:ext>
              </a:extLst>
            </p:cNvPr>
            <p:cNvSpPr txBox="1"/>
            <p:nvPr/>
          </p:nvSpPr>
          <p:spPr>
            <a:xfrm>
              <a:off x="6851658" y="2580489"/>
              <a:ext cx="5984490" cy="2581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spc="300" dirty="0">
                  <a:solidFill>
                    <a:schemeClr val="bg1">
                      <a:lumMod val="50000"/>
                    </a:schemeClr>
                  </a:solidFill>
                  <a:latin typeface="+mn-ea"/>
                </a:rPr>
                <a:t>The user can demonstrate on a projector or computer</a:t>
              </a:r>
            </a:p>
          </p:txBody>
        </p:sp>
      </p:grpSp>
      <p:grpSp>
        <p:nvGrpSpPr>
          <p:cNvPr id="5" name="组合 4">
            <a:extLst>
              <a:ext uri="{FF2B5EF4-FFF2-40B4-BE49-F238E27FC236}">
                <a16:creationId xmlns:a16="http://schemas.microsoft.com/office/drawing/2014/main" xmlns="" id="{8C3AE124-E6AF-40C3-9C18-5C3530F39467}"/>
              </a:ext>
            </a:extLst>
          </p:cNvPr>
          <p:cNvGrpSpPr/>
          <p:nvPr/>
        </p:nvGrpSpPr>
        <p:grpSpPr>
          <a:xfrm flipH="1">
            <a:off x="1651002" y="1998039"/>
            <a:ext cx="5362658" cy="4122153"/>
            <a:chOff x="4451635" y="2076182"/>
            <a:chExt cx="3370292" cy="4032241"/>
          </a:xfrm>
        </p:grpSpPr>
        <p:sp>
          <p:nvSpPr>
            <p:cNvPr id="6" name="矩形 5">
              <a:extLst>
                <a:ext uri="{FF2B5EF4-FFF2-40B4-BE49-F238E27FC236}">
                  <a16:creationId xmlns:a16="http://schemas.microsoft.com/office/drawing/2014/main" xmlns="" id="{FB8E75CB-A488-42FE-93BF-51988415BF64}"/>
                </a:ext>
              </a:extLst>
            </p:cNvPr>
            <p:cNvSpPr/>
            <p:nvPr/>
          </p:nvSpPr>
          <p:spPr>
            <a:xfrm>
              <a:off x="4451635" y="2076182"/>
              <a:ext cx="3370291" cy="2479828"/>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565AA21F-9994-460B-9442-DBE624DC7431}"/>
                </a:ext>
              </a:extLst>
            </p:cNvPr>
            <p:cNvSpPr/>
            <p:nvPr/>
          </p:nvSpPr>
          <p:spPr>
            <a:xfrm>
              <a:off x="4451636" y="4686951"/>
              <a:ext cx="3370291" cy="1421472"/>
            </a:xfrm>
            <a:prstGeom prst="rect">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grpSp>
      <p:sp>
        <p:nvSpPr>
          <p:cNvPr id="11" name="TextBox 42">
            <a:extLst>
              <a:ext uri="{FF2B5EF4-FFF2-40B4-BE49-F238E27FC236}">
                <a16:creationId xmlns:a16="http://schemas.microsoft.com/office/drawing/2014/main" xmlns="" id="{1A2C36E1-D91B-4813-B01C-FB17FF57A4D7}"/>
              </a:ext>
            </a:extLst>
          </p:cNvPr>
          <p:cNvSpPr txBox="1"/>
          <p:nvPr/>
        </p:nvSpPr>
        <p:spPr>
          <a:xfrm>
            <a:off x="7691041" y="2941548"/>
            <a:ext cx="3211888" cy="1553631"/>
          </a:xfrm>
          <a:prstGeom prst="rect">
            <a:avLst/>
          </a:prstGeom>
          <a:noFill/>
        </p:spPr>
        <p:txBody>
          <a:bodyPr wrap="square" lIns="75566" tIns="37783" rIns="75566" bIns="37783" rtlCol="0">
            <a:spAutoFit/>
          </a:bodyPr>
          <a:lstStyle/>
          <a:p>
            <a:pPr algn="just">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600" b="1"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a:t>
            </a:r>
            <a:endParaRPr lang="id-ID"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43">
            <a:extLst>
              <a:ext uri="{FF2B5EF4-FFF2-40B4-BE49-F238E27FC236}">
                <a16:creationId xmlns:a16="http://schemas.microsoft.com/office/drawing/2014/main" xmlns="" id="{2EC68A69-7458-4C7D-A7EC-A4668B61AC7D}"/>
              </a:ext>
            </a:extLst>
          </p:cNvPr>
          <p:cNvSpPr txBox="1"/>
          <p:nvPr/>
        </p:nvSpPr>
        <p:spPr>
          <a:xfrm>
            <a:off x="7656111" y="1998039"/>
            <a:ext cx="1845379" cy="1091967"/>
          </a:xfrm>
          <a:prstGeom prst="rect">
            <a:avLst/>
          </a:prstGeom>
          <a:noFill/>
        </p:spPr>
        <p:txBody>
          <a:bodyPr wrap="none" lIns="75566" tIns="37783" rIns="75566" bIns="37783" rtlCol="0">
            <a:spAutoFit/>
          </a:bodyPr>
          <a:lstStyle/>
          <a:p>
            <a:r>
              <a:rPr lang="zh-CN" altLang="en-US" sz="6600" b="1"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rPr>
              <a:t>标题</a:t>
            </a:r>
            <a:endParaRPr lang="id-ID" sz="6600" b="1" dirty="0">
              <a:gradFill>
                <a:gsLst>
                  <a:gs pos="0">
                    <a:srgbClr val="6B71C5">
                      <a:alpha val="50000"/>
                    </a:srgbClr>
                  </a:gs>
                  <a:gs pos="100000">
                    <a:srgbClr val="22B1BF"/>
                  </a:gs>
                </a:gsLst>
                <a:lin ang="2700000" scaled="0"/>
              </a:gradFill>
              <a:latin typeface="微软雅黑" panose="020B0503020204020204" pitchFamily="34" charset="-122"/>
              <a:ea typeface="微软雅黑" panose="020B0503020204020204" pitchFamily="34" charset="-122"/>
            </a:endParaRPr>
          </a:p>
        </p:txBody>
      </p:sp>
      <p:sp>
        <p:nvSpPr>
          <p:cNvPr id="13" name="TextBox 46">
            <a:extLst>
              <a:ext uri="{FF2B5EF4-FFF2-40B4-BE49-F238E27FC236}">
                <a16:creationId xmlns:a16="http://schemas.microsoft.com/office/drawing/2014/main" xmlns="" id="{D5194D23-0FA0-4D0F-8676-6DBA9E642251}"/>
              </a:ext>
            </a:extLst>
          </p:cNvPr>
          <p:cNvSpPr txBox="1"/>
          <p:nvPr/>
        </p:nvSpPr>
        <p:spPr>
          <a:xfrm>
            <a:off x="7682536" y="5000923"/>
            <a:ext cx="3205613" cy="1189766"/>
          </a:xfrm>
          <a:prstGeom prst="rect">
            <a:avLst/>
          </a:prstGeom>
          <a:noFill/>
        </p:spPr>
        <p:txBody>
          <a:bodyPr wrap="square" lIns="80979" tIns="40490" rIns="80979" bIns="40490" rtlCol="0">
            <a:spAutoFit/>
          </a:bodyPr>
          <a:lstStyle/>
          <a:p>
            <a:pP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94937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1">
            <a:extLst>
              <a:ext uri="{FF2B5EF4-FFF2-40B4-BE49-F238E27FC236}">
                <a16:creationId xmlns:a16="http://schemas.microsoft.com/office/drawing/2014/main" xmlns="" id="{4317A82A-746B-4788-80E6-01384B356D16}"/>
              </a:ext>
            </a:extLst>
          </p:cNvPr>
          <p:cNvPicPr>
            <a:picLocks noChangeAspect="1"/>
          </p:cNvPicPr>
          <p:nvPr/>
        </p:nvPicPr>
        <p:blipFill rotWithShape="1">
          <a:blip r:embed="rId3">
            <a:extLst>
              <a:ext uri="{28A0092B-C50C-407E-A947-70E740481C1C}">
                <a14:useLocalDpi xmlns:a14="http://schemas.microsoft.com/office/drawing/2010/main" val="0"/>
              </a:ext>
            </a:extLst>
          </a:blip>
          <a:srcRect l="6642" t="35566" r="6654" b="38853"/>
          <a:stretch/>
        </p:blipFill>
        <p:spPr>
          <a:xfrm>
            <a:off x="-1588" y="1030514"/>
            <a:ext cx="12192000" cy="4798560"/>
          </a:xfrm>
          <a:prstGeom prst="rect">
            <a:avLst/>
          </a:prstGeom>
        </p:spPr>
      </p:pic>
      <p:sp>
        <p:nvSpPr>
          <p:cNvPr id="13" name="Flowchart: Process 3">
            <a:extLst>
              <a:ext uri="{FF2B5EF4-FFF2-40B4-BE49-F238E27FC236}">
                <a16:creationId xmlns:a16="http://schemas.microsoft.com/office/drawing/2014/main" xmlns="" id="{92BFB99F-82C6-4D36-BEC0-21B4BB4F8879}"/>
              </a:ext>
            </a:extLst>
          </p:cNvPr>
          <p:cNvSpPr/>
          <p:nvPr/>
        </p:nvSpPr>
        <p:spPr>
          <a:xfrm>
            <a:off x="2786743" y="0"/>
            <a:ext cx="6618514" cy="6859588"/>
          </a:xfrm>
          <a:prstGeom prst="flowChartProcess">
            <a:avLst/>
          </a:prstGeom>
          <a:gradFill>
            <a:gsLst>
              <a:gs pos="0">
                <a:srgbClr val="6B71C5">
                  <a:alpha val="50000"/>
                </a:srgbClr>
              </a:gs>
              <a:gs pos="100000">
                <a:srgbClr val="22B1B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a:extLst>
              <a:ext uri="{FF2B5EF4-FFF2-40B4-BE49-F238E27FC236}">
                <a16:creationId xmlns:a16="http://schemas.microsoft.com/office/drawing/2014/main" xmlns="" id="{47D990AE-3110-4840-94C9-DA451795F306}"/>
              </a:ext>
            </a:extLst>
          </p:cNvPr>
          <p:cNvSpPr/>
          <p:nvPr/>
        </p:nvSpPr>
        <p:spPr>
          <a:xfrm>
            <a:off x="5130800" y="2123757"/>
            <a:ext cx="619125" cy="965944"/>
          </a:xfrm>
          <a:prstGeom prst="rect">
            <a:avLst/>
          </a:prstGeom>
          <a:solidFill>
            <a:srgbClr val="64B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6DBB70DC-3F4E-4B48-A53A-AD5DCD557C9D}"/>
              </a:ext>
            </a:extLst>
          </p:cNvPr>
          <p:cNvSpPr txBox="1"/>
          <p:nvPr/>
        </p:nvSpPr>
        <p:spPr>
          <a:xfrm>
            <a:off x="3674676" y="3611429"/>
            <a:ext cx="4968386" cy="830997"/>
          </a:xfrm>
          <a:prstGeom prst="rect">
            <a:avLst/>
          </a:prstGeom>
          <a:noFill/>
          <a:ln w="19050">
            <a:noFill/>
            <a:prstDash val="dash"/>
          </a:ln>
          <a:effectLst/>
        </p:spPr>
        <p:txBody>
          <a:bodyPr wrap="squar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rPr>
              <a:t>工作岗位认知</a:t>
            </a:r>
          </a:p>
        </p:txBody>
      </p:sp>
      <p:sp>
        <p:nvSpPr>
          <p:cNvPr id="19" name="矩形 23">
            <a:extLst>
              <a:ext uri="{FF2B5EF4-FFF2-40B4-BE49-F238E27FC236}">
                <a16:creationId xmlns:a16="http://schemas.microsoft.com/office/drawing/2014/main" xmlns="" id="{DECF64C0-1F8E-4FBF-BF93-D099CBEF9122}"/>
              </a:ext>
            </a:extLst>
          </p:cNvPr>
          <p:cNvSpPr>
            <a:spLocks noChangeArrowheads="1"/>
          </p:cNvSpPr>
          <p:nvPr/>
        </p:nvSpPr>
        <p:spPr bwMode="auto">
          <a:xfrm>
            <a:off x="3133338" y="4410160"/>
            <a:ext cx="6101861" cy="775790"/>
          </a:xfrm>
          <a:prstGeom prst="rect">
            <a:avLst/>
          </a:prstGeom>
          <a:noFill/>
          <a:ln>
            <a:noFill/>
          </a:ln>
        </p:spPr>
        <p:txBody>
          <a:bodyPr wrap="square">
            <a:spAutoFit/>
          </a:bodyPr>
          <a:lstStyle/>
          <a:p>
            <a:pPr algn="ctr">
              <a:lnSpc>
                <a:spcPct val="200000"/>
              </a:lnSpc>
            </a:pPr>
            <a:r>
              <a:rPr lang="en-US" altLang="zh-CN" sz="1200" dirty="0">
                <a:solidFill>
                  <a:schemeClr val="bg1"/>
                </a:solidFill>
                <a:latin typeface="微软雅黑" panose="020B0503020204020204" pitchFamily="34" charset="-122"/>
                <a:ea typeface="微软雅黑" panose="020B0503020204020204" pitchFamily="34" charset="-122"/>
              </a:rPr>
              <a:t>Just for today I will try to live through this day only and not tackle my whole life problem at once Just for today I will try to live.</a:t>
            </a:r>
          </a:p>
        </p:txBody>
      </p:sp>
      <p:sp>
        <p:nvSpPr>
          <p:cNvPr id="20" name="文本框 19">
            <a:extLst>
              <a:ext uri="{FF2B5EF4-FFF2-40B4-BE49-F238E27FC236}">
                <a16:creationId xmlns:a16="http://schemas.microsoft.com/office/drawing/2014/main" xmlns="" id="{C50FF0FF-46FB-4913-AB21-2AB180632FE8}"/>
              </a:ext>
            </a:extLst>
          </p:cNvPr>
          <p:cNvSpPr txBox="1"/>
          <p:nvPr/>
        </p:nvSpPr>
        <p:spPr>
          <a:xfrm>
            <a:off x="4581654" y="1311865"/>
            <a:ext cx="3006522" cy="2646878"/>
          </a:xfrm>
          <a:prstGeom prst="rect">
            <a:avLst/>
          </a:prstGeom>
          <a:noFill/>
          <a:effectLst/>
        </p:spPr>
        <p:txBody>
          <a:bodyPr wrap="square" rtlCol="0">
            <a:spAutoFit/>
          </a:bodyPr>
          <a:lstStyle/>
          <a:p>
            <a:pPr algn="ctr"/>
            <a:r>
              <a:rPr lang="en-US" altLang="zh-CN" sz="16600" b="1" dirty="0">
                <a:solidFill>
                  <a:schemeClr val="bg1"/>
                </a:solidFill>
                <a:latin typeface="微软雅黑" panose="020B0503020204020204" pitchFamily="34" charset="-122"/>
                <a:ea typeface="微软雅黑" panose="020B0503020204020204" pitchFamily="34" charset="-122"/>
              </a:rPr>
              <a:t>02</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ULTRA_SCORM_COURSE_ID" val="C9F885FD-40B4-4098-9693-B22EB612A89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MZz5kxRhTakvj0AAGijAAAXAAAAdW5pdmVyc2FsL3VuaXZlcnNhbC5wbmftfQlQk0nXrgsgAi6MokRZVBwZRXaRnYALzIgDKiKDBBAjoLKTQAhhEdxQMXFGx4ASgjqIC4sIJIRAQMBEDSS4IEsgASIECRD2AFm4iTPfP7LIP1N1q+5/78UqsfDt9/TTp0+f85zufruvHHJyWKGwQWHRokUrfvpx35FFi2QtFi1aGiYvJ/mf6rtyv0j+WQw54rBnUS5N7bPkFxl/u5/tFi3KRykKfWQlvy8P/dEdsmjRyirp38WUkEenFi26L/ppn93RKK++Vl4e1M0dKBb/LF4sXLw1NnH5d+w17/3Jtxyaz+1ba2h7f+3B60dMbPdcTZRRXH7h0EuZCZ9A242J93WrFy1Wvvrj9sLE4UELFu9sJMyflk7wq61355Y6hYez+KnuAWOkLhNIK6fsY01LgUeMqNcfyLCeEg4TOemI/i4BBSjODzE5cW6xnOqsHwlPDerCqa8MtKiguNb3YuX1CrtliUoGFYuWzvphcDXh1S5Gw891E++x4qOvtv/uP7fEdqV9OIA3X8ibEvNClwEP3O81y4mbU2IofOmvYUz291y0/q6aszVzlKio6FTaR4bTneOG1lhaBP3kN3eVPiskhVBbJ8J/et78RHfpXPhN5GQwbikfgPwWCJEe02Vcta1bo5RjHdU6xalHAUfBM2S2BW9YDVWwkH3i5mdbBzfFJpv48C1nyuQAur+D2ozU7SV28rVtBpdbfkeXp+9IzKXHjRUQR/kw0jDmzF66WQOYzhukaJY/rnUrn6xHZ2qo8OOtvIAj91b1WZePT9yj4tJDwUxmxDWwO5BSGO+PKsBQvkfCntrrAfPOPMZOGk5vjZpR3ffdQgJWQGgNEZJDSlfbl44V5bW2wlixpqwBDDJvS/dkFVBY5SnzTrn7JZYXPyWADRZop0d1nO0v4JP4Za17Cszw4CXFITHsjaYRKdbdyZTAmLwq1jhMaCVovJ5fxor0AUBJQ7/nlZrjvOw43yMbIMzPdPjZh34zFGCtBFW0aGi3l9mWFzf6NGRPocayaHTXIwWLhhfeF9KU9bwcc1ArtFHmTDDn6p193YiaNHSJ00uR5mJvK5sGyy1slu7BmjRW5vmqdeF+yCBWiqNmSB57F+oSfaYV4BKuyWIOC+WPnOS4Cq2X0N1KO1RMiS87LCtvRS576TvIi2wyioHTEczhSjqD9nZ3sPqRQk+vMLjMlpBYrkcImdxHph9Peh/3sbKpN99T4Zf9dUX649du6MdpcOojo8WvscLXtfQtxUjsSxaDb1SNpDZHsOmNgKaeNRHeyACiPfigzNMg08/hDp/DDyqeCrmrjfSFZ3MFfnDSIB8VN/JAX82lRRwvaogv+yQ8iSzu2x2S/FQ+Uad/KkqpGhxQBimwDr4NRFFcEYFk8GPrh+zBNQ3XKPC7IRMpyQKdXFY/rzj4rrY4EDUcO6wWHaiuYAFeP0EigNPB2L23IdXm6oJjy9DRGga8yKUuWiYnp9vqLxu610H1vEs07H68IKccXnhjR2KNrwFOyY79fF10IZpmP64M1io9/eIAaB0Edy5cpzuw4Tr8eEoT8t7F9MPJNfmeQwlHlaH7T6/n7QcUnWEpi4sE9y7eUT7ysvOwQF64ZXUyBAX0iFJFFxns0hOg4yfQ65e8Vy1v2QxAF8Gbg6rpJ0FqzqCPZ4lK2qjULHUuSeDnXQegqHOU231bIhV3o+0QoHURZzjq6JdhqLgpPIU2ZLiBD7Fad3xAlaMaj6KctWQ9CksOQr9kge18RCnJFi+LfX8sS8uy1mDbJOVz4U7LLTwymjUYht5pbjWxvZBXQxObgi1p2wVDIsdmA7wcbaax+Cz1PE+TX7blRBKvcX995L6i0K1LksZacxmJZHmVj/rxqHPGufjSpWyW8n0yHZdIiyxbB8rmXGVQNRjfH3aVxVA9bw/y5bcynGpwewsw/jIJYRNGqtdDH10812cNbCC2dQzJZ9xmb6kJ1BwvUFLxiCrR72654w+4obFG0g24qcfOsT0XB4zimMgzLGqjxyHLSRFLwzLfVhlVb4YdL7h4m3sjT/Y33VsgOQyVHxFEzPWoa+xZi3pZnNMJsUWkn4ZoDIufCSKhZPrHkF+V751No+fTN+vuvM5lvP4MXIGOibl7V3+6rwqXK5GgvmG05Hpnf866U4WrfjguBsCCZQ4YPiwrtBZr+FQNZXavsBNmXzTwsPNnLN8AXlX2yQQRiN7nrgJljrVbKUP19r5aF4Nz/hQcb/+jalHSucIytVLZ1MHhYq/eqyDUtUMBsRvDRGPvJsb4ncgKly53FpCrjqFCQrA2rJ1652mjiF/0vJnx25dKXBuid59to8bTQf8Wfao6ZtAsUP9zMOreKJLmq96MiNeDncFTvBE8eicb2ENUcsafjf6hG6T/207gs9MTVquHNaNXniEeYngERMW3U03ScwRNnWdnuIMbhqG/Zhiv3LrnJu788747oP5bZy2rO0p0/zgNDLAsO+lw7EI6dc01cwZdYjla2e687uQKrcrkFM4HMHWtoNFQxa7h4+Xh7L2vcA8g8JWHC+TNwNp+iivZ/mHxePRzh/Gmyrrdu8mFfCFo2ZXLiTQXzmdlKDksl3XTOBLqNRlrIRnVnWBtMZOpjbfWYJysDF8WAfrIPH7fM+9ieg4ziDk2NNh1ksXOK6uvINj515RFfrA5/bmRcwPHNqNpIQMIbGEjJYd7pnJmlCotldNbB8XxyQHE+ydNG4wKQXKayoGSjsFtzK59uydZftNt3lsApLD1eN/zMd4oLW902YNs1oPhD2Di1parGdwPGQVlq/wR8LALd/Mhxonl8jJg0pjX3b6SMEyxeKjqSkfJIA+cSMMZ7zJ2RmUYdyUdKgAg2UloHn1EAxOG7BNBGY6NaEsLhiPNw5od9m6d3JjsLeoiEzKuAioaD0A1RCVjN0L7EYF5kkrrID9aMs34nYLfc1kFw7+hYJDy0p8Pieqx01xTCsUWnWFcmRzLy1vfbofA1hSXxlpABG2/ym3X84jrmTSCguK3TIZzjik6Njv+zB5r7lROy4XBdYHWFsF56pCxRr1R20fyFg92U53tvbGOH06VrSkoA/peuENFZ1Eax+z29MUC0Rq3sR81XvgQW2Px+XGEGCFR9lFWTYENtnMil26NfKAeosYYKmWzqM4XvRs+fSe3Q9p9uzXAgzyc4Hnf6UDiRga4oK8QSYEi4hmx2GbmWYDP2JDIOAQhVBe8AAo0GsLSLnchqcGIle4fN3d5xZUIDXmA6CsCVtrwrl/4mYLfpjX5kYkkOkOzRsve70jU47uzBNn+1q1TDQjWSCm2tjNuJoHJyFtsx5nqGy/ZfTQxl0t03nG9eIo3JvI+UxuUT57Bv24utsvKGO5JZKZqnEiFKEPPGgFMyaFVMzhVwwp5C1lMIk3HeFP3h5T+aHC4WGMmcQEslTxXJBjB7htqCOdiS7DWcxkudWcctOfkUlUbV0P3WFl1EEnH24U5jYazSwCZy6UgnOYga4vlLplu6r4QFVV9bGf28TneVZL/B68GZjfORSlbhjP1Y89wPFaozkl3T5xamuhkl5dxd27iKtHcZg2NwVc6K5CtBwCzm15HkWple/epOWVHSWQnXXYIrH9Af3LZ4onWrPeTA20lL6+FGs3JrksX22lXV2lpwDNf5HtsB8+uYlL1CyPFzMnOlUJs65YPDiTlRI+4jx5yiJgFMeHXFf9Ar1p5u8widXxnV2GrKdVcVsbN+TSX74qyearR8wj59auHzrS91sa2WItG3hP90+F+HEfZo7ayHYRN6Ws6CJsFoK0SjTwcPPUWwAE6T4/jrbsHOvXj4RLGTv8pUvLO0bbvVZI4l6KQr0aWS6AYy2qfr00hijQB/HLBNL9zJ0FT2LasQ13l0GIVs18SpC8o/ecF1anHPtPxyy8lSYWfeLokNW6zBIyCBWBGC38weaYSWgyS4pbBbHA5A35zzpjcMyPPOCfvIC2A23Hjs0okVMHh4oOZWry1oVHBDJS7ZEfGkkSn648LDX0rAODO29OVaXvhgbSAh8qrEQVLi4sPKg/PVPiBFYGyanpuiyWts8siH21OMWpLzg+nTu+wTZWHJQUSchRORV9Ux1Qebv9hpslkyuGWrEQ/PafwSGLU4B1BBwGh5F8IvtNbvrr9kaRAxTFZo7JKpFP7o9BbM7v+yFKPxZeprhIF2tY9Nvx990MlM3B2ywwTTwr9j4a9fByyQo+avZlpXo8Tcs5VdUoavkPqtQ5sdJFLMzwWPKMj9plJCzxzTTiY9+yBi9kONd+Z3vRDxbGK9nBpv6+Gnj2YeX37UpqqDn5Gy7eoSQs0PrF96Nb4druaCnLmgDx09oROWyhBohkFeQuTh+/Itxb7J//uMaMjlJHSAoGum97r9HavRSo4/COzebNgNgtm87/DbPyTFYQDl4Et1pPdD4gNZf0Rpqw8eG1AJJ+J4LnGUgyL2NfA18FjJg7zdQKk2gCC3S9zic+Kn3K9eIdyITusppJmHqjwTfwJ5idTCPSOF8s01fQ+BdqdViPmDerMY7uqwMTUKaXcQd8eSm93Mrc635+kgejNrzEA6x2dxxBD74GqC9V1QgMfReU0WBatVQ4nE8ZL0uezy1ztA2FbL+8IzVnclU+JeGPN2ONkx9nuShRGyH5TjRWdWt/hQ4NlV8peHXzd5Ww1WE14j7UWP85KL5nYN76XAu9dsXOvREy+61OC17f7PWPbtjAdztG2lkWDaQwb315zCmGluSwm66h4qEHl2xaFRv3YUklQMdO2teLjnAFYa1rsZgnDu/XGW1wyj8lTHbYGt7conFpaDQnhfxhMZVutDVewcM4R++bpf3sU6G1EpZRJjGHxSRTDOgLpghrG3XCpg58d1UeI5hkYvmzlAv6jisfS12pqwt6EBV9MS6TVWIcSDL/tjdrC3yalIlzbbi3Kbwjy6zIfM0Mtl+gjFdEWDp7HGtHX7Gtani6hyCWVBetb0g0p8MBX27trmIpogPY8DVtzLaXIXxa5fDWC6RWZm8O2+v7TWqgf7yI1mfptZwjats4wgK4QKJtkHcJNIwRb0lykHW3O3zeV/+2GZcRvPUlmqqhad9dckKiBeZV2V//b4zjUS+gD3S9rv8pilfrUR7rOWe5u5NN53KaZXldoDrpgSSINXTAZbPmfkOASatSYPIgFzNCXQRt3UmdTd6lYcHpMq2ZEUcJwXOpezzaXpqV3ADTnOvOqMrMx878dU/3MgZ3PRhPDRhJpxDCg97C73zwDzRwUFjjlLW2XZszAi/OcUMay7whTeVnzxKe26PtrHcIfLXmwDBPmlfrsZhL38Tx+9EtpI0hd6nLLK8Xp83jTBO6VI2qve+04j320lRtc5vPwo/u2Iz/pyWCyLmD2gZznca1/lsyVwVAufSk5j8E2rMk0+424FqqxJvK7MOv5gsefJddBgy/+M5mqUOa6fyZzA1RD4YuW/jvXmCWHQdlMdtev7cunaDBaEbwyRDnK+tUySR/uZ6PUOdHovHlsszhmX8c6Wk7FvUVht7DYcDH12fCtsFxE03zV/uVy7Jfvore+bTpbX0nTKDJ2wM7XnzaGSe567gkCXvlUG7Uyz1rmOpges7/xMzd6PoJUnP7Dy1/VnlRooayMAusAlP4A4XyVDGqlTNDbLgOF7f0kQf9Gvd5kMBLMN4mbr1vYDgYwttIWg5jhuyyrg40Ayo5PaZSH39ZXivbVsG0S3oGejy+0HXmRBJeQoK7H5xYkLUj63yHplWcan8ESj/Vf0U6Pes33fPRyVfx41d1hJJAfW0RlPwfnwdb37H5jPg/DO5x4Wxk5/KuDRpPUSehPkHgkQaSz9egH1/Q9ahBUnryR9/Cdhl6N2JG3Ze9f9pX2R+QRCTvPrvXhkPLG4aB+bsm8YzXXzLf3wRk7ztDOLYuSz+nvqQgQ9gB22Iy3nSdKhn0874x9o6ARjGoFRTKQkohssqMpM/2mDOaOu4LTNldT8sz1PVvVgfq8JYJEWooIghW01Oq9bKwH6IegKvTj1jWEWG5k08dhAiS3KE/eEXyQGCgaGuj0zX8QDocnXyE0Nxa3jtUj8Z5ZF29cRmoFa9PueZJyQaB1HILV2G6OUbcn0wtESiuoPwvvD3Pq2+3xS7Oedzrjebqo39V4v6yRaE/d9u6DL16fMCbHn55BMWQwsXuz99r5X4D0dTYrnyb3k8eRmHTl3qJzA+2XNUnLR5o7dZ8le/4WEjd8N0QvgLiX4au8xD5JFf1yfBwBwscWod9R0sIwxaUXMdwMCNesA8cI0w8Bu780+zhKbQdn+asxhlKOV2ykvCMXQrz7ja4zzqApVmHuCHjMhwwJYHHD5O7FsUX1tNuf1885dSNxakVhr1vwOKWVaOIWLZB0nl6/1qs/OnlRmOg33rqD9i+3tHjw3gXqTyEJ6M0na4gxq2rGBUZRyVwc/00gBI/wlaAakt8YIrh6yBQZS9AyRobBSVS2h1ye4bY9NeuguOO6sHtkoeG2nnwbtGp5jH4doag+HfO3kZfNMPJH1x27SEXroPabioVILD4jnIU4ZP9sfYP3pQfKMTjb530dya3XlUdyOGct7RjjuKoC2VTqKrH7sgRq602KGiUa3zWpEaR54EOkK3lQ73x9p2HRoUhrB8uHsS/C0gIUD3jU3maXUTi+GuD52HX1Fhjk4159T5ZCx5bia5jfqBnGYlIM8M06VXIEmHJKJlr3gwfKg+TWObmGhk+kMZBg72fFvHQv0lFrcjbLDTJhJI7VvFSoZMGgfRw1t/9xR3c2Im35t4dbyaNTYo83chiq89YQ16voAApM8AzjO7ql7VorJsjh02RVfEcnK8ihc7sdJ4iijI+XBDi8OvEAAyuIDMShmXnA0tMEKkRkNJ6iHZmMU3+eT4SIjkzGgrvQsAnjmnkYsM0WgiX+xgoLxmWZotDnsT/U3eO3g+LanBHetWPhY52IXzQE70bHfurDq1O22/mD8GUjcRPiez9XGsVczzAiscfZluQidUyf7wDVwHgJc+zI+CNnmSd9mRPKv/ULDP4gag2E+++Yh7avv95Slsov0+wsUVA+mcsqMMp9v+ed/MSWUg9SiyW5Opg6tryHyn+dbGBQWd6Z9VQfGGEVHDDBS4EBbOyTGm1EsVyzky2Tvt2X+zsbr28YzoXdxVUUqr+fHG8wSeYWDRSUXe4eOp/aEXnfq+97kSCxnqidPwXw/zZbmXTY4nd0sUpKzjw09gTOljwhSd9H8ubxwtIkwV7lUELTfJMSfoqn0lAKj2yn5iNQC5AWIC1AWoC0AOl/GKR0eFdqkxGA82DJjrr8JYNqv84/UzPw6aZzf9zke2xk8v6DmUt2GDjKdhA2p2vNSyDvJOTFdOoQ/bGxkbcDyXAJbugjWyvtashenJt0Ke+MlTuUPIFaMccSrW3IP1itC+ONsGKO3ZqjwOA/WoL9hezhE4Yl0GcVysAvnnMu6s/ZlQEJM169ClUMmwyx0TkwR4EoSQEJ+nmXnk/q7GTnPCumt/jPXqRl/INF2hZLkSlW5fs5Clj9k3VOlduDx35p8e83nr6O6C3qcYOxpsR8GN1quKYWn7ferW2Cg42/t/twVvwUPx4ogI3T48XDxFVxA+eJlzWiT/PH8OWx/Iqlqw4K1DkNJHYau8WaXyNq0epeC42+YTzTOIM3JVp6Z7m1UYDiwf7X2tiDrd68OD4xa4UJankga+CSae99uUoavErSAr+uxbTZ5Fa65S9LO8a+9FDCwUaApRlq+VJeZcRJWNYzCO2ZS93jVHjorErPbkq08Oa4bvL6KO7Uj594JOjz5EWjb0BGvxOhYnvBDvVOmyyObZIwvRqrZ3PNgVb7Q5/algrjdZIQvfmUC2kI5uVdXmSSqyUapRJOFn3/jRc3Pel1+zIC8ExYQXxbnbl+UfzIWwfHVkUnfc00SfpqvOrsbFI7cm2iZi0PFv2D7TVnAFBbPi02sPQP7/GoiYH85+REp9qa83dmp0Edr+NUorpS/VcyYTCRy0fU8rPlAxf1bzXnKYn6O4KWS6s6/Y2qVMxGhkZNyz7/HAnth8fTfBf1dHIjobdtJlpfjjSZ00c3QeJLgNMal7B+4yvyTUmGjodJ1xtqYcLYidEqTfFAF0eaY+cAUVSGmkCcDG/uyw4Bm4dtZMThxPx7WFYkA9/KDDIR9MPKBb9lbxNs3seLolhGDv7Wb0oavK6v8NMqkdWeKjxpNMcU3GGZi1f6Do0u4u6cSqaycWOeH+NwVrdHYwZ54MhgjRKn0suPKRwr+ttI6PGi4XN+s6dLH9v595YgagO8Coh8JsJ7RDRQtarcwFUmKWyC68UvWf9zuRgOIqX7T/CKxVooq3AIZny4zm3je72QKeS5sImI7mgBsh3HIOb40YFTQsf+cvnlxotPKF7VjBcOrr8eAvSmbYyPn/yc5R1+WlkNFzp0Eyv8lAODgTSGW8bqg4331ErzYn1CzzKbgYQPBNxkNSJVwZIjbymLuZO6zHi2/5fu9fqUfMggkSa/hAFTtPF4FiVJlBpCIC3SfbEQ4HjbeX3hzkjX9DVQctjL3LqIRSVi/hComcVWe+7tbDPx6Vp/lWlp+4rHAyEErUjA2dzztEZCE8lG9NmZt+VZMm/dPlzGrq7T6CLzDvpYAS7AuOtqXaEoZsKfUdS0pz7SvcU+xlrQW2BKPGD8Ijj5Ct9IBapgsblOfqZhn2g7tZRyCa5sgbMdls5XXLv0slzrj+RnRiTkCgv0zcJWDPfcYFqGMfIM4f1IHZIGDgjtHb2t740KNds4qXueJq/LsOJmFMjeUQ7P9X6i8QIck1NFwRGNxSDkGUsL9u6V6jCi0wUMlbvPFsD+qJ8K7BSyyw5Kvbn8LuNZPs2sqSK/3ZNR21RZM1qM0yoo43UZ6nuWQ+uakI/LWF33MiAsRISGBzq2wYMUI7p3WcPCsjuQqM2gVqLtOOGmHBLmVlBWp4PN0K/r1SnH6gDtnyfLLDzOAfQvhiw+y5gANFj7a3OMlK5jSJW0wSonfc+GG1Y35nASgRkNkcdyWbCC6979r0pvq2OCss5YdrkwHww3lqiVeJXGiBS9x/dYfEpuy5O0PNT+mSpL2UjvPK0TcbafYQ7/oa5FwYKPaQhH+19IR0ehaGaXzbQlXnzNktobsxy5k5GkOtOTdQDOWJdp+USX76juSHI5Pm9dzBjzLWCYQm2gw5smjbqT2/QjT5HdSq3KtnSXBjlwJjP78wOggGg/YMwZ85AL1ZW0/ConSwsTrVUnZzsHtY1QXEaoaDHQ0MZmIKss3l8oOh4JJecX8dcF6YNZ66EaHuddcvkFWFGgNAaUUZG0dWo4g/yyW9ZxGpZWjAbSufyL93mxPIRz9OfJjwgoGVk3mqZcSW6YdOlwhqNoka3yV/7s1X2ze7W5Ynt769DNt2h2x813DbzXTZGOesBDWZ76kZdzy/UGffb17W4O/vBkldZZPHHlEucVwo+aFoUxqdEt9oq7GYJQ+9UbXvgTMVGvETFF6FL9kHhuJhcviwnz6guAI4IazsjcykrnTk4qf6cooQmrT/vN3thfmOAiGYjlzbRa6ZTe+vZTQsDik8IYwFlc23PZDGp8HtDdGumj0x24uXOInsNngtI9LGmxlhYhdwW3JrPzEP00ckQdwOcEw4SgZKEVCOofSw6jCu7HJr3dbse5NxyMfRfH6MNsHMCxhUIOML4QfK979OJ9r5JcZfii2QGs7cMmfa87JCVdjxsAoHd8DuyIfWOx/qfksFVA4UBtKfWcXpwGtkIdyOKrg4//WCK88Udka+dgdV9ufNxp5jj8ruDD5M48Tcvt9KamRiaqILYZXlNvk/xDT6FwwkLmOjsJXZyXV9DSB4Bk760rjlM8wBc15WpS3kb+hoMgBwrcXgEoExKnTRzJ37Szb+PtL6HrxGyTSVvzCUD0TEh/wTK/9zkJzBp5aPq7zTopF2rbNau43O5n6vUEsrmKGb+TqyV3yxplHjmisEkgd8N1tPABpI186GJ1X/JEW2Q5gTXN+xyX1NMBQIBkb2s2vjeWKVWEvFym58kFU8JaxaV6UtoxMMe8cvEjWhHtcYW38KV32qgXBra5zgqKDImq2nhAc1UlNe7akS+hFT07tHJkosgabgnjh7BEtWPpiH5NQSPlgOaaSpqNj4QiGg9XzLFSF3YYE4DxSMCXdupW0qYEW0cPdn/u5MYmUnoWuUkoyu+7C862BYfUaG/j3xVc/6o2woq0jW2AeJCs1Gln7SEdNDBjp+jHtCsa3XwRbmzHOQFL8QPCCmBTJfFfu6A2PVUzvYeQHIjOwMh7Z0WLm5YWWsWxEqohiznf6ZdIe9H/jFg3kPZgasZGR8hGM9MKY/G4gnBQcyr/mTEgUvopiKT8f1OXzUNIraSucTZKUpckyvZIGER++k3pYH66ZvZ8uZlpqbGX7NETJAUJpzQmRhEvamNjjEQxWyW86V1Uf+WOBxC1gE6yqFP81XcBJ5SWDu/fRftR9miGm6xE7YRWdLmw86jX99LNdm3j9CrVKXgokICdZhobVowo7KuRpDQG/rISgqr5x9COL7vmOBs2ZoKHNM2mE2WlpRB7Y9oBSQ3+skZ0zremmK2rVkMen1Oocf97swcAHFEv+hT39WcMCY4bUoxvhx3bkbHEWucGfOXzb6zi2tINqkGSQpBjX20bUpgx4msAVDMdSQaXPt9mqBGlvTWZX5o6z0pwUH7NMB1YLhDzy8sRErICm5J0dbvHCtWUGlsrHNtQAzXKIM2zaIi/uHFqAjtFELxFxRVKeoHT1fKwK/toG9JtkwZjUBVFKclwGd4eZJM60qL6tGBG3+MBxbotSZ5p0t2JXXkVH8HW7x16u9emKTjNQZa704DV4Zd2PHOVqtmlOcroNcHwWNCMgjhJXoffsgn9tEKoMvdeUuk2UvP4pE4l1xNPJYl0beC4H67oCSdcp3y6YoSSHM1D+QbV9YRYYe5cUZomfoXJb3eMcYGR5dSbbEFj7LQvvTz+I6qtRGdAwgJP8avXOPfaTL5FkQZEV5xjTvJ/l2QB3UvXfwNwxpZuoSSOEwJYDtr664tPqu29sId09MRtBSFfknP1W/Pg9P72y5pMgUj67YoD5onE7WwkpQbl9BBa3uhP34NbnuAoi1H+IW6sAFu23HtL0pWK78XJGH99ipvMnrCdg1n6Kin3lgyqXqO4FscJByneazsuDzfWA9CxPS7YZivPObNeScKrpwK1zwDYUYd0KlPkvU76+442NJDGiu5m1KMVao4kjEVZrD2ld74uh5L2Jzb3VEy878fYXpuveXmC7lK0ggVbtAQsoSI6caQYXoX8iS3PrvBGEQrk3MJIdyFBKaDjeXHcRpZeAM+tOF1frI4XtUryw4vm+Eqs+xJDjqG/rAb80693B8Q4PFieTentWfsNpbYdkTim7uRz34ut1lbvW73B52dFY/ak8j5cXpR7cAyls6+k73mKaeTz/XVrFvvJYJV7qsvZnCC8R++n5Lxip5r64LzYUGqackpBiaJKEsXRjDlp0RU9rz1JdEQupfK7QcvSlW1zWcbGuSyvfg2iSYN+LOrG877KZANjcSsTYlz5Qd7c4xkArwkp9MwMawq/fIbxGafyHQEkm1u0hCKTEtZLATnPuc3aoDTBUQ5jCENsh1/4Lf/B875GUH9uoKVFA3EnWj/Au7zcP9mb9MFaHNe95iFjmbIu7Bo5hhK3ZbRIzhPJDXbLiF39NkjfM0RRQcC0P+luPb9N6ylD7ZOKee9rGdQ3DL2Cse+GY3lVAHQROsfhl/deCqzK942ZOKWojsnLlWmqmnbcIW4dIonZ113ThDqa4GKTfBowxLN0+KZBKUNx/C4QXf2Fr+BC9yi1RqswcPFn0onnsSmHapqY1yDqIHJEs5tMjrIfDt6APahOKY5JFfy4GA12TTiWgHta4B4CRJ0wrhSFarDCyhiRcRJOUtB+t+njk3RqjnC64oY3Fu+ra7LZ+ih2R7TMzSAHPwSqNmqqdh1p36ICJTt2ifIFnOfpQf8LJrqvQJfS+8bRmsc+7KGtC7aXL1SyY8RQ27SREaIXeoaccBCoPDac+Ohn2dx7S3yMNBx160r76IxKp3laaT/+rpLWiXzeufJNhG2B0lp2ysmYjRsTwBewg+reYa2dAggOXeAg30TeN/4+sWYcofgLuyRMjauebsiZ9DdkDaWAkWCbzskNSwwoofgdq50YiBYy1sdcQyv/xDMl4KqLmD9t0s83Uvy7Oz9fkDLdXYIkzN9D+WaBawI3x7bXy+sShop5R32w7pu+E162+XctlwQNldM+nHs3jIP3SvjKClYN7tgoKLhzOj1KYZ3LKHC4dWqliipxydzRUzrdRFn5SK1MYUS623Y+15BI0zD81fzoid553LGaZUb4yI66B/+dY7c+uQXyqKJxvhARadvZ7ZrhIImdd5oGamve9Ap1CvrBfMOvCwZK4tdWuDRqAiXOPPrTD12HFqsUv1OoBltpcPGxQdaoXqIwvWYTeJfurAzm1QZJ7IsST3BgrAkaLDKfQcVvMDDISohKpoA96864ZXnOxhXUdsA01XynJPDrPLH12/wS6VQb1t2VYheS7Oo/PQPvNAnd73517+EvcE6lZ8nOOd+YKZe7yy3sFwnbcPtqpyoc7vZzvbdoGqnboAQ6fLvjkCRO5xYuSeXs+OaK65ncjmfSUo++mqQeTZkxP3D1+drL95fsCM2cj77MKWrWprv/10Wd0HGEjzX5w758eSt4DxS9b+WJmLw+5sAl0/FjS+XkTFejOqMOUsCWGmwP73kW/RlLkNKJVOIyjagTsCkRXyB5eZvJatRgVDZr7PtvrwMEK5oy+ST+cvy2FfgLDZWCzISobEWLi6mVB2cNwN2hHsU+plkGBzdFmypVS6xY4hlaa7Jbjs/aaafbsjq89foNqqg3buXcs9EJ9ySe4SJIMswl5LWp7nrNkxzXmdsKDG4st/AefeLWF0P3XNrOaVUE9nWvjVSwnEkeVZttd3cLJa3AD1v7r7AZ+hU1vvqJ5fjmo1Iv0e3nN/px1pcuGRDas6G01cfr4PxISPTnkhsur17PNc2fSIv4YYckEudi1xtdO8k/JSex9uuz5mOe/znfz2lV2t3Aq+rJ5B7rv+RNoO7ewxZqX53uMqv+nNqXJKnzVPpnPPnid7NJtPzJnjgo8OuQVmH+d6m5ecLi/3p21q/KtAByTJhcdHL68QQ1Pn9+y6VgMbfzkK5T/PXsT54waUHpeSp4K3o17QAB1b9LzR0Dp7eH5j5o/PGq4XS4l/+G+y1//Z9nX5x1D1ftaV6/A3/aB2pp4H/XHkv/l/RfdMjT4ar9O8UaP82DZJNKNFtR0+aOkP+uPb1pKkBwjur0HBDyLxW7YCgLhvI/wlB6AVASL5bHeAmT8SdRnrwIosumcgQIo/PJqQ/yi2doQPJD/0unFrjVTdxbFdt96T3FZsxwM+ecXV7G+1wnosVsZy/1oE1a3cKs+Mms1oZy8aincHu3WoC2PwOu0/2h5lKwnz7lwD1G4Z7aaehA6C/1ONRN4PBlfX7r/S+kSRrsb0VHfC5pOxo6O6T+VbwpUlbBgqJkHqv6q3RaIjvKq+FqlqBK9OLrFwr+6gT2pZvWwIHXjg0XMZWzGezuTX91ZiT07Km9ps/dj2lgLrtCp3OLL8u3nO/P01iTOayhdMz5mCVEdYk0n1mGuveLoSLkMDwESxA52Op1RF3zyEje1GSevpDIccyprYdpf5krKEl1H7UKqXcRfUBN25VgIMUzpmRxERVbRXkTrTA37/4LNWWFNkLu3p8hdXfVmweQZ4nTl2fT/P9jrRJV/aPYFp2O73kc10P5uqDxvzRnv1/g0JXH6qYvUA7/tfz/l82emmsN/a9nEoMJ8TtmTfcYPTr9DJ0EwL8UYpxtZbFMp3s6XPi/9RPpnJzoJ9NPzKlQ+peDEyCxq/Mqc9nV395m1rhinvuvZ9JMOtWVPnzMut5ZNK3Ncv9OSJOSDor2QsFi+tJK+r/04k848KfpPVlx09p8/t8JCbz0uwPnhCxm+ioT/dxXIuZOOf/z7EuSXT9c6uo86gKcRule/Dsh/83Y+YcxtgfOfJI1+Vhzmv898e+E3PXpfGv+i930Q7Boxn/D/VZG/59R8SWd/7Zn+edCap8NdatlZxjPOJvqXwa2/9vdSVPGsGtedD2Nn2YyftF7/KKnjDeJd2xFMELv1c6elpuAU8kq+74xz9CWsOyC5xKgXP+5L+lbTsuK8nB00AXyhPPaGQwqgVF5nV/Gi92Ta7k6vIkAx0cG9xPL2fl6cw/o5oqgdjKsXNCK8cTsMbDrbpHrMNRARUgNCPpNplds0jperiiJzHk8cdsqcQXNydISkFL3ZcGBNPo7HDmogUl0ebH9H32ZPfr/wJfZ+byhchGjvHUinSgHWE+u8Zjnu+EbV/y2fJJmsxzEuw0xn7Q0Xz8z8OuYb+OgUVNyBqT/hltdKvxojbX9t9t8qgMgXQ5jk1PC5vvg+dU+fSkzIl83ZB+bR4On7q9fkLYgbUHagrQFaf9HpEH6ur58KCn9Gtp66JWWKcvZevTopduGbsfniUe229yUJaG+QRL3eaS7GcNXtNOLl1t480safE8DIJnzfa+dCtovoS6gkiuhwy+WacYoZyJ4ZaZ7qSk6OfNsR99086mU+eAJVzCSxNdPw73Bcr4YdV9FekbYjbtRIbQoAJHfXWP1PBd2cB7xa3Kk4gUt1U5Om/27lCNE4G/vh7DddvLPtm/5FCPdGXrN2Ztv4j0flUj90f6vJhvbxHS/ddAsm/gwOqbecIXa4dIYe91z3kjuLZ1Bzrwrb8auuvyRFYaJynPSPHgLfsuzIWW+/nGSYjQOTgbg51k52LSmTNpugCk52WPe3o5ekLYgbUHagrQFaf+fSNtX9xnB3CCsAgr3XrpouMZtnoO6DMJ2sz9IMmEL13nYBvSN3UHppsqw+QLlGn9jp59lj2a4zLMd0TZLrXqXJGFegLQAaQHSAqQFSAuQFiAtQFqAtABpAdICpAVIC5AWIC1AWoC0AGkB0gKkBUgLkBYgLUBagLQAaQHSAqQFSAuQFiAtQFqAtABpAdICpAVIC5AWIC1AWoC0AGkB0gKkBUgLkP5nQZJeo1E9mOzisljFDL9kUG1z94eUI/JGocn5S2Z+LWbyX3espN+9qJonkezz1x0rdP2vrmbZNKMOvzYd74k3/U3+WIzBw7ADkqY1KVRD9liZnkJczHCpSyXf3O+fNtU4x00kSiN/He0CmOOSlC9neazpaFfmO03V+u+/MkcB+j+4piTwom+pyjp+qiB5VqHojXMfz/hf53csHxxIQmRNdRXcr55dIPmvEzOM5nj5y4ko2tVVWrhKI6bCNUFNLHlWobIV/+CGmLL38cPuh0/OLkA2nldzFdZA8SAKRqqfSzWSH/ZSxY8olMyreFTpu7bGnFuGsxsY+49ut7GezI5+9MBiloIqXv2D62k6fnXboEb83Wh2FRmof3A3TuMTB6zrqoijDrNb1zS/1TzOGBawpsT9bM2p8X6UuBsVGQKnekSushqoqI+lhL0cfBlGHkSm2VtGPt0++9R+txU7IY8CajKQ1g9fPe4QSC8l+cndNS0++QwbVVYWUMrMLCi5eZ4WEsv1IErvHHFbH8iM5LwcJIex6rVlODmA2dpKkiONFeV59m0jQhKrXz3paMH13yymnTZvMYy4suIqJW3qWOxHNFYNSpoS8TR3fAp8eZ1tU2RGAU3t1Zys0yOhCP0hQnJIL2myPo/0qQQ7UeMfucp6pK6Wj2AOpz/osugaA/kTr1gPVq/R/yBegx2vvna2vNS7I/pyD4DvTpwiDWN4pd3RWcy8y8kjxddzwHCuB6uE2GdFH/2A0I6KbMCxG+NAaQjvjXnTjiirq7INPE786Pad5pquIE+O9BRlP7m1DU13/D9Q2aS+MsPBTxmQD2vNkUTK+UBzhwvOQD4ECFsTrm7Mj+W38n/j7v9xAxB1SJckcS5uTCG8JiYXEsdOanaoAJjE9wV4I4b5jwJkbveRkqheoh43TaXHYBBIm0webRZ9p7fFKjDhjDCWa8Pw/0OdYY4PY+RXE8jmFzodm4gjTgNgWJAlcljT2OOSZ+4s0EfgAy+WZa2YOG5GcH16eG8NGGXZz04PMYeH18F7E7zYo7iBtHC4zF7lsy+xFBlM/k2Id52K5fjt9iOMCNib/OLg3CuFiwrq9SON7YsBU8EvThB37ukrzutgKTvhBdmymX3R7ff6Bq63hRKqhlXyol4ynxVetz61FbExbGXQssEgynecFivvHd3ZjcvjanKDKL8isqOQh02n3fG5ezWWEH696QgP3PwkgMcgkic6SMwnVfloRYub2Ef1Xh2IQAOAXdNk5ltB/1ZLC+4dB4T5+FBckq2BuGxlhtaiQKKu1rNgH78LaOpg7V6ZZG5rahCn/94yzmatJkYSQzHLg/Kusi6HbTn2ky9rdEdkomZBACPsgzWJNngyW/CVK04gBm1iEgc3LCU4qr2/PerY0lVUC+8V/B5cv0NvPXTbedqxFvB5WqMhPm6KPKq+tv04wySqBsOx4FgP8oi843WElaLbdhzSCWifD2sUn1i9177Z0DeE3QhusiBBSl2trwSrP2Cb8QwLXL3RT6edNJ4WsMmLbDUsCM+N12994lbPy9fn91U7NuLPhtV0JtLuS69d0cdZ/rCkrhj0yp2xOle32+rUvrqJirc6cA/naFfnllR2o/r4ZMUym9CRCWyzAR75vrOI/lNPDvOrWoRRpsOXeb0CDJRrkzdpPbYhmCMd0k0+WRkFm7qT0dma0Zp0eXN2mQ1qIuOOrlAPmLOdTKWj24eGrC3YnL7Oz4cbOhFQPa5aiEmd16Q6MIT3FgAM4PGbcuMZCCjT71MLw2zsF69+dYz0ohKY9+Q79Jd7gvU29gdZyz1JLzam5Otzaj62N5oWMS2c0NixtPtePS+nHfBlwyfQM02jj4pIDYJIXM0IqSwAy7vmLexw9+FQ10Fz4x97r5vEUWmEvbiBU3rArkyu8kkcfwTEspc5qwzFOXuigOgX7l0pyeb9V0x61NrBxJDbIeqrN/u36CvvwxuUyGKpq7SOI6/Ab/v4ydyiGnLbIHBgEOBMQu92fL7Q4D4Y2dmpYMEaRMJ6SRO1IaRun6nXznFG9S24Xv904Ep1R7WBexNGlPw4JvXjCfhBD0r7EDtd58NPmK9PbC1N+OITr9JdXwm9ol4beuD04IwGM5iqvKJHhDmUkDFco45RPqULE/fpjNxDb8WjsymdVF7OxHMYLkw/9iTyOMWxik2UvZvjpKyHo57M8hNMDFUlHZdvzsWX8o7/AEDvXxTN0L4TUlZkp8Z4jH9rk/wDUpACJugGWjfQ7mnTo5ZIryfwfjXewRNEQuM+aWkSCF69oaU5g0HqnO3OHWGWYTsvL6l1XIah2wh69fa0uSCbHBv0p7B5umA9mObXRMp4Ne9tikikvftqdjnb9XwQaTwWBocLkRO5sDLu9+WQvrvacevKr+HMx8qG9Lqucl9is9KrbqNdONe4lPxqcz0KDpw8nISlwNUsWMVWPevR+lxVIArO5gxaDt8bbDpeyLbmiCQB2F8O47HJMx2R6IIn9ER2XyHIXlHewMSdN/R6RxJGCwcp/EvnPIKRQavfLtpyOtCbq84Z5DnKYsKC+3SQ7WkqtTnRxTG5lFTBe9HfsdTgSUJUCBkc782Ale3FwusqSePqvDo3IampywqKGW81yX0f5wyaSv/oldm4p9qF5su1sfTNHYXvPN8wjrEkNdNvl6N4CN+IwNIreZ28TOVosttTyov7wUJkfI25LytPGnoPhixjRhuUgG4GyY1ZX3nZc1hwNZSH0y7Z65zODYVSQV27Pyb4CfjfJ9JwRsXZP++qCWwkuK5CI5KnnRhJDWrDTk1g6QrmDPtb60hFnpeptrmyGCprs9atwDyDwMWd4TUkliaDfKsz+LXqRu9BIsNwMfNxXjW1pinuMnI4gL1KFoOvZZGr4RRepm6357KSHBJVsAnSwjX0YR/FSk9BfH3aaX/X5AYOSbsY52icHhWiONR89W04GmzV1O+xnfE80kniwswQyzBcNLC6x33XrxCvSpIUauAMqBmUrGye4g8MPeq4dah3HQA4NZIFFN33RHrY+TM6i5VMtEaS83ovvw6uB65R1TNVLAo1XQMlB+EtcOoZAq/r8McZxoGB9f6xBAl3gRvdcfmVQCLDGY6K9/NbxqrLYrbzP+5oul0UsNKCr+6x6y2EmQV5qqHHb/ya5CSgGbbbXnmgzpTr2LetY+lWJF/XomYYV5aMkX7jcgsx9wReh4uV+M16dWPE44pL9EcPlB6MPX5iI2WdyWme/gYgK/rzZLSbnyIM3Bt+uXuoWHrdQFBajwSPY91EyNRYCPGyZty4XPWQZdw6NOZ4YEODbf+TBEYiLcd5fUhIXMsxbDTvj0BKZHfn4OXIcK8eM9ydxu28iXC3MvMQetHXzBp8ggvLAOsBRwQgwSbMumpdoJLpkoqozPYhWHaKdpyGD2sIQfAokP1j0B/RNPmRkd8audLjGMp8KvZFiFq8Jc+MvtfSooFTwkwujHk9eQ/9UNFiamrV0C97QMztARmplhGsFF2rviF5w6VcEZ9VjmAwmDgEx5I1cZ/HErWyWkVv8oRvaiNk0tlWcA3EFNFrSjCSpo4JCgzYhlZQdZC3eADvR2wX3PPE7uTjsx+e/erkLlvvpVK6eIQXRKD9epJ/kvGWIB4ZHnVs8OjGrxzFeZVo4AnCG+ljz0dHtW9ifwMHwS18czvt09cdwLn9hEOn58GgwbXlMQzCI/rk+5YGSz98l2Xn0LN8V+xoZyQ0V+KYeAgWQ9ScJ2rWq6w5F90toIt76cG5axquG2atY44KbAyfcCIaIKw17ojfrAtHY60flqm14UyjmOGhjDU9x+oIgap936+43GXJMVtZSxDeqvBtbGJSh9NeYnLYERMRQFILsF/zb5v5dUVMjwu25zsoc8zOTMB8UCBCEsQfRsE2h/wJxiONrDM68fEgORxVPVXgVRLH4L3uOx/+YBv1HKysqeuIpUUV+TFOFvM0wzgyhCQezSs3+QS6hA1rVYWcbff01ipxlIz/MD2gewy3k0tdtbUZH/2hi/Xkc76OAxX9Og92I9f7TfpyVZQ1cnT0tsm1Z8biVptRPYiax2g4gbN9GiMyGHCIH3Hwv4jxsDRcFdsTzRh4F2muIbFYC2GgpTl70gNrmT8qYB2LxZM1o2U7h1LQ5S4SXed6lzD31EapQATnWsaGxJFM7oof0fIWVdXHgsY89bpBMpgvFww6vgthvCbwnntPZno3i+q9RfX9mlODmrGrjp2X3kNpGnK4TRC64mTmtuFPz9Ug3VfgBIXIH3qTKSDF4Q46g9kG55o5n1k9uC/WIynqMbouRJ1t1Gs1MqZJkSuXtmXqw9fewvZiAi9+SoAX5+JHEUcuQPCyyEFEEMhf9LpbuaVo1Q9XGY3rJ4uwuqjNieVjwy42DpsL7Hy5LavKEsM9UVHLEYqG4IOguO6YB16DltEgEjPwQ5c7CVRez2+pw2MchUzNbUZjMphrGcY2p35g3oSo+5ExAlg8H2bK6jt/+HbDBIY1gWmVjmdF82WK5h4Gup9aVkYbO+tJuG6fb4Pus2uu98aWR0mGnv6NyImPgvRAdc7jFVvSQavKAtslPICt9tHSaZU69Zg1qB+YMy050pUTT0hcdrYnJktMguk2sJ5MFan5d4bFDF7zPngx7TAVrdudvbMun3g3btQtfrTregB6s9/WBi7mzmBBZ8RJyz59cYe+NGN/36/UGt3RWiLEURDZcUV8e/MRm9T8gnCR3ztXHZ9UzhNIT34EghtaXL/TBZXDhhKmRqZpODMBFS9kw/R6W57wPvKSCjzFYn45UD1cwcKNR4ezYvllp0w599AP8mCxYiF9qvRLwgiyfti8ZuzjmpDetGRZaSahVXEtnvKRD/ZWCNVd0XGEEvbDp8IH7+Nt8DWENOW/h9BhJavxtvOwHb0tJd64OGz656HxW6O9jh891PskBmacSCNOaDzwKhEPlUHL+GuGinYlHUaCuWae/cCqaQcNBbV5sCY/uvMamgT8Gkc63pXlyBKb1E4V5cX2ZbemSb0Dtg/xObp0PTPajTMZa1EGje09d7QOPpExjFu1umf0jw34/PpNapen/ggChJlrfSW8VCjXYb0BIcqN6hsOhBPH2LyIGKyghbM7Pov15PcMiApUmgW2CHz2xQ+bxg/vaQTEe5cHWtskd4/mxZehcxGfS9C5mlGSuin2edrle4fVhm00kOzOqVVUw+uvI1qcpzVkUMDIjHe29hPrcik1hpMRyInYuKdOfUM3vUu88rV6voPVGRLLbKYm6CwZV+4mCJdVLqSWlwqGgVMQO845Ow5rSsRy3ug01vx4klsu5vrnPQFNZi4bHEcyGqM7IGrigkLf6s7krw3PWq5DpRD9KinXlxbl/EY3JAwTYM50VHNooXiYmHUOSRLyw2tGwe/bWcJaVouonyfuf+vjDzIlpx2BNpSla//M398aq8wrCruyTQWSPiRp2oN+G/74kYBpZ7lSKjJNn4K2FFv60sDPnxyGFIN7QnsfZrooYdSgyKTeW5Wx7I2sxpeICNLnn0NKTHqFBUBBwV1udQS4Zvt+mKfzyByzGbiExmyjnqfXQhQFyNon9jXtyBXmzk2F0F5w56cM422kD8hHYIWwngin1j4VzvoXvqXe/qWnTMWgcqhIenVTiFe/Gnq5OR57C/myO/rs7BmTgKVanYcon45l+bnCREJnuNOPspislopXDaIPWTZFiC+ZPo8k8BpRB16j2tuYUnLD5posqzllWwdvc7nvX3ITc01bd657f5u+THdFPpx3uiw91qRywj0MPHtqBreiZfgmVriv7vveOSduziX4rNhHhtOH6UBg7/Ifn+NvBpoc0ZobiLQcPW7M2C6rMH3u6bFLJqsBHGvilOD5U5cnQMQTnlDVf3aprl2rm/xiWmUwg6PAqWFg1TbcDdqVD6KeON85EBbX2p6608e9mGEcN/AeK4byWyD05VZBLn5zt+apBIHfqVRq3tSyfsX86wX8P0oWSf78tN9pX+6eE4n/C1BLAwQUAAIACADGc+ZM1kUrKU0AAABrAAAAGwAAAHVuaXZlcnNhbC91bml2ZXJzYWwucG5nLnhtbLOxr8jNUShLLSrOzM+zVTLUM1Cyt+PlsikoSi3LTC1XqACKAQUhQEmh0lbJxAjBLc9MKckAqjAwNkMIZqRmpmeU2CqZm5vDBfWBZgIAUEsBAgAAFAACAAgARJRXRyO0Tvv7AgAAsAgAABQAAAAAAAAAAQAAAAAAAAAAAHVuaXZlcnNhbC9wbGF5ZXIueG1sUEsBAgAAFAACAAgAxnPmTFGFNqS+PQAAaKMAABcAAAAAAAAAAAAAAAAALQMAAHVuaXZlcnNhbC91bml2ZXJzYWwucG5nUEsBAgAAFAACAAgAxnPmTNZFKylNAAAAawAAABsAAAAAAAAAAQAAAAAAIEEAAHVuaXZlcnNhbC91bml2ZXJzYWwucG5nLnhtbFBLBQYAAAAAAwADANAAAACmQQAAAAA="/>
  <p:tag name="ISPRING_PRESENTATION_TITLE" val="时尚欧美风个人简历介绍通用ppt动态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5226</TotalTime>
  <Words>4232</Words>
  <Application>Microsoft Office PowerPoint</Application>
  <PresentationFormat>自定义</PresentationFormat>
  <Paragraphs>280</Paragraphs>
  <Slides>25</Slides>
  <Notes>24</Notes>
  <HiddenSlides>0</HiddenSlides>
  <MMClips>1</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25</vt:i4>
      </vt:variant>
    </vt:vector>
  </HeadingPairs>
  <TitlesOfParts>
    <vt:vector size="60" baseType="lpstr">
      <vt:lpstr>Gill Sans</vt:lpstr>
      <vt:lpstr>Helvetica Neue</vt:lpstr>
      <vt:lpstr>ITC Avant Garde Std Bk</vt:lpstr>
      <vt:lpstr>Lato Bold</vt:lpstr>
      <vt:lpstr>Lato Light</vt:lpstr>
      <vt:lpstr>Lato Regular</vt:lpstr>
      <vt:lpstr>LiHei Pro</vt:lpstr>
      <vt:lpstr>Montserrat Ultra Light</vt:lpstr>
      <vt:lpstr>Open Sans</vt:lpstr>
      <vt:lpstr>Open Sans Extrabold</vt:lpstr>
      <vt:lpstr>Open Sans Light</vt:lpstr>
      <vt:lpstr>Open Sans Semibold</vt:lpstr>
      <vt:lpstr>Signika</vt:lpstr>
      <vt:lpstr>Source Sans Pro</vt:lpstr>
      <vt:lpstr>Stencil Std</vt:lpstr>
      <vt:lpstr>等线</vt:lpstr>
      <vt:lpstr>等线 Light</vt:lpstr>
      <vt:lpstr>方正正黑简体</vt:lpstr>
      <vt:lpstr>迷你简汉真广标</vt:lpstr>
      <vt:lpstr>宋体</vt:lpstr>
      <vt:lpstr>微软雅黑</vt:lpstr>
      <vt:lpstr>微软雅黑</vt:lpstr>
      <vt:lpstr>Arial</vt:lpstr>
      <vt:lpstr>Calibri</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user</dc:creator>
  <cp:lastModifiedBy>阳光 男孩</cp:lastModifiedBy>
  <cp:revision>3217</cp:revision>
  <dcterms:created xsi:type="dcterms:W3CDTF">2015-12-01T09:06:39Z</dcterms:created>
  <dcterms:modified xsi:type="dcterms:W3CDTF">2019-03-28T14:44:27Z</dcterms:modified>
</cp:coreProperties>
</file>