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7"/>
  </p:notesMasterIdLst>
  <p:sldIdLst>
    <p:sldId id="370" r:id="rId2"/>
    <p:sldId id="359" r:id="rId3"/>
    <p:sldId id="360" r:id="rId4"/>
    <p:sldId id="378" r:id="rId5"/>
    <p:sldId id="373" r:id="rId6"/>
    <p:sldId id="379" r:id="rId7"/>
    <p:sldId id="388" r:id="rId8"/>
    <p:sldId id="365" r:id="rId9"/>
    <p:sldId id="387" r:id="rId10"/>
    <p:sldId id="368" r:id="rId11"/>
    <p:sldId id="380" r:id="rId12"/>
    <p:sldId id="390" r:id="rId13"/>
    <p:sldId id="366" r:id="rId14"/>
    <p:sldId id="384" r:id="rId15"/>
    <p:sldId id="386" r:id="rId16"/>
    <p:sldId id="385" r:id="rId17"/>
    <p:sldId id="352" r:id="rId18"/>
    <p:sldId id="381" r:id="rId19"/>
    <p:sldId id="367" r:id="rId20"/>
    <p:sldId id="377" r:id="rId21"/>
    <p:sldId id="389" r:id="rId22"/>
    <p:sldId id="391" r:id="rId23"/>
    <p:sldId id="392" r:id="rId24"/>
    <p:sldId id="393" r:id="rId25"/>
    <p:sldId id="394" r:id="rId26"/>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7" autoAdjust="0"/>
    <p:restoredTop sz="96159" autoAdjust="0"/>
  </p:normalViewPr>
  <p:slideViewPr>
    <p:cSldViewPr snapToGrid="0">
      <p:cViewPr>
        <p:scale>
          <a:sx n="75" d="100"/>
          <a:sy n="75" d="100"/>
        </p:scale>
        <p:origin x="2184" y="1206"/>
      </p:cViewPr>
      <p:guideLst>
        <p:guide orient="horz" pos="1620"/>
        <p:guide pos="2880"/>
      </p:guideLst>
    </p:cSldViewPr>
  </p:slideViewPr>
  <p:notesTextViewPr>
    <p:cViewPr>
      <p:scale>
        <a:sx n="20" d="100"/>
        <a:sy n="20" d="100"/>
      </p:scale>
      <p:origin x="0" y="0"/>
    </p:cViewPr>
  </p:notesTextViewPr>
  <p:sorterViewPr>
    <p:cViewPr>
      <p:scale>
        <a:sx n="186" d="100"/>
        <a:sy n="18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0B6987-C615-493E-A58C-819B30F31541}" type="datetimeFigureOut">
              <a:rPr lang="zh-CN" altLang="en-US" smtClean="0"/>
              <a:pPr/>
              <a:t>2023/3/23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81195B-83DD-40CD-B552-C649BE2EA051}" type="slidenum">
              <a:rPr lang="zh-CN" altLang="en-US" smtClean="0"/>
              <a:pPr/>
              <a:t>‹#›</a:t>
            </a:fld>
            <a:endParaRPr lang="zh-CN" altLang="en-US"/>
          </a:p>
        </p:txBody>
      </p:sp>
    </p:spTree>
    <p:extLst>
      <p:ext uri="{BB962C8B-B14F-4D97-AF65-F5344CB8AC3E}">
        <p14:creationId xmlns:p14="http://schemas.microsoft.com/office/powerpoint/2010/main" val="279997747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1</a:t>
            </a:fld>
            <a:endParaRPr lang="zh-CN" altLang="en-US"/>
          </a:p>
        </p:txBody>
      </p:sp>
    </p:spTree>
    <p:extLst>
      <p:ext uri="{BB962C8B-B14F-4D97-AF65-F5344CB8AC3E}">
        <p14:creationId xmlns:p14="http://schemas.microsoft.com/office/powerpoint/2010/main" val="2801289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10</a:t>
            </a:fld>
            <a:endParaRPr lang="zh-CN" altLang="en-US"/>
          </a:p>
        </p:txBody>
      </p:sp>
    </p:spTree>
    <p:extLst>
      <p:ext uri="{BB962C8B-B14F-4D97-AF65-F5344CB8AC3E}">
        <p14:creationId xmlns:p14="http://schemas.microsoft.com/office/powerpoint/2010/main" val="2568840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11</a:t>
            </a:fld>
            <a:endParaRPr lang="zh-CN" altLang="en-US"/>
          </a:p>
        </p:txBody>
      </p:sp>
    </p:spTree>
    <p:extLst>
      <p:ext uri="{BB962C8B-B14F-4D97-AF65-F5344CB8AC3E}">
        <p14:creationId xmlns:p14="http://schemas.microsoft.com/office/powerpoint/2010/main" val="3506489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pPr/>
              <a:t>12</a:t>
            </a:fld>
            <a:endParaRPr lang="zh-CN" altLang="en-US"/>
          </a:p>
        </p:txBody>
      </p:sp>
    </p:spTree>
    <p:extLst>
      <p:ext uri="{BB962C8B-B14F-4D97-AF65-F5344CB8AC3E}">
        <p14:creationId xmlns:p14="http://schemas.microsoft.com/office/powerpoint/2010/main" val="15767902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13</a:t>
            </a:fld>
            <a:endParaRPr lang="zh-CN" altLang="en-US"/>
          </a:p>
        </p:txBody>
      </p:sp>
    </p:spTree>
    <p:extLst>
      <p:ext uri="{BB962C8B-B14F-4D97-AF65-F5344CB8AC3E}">
        <p14:creationId xmlns:p14="http://schemas.microsoft.com/office/powerpoint/2010/main" val="36878401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14</a:t>
            </a:fld>
            <a:endParaRPr lang="en-US" dirty="0"/>
          </a:p>
        </p:txBody>
      </p:sp>
    </p:spTree>
    <p:extLst>
      <p:ext uri="{BB962C8B-B14F-4D97-AF65-F5344CB8AC3E}">
        <p14:creationId xmlns:p14="http://schemas.microsoft.com/office/powerpoint/2010/main" val="25769196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81195B-83DD-40CD-B552-C649BE2EA051}" type="slidenum">
              <a:rPr lang="zh-CN" altLang="en-US" smtClean="0"/>
              <a:pPr/>
              <a:t>15</a:t>
            </a:fld>
            <a:endParaRPr lang="zh-CN" altLang="en-US"/>
          </a:p>
        </p:txBody>
      </p:sp>
    </p:spTree>
    <p:extLst>
      <p:ext uri="{BB962C8B-B14F-4D97-AF65-F5344CB8AC3E}">
        <p14:creationId xmlns:p14="http://schemas.microsoft.com/office/powerpoint/2010/main" val="40286269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81195B-83DD-40CD-B552-C649BE2EA051}" type="slidenum">
              <a:rPr lang="zh-CN" altLang="en-US" smtClean="0"/>
              <a:pPr/>
              <a:t>16</a:t>
            </a:fld>
            <a:endParaRPr lang="zh-CN" altLang="en-US"/>
          </a:p>
        </p:txBody>
      </p:sp>
    </p:spTree>
    <p:extLst>
      <p:ext uri="{BB962C8B-B14F-4D97-AF65-F5344CB8AC3E}">
        <p14:creationId xmlns:p14="http://schemas.microsoft.com/office/powerpoint/2010/main" val="1648051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17</a:t>
            </a:fld>
            <a:endParaRPr lang="zh-CN" altLang="en-US"/>
          </a:p>
        </p:txBody>
      </p:sp>
    </p:spTree>
    <p:extLst>
      <p:ext uri="{BB962C8B-B14F-4D97-AF65-F5344CB8AC3E}">
        <p14:creationId xmlns:p14="http://schemas.microsoft.com/office/powerpoint/2010/main" val="150763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18</a:t>
            </a:fld>
            <a:endParaRPr lang="en-GB"/>
          </a:p>
        </p:txBody>
      </p:sp>
    </p:spTree>
    <p:extLst>
      <p:ext uri="{BB962C8B-B14F-4D97-AF65-F5344CB8AC3E}">
        <p14:creationId xmlns:p14="http://schemas.microsoft.com/office/powerpoint/2010/main" val="23983058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19</a:t>
            </a:fld>
            <a:endParaRPr lang="zh-CN" altLang="en-US"/>
          </a:p>
        </p:txBody>
      </p:sp>
    </p:spTree>
    <p:extLst>
      <p:ext uri="{BB962C8B-B14F-4D97-AF65-F5344CB8AC3E}">
        <p14:creationId xmlns:p14="http://schemas.microsoft.com/office/powerpoint/2010/main" val="1622374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2</a:t>
            </a:fld>
            <a:endParaRPr lang="zh-CN" altLang="en-US"/>
          </a:p>
        </p:txBody>
      </p:sp>
    </p:spTree>
    <p:extLst>
      <p:ext uri="{BB962C8B-B14F-4D97-AF65-F5344CB8AC3E}">
        <p14:creationId xmlns:p14="http://schemas.microsoft.com/office/powerpoint/2010/main" val="32833879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622604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pPr/>
              <a:t>21</a:t>
            </a:fld>
            <a:endParaRPr lang="zh-CN" altLang="en-US"/>
          </a:p>
        </p:txBody>
      </p:sp>
    </p:spTree>
    <p:extLst>
      <p:ext uri="{BB962C8B-B14F-4D97-AF65-F5344CB8AC3E}">
        <p14:creationId xmlns:p14="http://schemas.microsoft.com/office/powerpoint/2010/main" val="1421600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81195B-83DD-40CD-B552-C649BE2EA051}" type="slidenum">
              <a:rPr lang="zh-CN" altLang="en-US" smtClean="0"/>
              <a:pPr/>
              <a:t>22</a:t>
            </a:fld>
            <a:endParaRPr lang="zh-CN" altLang="en-US"/>
          </a:p>
        </p:txBody>
      </p:sp>
    </p:spTree>
    <p:extLst>
      <p:ext uri="{BB962C8B-B14F-4D97-AF65-F5344CB8AC3E}">
        <p14:creationId xmlns:p14="http://schemas.microsoft.com/office/powerpoint/2010/main" val="26716251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81195B-83DD-40CD-B552-C649BE2EA051}" type="slidenum">
              <a:rPr lang="zh-CN" altLang="en-US" smtClean="0"/>
              <a:pPr/>
              <a:t>23</a:t>
            </a:fld>
            <a:endParaRPr lang="zh-CN" altLang="en-US"/>
          </a:p>
        </p:txBody>
      </p:sp>
    </p:spTree>
    <p:extLst>
      <p:ext uri="{BB962C8B-B14F-4D97-AF65-F5344CB8AC3E}">
        <p14:creationId xmlns:p14="http://schemas.microsoft.com/office/powerpoint/2010/main" val="42865810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24</a:t>
            </a:fld>
            <a:endParaRPr lang="zh-CN" altLang="en-US"/>
          </a:p>
        </p:txBody>
      </p:sp>
    </p:spTree>
    <p:extLst>
      <p:ext uri="{BB962C8B-B14F-4D97-AF65-F5344CB8AC3E}">
        <p14:creationId xmlns:p14="http://schemas.microsoft.com/office/powerpoint/2010/main" val="17809435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81195B-83DD-40CD-B552-C649BE2EA051}" type="slidenum">
              <a:rPr lang="zh-CN" altLang="en-US" smtClean="0"/>
              <a:pPr/>
              <a:t>25</a:t>
            </a:fld>
            <a:endParaRPr lang="zh-CN" altLang="en-US"/>
          </a:p>
        </p:txBody>
      </p:sp>
    </p:spTree>
    <p:extLst>
      <p:ext uri="{BB962C8B-B14F-4D97-AF65-F5344CB8AC3E}">
        <p14:creationId xmlns:p14="http://schemas.microsoft.com/office/powerpoint/2010/main" val="3126552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3</a:t>
            </a:fld>
            <a:endParaRPr lang="zh-CN" altLang="en-US"/>
          </a:p>
        </p:txBody>
      </p:sp>
    </p:spTree>
    <p:extLst>
      <p:ext uri="{BB962C8B-B14F-4D97-AF65-F5344CB8AC3E}">
        <p14:creationId xmlns:p14="http://schemas.microsoft.com/office/powerpoint/2010/main" val="3365201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3716213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C54B1-045F-43B3-BA26-8CCA5E81C2F6}" type="slidenum">
              <a:rPr lang="zh-CN" altLang="en-US" smtClean="0"/>
              <a:t>5</a:t>
            </a:fld>
            <a:endParaRPr lang="zh-CN" altLang="en-US"/>
          </a:p>
        </p:txBody>
      </p:sp>
    </p:spTree>
    <p:extLst>
      <p:ext uri="{BB962C8B-B14F-4D97-AF65-F5344CB8AC3E}">
        <p14:creationId xmlns:p14="http://schemas.microsoft.com/office/powerpoint/2010/main" val="3717952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2969242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pPr/>
              <a:t>7</a:t>
            </a:fld>
            <a:endParaRPr lang="zh-CN" altLang="en-US"/>
          </a:p>
        </p:txBody>
      </p:sp>
    </p:spTree>
    <p:extLst>
      <p:ext uri="{BB962C8B-B14F-4D97-AF65-F5344CB8AC3E}">
        <p14:creationId xmlns:p14="http://schemas.microsoft.com/office/powerpoint/2010/main" val="2739658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8</a:t>
            </a:fld>
            <a:endParaRPr lang="zh-CN" altLang="en-US"/>
          </a:p>
        </p:txBody>
      </p:sp>
    </p:spTree>
    <p:extLst>
      <p:ext uri="{BB962C8B-B14F-4D97-AF65-F5344CB8AC3E}">
        <p14:creationId xmlns:p14="http://schemas.microsoft.com/office/powerpoint/2010/main" val="13359481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81195B-83DD-40CD-B552-C649BE2EA051}" type="slidenum">
              <a:rPr lang="zh-CN" altLang="en-US" smtClean="0"/>
              <a:pPr/>
              <a:t>9</a:t>
            </a:fld>
            <a:endParaRPr lang="zh-CN" altLang="en-US"/>
          </a:p>
        </p:txBody>
      </p:sp>
    </p:spTree>
    <p:extLst>
      <p:ext uri="{BB962C8B-B14F-4D97-AF65-F5344CB8AC3E}">
        <p14:creationId xmlns:p14="http://schemas.microsoft.com/office/powerpoint/2010/main" val="3250494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3E843A5-E55D-4A40-B5C2-476537EC4AD4}" type="datetimeFigureOut">
              <a:rPr lang="zh-CN" altLang="en-US" smtClean="0"/>
              <a:pPr/>
              <a:t>2023/3/23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3311572121"/>
      </p:ext>
    </p:extLst>
  </p:cSld>
  <p:clrMapOvr>
    <a:masterClrMapping/>
  </p:clrMapOvr>
  <p:transition spd="slow" advClick="0" advTm="0">
    <p:random/>
  </p:transition>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E843A5-E55D-4A40-B5C2-476537EC4AD4}" type="datetimeFigureOut">
              <a:rPr lang="zh-CN" altLang="en-US" smtClean="0"/>
              <a:pPr/>
              <a:t>2023/3/23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2293255693"/>
      </p:ext>
    </p:extLst>
  </p:cSld>
  <p:clrMapOvr>
    <a:masterClrMapping/>
  </p:clrMapOvr>
  <p:transition spd="slow"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292"/>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pPr algn="ctr"/>
            <a:r>
              <a:rPr lang="zh-CN" altLang="en-US" sz="1600" b="0" dirty="0">
                <a:solidFill>
                  <a:schemeClr val="bg1">
                    <a:lumMod val="65000"/>
                  </a:schemeClr>
                </a:solidFill>
                <a:latin typeface="微软雅黑" panose="020B0503020204020204" pitchFamily="34" charset="-122"/>
                <a:ea typeface="微软雅黑" panose="020B0503020204020204" pitchFamily="34" charset="-122"/>
              </a:rPr>
              <a:t>工作评价</a:t>
            </a:r>
            <a:endParaRPr lang="en-US" altLang="zh-CN" sz="1600" b="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5910502"/>
      </p:ext>
    </p:extLst>
  </p:cSld>
  <p:clrMapOvr>
    <a:masterClrMapping/>
  </p:clrMapOvr>
  <p:transition spd="slow"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292"/>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pPr algn="ctr"/>
            <a:r>
              <a:rPr lang="zh-CN" altLang="en-US" sz="1600" b="0" dirty="0">
                <a:solidFill>
                  <a:schemeClr val="bg1">
                    <a:lumMod val="65000"/>
                  </a:schemeClr>
                </a:solidFill>
                <a:latin typeface="微软雅黑" panose="020B0503020204020204" pitchFamily="34" charset="-122"/>
                <a:ea typeface="微软雅黑" panose="020B0503020204020204" pitchFamily="34" charset="-122"/>
              </a:rPr>
              <a:t>自我评价</a:t>
            </a:r>
            <a:endParaRPr lang="en-US" altLang="zh-CN" sz="1600" b="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6649835"/>
      </p:ext>
    </p:extLst>
  </p:cSld>
  <p:clrMapOvr>
    <a:masterClrMapping/>
  </p:clrMapOvr>
  <p:transition spd="slow"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292"/>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pPr algn="ctr"/>
            <a:r>
              <a:rPr lang="zh-CN" altLang="en-US" sz="1600" b="0" dirty="0">
                <a:solidFill>
                  <a:schemeClr val="bg1">
                    <a:lumMod val="65000"/>
                  </a:schemeClr>
                </a:solidFill>
                <a:latin typeface="微软雅黑" panose="020B0503020204020204" pitchFamily="34" charset="-122"/>
                <a:ea typeface="微软雅黑" panose="020B0503020204020204" pitchFamily="34" charset="-122"/>
              </a:rPr>
              <a:t>工作体会</a:t>
            </a:r>
            <a:endParaRPr lang="en-US" altLang="zh-CN" sz="1600" b="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4001563"/>
      </p:ext>
    </p:extLst>
  </p:cSld>
  <p:clrMapOvr>
    <a:masterClrMapping/>
  </p:clrMapOvr>
  <p:transition spd="slow"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292"/>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763922" y="340296"/>
            <a:ext cx="1574798" cy="315475"/>
          </a:xfrm>
          <a:prstGeom prst="rect">
            <a:avLst/>
          </a:prstGeom>
          <a:noFill/>
        </p:spPr>
        <p:txBody>
          <a:bodyPr wrap="none" lIns="68584" tIns="34292" rIns="68584" bIns="34292" rtlCol="0">
            <a:spAutoFit/>
          </a:bodyPr>
          <a:lstStyle/>
          <a:p>
            <a:pPr algn="ctr"/>
            <a:r>
              <a:rPr lang="zh-CN" altLang="en-US" sz="1600" b="0" dirty="0">
                <a:solidFill>
                  <a:schemeClr val="bg1">
                    <a:lumMod val="65000"/>
                  </a:schemeClr>
                </a:solidFill>
                <a:latin typeface="微软雅黑" panose="020B0503020204020204" pitchFamily="34" charset="-122"/>
                <a:ea typeface="微软雅黑" panose="020B0503020204020204" pitchFamily="34" charset="-122"/>
              </a:rPr>
              <a:t>工作规划和展望</a:t>
            </a:r>
            <a:endParaRPr lang="en-US" altLang="zh-CN" sz="1600" b="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48477572"/>
      </p:ext>
    </p:extLst>
  </p:cSld>
  <p:clrMapOvr>
    <a:masterClrMapping/>
  </p:clrMapOvr>
  <p:transition spd="slow" advClick="0" advTm="0">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03E843A5-E55D-4A40-B5C2-476537EC4AD4}" type="datetimeFigureOut">
              <a:rPr lang="zh-CN" altLang="en-US" smtClean="0"/>
              <a:pPr/>
              <a:t>2023/3/23</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1393764826"/>
      </p:ext>
    </p:extLst>
  </p:cSld>
  <p:clrMap bg1="lt1" tx1="dk1" bg2="lt2" tx2="dk2" accent1="accent1" accent2="accent2" accent3="accent3" accent4="accent4" accent5="accent5" accent6="accent6" hlink="hlink" folHlink="folHlink"/>
  <p:sldLayoutIdLst>
    <p:sldLayoutId id="2147483663" r:id="rId1"/>
    <p:sldLayoutId id="2147483668" r:id="rId2"/>
    <p:sldLayoutId id="2147483679" r:id="rId3"/>
    <p:sldLayoutId id="2147483680" r:id="rId4"/>
    <p:sldLayoutId id="2147483681" r:id="rId5"/>
    <p:sldLayoutId id="2147483682" r:id="rId6"/>
  </p:sldLayoutIdLst>
  <p:transition spd="slow" advClick="0" advTm="0">
    <p:random/>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1181A4E-53A9-40DB-BD82-269A4D7BE0BE}"/>
              </a:ext>
            </a:extLst>
          </p:cNvPr>
          <p:cNvSpPr/>
          <p:nvPr/>
        </p:nvSpPr>
        <p:spPr>
          <a:xfrm>
            <a:off x="457200" y="397564"/>
            <a:ext cx="8249477" cy="4353339"/>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47C8A8E8-963C-4249-A3F0-22A246D33B1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7140" y="2614531"/>
            <a:ext cx="8239538" cy="2137970"/>
          </a:xfrm>
          <a:prstGeom prst="rect">
            <a:avLst/>
          </a:prstGeom>
        </p:spPr>
      </p:pic>
      <p:sp>
        <p:nvSpPr>
          <p:cNvPr id="14" name="Rectangle 20">
            <a:extLst>
              <a:ext uri="{FF2B5EF4-FFF2-40B4-BE49-F238E27FC236}">
                <a16:creationId xmlns:a16="http://schemas.microsoft.com/office/drawing/2014/main" id="{5AF8629A-A2E6-4243-BDE9-198572933860}"/>
              </a:ext>
            </a:extLst>
          </p:cNvPr>
          <p:cNvSpPr>
            <a:spLocks noChangeArrowheads="1"/>
          </p:cNvSpPr>
          <p:nvPr/>
        </p:nvSpPr>
        <p:spPr bwMode="auto">
          <a:xfrm>
            <a:off x="3545387" y="2665986"/>
            <a:ext cx="2952734" cy="153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zh-CN" altLang="en-US" sz="1000" dirty="0">
                <a:solidFill>
                  <a:srgbClr val="53585E"/>
                </a:solidFill>
                <a:latin typeface="微软雅黑" pitchFamily="34" charset="-122"/>
                <a:ea typeface="微软雅黑" pitchFamily="34" charset="-122"/>
                <a:cs typeface="Arial" pitchFamily="34" charset="0"/>
              </a:rPr>
              <a:t>汇报人</a:t>
            </a:r>
            <a:r>
              <a:rPr lang="en-US" altLang="zh-CN" sz="1000" dirty="0">
                <a:solidFill>
                  <a:srgbClr val="53585E"/>
                </a:solidFill>
                <a:latin typeface="微软雅黑" pitchFamily="34" charset="-122"/>
                <a:ea typeface="微软雅黑" pitchFamily="34" charset="-122"/>
                <a:cs typeface="Arial" pitchFamily="34" charset="0"/>
              </a:rPr>
              <a:t>:</a:t>
            </a:r>
            <a:r>
              <a:rPr lang="zh-CN" altLang="en-US" sz="1000" dirty="0">
                <a:solidFill>
                  <a:srgbClr val="53585E"/>
                </a:solidFill>
                <a:latin typeface="微软雅黑" pitchFamily="34" charset="-122"/>
                <a:ea typeface="微软雅黑" pitchFamily="34" charset="-122"/>
                <a:cs typeface="Arial" pitchFamily="34" charset="0"/>
              </a:rPr>
              <a:t>张三     时间</a:t>
            </a:r>
            <a:r>
              <a:rPr lang="en-US" altLang="zh-CN" sz="1000" dirty="0">
                <a:solidFill>
                  <a:srgbClr val="53585E"/>
                </a:solidFill>
                <a:latin typeface="微软雅黑" pitchFamily="34" charset="-122"/>
                <a:ea typeface="微软雅黑" pitchFamily="34" charset="-122"/>
                <a:cs typeface="Arial" pitchFamily="34" charset="0"/>
              </a:rPr>
              <a:t>:20XXx</a:t>
            </a:r>
            <a:r>
              <a:rPr lang="zh-CN" altLang="en-US" sz="1000" dirty="0">
                <a:solidFill>
                  <a:srgbClr val="53585E"/>
                </a:solidFill>
                <a:latin typeface="微软雅黑" pitchFamily="34" charset="-122"/>
                <a:ea typeface="微软雅黑" pitchFamily="34" charset="-122"/>
                <a:cs typeface="Arial" pitchFamily="34" charset="0"/>
              </a:rPr>
              <a:t>月</a:t>
            </a:r>
            <a:r>
              <a:rPr lang="en-US" altLang="zh-CN" sz="1000" dirty="0">
                <a:solidFill>
                  <a:srgbClr val="53585E"/>
                </a:solidFill>
                <a:latin typeface="微软雅黑" pitchFamily="34" charset="-122"/>
                <a:ea typeface="微软雅黑" pitchFamily="34" charset="-122"/>
                <a:cs typeface="Arial" pitchFamily="34" charset="0"/>
              </a:rPr>
              <a:t>x</a:t>
            </a:r>
            <a:r>
              <a:rPr lang="zh-CN" altLang="en-US" sz="1000" dirty="0">
                <a:solidFill>
                  <a:srgbClr val="53585E"/>
                </a:solidFill>
                <a:latin typeface="微软雅黑" pitchFamily="34" charset="-122"/>
                <a:ea typeface="微软雅黑" pitchFamily="34" charset="-122"/>
                <a:cs typeface="Arial" pitchFamily="34" charset="0"/>
              </a:rPr>
              <a:t>日</a:t>
            </a:r>
          </a:p>
        </p:txBody>
      </p:sp>
      <p:sp>
        <p:nvSpPr>
          <p:cNvPr id="11" name="Rectangle 18">
            <a:extLst>
              <a:ext uri="{FF2B5EF4-FFF2-40B4-BE49-F238E27FC236}">
                <a16:creationId xmlns:a16="http://schemas.microsoft.com/office/drawing/2014/main" id="{4C75EA78-9060-438B-B604-F76C617892AC}"/>
              </a:ext>
            </a:extLst>
          </p:cNvPr>
          <p:cNvSpPr>
            <a:spLocks noChangeArrowheads="1"/>
          </p:cNvSpPr>
          <p:nvPr/>
        </p:nvSpPr>
        <p:spPr bwMode="auto">
          <a:xfrm>
            <a:off x="1977446" y="1663876"/>
            <a:ext cx="502541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fontAlgn="base">
              <a:spcBef>
                <a:spcPct val="0"/>
              </a:spcBef>
              <a:spcAft>
                <a:spcPct val="0"/>
              </a:spcAft>
            </a:pPr>
            <a:r>
              <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cs typeface="宋体" pitchFamily="2" charset="-122"/>
              </a:rPr>
              <a:t>简约水彩艺术</a:t>
            </a: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cs typeface="宋体" pitchFamily="2" charset="-122"/>
              </a:rPr>
              <a:t>PPT</a:t>
            </a:r>
            <a:r>
              <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cs typeface="宋体" pitchFamily="2" charset="-122"/>
              </a:rPr>
              <a:t>模板</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cs typeface="宋体" pitchFamily="2" charset="-122"/>
            </a:endParaRPr>
          </a:p>
        </p:txBody>
      </p:sp>
      <p:sp>
        <p:nvSpPr>
          <p:cNvPr id="18" name="Rectangle 20">
            <a:extLst>
              <a:ext uri="{FF2B5EF4-FFF2-40B4-BE49-F238E27FC236}">
                <a16:creationId xmlns:a16="http://schemas.microsoft.com/office/drawing/2014/main" id="{45C0627A-0E9D-481E-B3C1-04A378FB4CC6}"/>
              </a:ext>
            </a:extLst>
          </p:cNvPr>
          <p:cNvSpPr>
            <a:spLocks noChangeArrowheads="1"/>
          </p:cNvSpPr>
          <p:nvPr/>
        </p:nvSpPr>
        <p:spPr bwMode="auto">
          <a:xfrm>
            <a:off x="2266121" y="2290966"/>
            <a:ext cx="4445693" cy="246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a:t>
            </a:r>
            <a:endParaRPr lang="zh-CN" altLang="en-US" sz="800" dirty="0">
              <a:solidFill>
                <a:srgbClr val="53585E"/>
              </a:solidFill>
              <a:latin typeface="Arial" pitchFamily="34" charset="0"/>
              <a:cs typeface="Arial" pitchFamily="34" charset="0"/>
            </a:endParaRPr>
          </a:p>
        </p:txBody>
      </p:sp>
      <p:sp>
        <p:nvSpPr>
          <p:cNvPr id="19" name="Rectangle 18">
            <a:extLst>
              <a:ext uri="{FF2B5EF4-FFF2-40B4-BE49-F238E27FC236}">
                <a16:creationId xmlns:a16="http://schemas.microsoft.com/office/drawing/2014/main" id="{EEA7D661-E201-4A39-9628-56FC886CACB8}"/>
              </a:ext>
            </a:extLst>
          </p:cNvPr>
          <p:cNvSpPr>
            <a:spLocks noChangeArrowheads="1"/>
          </p:cNvSpPr>
          <p:nvPr/>
        </p:nvSpPr>
        <p:spPr bwMode="auto">
          <a:xfrm>
            <a:off x="3906064" y="734908"/>
            <a:ext cx="122309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6000" dirty="0">
                <a:solidFill>
                  <a:schemeClr val="accent1"/>
                </a:solidFill>
                <a:latin typeface="Agency FB" panose="020B0503020202020204" pitchFamily="34" charset="0"/>
                <a:ea typeface="微软雅黑" pitchFamily="34" charset="-122"/>
                <a:cs typeface="宋体" pitchFamily="2" charset="-122"/>
              </a:rPr>
              <a:t>20XX</a:t>
            </a:r>
          </a:p>
        </p:txBody>
      </p:sp>
    </p:spTree>
    <p:extLst>
      <p:ext uri="{BB962C8B-B14F-4D97-AF65-F5344CB8AC3E}">
        <p14:creationId xmlns:p14="http://schemas.microsoft.com/office/powerpoint/2010/main" val="27100186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6667"/>
                                      </p:iterate>
                                      <p:childTnLst>
                                        <p:set>
                                          <p:cBhvr>
                                            <p:cTn id="15" dur="1" fill="hold">
                                              <p:stCondLst>
                                                <p:cond delay="0"/>
                                              </p:stCondLst>
                                            </p:cTn>
                                            <p:tgtEl>
                                              <p:spTgt spid="19"/>
                                            </p:tgtEl>
                                            <p:attrNameLst>
                                              <p:attrName>style.visibility</p:attrName>
                                            </p:attrNameLst>
                                          </p:cBhvr>
                                          <p:to>
                                            <p:strVal val="visible"/>
                                          </p:to>
                                        </p:set>
                                        <p:anim by="(-#ppt_w*2)" calcmode="lin" valueType="num">
                                          <p:cBhvr rctx="PPT">
                                            <p:cTn id="16" dur="375" autoRev="1" fill="hold">
                                              <p:stCondLst>
                                                <p:cond delay="0"/>
                                              </p:stCondLst>
                                            </p:cTn>
                                            <p:tgtEl>
                                              <p:spTgt spid="19"/>
                                            </p:tgtEl>
                                            <p:attrNameLst>
                                              <p:attrName>ppt_w</p:attrName>
                                            </p:attrNameLst>
                                          </p:cBhvr>
                                        </p:anim>
                                        <p:anim by="(#ppt_w*0.50)" calcmode="lin" valueType="num">
                                          <p:cBhvr>
                                            <p:cTn id="17" dur="375" decel="50000" autoRev="1" fill="hold">
                                              <p:stCondLst>
                                                <p:cond delay="0"/>
                                              </p:stCondLst>
                                            </p:cTn>
                                            <p:tgtEl>
                                              <p:spTgt spid="19"/>
                                            </p:tgtEl>
                                            <p:attrNameLst>
                                              <p:attrName>ppt_x</p:attrName>
                                            </p:attrNameLst>
                                          </p:cBhvr>
                                        </p:anim>
                                        <p:anim from="(-#ppt_h/2)" to="(#ppt_y)" calcmode="lin" valueType="num">
                                          <p:cBhvr>
                                            <p:cTn id="18" dur="750" fill="hold">
                                              <p:stCondLst>
                                                <p:cond delay="0"/>
                                              </p:stCondLst>
                                            </p:cTn>
                                            <p:tgtEl>
                                              <p:spTgt spid="19"/>
                                            </p:tgtEl>
                                            <p:attrNameLst>
                                              <p:attrName>ppt_y</p:attrName>
                                            </p:attrNameLst>
                                          </p:cBhvr>
                                        </p:anim>
                                        <p:animRot by="21600000">
                                          <p:cBhvr>
                                            <p:cTn id="19" dur="750" fill="hold">
                                              <p:stCondLst>
                                                <p:cond delay="0"/>
                                              </p:stCondLst>
                                            </p:cTn>
                                            <p:tgtEl>
                                              <p:spTgt spid="19"/>
                                            </p:tgtEl>
                                            <p:attrNameLst>
                                              <p:attrName>r</p:attrName>
                                            </p:attrNameLst>
                                          </p:cBhvr>
                                        </p:animRot>
                                      </p:childTnLst>
                                    </p:cTn>
                                  </p:par>
                                </p:childTnLst>
                              </p:cTn>
                            </p:par>
                            <p:par>
                              <p:cTn id="20" fill="hold">
                                <p:stCondLst>
                                  <p:cond delay="1900"/>
                                </p:stCondLst>
                                <p:childTnLst>
                                  <p:par>
                                    <p:cTn id="21" presetID="56" presetClass="entr" presetSubtype="0" fill="hold" grpId="0" nodeType="afterEffect">
                                      <p:stCondLst>
                                        <p:cond delay="0"/>
                                      </p:stCondLst>
                                      <p:iterate type="lt">
                                        <p:tmPct val="6667"/>
                                      </p:iterate>
                                      <p:childTnLst>
                                        <p:set>
                                          <p:cBhvr>
                                            <p:cTn id="22" dur="1" fill="hold">
                                              <p:stCondLst>
                                                <p:cond delay="0"/>
                                              </p:stCondLst>
                                            </p:cTn>
                                            <p:tgtEl>
                                              <p:spTgt spid="11"/>
                                            </p:tgtEl>
                                            <p:attrNameLst>
                                              <p:attrName>style.visibility</p:attrName>
                                            </p:attrNameLst>
                                          </p:cBhvr>
                                          <p:to>
                                            <p:strVal val="visible"/>
                                          </p:to>
                                        </p:set>
                                        <p:anim by="(-#ppt_w*2)" calcmode="lin" valueType="num">
                                          <p:cBhvr rctx="PPT">
                                            <p:cTn id="23" dur="375" autoRev="1" fill="hold">
                                              <p:stCondLst>
                                                <p:cond delay="0"/>
                                              </p:stCondLst>
                                            </p:cTn>
                                            <p:tgtEl>
                                              <p:spTgt spid="11"/>
                                            </p:tgtEl>
                                            <p:attrNameLst>
                                              <p:attrName>ppt_w</p:attrName>
                                            </p:attrNameLst>
                                          </p:cBhvr>
                                        </p:anim>
                                        <p:anim by="(#ppt_w*0.50)" calcmode="lin" valueType="num">
                                          <p:cBhvr>
                                            <p:cTn id="24" dur="375" decel="50000" autoRev="1" fill="hold">
                                              <p:stCondLst>
                                                <p:cond delay="0"/>
                                              </p:stCondLst>
                                            </p:cTn>
                                            <p:tgtEl>
                                              <p:spTgt spid="11"/>
                                            </p:tgtEl>
                                            <p:attrNameLst>
                                              <p:attrName>ppt_x</p:attrName>
                                            </p:attrNameLst>
                                          </p:cBhvr>
                                        </p:anim>
                                        <p:anim from="(-#ppt_h/2)" to="(#ppt_y)" calcmode="lin" valueType="num">
                                          <p:cBhvr>
                                            <p:cTn id="25" dur="750" fill="hold">
                                              <p:stCondLst>
                                                <p:cond delay="0"/>
                                              </p:stCondLst>
                                            </p:cTn>
                                            <p:tgtEl>
                                              <p:spTgt spid="11"/>
                                            </p:tgtEl>
                                            <p:attrNameLst>
                                              <p:attrName>ppt_y</p:attrName>
                                            </p:attrNameLst>
                                          </p:cBhvr>
                                        </p:anim>
                                        <p:animRot by="21600000">
                                          <p:cBhvr>
                                            <p:cTn id="26" dur="750" fill="hold">
                                              <p:stCondLst>
                                                <p:cond delay="0"/>
                                              </p:stCondLst>
                                            </p:cTn>
                                            <p:tgtEl>
                                              <p:spTgt spid="11"/>
                                            </p:tgtEl>
                                            <p:attrNameLst>
                                              <p:attrName>r</p:attrName>
                                            </p:attrNameLst>
                                          </p:cBhvr>
                                        </p:animRot>
                                      </p:childTnLst>
                                    </p:cTn>
                                  </p:par>
                                </p:childTnLst>
                              </p:cTn>
                            </p:par>
                            <p:par>
                              <p:cTn id="27" fill="hold">
                                <p:stCondLst>
                                  <p:cond delay="3150"/>
                                </p:stCondLst>
                                <p:childTnLst>
                                  <p:par>
                                    <p:cTn id="28" presetID="42"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750"/>
                                            <p:tgtEl>
                                              <p:spTgt spid="18"/>
                                            </p:tgtEl>
                                          </p:cBhvr>
                                        </p:animEffect>
                                        <p:anim calcmode="lin" valueType="num">
                                          <p:cBhvr>
                                            <p:cTn id="31" dur="750" fill="hold"/>
                                            <p:tgtEl>
                                              <p:spTgt spid="18"/>
                                            </p:tgtEl>
                                            <p:attrNameLst>
                                              <p:attrName>ppt_x</p:attrName>
                                            </p:attrNameLst>
                                          </p:cBhvr>
                                          <p:tavLst>
                                            <p:tav tm="0">
                                              <p:val>
                                                <p:strVal val="#ppt_x"/>
                                              </p:val>
                                            </p:tav>
                                            <p:tav tm="100000">
                                              <p:val>
                                                <p:strVal val="#ppt_x"/>
                                              </p:val>
                                            </p:tav>
                                          </p:tavLst>
                                        </p:anim>
                                        <p:anim calcmode="lin" valueType="num">
                                          <p:cBhvr>
                                            <p:cTn id="32" dur="750" fill="hold"/>
                                            <p:tgtEl>
                                              <p:spTgt spid="18"/>
                                            </p:tgtEl>
                                            <p:attrNameLst>
                                              <p:attrName>ppt_y</p:attrName>
                                            </p:attrNameLst>
                                          </p:cBhvr>
                                          <p:tavLst>
                                            <p:tav tm="0">
                                              <p:val>
                                                <p:strVal val="#ppt_y+.1"/>
                                              </p:val>
                                            </p:tav>
                                            <p:tav tm="100000">
                                              <p:val>
                                                <p:strVal val="#ppt_y"/>
                                              </p:val>
                                            </p:tav>
                                          </p:tavLst>
                                        </p:anim>
                                      </p:childTnLst>
                                    </p:cTn>
                                  </p:par>
                                </p:childTnLst>
                              </p:cTn>
                            </p:par>
                            <p:par>
                              <p:cTn id="33" fill="hold">
                                <p:stCondLst>
                                  <p:cond delay="3900"/>
                                </p:stCondLst>
                                <p:childTnLst>
                                  <p:par>
                                    <p:cTn id="34" presetID="2" presetClass="entr" presetSubtype="4" fill="hold" grpId="0" nodeType="afterEffect" p14:presetBounceEnd="60000">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14:bounceEnd="60000">
                                          <p:cBhvr additive="base">
                                            <p:cTn id="36" dur="500" fill="hold"/>
                                            <p:tgtEl>
                                              <p:spTgt spid="14"/>
                                            </p:tgtEl>
                                            <p:attrNameLst>
                                              <p:attrName>ppt_x</p:attrName>
                                            </p:attrNameLst>
                                          </p:cBhvr>
                                          <p:tavLst>
                                            <p:tav tm="0">
                                              <p:val>
                                                <p:strVal val="#ppt_x"/>
                                              </p:val>
                                            </p:tav>
                                            <p:tav tm="100000">
                                              <p:val>
                                                <p:strVal val="#ppt_x"/>
                                              </p:val>
                                            </p:tav>
                                          </p:tavLst>
                                        </p:anim>
                                        <p:anim calcmode="lin" valueType="num" p14:bounceEnd="60000">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P spid="11"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6667"/>
                                      </p:iterate>
                                      <p:childTnLst>
                                        <p:set>
                                          <p:cBhvr>
                                            <p:cTn id="15" dur="1" fill="hold">
                                              <p:stCondLst>
                                                <p:cond delay="0"/>
                                              </p:stCondLst>
                                            </p:cTn>
                                            <p:tgtEl>
                                              <p:spTgt spid="19"/>
                                            </p:tgtEl>
                                            <p:attrNameLst>
                                              <p:attrName>style.visibility</p:attrName>
                                            </p:attrNameLst>
                                          </p:cBhvr>
                                          <p:to>
                                            <p:strVal val="visible"/>
                                          </p:to>
                                        </p:set>
                                        <p:anim by="(-#ppt_w*2)" calcmode="lin" valueType="num">
                                          <p:cBhvr rctx="PPT">
                                            <p:cTn id="16" dur="375" autoRev="1" fill="hold">
                                              <p:stCondLst>
                                                <p:cond delay="0"/>
                                              </p:stCondLst>
                                            </p:cTn>
                                            <p:tgtEl>
                                              <p:spTgt spid="19"/>
                                            </p:tgtEl>
                                            <p:attrNameLst>
                                              <p:attrName>ppt_w</p:attrName>
                                            </p:attrNameLst>
                                          </p:cBhvr>
                                        </p:anim>
                                        <p:anim by="(#ppt_w*0.50)" calcmode="lin" valueType="num">
                                          <p:cBhvr>
                                            <p:cTn id="17" dur="375" decel="50000" autoRev="1" fill="hold">
                                              <p:stCondLst>
                                                <p:cond delay="0"/>
                                              </p:stCondLst>
                                            </p:cTn>
                                            <p:tgtEl>
                                              <p:spTgt spid="19"/>
                                            </p:tgtEl>
                                            <p:attrNameLst>
                                              <p:attrName>ppt_x</p:attrName>
                                            </p:attrNameLst>
                                          </p:cBhvr>
                                        </p:anim>
                                        <p:anim from="(-#ppt_h/2)" to="(#ppt_y)" calcmode="lin" valueType="num">
                                          <p:cBhvr>
                                            <p:cTn id="18" dur="750" fill="hold">
                                              <p:stCondLst>
                                                <p:cond delay="0"/>
                                              </p:stCondLst>
                                            </p:cTn>
                                            <p:tgtEl>
                                              <p:spTgt spid="19"/>
                                            </p:tgtEl>
                                            <p:attrNameLst>
                                              <p:attrName>ppt_y</p:attrName>
                                            </p:attrNameLst>
                                          </p:cBhvr>
                                        </p:anim>
                                        <p:animRot by="21600000">
                                          <p:cBhvr>
                                            <p:cTn id="19" dur="750" fill="hold">
                                              <p:stCondLst>
                                                <p:cond delay="0"/>
                                              </p:stCondLst>
                                            </p:cTn>
                                            <p:tgtEl>
                                              <p:spTgt spid="19"/>
                                            </p:tgtEl>
                                            <p:attrNameLst>
                                              <p:attrName>r</p:attrName>
                                            </p:attrNameLst>
                                          </p:cBhvr>
                                        </p:animRot>
                                      </p:childTnLst>
                                    </p:cTn>
                                  </p:par>
                                </p:childTnLst>
                              </p:cTn>
                            </p:par>
                            <p:par>
                              <p:cTn id="20" fill="hold">
                                <p:stCondLst>
                                  <p:cond delay="1900"/>
                                </p:stCondLst>
                                <p:childTnLst>
                                  <p:par>
                                    <p:cTn id="21" presetID="56" presetClass="entr" presetSubtype="0" fill="hold" grpId="0" nodeType="afterEffect">
                                      <p:stCondLst>
                                        <p:cond delay="0"/>
                                      </p:stCondLst>
                                      <p:iterate type="lt">
                                        <p:tmPct val="6667"/>
                                      </p:iterate>
                                      <p:childTnLst>
                                        <p:set>
                                          <p:cBhvr>
                                            <p:cTn id="22" dur="1" fill="hold">
                                              <p:stCondLst>
                                                <p:cond delay="0"/>
                                              </p:stCondLst>
                                            </p:cTn>
                                            <p:tgtEl>
                                              <p:spTgt spid="11"/>
                                            </p:tgtEl>
                                            <p:attrNameLst>
                                              <p:attrName>style.visibility</p:attrName>
                                            </p:attrNameLst>
                                          </p:cBhvr>
                                          <p:to>
                                            <p:strVal val="visible"/>
                                          </p:to>
                                        </p:set>
                                        <p:anim by="(-#ppt_w*2)" calcmode="lin" valueType="num">
                                          <p:cBhvr rctx="PPT">
                                            <p:cTn id="23" dur="375" autoRev="1" fill="hold">
                                              <p:stCondLst>
                                                <p:cond delay="0"/>
                                              </p:stCondLst>
                                            </p:cTn>
                                            <p:tgtEl>
                                              <p:spTgt spid="11"/>
                                            </p:tgtEl>
                                            <p:attrNameLst>
                                              <p:attrName>ppt_w</p:attrName>
                                            </p:attrNameLst>
                                          </p:cBhvr>
                                        </p:anim>
                                        <p:anim by="(#ppt_w*0.50)" calcmode="lin" valueType="num">
                                          <p:cBhvr>
                                            <p:cTn id="24" dur="375" decel="50000" autoRev="1" fill="hold">
                                              <p:stCondLst>
                                                <p:cond delay="0"/>
                                              </p:stCondLst>
                                            </p:cTn>
                                            <p:tgtEl>
                                              <p:spTgt spid="11"/>
                                            </p:tgtEl>
                                            <p:attrNameLst>
                                              <p:attrName>ppt_x</p:attrName>
                                            </p:attrNameLst>
                                          </p:cBhvr>
                                        </p:anim>
                                        <p:anim from="(-#ppt_h/2)" to="(#ppt_y)" calcmode="lin" valueType="num">
                                          <p:cBhvr>
                                            <p:cTn id="25" dur="750" fill="hold">
                                              <p:stCondLst>
                                                <p:cond delay="0"/>
                                              </p:stCondLst>
                                            </p:cTn>
                                            <p:tgtEl>
                                              <p:spTgt spid="11"/>
                                            </p:tgtEl>
                                            <p:attrNameLst>
                                              <p:attrName>ppt_y</p:attrName>
                                            </p:attrNameLst>
                                          </p:cBhvr>
                                        </p:anim>
                                        <p:animRot by="21600000">
                                          <p:cBhvr>
                                            <p:cTn id="26" dur="750" fill="hold">
                                              <p:stCondLst>
                                                <p:cond delay="0"/>
                                              </p:stCondLst>
                                            </p:cTn>
                                            <p:tgtEl>
                                              <p:spTgt spid="11"/>
                                            </p:tgtEl>
                                            <p:attrNameLst>
                                              <p:attrName>r</p:attrName>
                                            </p:attrNameLst>
                                          </p:cBhvr>
                                        </p:animRot>
                                      </p:childTnLst>
                                    </p:cTn>
                                  </p:par>
                                </p:childTnLst>
                              </p:cTn>
                            </p:par>
                            <p:par>
                              <p:cTn id="27" fill="hold">
                                <p:stCondLst>
                                  <p:cond delay="3150"/>
                                </p:stCondLst>
                                <p:childTnLst>
                                  <p:par>
                                    <p:cTn id="28" presetID="42"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750"/>
                                            <p:tgtEl>
                                              <p:spTgt spid="18"/>
                                            </p:tgtEl>
                                          </p:cBhvr>
                                        </p:animEffect>
                                        <p:anim calcmode="lin" valueType="num">
                                          <p:cBhvr>
                                            <p:cTn id="31" dur="750" fill="hold"/>
                                            <p:tgtEl>
                                              <p:spTgt spid="18"/>
                                            </p:tgtEl>
                                            <p:attrNameLst>
                                              <p:attrName>ppt_x</p:attrName>
                                            </p:attrNameLst>
                                          </p:cBhvr>
                                          <p:tavLst>
                                            <p:tav tm="0">
                                              <p:val>
                                                <p:strVal val="#ppt_x"/>
                                              </p:val>
                                            </p:tav>
                                            <p:tav tm="100000">
                                              <p:val>
                                                <p:strVal val="#ppt_x"/>
                                              </p:val>
                                            </p:tav>
                                          </p:tavLst>
                                        </p:anim>
                                        <p:anim calcmode="lin" valueType="num">
                                          <p:cBhvr>
                                            <p:cTn id="32" dur="750" fill="hold"/>
                                            <p:tgtEl>
                                              <p:spTgt spid="18"/>
                                            </p:tgtEl>
                                            <p:attrNameLst>
                                              <p:attrName>ppt_y</p:attrName>
                                            </p:attrNameLst>
                                          </p:cBhvr>
                                          <p:tavLst>
                                            <p:tav tm="0">
                                              <p:val>
                                                <p:strVal val="#ppt_y+.1"/>
                                              </p:val>
                                            </p:tav>
                                            <p:tav tm="100000">
                                              <p:val>
                                                <p:strVal val="#ppt_y"/>
                                              </p:val>
                                            </p:tav>
                                          </p:tavLst>
                                        </p:anim>
                                      </p:childTnLst>
                                    </p:cTn>
                                  </p:par>
                                </p:childTnLst>
                              </p:cTn>
                            </p:par>
                            <p:par>
                              <p:cTn id="33" fill="hold">
                                <p:stCondLst>
                                  <p:cond delay="3900"/>
                                </p:stCondLst>
                                <p:childTnLst>
                                  <p:par>
                                    <p:cTn id="34" presetID="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P spid="11" grpId="0"/>
          <p:bldP spid="18" grpId="0"/>
          <p:bldP spid="1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258"/>
          <p:cNvSpPr>
            <a:spLocks noChangeArrowheads="1"/>
          </p:cNvSpPr>
          <p:nvPr/>
        </p:nvSpPr>
        <p:spPr bwMode="auto">
          <a:xfrm>
            <a:off x="1122815" y="2002774"/>
            <a:ext cx="3227785" cy="609398"/>
          </a:xfrm>
          <a:prstGeom prst="rect">
            <a:avLst/>
          </a:prstGeom>
          <a:noFill/>
          <a:ln w="12700">
            <a:noFill/>
            <a:miter lim="400000"/>
            <a:headEnd/>
            <a:tailEnd/>
          </a:ln>
        </p:spPr>
        <p:txBody>
          <a:bodyPr lIns="0" tIns="0" rIns="0" bIns="0">
            <a:spAutoFit/>
          </a:bodyPr>
          <a:lstStyle/>
          <a:p>
            <a:pPr algn="ctr">
              <a:lnSpc>
                <a:spcPct val="130000"/>
              </a:lnSpc>
            </a:pPr>
            <a:r>
              <a:rPr lang="zh-CN" altLang="en-US" sz="1200" dirty="0">
                <a:solidFill>
                  <a:schemeClr val="accent1"/>
                </a:solidFill>
                <a:latin typeface="Arial" pitchFamily="34" charset="0"/>
                <a:ea typeface="微软雅黑" pitchFamily="34" charset="-122"/>
                <a:sym typeface="Arial" pitchFamily="34" charset="0"/>
              </a:rPr>
              <a:t>单击添加文字内容</a:t>
            </a:r>
            <a:endParaRPr lang="en-US" altLang="zh-CN" sz="1200" dirty="0">
              <a:solidFill>
                <a:schemeClr val="accent1"/>
              </a:solidFill>
              <a:latin typeface="Arial" pitchFamily="34" charset="0"/>
              <a:ea typeface="微软雅黑" pitchFamily="34" charset="-122"/>
              <a:sym typeface="Arial" pitchFamily="34" charset="0"/>
            </a:endParaRPr>
          </a:p>
          <a:p>
            <a:pPr algn="ctr">
              <a:lnSpc>
                <a:spcPct val="150000"/>
              </a:lnSpc>
            </a:pPr>
            <a:r>
              <a:rPr lang="zh-CN" altLang="en-US" sz="800" dirty="0">
                <a:solidFill>
                  <a:schemeClr val="bg1">
                    <a:lumMod val="65000"/>
                  </a:schemeClr>
                </a:solidFill>
                <a:latin typeface="Arial" pitchFamily="34" charset="0"/>
                <a:ea typeface="微软雅黑" pitchFamily="34" charset="-122"/>
                <a:sym typeface="Arial" pitchFamily="34" charset="0"/>
              </a:rPr>
              <a:t>添加文字描述内容添加文字描述内容添加文字描述内容添加文字描述内容添加文字描述内容添加文字描述内容</a:t>
            </a:r>
          </a:p>
        </p:txBody>
      </p:sp>
      <p:sp>
        <p:nvSpPr>
          <p:cNvPr id="3" name="Shape 1262"/>
          <p:cNvSpPr>
            <a:spLocks noChangeArrowheads="1"/>
          </p:cNvSpPr>
          <p:nvPr/>
        </p:nvSpPr>
        <p:spPr bwMode="auto">
          <a:xfrm>
            <a:off x="5433567" y="1981081"/>
            <a:ext cx="3227785" cy="609398"/>
          </a:xfrm>
          <a:prstGeom prst="rect">
            <a:avLst/>
          </a:prstGeom>
          <a:noFill/>
          <a:ln w="12700">
            <a:noFill/>
            <a:miter lim="400000"/>
            <a:headEnd/>
            <a:tailEnd/>
          </a:ln>
        </p:spPr>
        <p:txBody>
          <a:bodyPr lIns="0" tIns="0" rIns="0" bIns="0">
            <a:spAutoFit/>
          </a:bodyPr>
          <a:lstStyle/>
          <a:p>
            <a:pPr algn="ctr">
              <a:lnSpc>
                <a:spcPct val="130000"/>
              </a:lnSpc>
            </a:pPr>
            <a:r>
              <a:rPr lang="zh-CN" altLang="en-US" sz="1200" dirty="0">
                <a:solidFill>
                  <a:schemeClr val="accent2"/>
                </a:solidFill>
                <a:latin typeface="Arial" pitchFamily="34" charset="0"/>
                <a:ea typeface="微软雅黑" pitchFamily="34" charset="-122"/>
                <a:sym typeface="Arial" pitchFamily="34" charset="0"/>
              </a:rPr>
              <a:t>单击添加文字内容</a:t>
            </a:r>
            <a:endParaRPr lang="en-US" altLang="zh-CN" sz="1200" dirty="0">
              <a:solidFill>
                <a:schemeClr val="accent2"/>
              </a:solidFill>
              <a:latin typeface="Arial" pitchFamily="34" charset="0"/>
              <a:ea typeface="微软雅黑" pitchFamily="34" charset="-122"/>
              <a:sym typeface="Arial" pitchFamily="34" charset="0"/>
            </a:endParaRPr>
          </a:p>
          <a:p>
            <a:pPr algn="ctr">
              <a:lnSpc>
                <a:spcPct val="150000"/>
              </a:lnSpc>
            </a:pPr>
            <a:r>
              <a:rPr lang="zh-CN" altLang="en-US" sz="800" dirty="0">
                <a:solidFill>
                  <a:schemeClr val="bg1">
                    <a:lumMod val="65000"/>
                  </a:schemeClr>
                </a:solidFill>
                <a:latin typeface="Arial" pitchFamily="34" charset="0"/>
                <a:ea typeface="微软雅黑" pitchFamily="34" charset="-122"/>
                <a:sym typeface="Arial" pitchFamily="34" charset="0"/>
              </a:rPr>
              <a:t>添加文字描述内容添加文字描述内容添加文字描述内容添加文字描述内容添加文字描述内容添加文字描述内容</a:t>
            </a:r>
          </a:p>
        </p:txBody>
      </p:sp>
      <p:grpSp>
        <p:nvGrpSpPr>
          <p:cNvPr id="4" name="组合 156"/>
          <p:cNvGrpSpPr>
            <a:grpSpLocks/>
          </p:cNvGrpSpPr>
          <p:nvPr/>
        </p:nvGrpSpPr>
        <p:grpSpPr bwMode="auto">
          <a:xfrm>
            <a:off x="2445154" y="1255675"/>
            <a:ext cx="654844" cy="616934"/>
            <a:chOff x="1783635" y="4451703"/>
            <a:chExt cx="1539080" cy="1419312"/>
          </a:xfrm>
        </p:grpSpPr>
        <p:sp>
          <p:nvSpPr>
            <p:cNvPr id="5" name="Shape 1259"/>
            <p:cNvSpPr>
              <a:spLocks noChangeArrowheads="1"/>
            </p:cNvSpPr>
            <p:nvPr/>
          </p:nvSpPr>
          <p:spPr bwMode="auto">
            <a:xfrm>
              <a:off x="1783635" y="4451703"/>
              <a:ext cx="1419311" cy="1419312"/>
            </a:xfrm>
            <a:custGeom>
              <a:avLst/>
              <a:gdLst/>
              <a:ahLst/>
              <a:cxnLst>
                <a:cxn ang="0">
                  <a:pos x="16796" y="2882"/>
                </a:cxn>
                <a:cxn ang="0">
                  <a:pos x="16796" y="16796"/>
                </a:cxn>
                <a:cxn ang="0">
                  <a:pos x="2882" y="16796"/>
                </a:cxn>
                <a:cxn ang="0">
                  <a:pos x="2882" y="2882"/>
                </a:cxn>
                <a:cxn ang="0">
                  <a:pos x="16796" y="2882"/>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a:solidFill>
                <a:schemeClr val="accent1"/>
              </a:solidFill>
              <a:miter lim="400000"/>
              <a:headEnd/>
              <a:tailEnd/>
            </a:ln>
          </p:spPr>
          <p:txBody>
            <a:bodyPr lIns="0" tIns="0" rIns="0" bIns="0" anchor="ctr"/>
            <a:lstStyle/>
            <a:p>
              <a:endParaRPr lang="zh-CN" altLang="en-US">
                <a:latin typeface="Arial" pitchFamily="34" charset="0"/>
                <a:ea typeface="微软雅黑" pitchFamily="34" charset="-122"/>
                <a:sym typeface="Arial" pitchFamily="34" charset="0"/>
              </a:endParaRPr>
            </a:p>
          </p:txBody>
        </p:sp>
        <p:sp>
          <p:nvSpPr>
            <p:cNvPr id="6" name="Shape 1259"/>
            <p:cNvSpPr>
              <a:spLocks noChangeArrowheads="1"/>
            </p:cNvSpPr>
            <p:nvPr/>
          </p:nvSpPr>
          <p:spPr bwMode="auto">
            <a:xfrm>
              <a:off x="1857788" y="4525857"/>
              <a:ext cx="1271005" cy="1271005"/>
            </a:xfrm>
            <a:custGeom>
              <a:avLst/>
              <a:gdLst/>
              <a:ahLst/>
              <a:cxnLst>
                <a:cxn ang="0">
                  <a:pos x="16796" y="2882"/>
                </a:cxn>
                <a:cxn ang="0">
                  <a:pos x="16796" y="16796"/>
                </a:cxn>
                <a:cxn ang="0">
                  <a:pos x="2882" y="16796"/>
                </a:cxn>
                <a:cxn ang="0">
                  <a:pos x="2882" y="2882"/>
                </a:cxn>
                <a:cxn ang="0">
                  <a:pos x="16796" y="2882"/>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69850">
              <a:noFill/>
              <a:miter lim="400000"/>
              <a:headEnd/>
              <a:tailEnd/>
            </a:ln>
          </p:spPr>
          <p:txBody>
            <a:bodyPr lIns="0" tIns="0" rIns="0" bIns="0" anchor="ctr"/>
            <a:lstStyle/>
            <a:p>
              <a:endParaRPr lang="zh-CN" altLang="en-US">
                <a:latin typeface="Arial" pitchFamily="34" charset="0"/>
                <a:ea typeface="微软雅黑" pitchFamily="34" charset="-122"/>
                <a:sym typeface="Arial" pitchFamily="34" charset="0"/>
              </a:endParaRPr>
            </a:p>
          </p:txBody>
        </p:sp>
        <p:sp>
          <p:nvSpPr>
            <p:cNvPr id="7" name="Shape 1260"/>
            <p:cNvSpPr>
              <a:spLocks noChangeArrowheads="1"/>
            </p:cNvSpPr>
            <p:nvPr/>
          </p:nvSpPr>
          <p:spPr bwMode="auto">
            <a:xfrm>
              <a:off x="2052711" y="4700194"/>
              <a:ext cx="1270004" cy="1013332"/>
            </a:xfrm>
            <a:prstGeom prst="rect">
              <a:avLst/>
            </a:prstGeom>
            <a:noFill/>
            <a:ln w="12700">
              <a:noFill/>
              <a:miter lim="400000"/>
              <a:headEnd/>
              <a:tailEnd/>
            </a:ln>
          </p:spPr>
          <p:txBody>
            <a:bodyPr lIns="0" tIns="0" rIns="0" bIns="0">
              <a:spAutoFit/>
            </a:bodyPr>
            <a:lstStyle/>
            <a:p>
              <a:pPr>
                <a:lnSpc>
                  <a:spcPct val="110000"/>
                </a:lnSpc>
              </a:pPr>
              <a:r>
                <a:rPr lang="zh-CN" altLang="en-US" sz="2600" b="1" dirty="0">
                  <a:solidFill>
                    <a:schemeClr val="bg1"/>
                  </a:solidFill>
                  <a:latin typeface="DFGothic-EB" pitchFamily="1" charset="-128"/>
                  <a:ea typeface="DFGothic-EB" pitchFamily="1" charset="-128"/>
                  <a:sym typeface="Arial" pitchFamily="34" charset="0"/>
                </a:rPr>
                <a:t>01</a:t>
              </a:r>
            </a:p>
          </p:txBody>
        </p:sp>
      </p:grpSp>
      <p:grpSp>
        <p:nvGrpSpPr>
          <p:cNvPr id="8" name="组合 160"/>
          <p:cNvGrpSpPr>
            <a:grpSpLocks/>
          </p:cNvGrpSpPr>
          <p:nvPr/>
        </p:nvGrpSpPr>
        <p:grpSpPr bwMode="auto">
          <a:xfrm>
            <a:off x="6755906" y="1255675"/>
            <a:ext cx="654844" cy="615743"/>
            <a:chOff x="1783635" y="4451703"/>
            <a:chExt cx="1539080" cy="1419312"/>
          </a:xfrm>
        </p:grpSpPr>
        <p:sp>
          <p:nvSpPr>
            <p:cNvPr id="9" name="Shape 1259"/>
            <p:cNvSpPr>
              <a:spLocks noChangeArrowheads="1"/>
            </p:cNvSpPr>
            <p:nvPr/>
          </p:nvSpPr>
          <p:spPr bwMode="auto">
            <a:xfrm>
              <a:off x="1783635" y="4451703"/>
              <a:ext cx="1419311" cy="1419312"/>
            </a:xfrm>
            <a:custGeom>
              <a:avLst/>
              <a:gdLst/>
              <a:ahLst/>
              <a:cxnLst>
                <a:cxn ang="0">
                  <a:pos x="16796" y="2882"/>
                </a:cxn>
                <a:cxn ang="0">
                  <a:pos x="16796" y="16796"/>
                </a:cxn>
                <a:cxn ang="0">
                  <a:pos x="2882" y="16796"/>
                </a:cxn>
                <a:cxn ang="0">
                  <a:pos x="2882" y="2882"/>
                </a:cxn>
                <a:cxn ang="0">
                  <a:pos x="16796" y="2882"/>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a:solidFill>
                <a:schemeClr val="accent2"/>
              </a:solidFill>
              <a:miter lim="400000"/>
              <a:headEnd/>
              <a:tailEnd/>
            </a:ln>
          </p:spPr>
          <p:txBody>
            <a:bodyPr lIns="0" tIns="0" rIns="0" bIns="0" anchor="ctr"/>
            <a:lstStyle/>
            <a:p>
              <a:endParaRPr lang="zh-CN" altLang="en-US">
                <a:latin typeface="Arial" pitchFamily="34" charset="0"/>
                <a:ea typeface="微软雅黑" pitchFamily="34" charset="-122"/>
                <a:sym typeface="Arial" pitchFamily="34" charset="0"/>
              </a:endParaRPr>
            </a:p>
          </p:txBody>
        </p:sp>
        <p:sp>
          <p:nvSpPr>
            <p:cNvPr id="10" name="Shape 1259"/>
            <p:cNvSpPr>
              <a:spLocks noChangeArrowheads="1"/>
            </p:cNvSpPr>
            <p:nvPr/>
          </p:nvSpPr>
          <p:spPr bwMode="auto">
            <a:xfrm>
              <a:off x="1857788" y="4525857"/>
              <a:ext cx="1271005" cy="1271005"/>
            </a:xfrm>
            <a:custGeom>
              <a:avLst/>
              <a:gdLst/>
              <a:ahLst/>
              <a:cxnLst>
                <a:cxn ang="0">
                  <a:pos x="16796" y="2882"/>
                </a:cxn>
                <a:cxn ang="0">
                  <a:pos x="16796" y="16796"/>
                </a:cxn>
                <a:cxn ang="0">
                  <a:pos x="2882" y="16796"/>
                </a:cxn>
                <a:cxn ang="0">
                  <a:pos x="2882" y="2882"/>
                </a:cxn>
                <a:cxn ang="0">
                  <a:pos x="16796" y="2882"/>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69850">
              <a:noFill/>
              <a:miter lim="400000"/>
              <a:headEnd/>
              <a:tailEnd/>
            </a:ln>
          </p:spPr>
          <p:txBody>
            <a:bodyPr lIns="0" tIns="0" rIns="0" bIns="0" anchor="ctr"/>
            <a:lstStyle/>
            <a:p>
              <a:endParaRPr lang="zh-CN" altLang="en-US">
                <a:latin typeface="Arial" pitchFamily="34" charset="0"/>
                <a:ea typeface="微软雅黑" pitchFamily="34" charset="-122"/>
                <a:sym typeface="Arial" pitchFamily="34" charset="0"/>
              </a:endParaRPr>
            </a:p>
          </p:txBody>
        </p:sp>
        <p:sp>
          <p:nvSpPr>
            <p:cNvPr id="11" name="Shape 1260"/>
            <p:cNvSpPr>
              <a:spLocks noChangeArrowheads="1"/>
            </p:cNvSpPr>
            <p:nvPr/>
          </p:nvSpPr>
          <p:spPr bwMode="auto">
            <a:xfrm>
              <a:off x="2052711" y="4608289"/>
              <a:ext cx="1270004" cy="1014494"/>
            </a:xfrm>
            <a:prstGeom prst="rect">
              <a:avLst/>
            </a:prstGeom>
            <a:noFill/>
            <a:ln w="12700">
              <a:noFill/>
              <a:miter lim="400000"/>
              <a:headEnd/>
              <a:tailEnd/>
            </a:ln>
          </p:spPr>
          <p:txBody>
            <a:bodyPr lIns="0" tIns="0" rIns="0" bIns="0">
              <a:spAutoFit/>
            </a:bodyPr>
            <a:lstStyle/>
            <a:p>
              <a:pPr>
                <a:lnSpc>
                  <a:spcPct val="110000"/>
                </a:lnSpc>
              </a:pPr>
              <a:r>
                <a:rPr lang="zh-CN" altLang="en-US" sz="2600" b="1" dirty="0">
                  <a:solidFill>
                    <a:schemeClr val="bg1"/>
                  </a:solidFill>
                  <a:latin typeface="DFGothic-EB" pitchFamily="1" charset="-128"/>
                  <a:ea typeface="DFGothic-EB" pitchFamily="1" charset="-128"/>
                  <a:sym typeface="Arial" pitchFamily="34" charset="0"/>
                </a:rPr>
                <a:t>0</a:t>
              </a:r>
              <a:r>
                <a:rPr lang="en-US" altLang="en-US" sz="2600" b="1" dirty="0">
                  <a:solidFill>
                    <a:schemeClr val="bg1"/>
                  </a:solidFill>
                  <a:latin typeface="DFGothic-EB" pitchFamily="1" charset="-128"/>
                  <a:ea typeface="DFGothic-EB" pitchFamily="1" charset="-128"/>
                  <a:sym typeface="Arial" pitchFamily="34" charset="0"/>
                </a:rPr>
                <a:t>2</a:t>
              </a:r>
              <a:endParaRPr lang="zh-CN" altLang="en-US" sz="2600" b="1" dirty="0">
                <a:solidFill>
                  <a:schemeClr val="bg1"/>
                </a:solidFill>
                <a:latin typeface="DFGothic-EB" pitchFamily="1" charset="-128"/>
                <a:ea typeface="DFGothic-EB" pitchFamily="1" charset="-128"/>
                <a:sym typeface="Arial" pitchFamily="34" charset="0"/>
              </a:endParaRPr>
            </a:p>
          </p:txBody>
        </p:sp>
      </p:grpSp>
      <p:pic>
        <p:nvPicPr>
          <p:cNvPr id="12"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374637" y="2915873"/>
            <a:ext cx="1348377" cy="899199"/>
          </a:xfrm>
          <a:prstGeom prst="rect">
            <a:avLst/>
          </a:prstGeom>
          <a:noFill/>
          <a:ln w="9525">
            <a:noFill/>
            <a:miter lim="800000"/>
            <a:headEnd/>
            <a:tailEnd/>
          </a:ln>
        </p:spPr>
      </p:pic>
      <p:pic>
        <p:nvPicPr>
          <p:cNvPr id="13" name="Picture 2"/>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7111199" y="2915873"/>
            <a:ext cx="1347114" cy="899199"/>
          </a:xfrm>
          <a:prstGeom prst="rect">
            <a:avLst/>
          </a:prstGeom>
          <a:noFill/>
          <a:ln w="9525">
            <a:noFill/>
            <a:miter lim="800000"/>
            <a:headEnd/>
            <a:tailEnd/>
          </a:ln>
        </p:spPr>
      </p:pic>
      <p:pic>
        <p:nvPicPr>
          <p:cNvPr id="14" name="Picture 2"/>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2795364" y="2934112"/>
            <a:ext cx="1357281" cy="862721"/>
          </a:xfrm>
          <a:prstGeom prst="rect">
            <a:avLst/>
          </a:prstGeom>
          <a:noFill/>
          <a:ln w="9525">
            <a:noFill/>
            <a:miter lim="800000"/>
            <a:headEnd/>
            <a:tailEnd/>
          </a:ln>
        </p:spPr>
      </p:pic>
      <p:pic>
        <p:nvPicPr>
          <p:cNvPr id="15"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5685389" y="2915873"/>
            <a:ext cx="1348377" cy="899198"/>
          </a:xfrm>
          <a:prstGeom prst="rect">
            <a:avLst/>
          </a:prstGeom>
          <a:noFill/>
          <a:ln w="9525">
            <a:noFill/>
            <a:miter lim="800000"/>
            <a:headEnd/>
            <a:tailEnd/>
          </a:ln>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360"/>
                                          </p:val>
                                        </p:tav>
                                        <p:tav tm="100000">
                                          <p:val>
                                            <p:fltVal val="0"/>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3"/>
          <p:cNvGrpSpPr>
            <a:grpSpLocks/>
          </p:cNvGrpSpPr>
          <p:nvPr/>
        </p:nvGrpSpPr>
        <p:grpSpPr bwMode="auto">
          <a:xfrm>
            <a:off x="3680222" y="1092141"/>
            <a:ext cx="2076450" cy="3424103"/>
            <a:chOff x="3722688" y="-477838"/>
            <a:chExt cx="4743451" cy="7820026"/>
          </a:xfrm>
        </p:grpSpPr>
        <p:sp>
          <p:nvSpPr>
            <p:cNvPr id="14384" name="Freeform 5"/>
            <p:cNvSpPr>
              <a:spLocks/>
            </p:cNvSpPr>
            <p:nvPr/>
          </p:nvSpPr>
          <p:spPr bwMode="auto">
            <a:xfrm>
              <a:off x="5437188" y="7008813"/>
              <a:ext cx="1273175" cy="333375"/>
            </a:xfrm>
            <a:custGeom>
              <a:avLst/>
              <a:gdLst>
                <a:gd name="T0" fmla="*/ 2147483647 w 339"/>
                <a:gd name="T1" fmla="*/ 2147483647 h 89"/>
                <a:gd name="T2" fmla="*/ 2147483647 w 339"/>
                <a:gd name="T3" fmla="*/ 2147483647 h 89"/>
                <a:gd name="T4" fmla="*/ 2147483647 w 339"/>
                <a:gd name="T5" fmla="*/ 2147483647 h 89"/>
                <a:gd name="T6" fmla="*/ 0 w 339"/>
                <a:gd name="T7" fmla="*/ 2147483647 h 89"/>
                <a:gd name="T8" fmla="*/ 0 w 339"/>
                <a:gd name="T9" fmla="*/ 2147483647 h 89"/>
                <a:gd name="T10" fmla="*/ 2147483647 w 339"/>
                <a:gd name="T11" fmla="*/ 0 h 89"/>
                <a:gd name="T12" fmla="*/ 2147483647 w 339"/>
                <a:gd name="T13" fmla="*/ 0 h 89"/>
                <a:gd name="T14" fmla="*/ 2147483647 w 339"/>
                <a:gd name="T15" fmla="*/ 2147483647 h 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39" h="89">
                  <a:moveTo>
                    <a:pt x="339" y="45"/>
                  </a:moveTo>
                  <a:cubicBezTo>
                    <a:pt x="339" y="69"/>
                    <a:pt x="318" y="89"/>
                    <a:pt x="291" y="89"/>
                  </a:cubicBezTo>
                  <a:cubicBezTo>
                    <a:pt x="48" y="89"/>
                    <a:pt x="48" y="89"/>
                    <a:pt x="48" y="89"/>
                  </a:cubicBezTo>
                  <a:cubicBezTo>
                    <a:pt x="21" y="89"/>
                    <a:pt x="0" y="69"/>
                    <a:pt x="0" y="45"/>
                  </a:cubicBezTo>
                  <a:cubicBezTo>
                    <a:pt x="0" y="45"/>
                    <a:pt x="0" y="45"/>
                    <a:pt x="0" y="45"/>
                  </a:cubicBezTo>
                  <a:cubicBezTo>
                    <a:pt x="0" y="20"/>
                    <a:pt x="21" y="0"/>
                    <a:pt x="48" y="0"/>
                  </a:cubicBezTo>
                  <a:cubicBezTo>
                    <a:pt x="291" y="0"/>
                    <a:pt x="291" y="0"/>
                    <a:pt x="291" y="0"/>
                  </a:cubicBezTo>
                  <a:cubicBezTo>
                    <a:pt x="318" y="0"/>
                    <a:pt x="339" y="20"/>
                    <a:pt x="339" y="4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85" name="Freeform 6"/>
            <p:cNvSpPr>
              <a:spLocks/>
            </p:cNvSpPr>
            <p:nvPr/>
          </p:nvSpPr>
          <p:spPr bwMode="auto">
            <a:xfrm>
              <a:off x="5127626" y="6880225"/>
              <a:ext cx="1890713" cy="282575"/>
            </a:xfrm>
            <a:custGeom>
              <a:avLst/>
              <a:gdLst>
                <a:gd name="T0" fmla="*/ 2147483647 w 503"/>
                <a:gd name="T1" fmla="*/ 2147483647 h 75"/>
                <a:gd name="T2" fmla="*/ 2147483647 w 503"/>
                <a:gd name="T3" fmla="*/ 2147483647 h 75"/>
                <a:gd name="T4" fmla="*/ 2147483647 w 503"/>
                <a:gd name="T5" fmla="*/ 2147483647 h 75"/>
                <a:gd name="T6" fmla="*/ 2147483647 w 503"/>
                <a:gd name="T7" fmla="*/ 0 h 75"/>
                <a:gd name="T8" fmla="*/ 0 w 503"/>
                <a:gd name="T9" fmla="*/ 0 h 75"/>
                <a:gd name="T10" fmla="*/ 2147483647 w 503"/>
                <a:gd name="T11" fmla="*/ 2147483647 h 75"/>
                <a:gd name="T12" fmla="*/ 2147483647 w 503"/>
                <a:gd name="T13" fmla="*/ 2147483647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3" h="75">
                  <a:moveTo>
                    <a:pt x="68" y="75"/>
                  </a:moveTo>
                  <a:cubicBezTo>
                    <a:pt x="434" y="75"/>
                    <a:pt x="434" y="75"/>
                    <a:pt x="434" y="75"/>
                  </a:cubicBezTo>
                  <a:cubicBezTo>
                    <a:pt x="440" y="70"/>
                    <a:pt x="449" y="60"/>
                    <a:pt x="464" y="45"/>
                  </a:cubicBezTo>
                  <a:cubicBezTo>
                    <a:pt x="485" y="24"/>
                    <a:pt x="497" y="10"/>
                    <a:pt x="503" y="0"/>
                  </a:cubicBezTo>
                  <a:cubicBezTo>
                    <a:pt x="0" y="0"/>
                    <a:pt x="0" y="0"/>
                    <a:pt x="0" y="0"/>
                  </a:cubicBezTo>
                  <a:cubicBezTo>
                    <a:pt x="1" y="2"/>
                    <a:pt x="2" y="4"/>
                    <a:pt x="3" y="6"/>
                  </a:cubicBezTo>
                  <a:cubicBezTo>
                    <a:pt x="8" y="13"/>
                    <a:pt x="56" y="62"/>
                    <a:pt x="68" y="7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86" name="Freeform 7"/>
            <p:cNvSpPr>
              <a:spLocks/>
            </p:cNvSpPr>
            <p:nvPr/>
          </p:nvSpPr>
          <p:spPr bwMode="auto">
            <a:xfrm>
              <a:off x="5064126" y="5953125"/>
              <a:ext cx="2030413" cy="192088"/>
            </a:xfrm>
            <a:custGeom>
              <a:avLst/>
              <a:gdLst>
                <a:gd name="T0" fmla="*/ 2147483647 w 540"/>
                <a:gd name="T1" fmla="*/ 2147483647 h 51"/>
                <a:gd name="T2" fmla="*/ 2147483647 w 540"/>
                <a:gd name="T3" fmla="*/ 2147483647 h 51"/>
                <a:gd name="T4" fmla="*/ 2147483647 w 540"/>
                <a:gd name="T5" fmla="*/ 2147483647 h 51"/>
                <a:gd name="T6" fmla="*/ 0 w 540"/>
                <a:gd name="T7" fmla="*/ 2147483647 h 51"/>
                <a:gd name="T8" fmla="*/ 0 w 540"/>
                <a:gd name="T9" fmla="*/ 2147483647 h 51"/>
                <a:gd name="T10" fmla="*/ 2147483647 w 540"/>
                <a:gd name="T11" fmla="*/ 0 h 51"/>
                <a:gd name="T12" fmla="*/ 2147483647 w 540"/>
                <a:gd name="T13" fmla="*/ 0 h 51"/>
                <a:gd name="T14" fmla="*/ 2147483647 w 540"/>
                <a:gd name="T15" fmla="*/ 2147483647 h 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0" h="51">
                  <a:moveTo>
                    <a:pt x="540" y="25"/>
                  </a:moveTo>
                  <a:cubicBezTo>
                    <a:pt x="540" y="40"/>
                    <a:pt x="529" y="51"/>
                    <a:pt x="517" y="51"/>
                  </a:cubicBezTo>
                  <a:cubicBezTo>
                    <a:pt x="23" y="51"/>
                    <a:pt x="23" y="51"/>
                    <a:pt x="23" y="51"/>
                  </a:cubicBezTo>
                  <a:cubicBezTo>
                    <a:pt x="10" y="51"/>
                    <a:pt x="0" y="40"/>
                    <a:pt x="0" y="25"/>
                  </a:cubicBezTo>
                  <a:cubicBezTo>
                    <a:pt x="0" y="25"/>
                    <a:pt x="0" y="25"/>
                    <a:pt x="0" y="25"/>
                  </a:cubicBezTo>
                  <a:cubicBezTo>
                    <a:pt x="0" y="11"/>
                    <a:pt x="10" y="0"/>
                    <a:pt x="23" y="0"/>
                  </a:cubicBezTo>
                  <a:cubicBezTo>
                    <a:pt x="517" y="0"/>
                    <a:pt x="517" y="0"/>
                    <a:pt x="517" y="0"/>
                  </a:cubicBezTo>
                  <a:cubicBezTo>
                    <a:pt x="529" y="0"/>
                    <a:pt x="540" y="11"/>
                    <a:pt x="540" y="2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87" name="Freeform 8"/>
            <p:cNvSpPr>
              <a:spLocks/>
            </p:cNvSpPr>
            <p:nvPr/>
          </p:nvSpPr>
          <p:spPr bwMode="auto">
            <a:xfrm>
              <a:off x="5064126" y="6234113"/>
              <a:ext cx="2030413" cy="195263"/>
            </a:xfrm>
            <a:custGeom>
              <a:avLst/>
              <a:gdLst>
                <a:gd name="T0" fmla="*/ 2147483647 w 540"/>
                <a:gd name="T1" fmla="*/ 2147483647 h 52"/>
                <a:gd name="T2" fmla="*/ 2147483647 w 540"/>
                <a:gd name="T3" fmla="*/ 2147483647 h 52"/>
                <a:gd name="T4" fmla="*/ 2147483647 w 540"/>
                <a:gd name="T5" fmla="*/ 2147483647 h 52"/>
                <a:gd name="T6" fmla="*/ 0 w 540"/>
                <a:gd name="T7" fmla="*/ 2147483647 h 52"/>
                <a:gd name="T8" fmla="*/ 0 w 540"/>
                <a:gd name="T9" fmla="*/ 2147483647 h 52"/>
                <a:gd name="T10" fmla="*/ 2147483647 w 540"/>
                <a:gd name="T11" fmla="*/ 0 h 52"/>
                <a:gd name="T12" fmla="*/ 2147483647 w 540"/>
                <a:gd name="T13" fmla="*/ 0 h 52"/>
                <a:gd name="T14" fmla="*/ 2147483647 w 540"/>
                <a:gd name="T15" fmla="*/ 2147483647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0" h="52">
                  <a:moveTo>
                    <a:pt x="540" y="26"/>
                  </a:moveTo>
                  <a:cubicBezTo>
                    <a:pt x="540" y="40"/>
                    <a:pt x="529" y="52"/>
                    <a:pt x="517" y="52"/>
                  </a:cubicBezTo>
                  <a:cubicBezTo>
                    <a:pt x="23" y="52"/>
                    <a:pt x="23" y="52"/>
                    <a:pt x="23" y="52"/>
                  </a:cubicBezTo>
                  <a:cubicBezTo>
                    <a:pt x="10" y="52"/>
                    <a:pt x="0" y="40"/>
                    <a:pt x="0" y="26"/>
                  </a:cubicBezTo>
                  <a:cubicBezTo>
                    <a:pt x="0" y="26"/>
                    <a:pt x="0" y="26"/>
                    <a:pt x="0" y="26"/>
                  </a:cubicBezTo>
                  <a:cubicBezTo>
                    <a:pt x="0" y="12"/>
                    <a:pt x="10" y="0"/>
                    <a:pt x="23" y="0"/>
                  </a:cubicBezTo>
                  <a:cubicBezTo>
                    <a:pt x="517" y="0"/>
                    <a:pt x="517" y="0"/>
                    <a:pt x="517" y="0"/>
                  </a:cubicBezTo>
                  <a:cubicBezTo>
                    <a:pt x="529" y="0"/>
                    <a:pt x="540" y="12"/>
                    <a:pt x="540" y="26"/>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88" name="Freeform 9"/>
            <p:cNvSpPr>
              <a:spLocks/>
            </p:cNvSpPr>
            <p:nvPr/>
          </p:nvSpPr>
          <p:spPr bwMode="auto">
            <a:xfrm>
              <a:off x="5064126" y="6519863"/>
              <a:ext cx="2030413" cy="195263"/>
            </a:xfrm>
            <a:custGeom>
              <a:avLst/>
              <a:gdLst>
                <a:gd name="T0" fmla="*/ 2147483647 w 540"/>
                <a:gd name="T1" fmla="*/ 2147483647 h 52"/>
                <a:gd name="T2" fmla="*/ 2147483647 w 540"/>
                <a:gd name="T3" fmla="*/ 2147483647 h 52"/>
                <a:gd name="T4" fmla="*/ 2147483647 w 540"/>
                <a:gd name="T5" fmla="*/ 2147483647 h 52"/>
                <a:gd name="T6" fmla="*/ 0 w 540"/>
                <a:gd name="T7" fmla="*/ 2147483647 h 52"/>
                <a:gd name="T8" fmla="*/ 0 w 540"/>
                <a:gd name="T9" fmla="*/ 2147483647 h 52"/>
                <a:gd name="T10" fmla="*/ 2147483647 w 540"/>
                <a:gd name="T11" fmla="*/ 0 h 52"/>
                <a:gd name="T12" fmla="*/ 2147483647 w 540"/>
                <a:gd name="T13" fmla="*/ 0 h 52"/>
                <a:gd name="T14" fmla="*/ 2147483647 w 540"/>
                <a:gd name="T15" fmla="*/ 2147483647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0" h="52">
                  <a:moveTo>
                    <a:pt x="540" y="26"/>
                  </a:moveTo>
                  <a:cubicBezTo>
                    <a:pt x="540" y="40"/>
                    <a:pt x="529" y="52"/>
                    <a:pt x="517" y="52"/>
                  </a:cubicBezTo>
                  <a:cubicBezTo>
                    <a:pt x="23" y="52"/>
                    <a:pt x="23" y="52"/>
                    <a:pt x="23" y="52"/>
                  </a:cubicBezTo>
                  <a:cubicBezTo>
                    <a:pt x="10" y="52"/>
                    <a:pt x="0" y="40"/>
                    <a:pt x="0" y="26"/>
                  </a:cubicBezTo>
                  <a:cubicBezTo>
                    <a:pt x="0" y="26"/>
                    <a:pt x="0" y="26"/>
                    <a:pt x="0" y="26"/>
                  </a:cubicBezTo>
                  <a:cubicBezTo>
                    <a:pt x="0" y="12"/>
                    <a:pt x="10" y="0"/>
                    <a:pt x="23" y="0"/>
                  </a:cubicBezTo>
                  <a:cubicBezTo>
                    <a:pt x="517" y="0"/>
                    <a:pt x="517" y="0"/>
                    <a:pt x="517" y="0"/>
                  </a:cubicBezTo>
                  <a:cubicBezTo>
                    <a:pt x="529" y="0"/>
                    <a:pt x="540" y="12"/>
                    <a:pt x="540" y="26"/>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89" name="Freeform 10"/>
            <p:cNvSpPr>
              <a:spLocks/>
            </p:cNvSpPr>
            <p:nvPr/>
          </p:nvSpPr>
          <p:spPr bwMode="auto">
            <a:xfrm>
              <a:off x="5064126" y="6775450"/>
              <a:ext cx="2011363" cy="120650"/>
            </a:xfrm>
            <a:custGeom>
              <a:avLst/>
              <a:gdLst>
                <a:gd name="T0" fmla="*/ 2147483647 w 535"/>
                <a:gd name="T1" fmla="*/ 2147483647 h 32"/>
                <a:gd name="T2" fmla="*/ 2147483647 w 535"/>
                <a:gd name="T3" fmla="*/ 2147483647 h 32"/>
                <a:gd name="T4" fmla="*/ 2147483647 w 535"/>
                <a:gd name="T5" fmla="*/ 2147483647 h 32"/>
                <a:gd name="T6" fmla="*/ 0 w 535"/>
                <a:gd name="T7" fmla="*/ 2147483647 h 32"/>
                <a:gd name="T8" fmla="*/ 0 w 535"/>
                <a:gd name="T9" fmla="*/ 2147483647 h 32"/>
                <a:gd name="T10" fmla="*/ 2147483647 w 535"/>
                <a:gd name="T11" fmla="*/ 0 h 32"/>
                <a:gd name="T12" fmla="*/ 2147483647 w 535"/>
                <a:gd name="T13" fmla="*/ 0 h 32"/>
                <a:gd name="T14" fmla="*/ 2147483647 w 535"/>
                <a:gd name="T15" fmla="*/ 2147483647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5" h="32">
                  <a:moveTo>
                    <a:pt x="535" y="16"/>
                  </a:moveTo>
                  <a:cubicBezTo>
                    <a:pt x="535" y="25"/>
                    <a:pt x="525" y="32"/>
                    <a:pt x="513" y="32"/>
                  </a:cubicBezTo>
                  <a:cubicBezTo>
                    <a:pt x="23" y="32"/>
                    <a:pt x="23" y="32"/>
                    <a:pt x="23" y="32"/>
                  </a:cubicBezTo>
                  <a:cubicBezTo>
                    <a:pt x="10" y="32"/>
                    <a:pt x="0" y="25"/>
                    <a:pt x="0" y="16"/>
                  </a:cubicBezTo>
                  <a:cubicBezTo>
                    <a:pt x="0" y="16"/>
                    <a:pt x="0" y="16"/>
                    <a:pt x="0" y="16"/>
                  </a:cubicBezTo>
                  <a:cubicBezTo>
                    <a:pt x="0" y="7"/>
                    <a:pt x="10" y="0"/>
                    <a:pt x="23" y="0"/>
                  </a:cubicBezTo>
                  <a:cubicBezTo>
                    <a:pt x="513" y="0"/>
                    <a:pt x="513" y="0"/>
                    <a:pt x="513" y="0"/>
                  </a:cubicBezTo>
                  <a:cubicBezTo>
                    <a:pt x="525" y="0"/>
                    <a:pt x="535" y="7"/>
                    <a:pt x="535" y="16"/>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90" name="Freeform 11"/>
            <p:cNvSpPr>
              <a:spLocks/>
            </p:cNvSpPr>
            <p:nvPr/>
          </p:nvSpPr>
          <p:spPr bwMode="auto">
            <a:xfrm>
              <a:off x="5049838" y="5667375"/>
              <a:ext cx="2058988" cy="195263"/>
            </a:xfrm>
            <a:custGeom>
              <a:avLst/>
              <a:gdLst>
                <a:gd name="T0" fmla="*/ 2147483647 w 548"/>
                <a:gd name="T1" fmla="*/ 2147483647 h 52"/>
                <a:gd name="T2" fmla="*/ 2147483647 w 548"/>
                <a:gd name="T3" fmla="*/ 2147483647 h 52"/>
                <a:gd name="T4" fmla="*/ 2147483647 w 548"/>
                <a:gd name="T5" fmla="*/ 2147483647 h 52"/>
                <a:gd name="T6" fmla="*/ 0 w 548"/>
                <a:gd name="T7" fmla="*/ 2147483647 h 52"/>
                <a:gd name="T8" fmla="*/ 0 w 548"/>
                <a:gd name="T9" fmla="*/ 2147483647 h 52"/>
                <a:gd name="T10" fmla="*/ 2147483647 w 548"/>
                <a:gd name="T11" fmla="*/ 0 h 52"/>
                <a:gd name="T12" fmla="*/ 2147483647 w 548"/>
                <a:gd name="T13" fmla="*/ 0 h 52"/>
                <a:gd name="T14" fmla="*/ 2147483647 w 548"/>
                <a:gd name="T15" fmla="*/ 2147483647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8" h="52">
                  <a:moveTo>
                    <a:pt x="548" y="26"/>
                  </a:moveTo>
                  <a:cubicBezTo>
                    <a:pt x="548" y="40"/>
                    <a:pt x="537" y="52"/>
                    <a:pt x="524" y="52"/>
                  </a:cubicBezTo>
                  <a:cubicBezTo>
                    <a:pt x="23" y="52"/>
                    <a:pt x="23" y="52"/>
                    <a:pt x="23" y="52"/>
                  </a:cubicBezTo>
                  <a:cubicBezTo>
                    <a:pt x="10" y="52"/>
                    <a:pt x="0" y="40"/>
                    <a:pt x="0" y="26"/>
                  </a:cubicBezTo>
                  <a:cubicBezTo>
                    <a:pt x="0" y="26"/>
                    <a:pt x="0" y="26"/>
                    <a:pt x="0" y="26"/>
                  </a:cubicBezTo>
                  <a:cubicBezTo>
                    <a:pt x="0" y="12"/>
                    <a:pt x="10" y="0"/>
                    <a:pt x="23" y="0"/>
                  </a:cubicBezTo>
                  <a:cubicBezTo>
                    <a:pt x="524" y="0"/>
                    <a:pt x="524" y="0"/>
                    <a:pt x="524" y="0"/>
                  </a:cubicBezTo>
                  <a:cubicBezTo>
                    <a:pt x="537" y="0"/>
                    <a:pt x="548" y="12"/>
                    <a:pt x="548" y="26"/>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91" name="Freeform 12"/>
            <p:cNvSpPr>
              <a:spLocks/>
            </p:cNvSpPr>
            <p:nvPr/>
          </p:nvSpPr>
          <p:spPr bwMode="auto">
            <a:xfrm>
              <a:off x="5335588" y="-477838"/>
              <a:ext cx="3130550" cy="1979613"/>
            </a:xfrm>
            <a:custGeom>
              <a:avLst/>
              <a:gdLst>
                <a:gd name="T0" fmla="*/ 0 w 1972"/>
                <a:gd name="T1" fmla="*/ 0 h 1247"/>
                <a:gd name="T2" fmla="*/ 2147483647 w 1972"/>
                <a:gd name="T3" fmla="*/ 2147483647 h 1247"/>
                <a:gd name="T4" fmla="*/ 2147483647 w 1972"/>
                <a:gd name="T5" fmla="*/ 2147483647 h 1247"/>
                <a:gd name="T6" fmla="*/ 2147483647 w 1972"/>
                <a:gd name="T7" fmla="*/ 0 h 1247"/>
                <a:gd name="T8" fmla="*/ 0 w 1972"/>
                <a:gd name="T9" fmla="*/ 0 h 1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2" h="1247">
                  <a:moveTo>
                    <a:pt x="0" y="0"/>
                  </a:moveTo>
                  <a:lnTo>
                    <a:pt x="1972" y="1247"/>
                  </a:lnTo>
                  <a:lnTo>
                    <a:pt x="1595" y="438"/>
                  </a:lnTo>
                  <a:lnTo>
                    <a:pt x="736" y="0"/>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92" name="Freeform 13"/>
            <p:cNvSpPr>
              <a:spLocks/>
            </p:cNvSpPr>
            <p:nvPr/>
          </p:nvSpPr>
          <p:spPr bwMode="auto">
            <a:xfrm>
              <a:off x="5335588" y="-477838"/>
              <a:ext cx="3130550" cy="1979613"/>
            </a:xfrm>
            <a:custGeom>
              <a:avLst/>
              <a:gdLst>
                <a:gd name="T0" fmla="*/ 0 w 1972"/>
                <a:gd name="T1" fmla="*/ 0 h 1247"/>
                <a:gd name="T2" fmla="*/ 2147483647 w 1972"/>
                <a:gd name="T3" fmla="*/ 2147483647 h 1247"/>
                <a:gd name="T4" fmla="*/ 2147483647 w 1972"/>
                <a:gd name="T5" fmla="*/ 2147483647 h 1247"/>
                <a:gd name="T6" fmla="*/ 2147483647 w 1972"/>
                <a:gd name="T7" fmla="*/ 0 h 12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2" h="1247">
                  <a:moveTo>
                    <a:pt x="0" y="0"/>
                  </a:moveTo>
                  <a:lnTo>
                    <a:pt x="1972" y="1247"/>
                  </a:lnTo>
                  <a:lnTo>
                    <a:pt x="1595" y="438"/>
                  </a:lnTo>
                  <a:lnTo>
                    <a:pt x="7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93" name="Freeform 14"/>
            <p:cNvSpPr>
              <a:spLocks/>
            </p:cNvSpPr>
            <p:nvPr/>
          </p:nvSpPr>
          <p:spPr bwMode="auto">
            <a:xfrm>
              <a:off x="3722688" y="1138237"/>
              <a:ext cx="4743450" cy="1397000"/>
            </a:xfrm>
            <a:custGeom>
              <a:avLst/>
              <a:gdLst>
                <a:gd name="T0" fmla="*/ 0 w 2988"/>
                <a:gd name="T1" fmla="*/ 0 h 880"/>
                <a:gd name="T2" fmla="*/ 2147483647 w 2988"/>
                <a:gd name="T3" fmla="*/ 2147483647 h 880"/>
                <a:gd name="T4" fmla="*/ 2147483647 w 2988"/>
                <a:gd name="T5" fmla="*/ 2147483647 h 880"/>
                <a:gd name="T6" fmla="*/ 0 w 2988"/>
                <a:gd name="T7" fmla="*/ 2147483647 h 880"/>
                <a:gd name="T8" fmla="*/ 0 w 2988"/>
                <a:gd name="T9" fmla="*/ 0 h 8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8" h="880">
                  <a:moveTo>
                    <a:pt x="0" y="0"/>
                  </a:moveTo>
                  <a:lnTo>
                    <a:pt x="2988" y="376"/>
                  </a:lnTo>
                  <a:lnTo>
                    <a:pt x="2957" y="783"/>
                  </a:lnTo>
                  <a:lnTo>
                    <a:pt x="0" y="880"/>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94" name="Freeform 15"/>
            <p:cNvSpPr>
              <a:spLocks/>
            </p:cNvSpPr>
            <p:nvPr/>
          </p:nvSpPr>
          <p:spPr bwMode="auto">
            <a:xfrm>
              <a:off x="4087813" y="217487"/>
              <a:ext cx="4378325" cy="3444875"/>
            </a:xfrm>
            <a:custGeom>
              <a:avLst/>
              <a:gdLst>
                <a:gd name="T0" fmla="*/ 2147483647 w 2758"/>
                <a:gd name="T1" fmla="*/ 0 h 2170"/>
                <a:gd name="T2" fmla="*/ 0 w 2758"/>
                <a:gd name="T3" fmla="*/ 2147483647 h 2170"/>
                <a:gd name="T4" fmla="*/ 2147483647 w 2758"/>
                <a:gd name="T5" fmla="*/ 2147483647 h 2170"/>
                <a:gd name="T6" fmla="*/ 2147483647 w 2758"/>
                <a:gd name="T7" fmla="*/ 2147483647 h 2170"/>
                <a:gd name="T8" fmla="*/ 2147483647 w 2758"/>
                <a:gd name="T9" fmla="*/ 0 h 21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58" h="2170">
                  <a:moveTo>
                    <a:pt x="2381" y="0"/>
                  </a:moveTo>
                  <a:lnTo>
                    <a:pt x="0" y="1980"/>
                  </a:lnTo>
                  <a:lnTo>
                    <a:pt x="104" y="2170"/>
                  </a:lnTo>
                  <a:lnTo>
                    <a:pt x="2758" y="809"/>
                  </a:lnTo>
                  <a:lnTo>
                    <a:pt x="238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95" name="Freeform 16"/>
            <p:cNvSpPr>
              <a:spLocks/>
            </p:cNvSpPr>
            <p:nvPr/>
          </p:nvSpPr>
          <p:spPr bwMode="auto">
            <a:xfrm>
              <a:off x="4087813" y="217487"/>
              <a:ext cx="4378325" cy="3444875"/>
            </a:xfrm>
            <a:custGeom>
              <a:avLst/>
              <a:gdLst>
                <a:gd name="T0" fmla="*/ 2147483647 w 2758"/>
                <a:gd name="T1" fmla="*/ 0 h 2170"/>
                <a:gd name="T2" fmla="*/ 0 w 2758"/>
                <a:gd name="T3" fmla="*/ 2147483647 h 2170"/>
                <a:gd name="T4" fmla="*/ 2147483647 w 2758"/>
                <a:gd name="T5" fmla="*/ 2147483647 h 2170"/>
                <a:gd name="T6" fmla="*/ 2147483647 w 2758"/>
                <a:gd name="T7" fmla="*/ 2147483647 h 21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58" h="2170">
                  <a:moveTo>
                    <a:pt x="2381" y="0"/>
                  </a:moveTo>
                  <a:lnTo>
                    <a:pt x="0" y="1980"/>
                  </a:lnTo>
                  <a:lnTo>
                    <a:pt x="104" y="2170"/>
                  </a:lnTo>
                  <a:lnTo>
                    <a:pt x="2758" y="8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96" name="Freeform 17"/>
            <p:cNvSpPr>
              <a:spLocks/>
            </p:cNvSpPr>
            <p:nvPr/>
          </p:nvSpPr>
          <p:spPr bwMode="auto">
            <a:xfrm>
              <a:off x="4087813" y="3360737"/>
              <a:ext cx="3524250" cy="1409700"/>
            </a:xfrm>
            <a:custGeom>
              <a:avLst/>
              <a:gdLst>
                <a:gd name="T0" fmla="*/ 0 w 2220"/>
                <a:gd name="T1" fmla="*/ 0 h 888"/>
                <a:gd name="T2" fmla="*/ 2147483647 w 2220"/>
                <a:gd name="T3" fmla="*/ 2147483647 h 888"/>
                <a:gd name="T4" fmla="*/ 2147483647 w 2220"/>
                <a:gd name="T5" fmla="*/ 2147483647 h 888"/>
                <a:gd name="T6" fmla="*/ 2147483647 w 2220"/>
                <a:gd name="T7" fmla="*/ 2147483647 h 888"/>
                <a:gd name="T8" fmla="*/ 0 w 2220"/>
                <a:gd name="T9" fmla="*/ 0 h 8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20" h="888">
                  <a:moveTo>
                    <a:pt x="0" y="0"/>
                  </a:moveTo>
                  <a:lnTo>
                    <a:pt x="2220" y="474"/>
                  </a:lnTo>
                  <a:lnTo>
                    <a:pt x="2092" y="888"/>
                  </a:lnTo>
                  <a:lnTo>
                    <a:pt x="104" y="190"/>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97" name="Freeform 18"/>
            <p:cNvSpPr>
              <a:spLocks/>
            </p:cNvSpPr>
            <p:nvPr/>
          </p:nvSpPr>
          <p:spPr bwMode="auto">
            <a:xfrm>
              <a:off x="4572001" y="1735137"/>
              <a:ext cx="3894138" cy="2835275"/>
            </a:xfrm>
            <a:custGeom>
              <a:avLst/>
              <a:gdLst>
                <a:gd name="T0" fmla="*/ 2147483647 w 2453"/>
                <a:gd name="T1" fmla="*/ 0 h 1786"/>
                <a:gd name="T2" fmla="*/ 0 w 2453"/>
                <a:gd name="T3" fmla="*/ 2147483647 h 1786"/>
                <a:gd name="T4" fmla="*/ 2147483647 w 2453"/>
                <a:gd name="T5" fmla="*/ 2147483647 h 1786"/>
                <a:gd name="T6" fmla="*/ 2147483647 w 2453"/>
                <a:gd name="T7" fmla="*/ 2147483647 h 1786"/>
                <a:gd name="T8" fmla="*/ 2147483647 w 2453"/>
                <a:gd name="T9" fmla="*/ 0 h 17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53" h="1786">
                  <a:moveTo>
                    <a:pt x="2453" y="0"/>
                  </a:moveTo>
                  <a:lnTo>
                    <a:pt x="0" y="1580"/>
                  </a:lnTo>
                  <a:lnTo>
                    <a:pt x="57" y="1786"/>
                  </a:lnTo>
                  <a:lnTo>
                    <a:pt x="2422" y="407"/>
                  </a:lnTo>
                  <a:lnTo>
                    <a:pt x="245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98" name="Freeform 19"/>
            <p:cNvSpPr>
              <a:spLocks/>
            </p:cNvSpPr>
            <p:nvPr/>
          </p:nvSpPr>
          <p:spPr bwMode="auto">
            <a:xfrm>
              <a:off x="4572001" y="1735137"/>
              <a:ext cx="3894138" cy="2835275"/>
            </a:xfrm>
            <a:custGeom>
              <a:avLst/>
              <a:gdLst>
                <a:gd name="T0" fmla="*/ 2147483647 w 2453"/>
                <a:gd name="T1" fmla="*/ 0 h 1786"/>
                <a:gd name="T2" fmla="*/ 0 w 2453"/>
                <a:gd name="T3" fmla="*/ 2147483647 h 1786"/>
                <a:gd name="T4" fmla="*/ 2147483647 w 2453"/>
                <a:gd name="T5" fmla="*/ 2147483647 h 1786"/>
                <a:gd name="T6" fmla="*/ 2147483647 w 2453"/>
                <a:gd name="T7" fmla="*/ 2147483647 h 17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53" h="1786">
                  <a:moveTo>
                    <a:pt x="2453" y="0"/>
                  </a:moveTo>
                  <a:lnTo>
                    <a:pt x="0" y="1580"/>
                  </a:lnTo>
                  <a:lnTo>
                    <a:pt x="57" y="1786"/>
                  </a:lnTo>
                  <a:lnTo>
                    <a:pt x="2422"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99" name="Freeform 20"/>
            <p:cNvSpPr>
              <a:spLocks/>
            </p:cNvSpPr>
            <p:nvPr/>
          </p:nvSpPr>
          <p:spPr bwMode="auto">
            <a:xfrm>
              <a:off x="4572001" y="4243388"/>
              <a:ext cx="2665413" cy="1244600"/>
            </a:xfrm>
            <a:custGeom>
              <a:avLst/>
              <a:gdLst>
                <a:gd name="T0" fmla="*/ 0 w 1679"/>
                <a:gd name="T1" fmla="*/ 0 h 784"/>
                <a:gd name="T2" fmla="*/ 2147483647 w 1679"/>
                <a:gd name="T3" fmla="*/ 2147483647 h 784"/>
                <a:gd name="T4" fmla="*/ 2147483647 w 1679"/>
                <a:gd name="T5" fmla="*/ 2147483647 h 784"/>
                <a:gd name="T6" fmla="*/ 2147483647 w 1679"/>
                <a:gd name="T7" fmla="*/ 2147483647 h 784"/>
                <a:gd name="T8" fmla="*/ 0 w 1679"/>
                <a:gd name="T9" fmla="*/ 0 h 7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9" h="784">
                  <a:moveTo>
                    <a:pt x="0" y="0"/>
                  </a:moveTo>
                  <a:lnTo>
                    <a:pt x="1679" y="665"/>
                  </a:lnTo>
                  <a:lnTo>
                    <a:pt x="1589" y="784"/>
                  </a:lnTo>
                  <a:lnTo>
                    <a:pt x="57" y="206"/>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400" name="Freeform 21"/>
            <p:cNvSpPr>
              <a:spLocks/>
            </p:cNvSpPr>
            <p:nvPr/>
          </p:nvSpPr>
          <p:spPr bwMode="auto">
            <a:xfrm>
              <a:off x="3722688" y="-477838"/>
              <a:ext cx="2781300" cy="3013075"/>
            </a:xfrm>
            <a:custGeom>
              <a:avLst/>
              <a:gdLst>
                <a:gd name="T0" fmla="*/ 2147483647 w 1752"/>
                <a:gd name="T1" fmla="*/ 0 h 1898"/>
                <a:gd name="T2" fmla="*/ 0 w 1752"/>
                <a:gd name="T3" fmla="*/ 2147483647 h 1898"/>
                <a:gd name="T4" fmla="*/ 0 w 1752"/>
                <a:gd name="T5" fmla="*/ 2147483647 h 1898"/>
                <a:gd name="T6" fmla="*/ 2147483647 w 1752"/>
                <a:gd name="T7" fmla="*/ 0 h 1898"/>
                <a:gd name="T8" fmla="*/ 2147483647 w 1752"/>
                <a:gd name="T9" fmla="*/ 0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2" h="1898">
                  <a:moveTo>
                    <a:pt x="1016" y="0"/>
                  </a:moveTo>
                  <a:lnTo>
                    <a:pt x="0" y="1018"/>
                  </a:lnTo>
                  <a:lnTo>
                    <a:pt x="0" y="1898"/>
                  </a:lnTo>
                  <a:lnTo>
                    <a:pt x="1752" y="0"/>
                  </a:lnTo>
                  <a:lnTo>
                    <a:pt x="101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401" name="Freeform 22"/>
            <p:cNvSpPr>
              <a:spLocks/>
            </p:cNvSpPr>
            <p:nvPr/>
          </p:nvSpPr>
          <p:spPr bwMode="auto">
            <a:xfrm>
              <a:off x="4926013" y="4113213"/>
              <a:ext cx="2686050" cy="1374775"/>
            </a:xfrm>
            <a:custGeom>
              <a:avLst/>
              <a:gdLst>
                <a:gd name="T0" fmla="*/ 2147483647 w 1692"/>
                <a:gd name="T1" fmla="*/ 2147483647 h 866"/>
                <a:gd name="T2" fmla="*/ 2147483647 w 1692"/>
                <a:gd name="T3" fmla="*/ 2147483647 h 866"/>
                <a:gd name="T4" fmla="*/ 2147483647 w 1692"/>
                <a:gd name="T5" fmla="*/ 0 h 866"/>
                <a:gd name="T6" fmla="*/ 0 w 1692"/>
                <a:gd name="T7" fmla="*/ 2147483647 h 866"/>
                <a:gd name="T8" fmla="*/ 2147483647 w 1692"/>
                <a:gd name="T9" fmla="*/ 2147483647 h 8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2" h="866">
                  <a:moveTo>
                    <a:pt x="106" y="866"/>
                  </a:moveTo>
                  <a:lnTo>
                    <a:pt x="1564" y="414"/>
                  </a:lnTo>
                  <a:lnTo>
                    <a:pt x="1692" y="0"/>
                  </a:lnTo>
                  <a:lnTo>
                    <a:pt x="0" y="764"/>
                  </a:lnTo>
                  <a:lnTo>
                    <a:pt x="106" y="8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402" name="Freeform 23"/>
            <p:cNvSpPr>
              <a:spLocks/>
            </p:cNvSpPr>
            <p:nvPr/>
          </p:nvSpPr>
          <p:spPr bwMode="auto">
            <a:xfrm>
              <a:off x="4926013" y="5299075"/>
              <a:ext cx="2311400" cy="188913"/>
            </a:xfrm>
            <a:custGeom>
              <a:avLst/>
              <a:gdLst>
                <a:gd name="T0" fmla="*/ 0 w 1456"/>
                <a:gd name="T1" fmla="*/ 2147483647 h 119"/>
                <a:gd name="T2" fmla="*/ 2147483647 w 1456"/>
                <a:gd name="T3" fmla="*/ 0 h 119"/>
                <a:gd name="T4" fmla="*/ 2147483647 w 1456"/>
                <a:gd name="T5" fmla="*/ 2147483647 h 119"/>
                <a:gd name="T6" fmla="*/ 2147483647 w 1456"/>
                <a:gd name="T7" fmla="*/ 2147483647 h 119"/>
                <a:gd name="T8" fmla="*/ 0 w 1456"/>
                <a:gd name="T9" fmla="*/ 2147483647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6" h="119">
                  <a:moveTo>
                    <a:pt x="0" y="17"/>
                  </a:moveTo>
                  <a:lnTo>
                    <a:pt x="1456" y="0"/>
                  </a:lnTo>
                  <a:lnTo>
                    <a:pt x="1366" y="119"/>
                  </a:lnTo>
                  <a:lnTo>
                    <a:pt x="106" y="119"/>
                  </a:lnTo>
                  <a:lnTo>
                    <a:pt x="0"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116"/>
          <p:cNvGrpSpPr>
            <a:grpSpLocks/>
          </p:cNvGrpSpPr>
          <p:nvPr/>
        </p:nvGrpSpPr>
        <p:grpSpPr bwMode="auto">
          <a:xfrm>
            <a:off x="6222207" y="1061175"/>
            <a:ext cx="2689622" cy="1255852"/>
            <a:chOff x="8264912" y="1110233"/>
            <a:chExt cx="3586953" cy="1672746"/>
          </a:xfrm>
        </p:grpSpPr>
        <p:sp>
          <p:nvSpPr>
            <p:cNvPr id="111" name="文本框 110"/>
            <p:cNvSpPr txBox="1"/>
            <p:nvPr/>
          </p:nvSpPr>
          <p:spPr>
            <a:xfrm>
              <a:off x="8726976" y="1555998"/>
              <a:ext cx="2424646" cy="418145"/>
            </a:xfrm>
            <a:prstGeom prst="rect">
              <a:avLst/>
            </a:prstGeom>
            <a:noFill/>
          </p:spPr>
          <p:txBody>
            <a:bodyPr>
              <a:spAutoFit/>
            </a:bodyPr>
            <a:lstStyle/>
            <a:p>
              <a:pPr>
                <a:lnSpc>
                  <a:spcPct val="120000"/>
                </a:lnSpc>
              </a:pPr>
              <a:r>
                <a:rPr lang="zh-CN" altLang="en-US" sz="12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文本框 111"/>
            <p:cNvSpPr txBox="1"/>
            <p:nvPr/>
          </p:nvSpPr>
          <p:spPr bwMode="auto">
            <a:xfrm>
              <a:off x="8726976" y="1993832"/>
              <a:ext cx="3124889" cy="789147"/>
            </a:xfrm>
            <a:prstGeom prst="rect">
              <a:avLst/>
            </a:prstGeom>
            <a:noFill/>
          </p:spPr>
          <p:txBody>
            <a:bodyPr>
              <a:spAutoFit/>
            </a:bodyPr>
            <a:lstStyle/>
            <a:p>
              <a:pPr>
                <a:lnSpc>
                  <a:spcPts val="1275"/>
                </a:lnSpc>
                <a:defRPr/>
              </a:pPr>
              <a:r>
                <a:rPr lang="en-US" altLang="zh-CN" sz="900" dirty="0">
                  <a:solidFill>
                    <a:schemeClr val="bg1">
                      <a:lumMod val="65000"/>
                    </a:schemeClr>
                  </a:solidFill>
                  <a:latin typeface="Arial" panose="020B0604020202020204" pitchFamily="34" charset="0"/>
                  <a:cs typeface="Arial" panose="020B0604020202020204" pitchFamily="34" charset="0"/>
                </a:rPr>
                <a:t>Remember that happiness is a way of travel, not a destination. Remember that happiness is a way of travel.</a:t>
              </a:r>
            </a:p>
          </p:txBody>
        </p:sp>
        <p:cxnSp>
          <p:nvCxnSpPr>
            <p:cNvPr id="113" name="直接连接符 112"/>
            <p:cNvCxnSpPr/>
            <p:nvPr/>
          </p:nvCxnSpPr>
          <p:spPr>
            <a:xfrm>
              <a:off x="8814308" y="1993832"/>
              <a:ext cx="1779980"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sp>
          <p:nvSpPr>
            <p:cNvPr id="14382" name="Freeform 74"/>
            <p:cNvSpPr>
              <a:spLocks noEditPoints="1"/>
            </p:cNvSpPr>
            <p:nvPr/>
          </p:nvSpPr>
          <p:spPr bwMode="auto">
            <a:xfrm>
              <a:off x="10671354" y="1628886"/>
              <a:ext cx="538255" cy="351936"/>
            </a:xfrm>
            <a:custGeom>
              <a:avLst/>
              <a:gdLst>
                <a:gd name="T0" fmla="*/ 2147483647 w 99"/>
                <a:gd name="T1" fmla="*/ 2147483647 h 65"/>
                <a:gd name="T2" fmla="*/ 2147483647 w 99"/>
                <a:gd name="T3" fmla="*/ 2147483647 h 65"/>
                <a:gd name="T4" fmla="*/ 2147483647 w 99"/>
                <a:gd name="T5" fmla="*/ 2147483647 h 65"/>
                <a:gd name="T6" fmla="*/ 2147483647 w 99"/>
                <a:gd name="T7" fmla="*/ 2147483647 h 65"/>
                <a:gd name="T8" fmla="*/ 2147483647 w 99"/>
                <a:gd name="T9" fmla="*/ 2147483647 h 65"/>
                <a:gd name="T10" fmla="*/ 2147483647 w 99"/>
                <a:gd name="T11" fmla="*/ 2147483647 h 65"/>
                <a:gd name="T12" fmla="*/ 2147483647 w 99"/>
                <a:gd name="T13" fmla="*/ 2147483647 h 65"/>
                <a:gd name="T14" fmla="*/ 2147483647 w 99"/>
                <a:gd name="T15" fmla="*/ 2147483647 h 65"/>
                <a:gd name="T16" fmla="*/ 2147483647 w 99"/>
                <a:gd name="T17" fmla="*/ 2147483647 h 65"/>
                <a:gd name="T18" fmla="*/ 2147483647 w 99"/>
                <a:gd name="T19" fmla="*/ 2147483647 h 65"/>
                <a:gd name="T20" fmla="*/ 2147483647 w 99"/>
                <a:gd name="T21" fmla="*/ 2147483647 h 65"/>
                <a:gd name="T22" fmla="*/ 2147483647 w 99"/>
                <a:gd name="T23" fmla="*/ 2147483647 h 65"/>
                <a:gd name="T24" fmla="*/ 2147483647 w 99"/>
                <a:gd name="T25" fmla="*/ 2147483647 h 65"/>
                <a:gd name="T26" fmla="*/ 2147483647 w 99"/>
                <a:gd name="T27" fmla="*/ 2147483647 h 65"/>
                <a:gd name="T28" fmla="*/ 2147483647 w 99"/>
                <a:gd name="T29" fmla="*/ 2147483647 h 65"/>
                <a:gd name="T30" fmla="*/ 2147483647 w 99"/>
                <a:gd name="T31" fmla="*/ 2147483647 h 65"/>
                <a:gd name="T32" fmla="*/ 2147483647 w 99"/>
                <a:gd name="T33" fmla="*/ 2147483647 h 65"/>
                <a:gd name="T34" fmla="*/ 2147483647 w 99"/>
                <a:gd name="T35" fmla="*/ 0 h 65"/>
                <a:gd name="T36" fmla="*/ 2147483647 w 99"/>
                <a:gd name="T37" fmla="*/ 2147483647 h 65"/>
                <a:gd name="T38" fmla="*/ 2147483647 w 99"/>
                <a:gd name="T39" fmla="*/ 2147483647 h 65"/>
                <a:gd name="T40" fmla="*/ 2147483647 w 99"/>
                <a:gd name="T41" fmla="*/ 2147483647 h 65"/>
                <a:gd name="T42" fmla="*/ 0 w 99"/>
                <a:gd name="T43" fmla="*/ 2147483647 h 65"/>
                <a:gd name="T44" fmla="*/ 2147483647 w 99"/>
                <a:gd name="T45" fmla="*/ 2147483647 h 65"/>
                <a:gd name="T46" fmla="*/ 2147483647 w 99"/>
                <a:gd name="T47" fmla="*/ 2147483647 h 65"/>
                <a:gd name="T48" fmla="*/ 2147483647 w 99"/>
                <a:gd name="T49" fmla="*/ 2147483647 h 65"/>
                <a:gd name="T50" fmla="*/ 2147483647 w 99"/>
                <a:gd name="T51" fmla="*/ 2147483647 h 65"/>
                <a:gd name="T52" fmla="*/ 2147483647 w 99"/>
                <a:gd name="T53" fmla="*/ 2147483647 h 65"/>
                <a:gd name="T54" fmla="*/ 2147483647 w 99"/>
                <a:gd name="T55" fmla="*/ 2147483647 h 65"/>
                <a:gd name="T56" fmla="*/ 2147483647 w 99"/>
                <a:gd name="T57" fmla="*/ 2147483647 h 65"/>
                <a:gd name="T58" fmla="*/ 2147483647 w 99"/>
                <a:gd name="T59" fmla="*/ 2147483647 h 65"/>
                <a:gd name="T60" fmla="*/ 2147483647 w 99"/>
                <a:gd name="T61" fmla="*/ 2147483647 h 65"/>
                <a:gd name="T62" fmla="*/ 2147483647 w 99"/>
                <a:gd name="T63" fmla="*/ 2147483647 h 65"/>
                <a:gd name="T64" fmla="*/ 2147483647 w 99"/>
                <a:gd name="T65" fmla="*/ 2147483647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文本框 115"/>
            <p:cNvSpPr txBox="1"/>
            <p:nvPr/>
          </p:nvSpPr>
          <p:spPr>
            <a:xfrm>
              <a:off x="8264912" y="1110233"/>
              <a:ext cx="1498930" cy="614920"/>
            </a:xfrm>
            <a:prstGeom prst="rect">
              <a:avLst/>
            </a:prstGeom>
            <a:noFill/>
          </p:spPr>
          <p:txBody>
            <a:bodyPr>
              <a:spAutoFit/>
            </a:bodyPr>
            <a:lstStyle/>
            <a:p>
              <a:pPr algn="ctr">
                <a:defRPr/>
              </a:pPr>
              <a:r>
                <a:rPr lang="en-US" altLang="zh-CN" sz="2400" dirty="0">
                  <a:solidFill>
                    <a:schemeClr val="tx1">
                      <a:lumMod val="50000"/>
                      <a:lumOff val="50000"/>
                    </a:schemeClr>
                  </a:solidFill>
                  <a:latin typeface="Impact" panose="020B0806030902050204" pitchFamily="34" charset="0"/>
                </a:rPr>
                <a:t>03</a:t>
              </a:r>
              <a:endParaRPr lang="zh-CN" altLang="en-US" sz="2400" dirty="0">
                <a:solidFill>
                  <a:schemeClr val="tx1">
                    <a:lumMod val="50000"/>
                    <a:lumOff val="50000"/>
                  </a:schemeClr>
                </a:solidFill>
                <a:latin typeface="Impact" panose="020B0806030902050204" pitchFamily="34" charset="0"/>
              </a:endParaRPr>
            </a:p>
          </p:txBody>
        </p:sp>
      </p:grpSp>
      <p:grpSp>
        <p:nvGrpSpPr>
          <p:cNvPr id="4" name="组合 128"/>
          <p:cNvGrpSpPr>
            <a:grpSpLocks/>
          </p:cNvGrpSpPr>
          <p:nvPr/>
        </p:nvGrpSpPr>
        <p:grpSpPr bwMode="auto">
          <a:xfrm>
            <a:off x="5494735" y="1280318"/>
            <a:ext cx="1072753" cy="116717"/>
            <a:chOff x="7294513" y="1402080"/>
            <a:chExt cx="1431679" cy="154675"/>
          </a:xfrm>
        </p:grpSpPr>
        <p:cxnSp>
          <p:nvCxnSpPr>
            <p:cNvPr id="126" name="直接连接符 125"/>
            <p:cNvCxnSpPr>
              <a:stCxn id="14394" idx="0"/>
            </p:cNvCxnSpPr>
            <p:nvPr/>
          </p:nvCxnSpPr>
          <p:spPr>
            <a:xfrm flipV="1">
              <a:off x="7294513" y="1402080"/>
              <a:ext cx="349578" cy="154675"/>
            </a:xfrm>
            <a:prstGeom prst="line">
              <a:avLst/>
            </a:prstGeom>
            <a:ln>
              <a:solidFill>
                <a:schemeClr val="bg2">
                  <a:lumMod val="2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7644091" y="1402080"/>
              <a:ext cx="1082101" cy="1578"/>
            </a:xfrm>
            <a:prstGeom prst="line">
              <a:avLst/>
            </a:prstGeom>
            <a:ln>
              <a:solidFill>
                <a:schemeClr val="bg2">
                  <a:lumMod val="25000"/>
                </a:schemeClr>
              </a:solidFill>
              <a:prstDash val="lgDashDot"/>
              <a:tailEnd type="oval"/>
            </a:ln>
          </p:spPr>
          <p:style>
            <a:lnRef idx="1">
              <a:schemeClr val="accent1"/>
            </a:lnRef>
            <a:fillRef idx="0">
              <a:schemeClr val="accent1"/>
            </a:fillRef>
            <a:effectRef idx="0">
              <a:schemeClr val="accent1"/>
            </a:effectRef>
            <a:fontRef idx="minor">
              <a:schemeClr val="tx1"/>
            </a:fontRef>
          </p:style>
        </p:cxnSp>
      </p:grpSp>
      <p:grpSp>
        <p:nvGrpSpPr>
          <p:cNvPr id="5" name="组合 129"/>
          <p:cNvGrpSpPr>
            <a:grpSpLocks/>
          </p:cNvGrpSpPr>
          <p:nvPr/>
        </p:nvGrpSpPr>
        <p:grpSpPr bwMode="auto">
          <a:xfrm flipV="1">
            <a:off x="5737623" y="2346256"/>
            <a:ext cx="829865" cy="383500"/>
            <a:chOff x="7294513" y="1045867"/>
            <a:chExt cx="1107778" cy="510888"/>
          </a:xfrm>
        </p:grpSpPr>
        <p:cxnSp>
          <p:nvCxnSpPr>
            <p:cNvPr id="131" name="直接连接符 130"/>
            <p:cNvCxnSpPr/>
            <p:nvPr/>
          </p:nvCxnSpPr>
          <p:spPr>
            <a:xfrm flipV="1">
              <a:off x="7294513" y="1402853"/>
              <a:ext cx="349657" cy="153902"/>
            </a:xfrm>
            <a:prstGeom prst="line">
              <a:avLst/>
            </a:prstGeom>
            <a:ln>
              <a:solidFill>
                <a:schemeClr val="bg2">
                  <a:lumMod val="2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V="1">
              <a:off x="7644170" y="1045867"/>
              <a:ext cx="758121" cy="356986"/>
            </a:xfrm>
            <a:prstGeom prst="line">
              <a:avLst/>
            </a:prstGeom>
            <a:ln>
              <a:solidFill>
                <a:schemeClr val="bg2">
                  <a:lumMod val="25000"/>
                </a:schemeClr>
              </a:solidFill>
              <a:prstDash val="lgDashDot"/>
              <a:tailEnd type="oval"/>
            </a:ln>
          </p:spPr>
          <p:style>
            <a:lnRef idx="1">
              <a:schemeClr val="accent1"/>
            </a:lnRef>
            <a:fillRef idx="0">
              <a:schemeClr val="accent1"/>
            </a:fillRef>
            <a:effectRef idx="0">
              <a:schemeClr val="accent1"/>
            </a:effectRef>
            <a:fontRef idx="minor">
              <a:schemeClr val="tx1"/>
            </a:fontRef>
          </p:style>
        </p:cxnSp>
      </p:grpSp>
      <p:grpSp>
        <p:nvGrpSpPr>
          <p:cNvPr id="6" name="组合 171"/>
          <p:cNvGrpSpPr>
            <a:grpSpLocks/>
          </p:cNvGrpSpPr>
          <p:nvPr/>
        </p:nvGrpSpPr>
        <p:grpSpPr bwMode="auto">
          <a:xfrm>
            <a:off x="6222207" y="2523715"/>
            <a:ext cx="2689622" cy="1255853"/>
            <a:chOff x="8295966" y="3363955"/>
            <a:chExt cx="3586953" cy="1674183"/>
          </a:xfrm>
        </p:grpSpPr>
        <p:sp>
          <p:nvSpPr>
            <p:cNvPr id="120" name="文本框 119"/>
            <p:cNvSpPr txBox="1"/>
            <p:nvPr/>
          </p:nvSpPr>
          <p:spPr>
            <a:xfrm>
              <a:off x="8758030" y="3810102"/>
              <a:ext cx="2424646" cy="418504"/>
            </a:xfrm>
            <a:prstGeom prst="rect">
              <a:avLst/>
            </a:prstGeom>
            <a:noFill/>
          </p:spPr>
          <p:txBody>
            <a:bodyPr>
              <a:spAutoFit/>
            </a:bodyPr>
            <a:lstStyle/>
            <a:p>
              <a:pPr>
                <a:lnSpc>
                  <a:spcPct val="120000"/>
                </a:lnSpc>
              </a:pPr>
              <a:r>
                <a:rPr lang="zh-CN" altLang="en-US" sz="12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文本框 120"/>
            <p:cNvSpPr txBox="1"/>
            <p:nvPr/>
          </p:nvSpPr>
          <p:spPr bwMode="auto">
            <a:xfrm>
              <a:off x="8758030" y="4248313"/>
              <a:ext cx="3124889" cy="789825"/>
            </a:xfrm>
            <a:prstGeom prst="rect">
              <a:avLst/>
            </a:prstGeom>
            <a:noFill/>
          </p:spPr>
          <p:txBody>
            <a:bodyPr>
              <a:spAutoFit/>
            </a:bodyPr>
            <a:lstStyle/>
            <a:p>
              <a:pPr>
                <a:lnSpc>
                  <a:spcPts val="1275"/>
                </a:lnSpc>
                <a:defRPr/>
              </a:pPr>
              <a:r>
                <a:rPr lang="en-US" altLang="zh-CN" sz="900" dirty="0">
                  <a:solidFill>
                    <a:schemeClr val="bg1">
                      <a:lumMod val="65000"/>
                    </a:schemeClr>
                  </a:solidFill>
                  <a:latin typeface="Arial" panose="020B0604020202020204" pitchFamily="34" charset="0"/>
                  <a:cs typeface="Arial" panose="020B0604020202020204" pitchFamily="34" charset="0"/>
                </a:rPr>
                <a:t>Remember that happiness is a way of travel, not a destination. Remember that happiness is a way of travel.</a:t>
              </a:r>
            </a:p>
          </p:txBody>
        </p:sp>
        <p:cxnSp>
          <p:nvCxnSpPr>
            <p:cNvPr id="122" name="直接连接符 121"/>
            <p:cNvCxnSpPr/>
            <p:nvPr/>
          </p:nvCxnSpPr>
          <p:spPr>
            <a:xfrm>
              <a:off x="8845362" y="4248314"/>
              <a:ext cx="1779980"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sp>
          <p:nvSpPr>
            <p:cNvPr id="124" name="文本框 123"/>
            <p:cNvSpPr txBox="1"/>
            <p:nvPr/>
          </p:nvSpPr>
          <p:spPr>
            <a:xfrm>
              <a:off x="8295966" y="3363955"/>
              <a:ext cx="1498930" cy="615448"/>
            </a:xfrm>
            <a:prstGeom prst="rect">
              <a:avLst/>
            </a:prstGeom>
            <a:noFill/>
          </p:spPr>
          <p:txBody>
            <a:bodyPr>
              <a:spAutoFit/>
            </a:bodyPr>
            <a:lstStyle/>
            <a:p>
              <a:pPr algn="ctr">
                <a:defRPr/>
              </a:pPr>
              <a:r>
                <a:rPr lang="en-US" altLang="zh-CN" sz="2400" dirty="0">
                  <a:solidFill>
                    <a:schemeClr val="bg1">
                      <a:lumMod val="65000"/>
                    </a:schemeClr>
                  </a:solidFill>
                  <a:latin typeface="Impact" panose="020B0806030902050204" pitchFamily="34" charset="0"/>
                </a:rPr>
                <a:t>04</a:t>
              </a:r>
              <a:endParaRPr lang="zh-CN" altLang="en-US" sz="2400" dirty="0">
                <a:solidFill>
                  <a:schemeClr val="bg1">
                    <a:lumMod val="65000"/>
                  </a:schemeClr>
                </a:solidFill>
                <a:latin typeface="Impact" panose="020B0806030902050204" pitchFamily="34" charset="0"/>
              </a:endParaRPr>
            </a:p>
          </p:txBody>
        </p:sp>
        <p:sp>
          <p:nvSpPr>
            <p:cNvPr id="14374" name="Freeform 59"/>
            <p:cNvSpPr>
              <a:spLocks noEditPoints="1"/>
            </p:cNvSpPr>
            <p:nvPr/>
          </p:nvSpPr>
          <p:spPr bwMode="auto">
            <a:xfrm>
              <a:off x="10669054" y="3833487"/>
              <a:ext cx="604962" cy="457746"/>
            </a:xfrm>
            <a:custGeom>
              <a:avLst/>
              <a:gdLst>
                <a:gd name="T0" fmla="*/ 2147483647 w 111"/>
                <a:gd name="T1" fmla="*/ 2147483647 h 84"/>
                <a:gd name="T2" fmla="*/ 2147483647 w 111"/>
                <a:gd name="T3" fmla="*/ 2147483647 h 84"/>
                <a:gd name="T4" fmla="*/ 2147483647 w 111"/>
                <a:gd name="T5" fmla="*/ 2147483647 h 84"/>
                <a:gd name="T6" fmla="*/ 2147483647 w 111"/>
                <a:gd name="T7" fmla="*/ 2147483647 h 84"/>
                <a:gd name="T8" fmla="*/ 2147483647 w 111"/>
                <a:gd name="T9" fmla="*/ 2147483647 h 84"/>
                <a:gd name="T10" fmla="*/ 2147483647 w 111"/>
                <a:gd name="T11" fmla="*/ 2147483647 h 84"/>
                <a:gd name="T12" fmla="*/ 2147483647 w 111"/>
                <a:gd name="T13" fmla="*/ 2147483647 h 84"/>
                <a:gd name="T14" fmla="*/ 2147483647 w 111"/>
                <a:gd name="T15" fmla="*/ 2147483647 h 84"/>
                <a:gd name="T16" fmla="*/ 2147483647 w 111"/>
                <a:gd name="T17" fmla="*/ 2147483647 h 84"/>
                <a:gd name="T18" fmla="*/ 2147483647 w 111"/>
                <a:gd name="T19" fmla="*/ 2147483647 h 84"/>
                <a:gd name="T20" fmla="*/ 2147483647 w 111"/>
                <a:gd name="T21" fmla="*/ 2147483647 h 84"/>
                <a:gd name="T22" fmla="*/ 2147483647 w 111"/>
                <a:gd name="T23" fmla="*/ 2147483647 h 84"/>
                <a:gd name="T24" fmla="*/ 2147483647 w 111"/>
                <a:gd name="T25" fmla="*/ 2147483647 h 84"/>
                <a:gd name="T26" fmla="*/ 2147483647 w 111"/>
                <a:gd name="T27" fmla="*/ 2147483647 h 84"/>
                <a:gd name="T28" fmla="*/ 2147483647 w 111"/>
                <a:gd name="T29" fmla="*/ 2147483647 h 84"/>
                <a:gd name="T30" fmla="*/ 2147483647 w 111"/>
                <a:gd name="T31" fmla="*/ 2147483647 h 84"/>
                <a:gd name="T32" fmla="*/ 2147483647 w 111"/>
                <a:gd name="T33" fmla="*/ 2147483647 h 84"/>
                <a:gd name="T34" fmla="*/ 2147483647 w 111"/>
                <a:gd name="T35" fmla="*/ 2147483647 h 84"/>
                <a:gd name="T36" fmla="*/ 2147483647 w 111"/>
                <a:gd name="T37" fmla="*/ 2147483647 h 84"/>
                <a:gd name="T38" fmla="*/ 2147483647 w 111"/>
                <a:gd name="T39" fmla="*/ 2147483647 h 84"/>
                <a:gd name="T40" fmla="*/ 2147483647 w 111"/>
                <a:gd name="T41" fmla="*/ 2147483647 h 84"/>
                <a:gd name="T42" fmla="*/ 2147483647 w 111"/>
                <a:gd name="T43" fmla="*/ 2147483647 h 84"/>
                <a:gd name="T44" fmla="*/ 2147483647 w 111"/>
                <a:gd name="T45" fmla="*/ 2147483647 h 84"/>
                <a:gd name="T46" fmla="*/ 2147483647 w 111"/>
                <a:gd name="T47" fmla="*/ 2147483647 h 84"/>
                <a:gd name="T48" fmla="*/ 2147483647 w 111"/>
                <a:gd name="T49" fmla="*/ 2147483647 h 84"/>
                <a:gd name="T50" fmla="*/ 2147483647 w 111"/>
                <a:gd name="T51" fmla="*/ 2147483647 h 84"/>
                <a:gd name="T52" fmla="*/ 2147483647 w 111"/>
                <a:gd name="T53" fmla="*/ 2147483647 h 84"/>
                <a:gd name="T54" fmla="*/ 2147483647 w 111"/>
                <a:gd name="T55" fmla="*/ 2147483647 h 84"/>
                <a:gd name="T56" fmla="*/ 2147483647 w 111"/>
                <a:gd name="T57" fmla="*/ 2147483647 h 84"/>
                <a:gd name="T58" fmla="*/ 2147483647 w 111"/>
                <a:gd name="T59" fmla="*/ 2147483647 h 84"/>
                <a:gd name="T60" fmla="*/ 2147483647 w 111"/>
                <a:gd name="T61" fmla="*/ 2147483647 h 84"/>
                <a:gd name="T62" fmla="*/ 2147483647 w 111"/>
                <a:gd name="T63" fmla="*/ 2147483647 h 84"/>
                <a:gd name="T64" fmla="*/ 2147483647 w 111"/>
                <a:gd name="T65" fmla="*/ 2147483647 h 84"/>
                <a:gd name="T66" fmla="*/ 2147483647 w 111"/>
                <a:gd name="T67" fmla="*/ 2147483647 h 84"/>
                <a:gd name="T68" fmla="*/ 2147483647 w 111"/>
                <a:gd name="T69" fmla="*/ 2147483647 h 84"/>
                <a:gd name="T70" fmla="*/ 2147483647 w 111"/>
                <a:gd name="T71" fmla="*/ 2147483647 h 84"/>
                <a:gd name="T72" fmla="*/ 2147483647 w 111"/>
                <a:gd name="T73" fmla="*/ 2147483647 h 84"/>
                <a:gd name="T74" fmla="*/ 2147483647 w 111"/>
                <a:gd name="T75" fmla="*/ 2147483647 h 84"/>
                <a:gd name="T76" fmla="*/ 2147483647 w 111"/>
                <a:gd name="T77" fmla="*/ 2147483647 h 84"/>
                <a:gd name="T78" fmla="*/ 2147483647 w 111"/>
                <a:gd name="T79" fmla="*/ 2147483647 h 84"/>
                <a:gd name="T80" fmla="*/ 2147483647 w 111"/>
                <a:gd name="T81" fmla="*/ 2147483647 h 84"/>
                <a:gd name="T82" fmla="*/ 2147483647 w 111"/>
                <a:gd name="T83" fmla="*/ 2147483647 h 84"/>
                <a:gd name="T84" fmla="*/ 2147483647 w 111"/>
                <a:gd name="T85" fmla="*/ 2147483647 h 84"/>
                <a:gd name="T86" fmla="*/ 2147483647 w 111"/>
                <a:gd name="T87" fmla="*/ 2147483647 h 84"/>
                <a:gd name="T88" fmla="*/ 2147483647 w 111"/>
                <a:gd name="T89" fmla="*/ 2147483647 h 84"/>
                <a:gd name="T90" fmla="*/ 2147483647 w 111"/>
                <a:gd name="T91" fmla="*/ 2147483647 h 84"/>
                <a:gd name="T92" fmla="*/ 2147483647 w 111"/>
                <a:gd name="T93" fmla="*/ 2147483647 h 84"/>
                <a:gd name="T94" fmla="*/ 2147483647 w 111"/>
                <a:gd name="T95" fmla="*/ 2147483647 h 84"/>
                <a:gd name="T96" fmla="*/ 2147483647 w 111"/>
                <a:gd name="T97" fmla="*/ 2147483647 h 84"/>
                <a:gd name="T98" fmla="*/ 0 w 111"/>
                <a:gd name="T99" fmla="*/ 2147483647 h 84"/>
                <a:gd name="T100" fmla="*/ 2147483647 w 111"/>
                <a:gd name="T101" fmla="*/ 2147483647 h 84"/>
                <a:gd name="T102" fmla="*/ 2147483647 w 111"/>
                <a:gd name="T103" fmla="*/ 2147483647 h 84"/>
                <a:gd name="T104" fmla="*/ 2147483647 w 111"/>
                <a:gd name="T105" fmla="*/ 2147483647 h 84"/>
                <a:gd name="T106" fmla="*/ 2147483647 w 111"/>
                <a:gd name="T107" fmla="*/ 2147483647 h 84"/>
                <a:gd name="T108" fmla="*/ 2147483647 w 111"/>
                <a:gd name="T109" fmla="*/ 2147483647 h 84"/>
                <a:gd name="T110" fmla="*/ 2147483647 w 111"/>
                <a:gd name="T111" fmla="*/ 2147483647 h 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1" h="84">
                  <a:moveTo>
                    <a:pt x="17" y="2"/>
                  </a:moveTo>
                  <a:cubicBezTo>
                    <a:pt x="22" y="0"/>
                    <a:pt x="26" y="1"/>
                    <a:pt x="29" y="4"/>
                  </a:cubicBezTo>
                  <a:cubicBezTo>
                    <a:pt x="27" y="21"/>
                    <a:pt x="24" y="37"/>
                    <a:pt x="20" y="51"/>
                  </a:cubicBezTo>
                  <a:cubicBezTo>
                    <a:pt x="15" y="50"/>
                    <a:pt x="10" y="49"/>
                    <a:pt x="5" y="48"/>
                  </a:cubicBezTo>
                  <a:cubicBezTo>
                    <a:pt x="6" y="31"/>
                    <a:pt x="11" y="15"/>
                    <a:pt x="17" y="2"/>
                  </a:cubicBezTo>
                  <a:close/>
                  <a:moveTo>
                    <a:pt x="20" y="68"/>
                  </a:moveTo>
                  <a:cubicBezTo>
                    <a:pt x="17" y="76"/>
                    <a:pt x="17" y="76"/>
                    <a:pt x="17" y="76"/>
                  </a:cubicBezTo>
                  <a:cubicBezTo>
                    <a:pt x="74" y="76"/>
                    <a:pt x="80" y="76"/>
                    <a:pt x="107" y="76"/>
                  </a:cubicBezTo>
                  <a:cubicBezTo>
                    <a:pt x="111" y="76"/>
                    <a:pt x="111" y="76"/>
                    <a:pt x="111" y="76"/>
                  </a:cubicBezTo>
                  <a:cubicBezTo>
                    <a:pt x="111" y="72"/>
                    <a:pt x="111" y="72"/>
                    <a:pt x="111" y="72"/>
                  </a:cubicBezTo>
                  <a:cubicBezTo>
                    <a:pt x="111" y="27"/>
                    <a:pt x="111" y="27"/>
                    <a:pt x="111" y="27"/>
                  </a:cubicBezTo>
                  <a:cubicBezTo>
                    <a:pt x="111" y="26"/>
                    <a:pt x="111" y="26"/>
                    <a:pt x="111" y="26"/>
                  </a:cubicBezTo>
                  <a:cubicBezTo>
                    <a:pt x="110" y="24"/>
                    <a:pt x="110" y="24"/>
                    <a:pt x="110" y="24"/>
                  </a:cubicBezTo>
                  <a:cubicBezTo>
                    <a:pt x="96" y="11"/>
                    <a:pt x="96" y="11"/>
                    <a:pt x="96" y="11"/>
                  </a:cubicBezTo>
                  <a:cubicBezTo>
                    <a:pt x="95" y="10"/>
                    <a:pt x="95" y="10"/>
                    <a:pt x="95" y="10"/>
                  </a:cubicBezTo>
                  <a:cubicBezTo>
                    <a:pt x="93" y="10"/>
                    <a:pt x="93" y="10"/>
                    <a:pt x="93" y="10"/>
                  </a:cubicBezTo>
                  <a:cubicBezTo>
                    <a:pt x="33" y="10"/>
                    <a:pt x="33" y="10"/>
                    <a:pt x="33" y="10"/>
                  </a:cubicBezTo>
                  <a:cubicBezTo>
                    <a:pt x="33" y="12"/>
                    <a:pt x="33" y="15"/>
                    <a:pt x="33" y="17"/>
                  </a:cubicBezTo>
                  <a:cubicBezTo>
                    <a:pt x="89" y="17"/>
                    <a:pt x="89" y="17"/>
                    <a:pt x="89" y="17"/>
                  </a:cubicBezTo>
                  <a:cubicBezTo>
                    <a:pt x="88" y="29"/>
                    <a:pt x="88" y="29"/>
                    <a:pt x="88" y="29"/>
                  </a:cubicBezTo>
                  <a:cubicBezTo>
                    <a:pt x="88" y="31"/>
                    <a:pt x="88" y="31"/>
                    <a:pt x="88" y="31"/>
                  </a:cubicBezTo>
                  <a:cubicBezTo>
                    <a:pt x="90" y="31"/>
                    <a:pt x="90" y="31"/>
                    <a:pt x="90" y="31"/>
                  </a:cubicBezTo>
                  <a:cubicBezTo>
                    <a:pt x="104" y="31"/>
                    <a:pt x="104" y="31"/>
                    <a:pt x="104" y="31"/>
                  </a:cubicBezTo>
                  <a:cubicBezTo>
                    <a:pt x="104" y="68"/>
                    <a:pt x="104" y="68"/>
                    <a:pt x="104" y="68"/>
                  </a:cubicBezTo>
                  <a:cubicBezTo>
                    <a:pt x="84" y="68"/>
                    <a:pt x="61" y="68"/>
                    <a:pt x="20" y="68"/>
                  </a:cubicBezTo>
                  <a:close/>
                  <a:moveTo>
                    <a:pt x="102" y="27"/>
                  </a:moveTo>
                  <a:cubicBezTo>
                    <a:pt x="92" y="27"/>
                    <a:pt x="92" y="27"/>
                    <a:pt x="92" y="27"/>
                  </a:cubicBezTo>
                  <a:cubicBezTo>
                    <a:pt x="93" y="19"/>
                    <a:pt x="93" y="19"/>
                    <a:pt x="93" y="19"/>
                  </a:cubicBezTo>
                  <a:cubicBezTo>
                    <a:pt x="102" y="27"/>
                    <a:pt x="102" y="27"/>
                    <a:pt x="102" y="27"/>
                  </a:cubicBezTo>
                  <a:close/>
                  <a:moveTo>
                    <a:pt x="34" y="45"/>
                  </a:moveTo>
                  <a:cubicBezTo>
                    <a:pt x="79" y="45"/>
                    <a:pt x="79" y="45"/>
                    <a:pt x="79" y="45"/>
                  </a:cubicBezTo>
                  <a:cubicBezTo>
                    <a:pt x="79" y="48"/>
                    <a:pt x="79" y="48"/>
                    <a:pt x="79" y="48"/>
                  </a:cubicBezTo>
                  <a:cubicBezTo>
                    <a:pt x="34" y="48"/>
                    <a:pt x="34" y="48"/>
                    <a:pt x="34" y="48"/>
                  </a:cubicBezTo>
                  <a:cubicBezTo>
                    <a:pt x="34" y="45"/>
                    <a:pt x="34" y="45"/>
                    <a:pt x="34" y="45"/>
                  </a:cubicBezTo>
                  <a:close/>
                  <a:moveTo>
                    <a:pt x="34" y="34"/>
                  </a:moveTo>
                  <a:cubicBezTo>
                    <a:pt x="75" y="34"/>
                    <a:pt x="75" y="34"/>
                    <a:pt x="75" y="34"/>
                  </a:cubicBezTo>
                  <a:cubicBezTo>
                    <a:pt x="75" y="37"/>
                    <a:pt x="75" y="37"/>
                    <a:pt x="75" y="37"/>
                  </a:cubicBezTo>
                  <a:cubicBezTo>
                    <a:pt x="34" y="37"/>
                    <a:pt x="34" y="37"/>
                    <a:pt x="34" y="37"/>
                  </a:cubicBezTo>
                  <a:cubicBezTo>
                    <a:pt x="34" y="34"/>
                    <a:pt x="34" y="34"/>
                    <a:pt x="34" y="34"/>
                  </a:cubicBezTo>
                  <a:close/>
                  <a:moveTo>
                    <a:pt x="34" y="23"/>
                  </a:moveTo>
                  <a:cubicBezTo>
                    <a:pt x="75" y="23"/>
                    <a:pt x="75" y="23"/>
                    <a:pt x="75" y="23"/>
                  </a:cubicBezTo>
                  <a:cubicBezTo>
                    <a:pt x="75" y="26"/>
                    <a:pt x="75" y="26"/>
                    <a:pt x="75" y="26"/>
                  </a:cubicBezTo>
                  <a:cubicBezTo>
                    <a:pt x="34" y="26"/>
                    <a:pt x="34" y="26"/>
                    <a:pt x="34" y="26"/>
                  </a:cubicBezTo>
                  <a:cubicBezTo>
                    <a:pt x="34" y="23"/>
                    <a:pt x="34" y="23"/>
                    <a:pt x="34" y="23"/>
                  </a:cubicBezTo>
                  <a:close/>
                  <a:moveTo>
                    <a:pt x="4" y="70"/>
                  </a:moveTo>
                  <a:cubicBezTo>
                    <a:pt x="10" y="72"/>
                    <a:pt x="10" y="72"/>
                    <a:pt x="10" y="72"/>
                  </a:cubicBezTo>
                  <a:cubicBezTo>
                    <a:pt x="10" y="79"/>
                    <a:pt x="10" y="79"/>
                    <a:pt x="10" y="79"/>
                  </a:cubicBezTo>
                  <a:cubicBezTo>
                    <a:pt x="5" y="84"/>
                    <a:pt x="5" y="84"/>
                    <a:pt x="5" y="84"/>
                  </a:cubicBezTo>
                  <a:cubicBezTo>
                    <a:pt x="4" y="84"/>
                    <a:pt x="3" y="83"/>
                    <a:pt x="2" y="83"/>
                  </a:cubicBezTo>
                  <a:cubicBezTo>
                    <a:pt x="0" y="76"/>
                    <a:pt x="0" y="76"/>
                    <a:pt x="0" y="76"/>
                  </a:cubicBezTo>
                  <a:cubicBezTo>
                    <a:pt x="4" y="70"/>
                    <a:pt x="4" y="70"/>
                    <a:pt x="4" y="70"/>
                  </a:cubicBezTo>
                  <a:close/>
                  <a:moveTo>
                    <a:pt x="4" y="51"/>
                  </a:moveTo>
                  <a:cubicBezTo>
                    <a:pt x="4" y="57"/>
                    <a:pt x="3" y="63"/>
                    <a:pt x="2" y="68"/>
                  </a:cubicBezTo>
                  <a:cubicBezTo>
                    <a:pt x="6" y="69"/>
                    <a:pt x="9" y="70"/>
                    <a:pt x="13" y="71"/>
                  </a:cubicBezTo>
                  <a:cubicBezTo>
                    <a:pt x="14" y="65"/>
                    <a:pt x="16" y="60"/>
                    <a:pt x="18" y="54"/>
                  </a:cubicBezTo>
                  <a:cubicBezTo>
                    <a:pt x="14" y="53"/>
                    <a:pt x="9" y="52"/>
                    <a:pt x="4" y="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 name="组合 139"/>
          <p:cNvGrpSpPr>
            <a:grpSpLocks/>
          </p:cNvGrpSpPr>
          <p:nvPr/>
        </p:nvGrpSpPr>
        <p:grpSpPr bwMode="auto">
          <a:xfrm flipH="1">
            <a:off x="2616994" y="1684063"/>
            <a:ext cx="1073944" cy="115527"/>
            <a:chOff x="7294513" y="1402080"/>
            <a:chExt cx="1431679" cy="154675"/>
          </a:xfrm>
        </p:grpSpPr>
        <p:cxnSp>
          <p:nvCxnSpPr>
            <p:cNvPr id="141" name="直接连接符 140"/>
            <p:cNvCxnSpPr/>
            <p:nvPr/>
          </p:nvCxnSpPr>
          <p:spPr>
            <a:xfrm flipV="1">
              <a:off x="7294513" y="1402080"/>
              <a:ext cx="349190" cy="154675"/>
            </a:xfrm>
            <a:prstGeom prst="line">
              <a:avLst/>
            </a:prstGeom>
            <a:ln>
              <a:solidFill>
                <a:schemeClr val="bg2">
                  <a:lumMod val="2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V="1">
              <a:off x="7643703" y="1402080"/>
              <a:ext cx="1082489" cy="1595"/>
            </a:xfrm>
            <a:prstGeom prst="line">
              <a:avLst/>
            </a:prstGeom>
            <a:ln>
              <a:solidFill>
                <a:schemeClr val="bg2">
                  <a:lumMod val="25000"/>
                </a:schemeClr>
              </a:solidFill>
              <a:prstDash val="lgDashDot"/>
              <a:tailEnd type="oval"/>
            </a:ln>
          </p:spPr>
          <p:style>
            <a:lnRef idx="1">
              <a:schemeClr val="accent1"/>
            </a:lnRef>
            <a:fillRef idx="0">
              <a:schemeClr val="accent1"/>
            </a:fillRef>
            <a:effectRef idx="0">
              <a:schemeClr val="accent1"/>
            </a:effectRef>
            <a:fontRef idx="minor">
              <a:schemeClr val="tx1"/>
            </a:fontRef>
          </p:style>
        </p:cxnSp>
      </p:grpSp>
      <p:grpSp>
        <p:nvGrpSpPr>
          <p:cNvPr id="8" name="组合 169"/>
          <p:cNvGrpSpPr>
            <a:grpSpLocks/>
          </p:cNvGrpSpPr>
          <p:nvPr/>
        </p:nvGrpSpPr>
        <p:grpSpPr bwMode="auto">
          <a:xfrm>
            <a:off x="289322" y="1491123"/>
            <a:ext cx="2667000" cy="1246326"/>
            <a:chOff x="385281" y="1988327"/>
            <a:chExt cx="3556586" cy="1659864"/>
          </a:xfrm>
        </p:grpSpPr>
        <p:grpSp>
          <p:nvGrpSpPr>
            <p:cNvPr id="9" name="组合 148"/>
            <p:cNvGrpSpPr>
              <a:grpSpLocks/>
            </p:cNvGrpSpPr>
            <p:nvPr/>
          </p:nvGrpSpPr>
          <p:grpSpPr bwMode="auto">
            <a:xfrm>
              <a:off x="385281" y="2427696"/>
              <a:ext cx="3126302" cy="1220495"/>
              <a:chOff x="399947" y="2107656"/>
              <a:chExt cx="3126302" cy="1220495"/>
            </a:xfrm>
          </p:grpSpPr>
          <p:sp>
            <p:nvSpPr>
              <p:cNvPr id="143" name="文本框 142"/>
              <p:cNvSpPr txBox="1"/>
              <p:nvPr/>
            </p:nvSpPr>
            <p:spPr>
              <a:xfrm>
                <a:off x="1089035" y="2107656"/>
                <a:ext cx="2426100" cy="392648"/>
              </a:xfrm>
              <a:prstGeom prst="rect">
                <a:avLst/>
              </a:prstGeom>
              <a:noFill/>
            </p:spPr>
            <p:txBody>
              <a:bodyPr>
                <a:spAutoFit/>
              </a:bodyPr>
              <a:lstStyle/>
              <a:p>
                <a:pPr algn="r">
                  <a:lnSpc>
                    <a:spcPct val="120000"/>
                  </a:lnSpc>
                </a:pPr>
                <a:r>
                  <a:rPr lang="zh-CN" altLang="en-US" sz="12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文本框 143"/>
              <p:cNvSpPr txBox="1"/>
              <p:nvPr/>
            </p:nvSpPr>
            <p:spPr bwMode="auto">
              <a:xfrm>
                <a:off x="399947" y="2539096"/>
                <a:ext cx="3126302" cy="789055"/>
              </a:xfrm>
              <a:prstGeom prst="rect">
                <a:avLst/>
              </a:prstGeom>
              <a:noFill/>
            </p:spPr>
            <p:txBody>
              <a:bodyPr>
                <a:spAutoFit/>
              </a:bodyPr>
              <a:lstStyle/>
              <a:p>
                <a:pPr algn="r">
                  <a:lnSpc>
                    <a:spcPts val="1275"/>
                  </a:lnSpc>
                  <a:defRPr/>
                </a:pPr>
                <a:r>
                  <a:rPr lang="en-US" altLang="zh-CN" sz="900" dirty="0">
                    <a:solidFill>
                      <a:schemeClr val="bg1">
                        <a:lumMod val="65000"/>
                      </a:schemeClr>
                    </a:solidFill>
                    <a:latin typeface="Arial" panose="020B0604020202020204" pitchFamily="34" charset="0"/>
                    <a:cs typeface="Arial" panose="020B0604020202020204" pitchFamily="34" charset="0"/>
                  </a:rPr>
                  <a:t>Remember that happiness is a way of travel, not a destination. Remember that happiness is a way of travel.</a:t>
                </a:r>
              </a:p>
            </p:txBody>
          </p:sp>
          <p:cxnSp>
            <p:nvCxnSpPr>
              <p:cNvPr id="145" name="直接连接符 144"/>
              <p:cNvCxnSpPr/>
              <p:nvPr/>
            </p:nvCxnSpPr>
            <p:spPr>
              <a:xfrm>
                <a:off x="1605058" y="2547025"/>
                <a:ext cx="1778293"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sp>
          <p:nvSpPr>
            <p:cNvPr id="147" name="文本框 146"/>
            <p:cNvSpPr txBox="1"/>
            <p:nvPr/>
          </p:nvSpPr>
          <p:spPr>
            <a:xfrm>
              <a:off x="2443020" y="1988327"/>
              <a:ext cx="1498847" cy="614848"/>
            </a:xfrm>
            <a:prstGeom prst="rect">
              <a:avLst/>
            </a:prstGeom>
            <a:noFill/>
          </p:spPr>
          <p:txBody>
            <a:bodyPr>
              <a:spAutoFit/>
            </a:bodyPr>
            <a:lstStyle/>
            <a:p>
              <a:pPr algn="ctr">
                <a:defRPr/>
              </a:pPr>
              <a:r>
                <a:rPr lang="en-US" altLang="zh-CN" sz="2400" dirty="0">
                  <a:solidFill>
                    <a:schemeClr val="bg1">
                      <a:lumMod val="65000"/>
                    </a:schemeClr>
                  </a:solidFill>
                  <a:latin typeface="Impact" panose="020B0806030902050204" pitchFamily="34" charset="0"/>
                </a:rPr>
                <a:t>01</a:t>
              </a:r>
              <a:endParaRPr lang="zh-CN" altLang="en-US" sz="2400" dirty="0">
                <a:solidFill>
                  <a:schemeClr val="bg1">
                    <a:lumMod val="65000"/>
                  </a:schemeClr>
                </a:solidFill>
                <a:latin typeface="Impact" panose="020B0806030902050204" pitchFamily="34" charset="0"/>
              </a:endParaRPr>
            </a:p>
          </p:txBody>
        </p:sp>
        <p:sp>
          <p:nvSpPr>
            <p:cNvPr id="14364" name="Freeform 306"/>
            <p:cNvSpPr>
              <a:spLocks noEditPoints="1"/>
            </p:cNvSpPr>
            <p:nvPr/>
          </p:nvSpPr>
          <p:spPr bwMode="auto">
            <a:xfrm>
              <a:off x="1016687" y="2367021"/>
              <a:ext cx="540505" cy="538049"/>
            </a:xfrm>
            <a:custGeom>
              <a:avLst/>
              <a:gdLst>
                <a:gd name="T0" fmla="*/ 2147483647 w 99"/>
                <a:gd name="T1" fmla="*/ 2147483647 h 99"/>
                <a:gd name="T2" fmla="*/ 2147483647 w 99"/>
                <a:gd name="T3" fmla="*/ 2147483647 h 99"/>
                <a:gd name="T4" fmla="*/ 2147483647 w 99"/>
                <a:gd name="T5" fmla="*/ 2147483647 h 99"/>
                <a:gd name="T6" fmla="*/ 2147483647 w 99"/>
                <a:gd name="T7" fmla="*/ 2147483647 h 99"/>
                <a:gd name="T8" fmla="*/ 2147483647 w 99"/>
                <a:gd name="T9" fmla="*/ 2147483647 h 99"/>
                <a:gd name="T10" fmla="*/ 2147483647 w 99"/>
                <a:gd name="T11" fmla="*/ 2147483647 h 99"/>
                <a:gd name="T12" fmla="*/ 2147483647 w 99"/>
                <a:gd name="T13" fmla="*/ 2147483647 h 99"/>
                <a:gd name="T14" fmla="*/ 2147483647 w 99"/>
                <a:gd name="T15" fmla="*/ 2147483647 h 99"/>
                <a:gd name="T16" fmla="*/ 2147483647 w 99"/>
                <a:gd name="T17" fmla="*/ 2147483647 h 99"/>
                <a:gd name="T18" fmla="*/ 2147483647 w 99"/>
                <a:gd name="T19" fmla="*/ 2147483647 h 99"/>
                <a:gd name="T20" fmla="*/ 2147483647 w 99"/>
                <a:gd name="T21" fmla="*/ 2147483647 h 99"/>
                <a:gd name="T22" fmla="*/ 2147483647 w 99"/>
                <a:gd name="T23" fmla="*/ 2147483647 h 99"/>
                <a:gd name="T24" fmla="*/ 2147483647 w 99"/>
                <a:gd name="T25" fmla="*/ 2147483647 h 99"/>
                <a:gd name="T26" fmla="*/ 2147483647 w 99"/>
                <a:gd name="T27" fmla="*/ 2147483647 h 99"/>
                <a:gd name="T28" fmla="*/ 2147483647 w 99"/>
                <a:gd name="T29" fmla="*/ 2147483647 h 99"/>
                <a:gd name="T30" fmla="*/ 2147483647 w 99"/>
                <a:gd name="T31" fmla="*/ 2147483647 h 99"/>
                <a:gd name="T32" fmla="*/ 2147483647 w 99"/>
                <a:gd name="T33" fmla="*/ 2147483647 h 99"/>
                <a:gd name="T34" fmla="*/ 0 w 99"/>
                <a:gd name="T35" fmla="*/ 2147483647 h 99"/>
                <a:gd name="T36" fmla="*/ 2147483647 w 99"/>
                <a:gd name="T37" fmla="*/ 2147483647 h 99"/>
                <a:gd name="T38" fmla="*/ 2147483647 w 99"/>
                <a:gd name="T39" fmla="*/ 2147483647 h 99"/>
                <a:gd name="T40" fmla="*/ 2147483647 w 99"/>
                <a:gd name="T41" fmla="*/ 2147483647 h 99"/>
                <a:gd name="T42" fmla="*/ 2147483647 w 99"/>
                <a:gd name="T43" fmla="*/ 2147483647 h 99"/>
                <a:gd name="T44" fmla="*/ 2147483647 w 99"/>
                <a:gd name="T45" fmla="*/ 2147483647 h 99"/>
                <a:gd name="T46" fmla="*/ 2147483647 w 99"/>
                <a:gd name="T47" fmla="*/ 0 h 99"/>
                <a:gd name="T48" fmla="*/ 2147483647 w 99"/>
                <a:gd name="T49" fmla="*/ 2147483647 h 99"/>
                <a:gd name="T50" fmla="*/ 2147483647 w 99"/>
                <a:gd name="T51" fmla="*/ 2147483647 h 99"/>
                <a:gd name="T52" fmla="*/ 2147483647 w 99"/>
                <a:gd name="T53" fmla="*/ 2147483647 h 99"/>
                <a:gd name="T54" fmla="*/ 2147483647 w 99"/>
                <a:gd name="T55" fmla="*/ 2147483647 h 99"/>
                <a:gd name="T56" fmla="*/ 2147483647 w 99"/>
                <a:gd name="T57" fmla="*/ 2147483647 h 99"/>
                <a:gd name="T58" fmla="*/ 2147483647 w 99"/>
                <a:gd name="T59" fmla="*/ 2147483647 h 99"/>
                <a:gd name="T60" fmla="*/ 2147483647 w 99"/>
                <a:gd name="T61" fmla="*/ 2147483647 h 99"/>
                <a:gd name="T62" fmla="*/ 2147483647 w 99"/>
                <a:gd name="T63" fmla="*/ 2147483647 h 99"/>
                <a:gd name="T64" fmla="*/ 2147483647 w 99"/>
                <a:gd name="T65" fmla="*/ 2147483647 h 99"/>
                <a:gd name="T66" fmla="*/ 2147483647 w 99"/>
                <a:gd name="T67" fmla="*/ 2147483647 h 99"/>
                <a:gd name="T68" fmla="*/ 2147483647 w 99"/>
                <a:gd name="T69" fmla="*/ 2147483647 h 99"/>
                <a:gd name="T70" fmla="*/ 2147483647 w 99"/>
                <a:gd name="T71" fmla="*/ 2147483647 h 99"/>
                <a:gd name="T72" fmla="*/ 2147483647 w 99"/>
                <a:gd name="T73" fmla="*/ 2147483647 h 99"/>
                <a:gd name="T74" fmla="*/ 2147483647 w 99"/>
                <a:gd name="T75" fmla="*/ 2147483647 h 99"/>
                <a:gd name="T76" fmla="*/ 2147483647 w 99"/>
                <a:gd name="T77" fmla="*/ 2147483647 h 99"/>
                <a:gd name="T78" fmla="*/ 2147483647 w 99"/>
                <a:gd name="T79" fmla="*/ 2147483647 h 99"/>
                <a:gd name="T80" fmla="*/ 2147483647 w 99"/>
                <a:gd name="T81" fmla="*/ 2147483647 h 99"/>
                <a:gd name="T82" fmla="*/ 2147483647 w 99"/>
                <a:gd name="T83" fmla="*/ 2147483647 h 99"/>
                <a:gd name="T84" fmla="*/ 2147483647 w 99"/>
                <a:gd name="T85" fmla="*/ 2147483647 h 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 name="组合 154"/>
          <p:cNvGrpSpPr>
            <a:grpSpLocks/>
          </p:cNvGrpSpPr>
          <p:nvPr/>
        </p:nvGrpSpPr>
        <p:grpSpPr bwMode="auto">
          <a:xfrm flipH="1">
            <a:off x="2616994" y="2772631"/>
            <a:ext cx="1222772" cy="331096"/>
            <a:chOff x="7095839" y="961815"/>
            <a:chExt cx="1630353" cy="441708"/>
          </a:xfrm>
        </p:grpSpPr>
        <p:cxnSp>
          <p:nvCxnSpPr>
            <p:cNvPr id="157" name="直接连接符 156"/>
            <p:cNvCxnSpPr>
              <a:stCxn id="14394" idx="1"/>
            </p:cNvCxnSpPr>
            <p:nvPr/>
          </p:nvCxnSpPr>
          <p:spPr>
            <a:xfrm>
              <a:off x="7095839" y="961815"/>
              <a:ext cx="547685" cy="440120"/>
            </a:xfrm>
            <a:prstGeom prst="line">
              <a:avLst/>
            </a:prstGeom>
            <a:ln>
              <a:solidFill>
                <a:schemeClr val="bg2">
                  <a:lumMod val="2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flipV="1">
              <a:off x="7643524" y="1401935"/>
              <a:ext cx="1082668" cy="1588"/>
            </a:xfrm>
            <a:prstGeom prst="line">
              <a:avLst/>
            </a:prstGeom>
            <a:ln>
              <a:solidFill>
                <a:schemeClr val="bg2">
                  <a:lumMod val="25000"/>
                </a:schemeClr>
              </a:solidFill>
              <a:prstDash val="lgDashDot"/>
              <a:tailEnd type="oval"/>
            </a:ln>
          </p:spPr>
          <p:style>
            <a:lnRef idx="1">
              <a:schemeClr val="accent1"/>
            </a:lnRef>
            <a:fillRef idx="0">
              <a:schemeClr val="accent1"/>
            </a:fillRef>
            <a:effectRef idx="0">
              <a:schemeClr val="accent1"/>
            </a:effectRef>
            <a:fontRef idx="minor">
              <a:schemeClr val="tx1"/>
            </a:fontRef>
          </p:style>
        </p:cxnSp>
      </p:grpSp>
      <p:grpSp>
        <p:nvGrpSpPr>
          <p:cNvPr id="11" name="组合 172"/>
          <p:cNvGrpSpPr>
            <a:grpSpLocks/>
          </p:cNvGrpSpPr>
          <p:nvPr/>
        </p:nvGrpSpPr>
        <p:grpSpPr bwMode="auto">
          <a:xfrm>
            <a:off x="289322" y="2910786"/>
            <a:ext cx="2667000" cy="1246325"/>
            <a:chOff x="385281" y="3880401"/>
            <a:chExt cx="3556586" cy="1661299"/>
          </a:xfrm>
        </p:grpSpPr>
        <p:grpSp>
          <p:nvGrpSpPr>
            <p:cNvPr id="12" name="组合 170"/>
            <p:cNvGrpSpPr>
              <a:grpSpLocks/>
            </p:cNvGrpSpPr>
            <p:nvPr/>
          </p:nvGrpSpPr>
          <p:grpSpPr bwMode="auto">
            <a:xfrm>
              <a:off x="385281" y="3880401"/>
              <a:ext cx="3556586" cy="1661299"/>
              <a:chOff x="385281" y="3880401"/>
              <a:chExt cx="3556586" cy="1661299"/>
            </a:xfrm>
          </p:grpSpPr>
          <p:grpSp>
            <p:nvGrpSpPr>
              <p:cNvPr id="13" name="组合 152"/>
              <p:cNvGrpSpPr>
                <a:grpSpLocks/>
              </p:cNvGrpSpPr>
              <p:nvPr/>
            </p:nvGrpSpPr>
            <p:grpSpPr bwMode="auto">
              <a:xfrm>
                <a:off x="385281" y="4320151"/>
                <a:ext cx="3126302" cy="1221549"/>
                <a:chOff x="399947" y="2108037"/>
                <a:chExt cx="3126302" cy="1221549"/>
              </a:xfrm>
            </p:grpSpPr>
            <p:sp>
              <p:nvSpPr>
                <p:cNvPr id="159" name="文本框 158"/>
                <p:cNvSpPr txBox="1"/>
                <p:nvPr/>
              </p:nvSpPr>
              <p:spPr>
                <a:xfrm>
                  <a:off x="1089035" y="2108037"/>
                  <a:ext cx="2426100" cy="392988"/>
                </a:xfrm>
                <a:prstGeom prst="rect">
                  <a:avLst/>
                </a:prstGeom>
                <a:noFill/>
              </p:spPr>
              <p:txBody>
                <a:bodyPr>
                  <a:spAutoFit/>
                </a:bodyPr>
                <a:lstStyle/>
                <a:p>
                  <a:pPr algn="r">
                    <a:lnSpc>
                      <a:spcPct val="120000"/>
                    </a:lnSpc>
                  </a:pPr>
                  <a:r>
                    <a:rPr lang="zh-CN" altLang="en-US" sz="12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文本框 159"/>
                <p:cNvSpPr txBox="1"/>
                <p:nvPr/>
              </p:nvSpPr>
              <p:spPr bwMode="auto">
                <a:xfrm>
                  <a:off x="399947" y="2539849"/>
                  <a:ext cx="3126302" cy="789737"/>
                </a:xfrm>
                <a:prstGeom prst="rect">
                  <a:avLst/>
                </a:prstGeom>
                <a:noFill/>
              </p:spPr>
              <p:txBody>
                <a:bodyPr>
                  <a:spAutoFit/>
                </a:bodyPr>
                <a:lstStyle/>
                <a:p>
                  <a:pPr algn="r">
                    <a:lnSpc>
                      <a:spcPts val="1275"/>
                    </a:lnSpc>
                    <a:defRPr/>
                  </a:pPr>
                  <a:r>
                    <a:rPr lang="en-US" altLang="zh-CN" sz="900" dirty="0">
                      <a:solidFill>
                        <a:schemeClr val="bg1">
                          <a:lumMod val="65000"/>
                        </a:schemeClr>
                      </a:solidFill>
                      <a:latin typeface="Arial" panose="020B0604020202020204" pitchFamily="34" charset="0"/>
                      <a:cs typeface="Arial" panose="020B0604020202020204" pitchFamily="34" charset="0"/>
                    </a:rPr>
                    <a:t>Remember that happiness is a way of travel, not a destination. Remember that happiness is a way of travel.</a:t>
                  </a:r>
                </a:p>
              </p:txBody>
            </p:sp>
            <p:cxnSp>
              <p:nvCxnSpPr>
                <p:cNvPr id="161" name="直接连接符 160"/>
                <p:cNvCxnSpPr/>
                <p:nvPr/>
              </p:nvCxnSpPr>
              <p:spPr>
                <a:xfrm>
                  <a:off x="1605058" y="2546199"/>
                  <a:ext cx="1778293"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sp>
            <p:nvSpPr>
              <p:cNvPr id="154" name="文本框 153"/>
              <p:cNvSpPr txBox="1"/>
              <p:nvPr/>
            </p:nvSpPr>
            <p:spPr>
              <a:xfrm>
                <a:off x="2443020" y="3880401"/>
                <a:ext cx="1498847" cy="615380"/>
              </a:xfrm>
              <a:prstGeom prst="rect">
                <a:avLst/>
              </a:prstGeom>
              <a:noFill/>
            </p:spPr>
            <p:txBody>
              <a:bodyPr>
                <a:spAutoFit/>
              </a:bodyPr>
              <a:lstStyle/>
              <a:p>
                <a:pPr algn="ctr">
                  <a:defRPr/>
                </a:pPr>
                <a:r>
                  <a:rPr lang="en-US" altLang="zh-CN" sz="2400" dirty="0">
                    <a:solidFill>
                      <a:schemeClr val="bg1">
                        <a:lumMod val="65000"/>
                      </a:schemeClr>
                    </a:solidFill>
                    <a:latin typeface="Impact" panose="020B0806030902050204" pitchFamily="34" charset="0"/>
                  </a:rPr>
                  <a:t>02</a:t>
                </a:r>
                <a:endParaRPr lang="zh-CN" altLang="en-US" sz="2400" dirty="0">
                  <a:solidFill>
                    <a:schemeClr val="bg1">
                      <a:lumMod val="65000"/>
                    </a:schemeClr>
                  </a:solidFill>
                  <a:latin typeface="Impact" panose="020B0806030902050204" pitchFamily="34" charset="0"/>
                </a:endParaRPr>
              </a:p>
            </p:txBody>
          </p:sp>
        </p:grpSp>
        <p:sp>
          <p:nvSpPr>
            <p:cNvPr id="14354" name="Freeform 30"/>
            <p:cNvSpPr>
              <a:spLocks noEditPoints="1"/>
            </p:cNvSpPr>
            <p:nvPr/>
          </p:nvSpPr>
          <p:spPr bwMode="auto">
            <a:xfrm>
              <a:off x="1090427" y="4272183"/>
              <a:ext cx="402542" cy="529054"/>
            </a:xfrm>
            <a:custGeom>
              <a:avLst/>
              <a:gdLst>
                <a:gd name="T0" fmla="*/ 2147483647 w 74"/>
                <a:gd name="T1" fmla="*/ 0 h 97"/>
                <a:gd name="T2" fmla="*/ 2147483647 w 74"/>
                <a:gd name="T3" fmla="*/ 2147483647 h 97"/>
                <a:gd name="T4" fmla="*/ 2147483647 w 74"/>
                <a:gd name="T5" fmla="*/ 2147483647 h 97"/>
                <a:gd name="T6" fmla="*/ 2147483647 w 74"/>
                <a:gd name="T7" fmla="*/ 2147483647 h 97"/>
                <a:gd name="T8" fmla="*/ 2147483647 w 74"/>
                <a:gd name="T9" fmla="*/ 2147483647 h 97"/>
                <a:gd name="T10" fmla="*/ 2147483647 w 74"/>
                <a:gd name="T11" fmla="*/ 2147483647 h 97"/>
                <a:gd name="T12" fmla="*/ 2147483647 w 74"/>
                <a:gd name="T13" fmla="*/ 2147483647 h 97"/>
                <a:gd name="T14" fmla="*/ 2147483647 w 74"/>
                <a:gd name="T15" fmla="*/ 2147483647 h 97"/>
                <a:gd name="T16" fmla="*/ 2147483647 w 74"/>
                <a:gd name="T17" fmla="*/ 2147483647 h 97"/>
                <a:gd name="T18" fmla="*/ 2147483647 w 74"/>
                <a:gd name="T19" fmla="*/ 2147483647 h 97"/>
                <a:gd name="T20" fmla="*/ 2147483647 w 74"/>
                <a:gd name="T21" fmla="*/ 2147483647 h 97"/>
                <a:gd name="T22" fmla="*/ 2147483647 w 74"/>
                <a:gd name="T23" fmla="*/ 2147483647 h 97"/>
                <a:gd name="T24" fmla="*/ 2147483647 w 74"/>
                <a:gd name="T25" fmla="*/ 2147483647 h 97"/>
                <a:gd name="T26" fmla="*/ 2147483647 w 74"/>
                <a:gd name="T27" fmla="*/ 2147483647 h 97"/>
                <a:gd name="T28" fmla="*/ 2147483647 w 74"/>
                <a:gd name="T29" fmla="*/ 2147483647 h 97"/>
                <a:gd name="T30" fmla="*/ 0 w 74"/>
                <a:gd name="T31" fmla="*/ 2147483647 h 97"/>
                <a:gd name="T32" fmla="*/ 2147483647 w 74"/>
                <a:gd name="T33" fmla="*/ 2147483647 h 97"/>
                <a:gd name="T34" fmla="*/ 2147483647 w 74"/>
                <a:gd name="T35" fmla="*/ 0 h 97"/>
                <a:gd name="T36" fmla="*/ 2147483647 w 74"/>
                <a:gd name="T37" fmla="*/ 2147483647 h 97"/>
                <a:gd name="T38" fmla="*/ 2147483647 w 74"/>
                <a:gd name="T39" fmla="*/ 2147483647 h 97"/>
                <a:gd name="T40" fmla="*/ 2147483647 w 74"/>
                <a:gd name="T41" fmla="*/ 2147483647 h 97"/>
                <a:gd name="T42" fmla="*/ 2147483647 w 74"/>
                <a:gd name="T43" fmla="*/ 2147483647 h 97"/>
                <a:gd name="T44" fmla="*/ 2147483647 w 74"/>
                <a:gd name="T45" fmla="*/ 2147483647 h 97"/>
                <a:gd name="T46" fmla="*/ 2147483647 w 74"/>
                <a:gd name="T47" fmla="*/ 2147483647 h 97"/>
                <a:gd name="T48" fmla="*/ 2147483647 w 74"/>
                <a:gd name="T49" fmla="*/ 2147483647 h 97"/>
                <a:gd name="T50" fmla="*/ 2147483647 w 74"/>
                <a:gd name="T51" fmla="*/ 2147483647 h 97"/>
                <a:gd name="T52" fmla="*/ 2147483647 w 74"/>
                <a:gd name="T53" fmla="*/ 2147483647 h 97"/>
                <a:gd name="T54" fmla="*/ 2147483647 w 74"/>
                <a:gd name="T55" fmla="*/ 2147483647 h 97"/>
                <a:gd name="T56" fmla="*/ 2147483647 w 74"/>
                <a:gd name="T57" fmla="*/ 2147483647 h 97"/>
                <a:gd name="T58" fmla="*/ 2147483647 w 74"/>
                <a:gd name="T59" fmla="*/ 2147483647 h 97"/>
                <a:gd name="T60" fmla="*/ 2147483647 w 74"/>
                <a:gd name="T61" fmla="*/ 2147483647 h 97"/>
                <a:gd name="T62" fmla="*/ 2147483647 w 74"/>
                <a:gd name="T63" fmla="*/ 2147483647 h 97"/>
                <a:gd name="T64" fmla="*/ 2147483647 w 74"/>
                <a:gd name="T65" fmla="*/ 2147483647 h 97"/>
                <a:gd name="T66" fmla="*/ 2147483647 w 74"/>
                <a:gd name="T67" fmla="*/ 2147483647 h 97"/>
                <a:gd name="T68" fmla="*/ 2147483647 w 74"/>
                <a:gd name="T69" fmla="*/ 2147483647 h 97"/>
                <a:gd name="T70" fmla="*/ 2147483647 w 74"/>
                <a:gd name="T71" fmla="*/ 2147483647 h 97"/>
                <a:gd name="T72" fmla="*/ 2147483647 w 74"/>
                <a:gd name="T73" fmla="*/ 2147483647 h 97"/>
                <a:gd name="T74" fmla="*/ 2147483647 w 74"/>
                <a:gd name="T75" fmla="*/ 2147483647 h 97"/>
                <a:gd name="T76" fmla="*/ 2147483647 w 74"/>
                <a:gd name="T77" fmla="*/ 2147483647 h 97"/>
                <a:gd name="T78" fmla="*/ 2147483647 w 74"/>
                <a:gd name="T79" fmla="*/ 2147483647 h 97"/>
                <a:gd name="T80" fmla="*/ 2147483647 w 74"/>
                <a:gd name="T81" fmla="*/ 2147483647 h 97"/>
                <a:gd name="T82" fmla="*/ 2147483647 w 74"/>
                <a:gd name="T83" fmla="*/ 2147483647 h 97"/>
                <a:gd name="T84" fmla="*/ 2147483647 w 74"/>
                <a:gd name="T85" fmla="*/ 2147483647 h 97"/>
                <a:gd name="T86" fmla="*/ 2147483647 w 74"/>
                <a:gd name="T87" fmla="*/ 2147483647 h 97"/>
                <a:gd name="T88" fmla="*/ 2147483647 w 74"/>
                <a:gd name="T89" fmla="*/ 2147483647 h 97"/>
                <a:gd name="T90" fmla="*/ 2147483647 w 74"/>
                <a:gd name="T91" fmla="*/ 2147483647 h 97"/>
                <a:gd name="T92" fmla="*/ 2147483647 w 74"/>
                <a:gd name="T93" fmla="*/ 2147483647 h 97"/>
                <a:gd name="T94" fmla="*/ 2147483647 w 74"/>
                <a:gd name="T95" fmla="*/ 2147483647 h 97"/>
                <a:gd name="T96" fmla="*/ 2147483647 w 74"/>
                <a:gd name="T97" fmla="*/ 2147483647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883160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nodeType="afterGroup">
                            <p:stCondLst>
                              <p:cond delay="1000"/>
                            </p:stCondLst>
                            <p:childTnLst>
                              <p:par>
                                <p:cTn id="13" presetID="22" presetClass="entr" presetSubtype="2"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nodeType="afterGroup">
                            <p:stCondLst>
                              <p:cond delay="1500"/>
                            </p:stCondLst>
                            <p:childTnLst>
                              <p:par>
                                <p:cTn id="17" presetID="22" presetClass="entr" presetSubtype="2"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nodeType="afterGroup">
                            <p:stCondLst>
                              <p:cond delay="2000"/>
                            </p:stCondLst>
                            <p:childTnLst>
                              <p:par>
                                <p:cTn id="21" presetID="22" presetClass="entr" presetSubtype="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nodeType="afterGroup">
                            <p:stCondLst>
                              <p:cond delay="2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nodeType="afterGroup">
                            <p:stCondLst>
                              <p:cond delay="30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nodeType="afterGroup">
                            <p:stCondLst>
                              <p:cond delay="3500"/>
                            </p:stCondLst>
                            <p:childTnLst>
                              <p:par>
                                <p:cTn id="33" presetID="22" presetClass="entr" presetSubtype="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nodeType="afterGroup">
                            <p:stCondLst>
                              <p:cond delay="4000"/>
                            </p:stCondLst>
                            <p:childTnLst>
                              <p:par>
                                <p:cTn id="37" presetID="22" presetClass="entr" presetSubtype="8"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30"/>
          <p:cNvGrpSpPr/>
          <p:nvPr/>
        </p:nvGrpSpPr>
        <p:grpSpPr>
          <a:xfrm>
            <a:off x="3393760" y="1356542"/>
            <a:ext cx="1337072" cy="1030208"/>
            <a:chOff x="4525013" y="1808163"/>
            <a:chExt cx="1782762" cy="1373187"/>
          </a:xfrm>
        </p:grpSpPr>
        <p:sp>
          <p:nvSpPr>
            <p:cNvPr id="3"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solidFill>
              <a:schemeClr val="accent1"/>
            </a:solidFill>
            <a:ln>
              <a:noFill/>
            </a:ln>
          </p:spPr>
          <p:txBody>
            <a:bodyPr/>
            <a:lstStyle/>
            <a:p>
              <a:endParaRPr lang="zh-CN" altLang="en-US"/>
            </a:p>
          </p:txBody>
        </p:sp>
        <p:sp>
          <p:nvSpPr>
            <p:cNvPr id="4"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solidFill>
              <a:schemeClr val="accent1"/>
            </a:solidFill>
            <a:ln>
              <a:noFill/>
            </a:ln>
          </p:spPr>
          <p:txBody>
            <a:bodyPr/>
            <a:lstStyle/>
            <a:p>
              <a:endParaRPr lang="zh-CN" altLang="en-US"/>
            </a:p>
          </p:txBody>
        </p:sp>
        <p:sp>
          <p:nvSpPr>
            <p:cNvPr id="5"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1" name="组合 6"/>
          <p:cNvGrpSpPr/>
          <p:nvPr/>
        </p:nvGrpSpPr>
        <p:grpSpPr>
          <a:xfrm>
            <a:off x="4284520" y="2264688"/>
            <a:ext cx="564455" cy="582358"/>
            <a:chOff x="3862388" y="1625601"/>
            <a:chExt cx="608013" cy="628649"/>
          </a:xfrm>
          <a:solidFill>
            <a:schemeClr val="accent1"/>
          </a:solidFill>
        </p:grpSpPr>
        <p:sp>
          <p:nvSpPr>
            <p:cNvPr id="8"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latin typeface="+mn-lt"/>
                <a:ea typeface="+mn-ea"/>
              </a:endParaRPr>
            </a:p>
          </p:txBody>
        </p:sp>
        <p:sp>
          <p:nvSpPr>
            <p:cNvPr id="9"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latin typeface="+mn-lt"/>
                <a:ea typeface="+mn-ea"/>
              </a:endParaRPr>
            </a:p>
          </p:txBody>
        </p:sp>
        <p:sp>
          <p:nvSpPr>
            <p:cNvPr id="10"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latin typeface="+mn-lt"/>
                <a:ea typeface="+mn-ea"/>
              </a:endParaRPr>
            </a:p>
          </p:txBody>
        </p:sp>
        <p:sp>
          <p:nvSpPr>
            <p:cNvPr id="11" name="Oval 40"/>
            <p:cNvSpPr>
              <a:spLocks noChangeArrowheads="1"/>
            </p:cNvSpPr>
            <p:nvPr/>
          </p:nvSpPr>
          <p:spPr bwMode="auto">
            <a:xfrm>
              <a:off x="4121150" y="1895475"/>
              <a:ext cx="88900" cy="87312"/>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latin typeface="+mn-lt"/>
                <a:ea typeface="+mn-ea"/>
              </a:endParaRPr>
            </a:p>
          </p:txBody>
        </p:sp>
      </p:grpSp>
      <p:grpSp>
        <p:nvGrpSpPr>
          <p:cNvPr id="32" name="组合 33"/>
          <p:cNvGrpSpPr/>
          <p:nvPr/>
        </p:nvGrpSpPr>
        <p:grpSpPr>
          <a:xfrm>
            <a:off x="3352088" y="2572545"/>
            <a:ext cx="933450" cy="1213622"/>
            <a:chOff x="4469450" y="3429000"/>
            <a:chExt cx="1244600" cy="1617663"/>
          </a:xfrm>
        </p:grpSpPr>
        <p:sp>
          <p:nvSpPr>
            <p:cNvPr id="14" name="Freeform 14"/>
            <p:cNvSpPr/>
            <p:nvPr/>
          </p:nvSpPr>
          <p:spPr bwMode="auto">
            <a:xfrm rot="10800000">
              <a:off x="4469450" y="3429000"/>
              <a:ext cx="1244600" cy="1077913"/>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Freeform 15"/>
            <p:cNvSpPr/>
            <p:nvPr/>
          </p:nvSpPr>
          <p:spPr bwMode="auto">
            <a:xfrm rot="10800000">
              <a:off x="4469450" y="3967163"/>
              <a:ext cx="1244600" cy="1079500"/>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Oval 42"/>
            <p:cNvSpPr>
              <a:spLocks noChangeArrowheads="1"/>
            </p:cNvSpPr>
            <p:nvPr/>
          </p:nvSpPr>
          <p:spPr bwMode="auto">
            <a:xfrm>
              <a:off x="5002850" y="4213225"/>
              <a:ext cx="73025" cy="698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 name="Oval 43"/>
            <p:cNvSpPr>
              <a:spLocks noChangeArrowheads="1"/>
            </p:cNvSpPr>
            <p:nvPr/>
          </p:nvSpPr>
          <p:spPr bwMode="auto">
            <a:xfrm>
              <a:off x="5090163" y="4194175"/>
              <a:ext cx="88900" cy="889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0" name="Oval 44"/>
            <p:cNvSpPr>
              <a:spLocks noChangeArrowheads="1"/>
            </p:cNvSpPr>
            <p:nvPr/>
          </p:nvSpPr>
          <p:spPr bwMode="auto">
            <a:xfrm>
              <a:off x="5002850" y="4297363"/>
              <a:ext cx="73025"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 name="Oval 45"/>
            <p:cNvSpPr>
              <a:spLocks noChangeArrowheads="1"/>
            </p:cNvSpPr>
            <p:nvPr/>
          </p:nvSpPr>
          <p:spPr bwMode="auto">
            <a:xfrm>
              <a:off x="5090163" y="4297363"/>
              <a:ext cx="71437"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pSp>
      <p:grpSp>
        <p:nvGrpSpPr>
          <p:cNvPr id="33" name="组合 32"/>
          <p:cNvGrpSpPr/>
          <p:nvPr/>
        </p:nvGrpSpPr>
        <p:grpSpPr>
          <a:xfrm>
            <a:off x="4468895" y="2754766"/>
            <a:ext cx="1289447" cy="1063556"/>
            <a:chOff x="5958525" y="3671888"/>
            <a:chExt cx="1719263" cy="1417637"/>
          </a:xfrm>
        </p:grpSpPr>
        <p:sp>
          <p:nvSpPr>
            <p:cNvPr id="16" name="Freeform 14"/>
            <p:cNvSpPr/>
            <p:nvPr/>
          </p:nvSpPr>
          <p:spPr bwMode="auto">
            <a:xfrm rot="5400000">
              <a:off x="5822794" y="3807619"/>
              <a:ext cx="1417637" cy="1146175"/>
            </a:xfrm>
            <a:custGeom>
              <a:avLst/>
              <a:gdLst>
                <a:gd name="T0" fmla="*/ 2147483647 w 556"/>
                <a:gd name="T1" fmla="*/ 0 h 482"/>
                <a:gd name="T2" fmla="*/ 2147483647 w 556"/>
                <a:gd name="T3" fmla="*/ 243267321 h 482"/>
                <a:gd name="T4" fmla="*/ 1806324509 w 556"/>
                <a:gd name="T5" fmla="*/ 2070598429 h 482"/>
                <a:gd name="T6" fmla="*/ 591279565 w 556"/>
                <a:gd name="T7" fmla="*/ 243267321 h 482"/>
                <a:gd name="T8" fmla="*/ 0 w 556"/>
                <a:gd name="T9" fmla="*/ 0 h 482"/>
                <a:gd name="T10" fmla="*/ 1806324509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chemeClr val="accent3"/>
            </a:solidFill>
            <a:ln>
              <a:noFill/>
            </a:ln>
          </p:spPr>
          <p:txBody>
            <a:bodyPr/>
            <a:lstStyle/>
            <a:p>
              <a:endParaRPr lang="zh-CN" altLang="en-US"/>
            </a:p>
          </p:txBody>
        </p:sp>
        <p:sp>
          <p:nvSpPr>
            <p:cNvPr id="17" name="Freeform 15"/>
            <p:cNvSpPr/>
            <p:nvPr/>
          </p:nvSpPr>
          <p:spPr bwMode="auto">
            <a:xfrm rot="5400000">
              <a:off x="6395882" y="3807619"/>
              <a:ext cx="1417637" cy="1146175"/>
            </a:xfrm>
            <a:custGeom>
              <a:avLst/>
              <a:gdLst>
                <a:gd name="T0" fmla="*/ 2147483647 w 556"/>
                <a:gd name="T1" fmla="*/ 0 h 482"/>
                <a:gd name="T2" fmla="*/ 1806324509 w 556"/>
                <a:gd name="T3" fmla="*/ 2147483647 h 482"/>
                <a:gd name="T4" fmla="*/ 0 w 556"/>
                <a:gd name="T5" fmla="*/ 0 h 482"/>
                <a:gd name="T6" fmla="*/ 1806324509 w 556"/>
                <a:gd name="T7" fmla="*/ 735459121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chemeClr val="accent3"/>
            </a:solidFill>
            <a:ln>
              <a:noFill/>
            </a:ln>
          </p:spPr>
          <p:txBody>
            <a:bodyPr/>
            <a:lstStyle/>
            <a:p>
              <a:endParaRPr lang="zh-CN" altLang="en-US"/>
            </a:p>
          </p:txBody>
        </p:sp>
        <p:sp>
          <p:nvSpPr>
            <p:cNvPr id="22" name="Freeform 36"/>
            <p:cNvSpPr/>
            <p:nvPr/>
          </p:nvSpPr>
          <p:spPr bwMode="auto">
            <a:xfrm>
              <a:off x="6715763" y="4259263"/>
              <a:ext cx="222250" cy="195262"/>
            </a:xfrm>
            <a:custGeom>
              <a:avLst/>
              <a:gdLst>
                <a:gd name="T0" fmla="*/ 368672944 w 134"/>
                <a:gd name="T1" fmla="*/ 55567894 h 117"/>
                <a:gd name="T2" fmla="*/ 313647825 w 134"/>
                <a:gd name="T3" fmla="*/ 0 h 117"/>
                <a:gd name="T4" fmla="*/ 258621047 w 134"/>
                <a:gd name="T5" fmla="*/ 55567894 h 117"/>
                <a:gd name="T6" fmla="*/ 275128914 w 134"/>
                <a:gd name="T7" fmla="*/ 94466754 h 117"/>
                <a:gd name="T8" fmla="*/ 211849032 w 134"/>
                <a:gd name="T9" fmla="*/ 247278462 h 117"/>
                <a:gd name="T10" fmla="*/ 159575500 w 134"/>
                <a:gd name="T11" fmla="*/ 130585218 h 117"/>
                <a:gd name="T12" fmla="*/ 115553414 w 134"/>
                <a:gd name="T13" fmla="*/ 125029430 h 117"/>
                <a:gd name="T14" fmla="*/ 74284575 w 134"/>
                <a:gd name="T15" fmla="*/ 175039866 h 117"/>
                <a:gd name="T16" fmla="*/ 57776707 w 134"/>
                <a:gd name="T17" fmla="*/ 172261138 h 117"/>
                <a:gd name="T18" fmla="*/ 0 w 134"/>
                <a:gd name="T19" fmla="*/ 227830700 h 117"/>
                <a:gd name="T20" fmla="*/ 57776707 w 134"/>
                <a:gd name="T21" fmla="*/ 283398594 h 117"/>
                <a:gd name="T22" fmla="*/ 112803485 w 134"/>
                <a:gd name="T23" fmla="*/ 227830700 h 117"/>
                <a:gd name="T24" fmla="*/ 110051897 w 134"/>
                <a:gd name="T25" fmla="*/ 216715786 h 117"/>
                <a:gd name="T26" fmla="*/ 129311353 w 134"/>
                <a:gd name="T27" fmla="*/ 194489297 h 117"/>
                <a:gd name="T28" fmla="*/ 189839647 w 134"/>
                <a:gd name="T29" fmla="*/ 325074514 h 117"/>
                <a:gd name="T30" fmla="*/ 236611662 w 134"/>
                <a:gd name="T31" fmla="*/ 325074514 h 117"/>
                <a:gd name="T32" fmla="*/ 327404104 w 134"/>
                <a:gd name="T33" fmla="*/ 108358728 h 117"/>
                <a:gd name="T34" fmla="*/ 368672944 w 134"/>
                <a:gd name="T35" fmla="*/ 55567894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4" name="组合 31"/>
          <p:cNvGrpSpPr/>
          <p:nvPr/>
        </p:nvGrpSpPr>
        <p:grpSpPr>
          <a:xfrm>
            <a:off x="4785600" y="1342250"/>
            <a:ext cx="1062038" cy="1289845"/>
            <a:chOff x="6380800" y="1789113"/>
            <a:chExt cx="1416050" cy="1719262"/>
          </a:xfrm>
        </p:grpSpPr>
        <p:sp>
          <p:nvSpPr>
            <p:cNvPr id="12" name="Freeform 14"/>
            <p:cNvSpPr/>
            <p:nvPr/>
          </p:nvSpPr>
          <p:spPr bwMode="auto">
            <a:xfrm>
              <a:off x="6380800" y="2362200"/>
              <a:ext cx="1416050" cy="1146175"/>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Freeform 15"/>
            <p:cNvSpPr/>
            <p:nvPr/>
          </p:nvSpPr>
          <p:spPr bwMode="auto">
            <a:xfrm>
              <a:off x="6380800" y="1789113"/>
              <a:ext cx="1416050" cy="1146175"/>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Rectangle 27"/>
            <p:cNvSpPr>
              <a:spLocks noChangeArrowheads="1"/>
            </p:cNvSpPr>
            <p:nvPr/>
          </p:nvSpPr>
          <p:spPr bwMode="auto">
            <a:xfrm>
              <a:off x="7033263" y="2547938"/>
              <a:ext cx="22225" cy="15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 name="Rectangle 28"/>
            <p:cNvSpPr>
              <a:spLocks noChangeArrowheads="1"/>
            </p:cNvSpPr>
            <p:nvPr/>
          </p:nvSpPr>
          <p:spPr bwMode="auto">
            <a:xfrm>
              <a:off x="7074538" y="2524125"/>
              <a:ext cx="20637" cy="17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5" name="Rectangle 29"/>
            <p:cNvSpPr>
              <a:spLocks noChangeArrowheads="1"/>
            </p:cNvSpPr>
            <p:nvPr/>
          </p:nvSpPr>
          <p:spPr bwMode="auto">
            <a:xfrm>
              <a:off x="7111050" y="2508250"/>
              <a:ext cx="22225" cy="19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6" name="Rectangle 30"/>
            <p:cNvSpPr>
              <a:spLocks noChangeArrowheads="1"/>
            </p:cNvSpPr>
            <p:nvPr/>
          </p:nvSpPr>
          <p:spPr bwMode="auto">
            <a:xfrm>
              <a:off x="7149150" y="2606675"/>
              <a:ext cx="23813" cy="93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pSp>
      <p:sp>
        <p:nvSpPr>
          <p:cNvPr id="27" name="TextBox 57"/>
          <p:cNvSpPr txBox="1"/>
          <p:nvPr/>
        </p:nvSpPr>
        <p:spPr bwMode="auto">
          <a:xfrm>
            <a:off x="1089901" y="1554247"/>
            <a:ext cx="2005013" cy="609398"/>
          </a:xfrm>
          <a:prstGeom prst="rect">
            <a:avLst/>
          </a:prstGeom>
          <a:noFill/>
        </p:spPr>
        <p:txBody>
          <a:bodyPr lIns="68580" tIns="34290" rIns="68580" bIns="34290">
            <a:spAutoFit/>
          </a:bodyPr>
          <a:lstStyle/>
          <a:p>
            <a:pPr algn="just">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en-US" altLang="zh-CN"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bwMode="auto">
          <a:xfrm>
            <a:off x="6104813" y="1554247"/>
            <a:ext cx="2005013" cy="609398"/>
          </a:xfrm>
          <a:prstGeom prst="rect">
            <a:avLst/>
          </a:prstGeom>
          <a:noFill/>
        </p:spPr>
        <p:txBody>
          <a:bodyPr lIns="68580" tIns="34290" rIns="68580" bIns="34290">
            <a:spAutoFit/>
          </a:bodyPr>
          <a:lstStyle/>
          <a:p>
            <a:pPr algn="just">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en-US" altLang="zh-CN"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TextBox 57"/>
          <p:cNvSpPr txBox="1"/>
          <p:nvPr/>
        </p:nvSpPr>
        <p:spPr bwMode="auto">
          <a:xfrm>
            <a:off x="1089901" y="2953662"/>
            <a:ext cx="2005013" cy="609398"/>
          </a:xfrm>
          <a:prstGeom prst="rect">
            <a:avLst/>
          </a:prstGeom>
          <a:noFill/>
        </p:spPr>
        <p:txBody>
          <a:bodyPr lIns="68580" tIns="34290" rIns="68580" bIns="34290">
            <a:spAutoFit/>
          </a:bodyPr>
          <a:lstStyle/>
          <a:p>
            <a:pPr algn="just">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en-US" altLang="zh-CN"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6104813" y="2953662"/>
            <a:ext cx="2005013" cy="609398"/>
          </a:xfrm>
          <a:prstGeom prst="rect">
            <a:avLst/>
          </a:prstGeom>
          <a:noFill/>
        </p:spPr>
        <p:txBody>
          <a:bodyPr lIns="68580" tIns="34290" rIns="68580" bIns="34290">
            <a:spAutoFit/>
          </a:bodyPr>
          <a:lstStyle/>
          <a:p>
            <a:pPr algn="just">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en-US" altLang="zh-CN"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46828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4550" fill="hold"/>
                                        <p:tgtEl>
                                          <p:spTgt spid="31"/>
                                        </p:tgtEl>
                                        <p:attrNameLst>
                                          <p:attrName>r</p:attrName>
                                        </p:attrNameLst>
                                      </p:cBhvr>
                                    </p:animRot>
                                  </p:childTnLst>
                                </p:cTn>
                              </p:par>
                              <p:par>
                                <p:cTn id="11" presetID="22" presetClass="entr" presetSubtype="8" fill="hold" nodeType="withEffect">
                                  <p:stCondLst>
                                    <p:cond delay="55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1" fill="hold" nodeType="withEffect">
                                  <p:stCondLst>
                                    <p:cond delay="1050"/>
                                  </p:stCondLst>
                                  <p:childTnLst>
                                    <p:set>
                                      <p:cBhvr>
                                        <p:cTn id="15" dur="1" fill="hold">
                                          <p:stCondLst>
                                            <p:cond delay="0"/>
                                          </p:stCondLst>
                                        </p:cTn>
                                        <p:tgtEl>
                                          <p:spTgt spid="34"/>
                                        </p:tgtEl>
                                        <p:attrNameLst>
                                          <p:attrName>style.visibility</p:attrName>
                                        </p:attrNameLst>
                                      </p:cBhvr>
                                      <p:to>
                                        <p:strVal val="visible"/>
                                      </p:to>
                                    </p:set>
                                    <p:animEffect transition="in" filter="wipe(up)">
                                      <p:cBhvr>
                                        <p:cTn id="16" dur="500"/>
                                        <p:tgtEl>
                                          <p:spTgt spid="34"/>
                                        </p:tgtEl>
                                      </p:cBhvr>
                                    </p:animEffect>
                                  </p:childTnLst>
                                </p:cTn>
                              </p:par>
                              <p:par>
                                <p:cTn id="17" presetID="22" presetClass="entr" presetSubtype="2" fill="hold" nodeType="withEffect">
                                  <p:stCondLst>
                                    <p:cond delay="1550"/>
                                  </p:stCondLst>
                                  <p:childTnLst>
                                    <p:set>
                                      <p:cBhvr>
                                        <p:cTn id="18" dur="1" fill="hold">
                                          <p:stCondLst>
                                            <p:cond delay="0"/>
                                          </p:stCondLst>
                                        </p:cTn>
                                        <p:tgtEl>
                                          <p:spTgt spid="33"/>
                                        </p:tgtEl>
                                        <p:attrNameLst>
                                          <p:attrName>style.visibility</p:attrName>
                                        </p:attrNameLst>
                                      </p:cBhvr>
                                      <p:to>
                                        <p:strVal val="visible"/>
                                      </p:to>
                                    </p:set>
                                    <p:animEffect transition="in" filter="wipe(right)">
                                      <p:cBhvr>
                                        <p:cTn id="19" dur="500"/>
                                        <p:tgtEl>
                                          <p:spTgt spid="33"/>
                                        </p:tgtEl>
                                      </p:cBhvr>
                                    </p:animEffect>
                                  </p:childTnLst>
                                </p:cTn>
                              </p:par>
                              <p:par>
                                <p:cTn id="20" presetID="22" presetClass="entr" presetSubtype="4" fill="hold" nodeType="withEffect">
                                  <p:stCondLst>
                                    <p:cond delay="2150"/>
                                  </p:stCondLst>
                                  <p:childTnLst>
                                    <p:set>
                                      <p:cBhvr>
                                        <p:cTn id="21" dur="1" fill="hold">
                                          <p:stCondLst>
                                            <p:cond delay="0"/>
                                          </p:stCondLst>
                                        </p:cTn>
                                        <p:tgtEl>
                                          <p:spTgt spid="32"/>
                                        </p:tgtEl>
                                        <p:attrNameLst>
                                          <p:attrName>style.visibility</p:attrName>
                                        </p:attrNameLst>
                                      </p:cBhvr>
                                      <p:to>
                                        <p:strVal val="visible"/>
                                      </p:to>
                                    </p:set>
                                    <p:animEffect transition="in" filter="wipe(down)">
                                      <p:cBhvr>
                                        <p:cTn id="22" dur="500"/>
                                        <p:tgtEl>
                                          <p:spTgt spid="32"/>
                                        </p:tgtEl>
                                      </p:cBhvr>
                                    </p:animEffect>
                                  </p:childTnLst>
                                </p:cTn>
                              </p:par>
                              <p:par>
                                <p:cTn id="23" presetID="42" presetClass="entr" presetSubtype="0" fill="hold" grpId="0" nodeType="withEffect">
                                  <p:stCondLst>
                                    <p:cond delay="275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305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335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365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1000"/>
                                        <p:tgtEl>
                                          <p:spTgt spid="30"/>
                                        </p:tgtEl>
                                      </p:cBhvr>
                                    </p:animEffect>
                                    <p:anim calcmode="lin" valueType="num">
                                      <p:cBhvr>
                                        <p:cTn id="41" dur="1000" fill="hold"/>
                                        <p:tgtEl>
                                          <p:spTgt spid="30"/>
                                        </p:tgtEl>
                                        <p:attrNameLst>
                                          <p:attrName>ppt_x</p:attrName>
                                        </p:attrNameLst>
                                      </p:cBhvr>
                                      <p:tavLst>
                                        <p:tav tm="0">
                                          <p:val>
                                            <p:strVal val="#ppt_x"/>
                                          </p:val>
                                        </p:tav>
                                        <p:tav tm="100000">
                                          <p:val>
                                            <p:strVal val="#ppt_x"/>
                                          </p:val>
                                        </p:tav>
                                      </p:tavLst>
                                    </p:anim>
                                    <p:anim calcmode="lin" valueType="num">
                                      <p:cBhvr>
                                        <p:cTn id="4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FCD324DD-0558-4403-90F0-E570F36511AC}"/>
              </a:ext>
            </a:extLst>
          </p:cNvPr>
          <p:cNvSpPr/>
          <p:nvPr/>
        </p:nvSpPr>
        <p:spPr>
          <a:xfrm>
            <a:off x="457200" y="397564"/>
            <a:ext cx="8249477" cy="4353339"/>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7F41F532-8289-40C6-A95D-F07EE6889E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7140" y="2614531"/>
            <a:ext cx="8239538" cy="2137970"/>
          </a:xfrm>
          <a:prstGeom prst="rect">
            <a:avLst/>
          </a:prstGeom>
        </p:spPr>
      </p:pic>
      <p:sp>
        <p:nvSpPr>
          <p:cNvPr id="3" name="Oval 3">
            <a:extLst>
              <a:ext uri="{FF2B5EF4-FFF2-40B4-BE49-F238E27FC236}">
                <a16:creationId xmlns:a16="http://schemas.microsoft.com/office/drawing/2014/main" id="{CAB400A3-913C-4A9F-9BC8-42AD7F746B4B}"/>
              </a:ext>
            </a:extLst>
          </p:cNvPr>
          <p:cNvSpPr/>
          <p:nvPr/>
        </p:nvSpPr>
        <p:spPr>
          <a:xfrm>
            <a:off x="4315928" y="898159"/>
            <a:ext cx="668069" cy="666653"/>
          </a:xfrm>
          <a:prstGeom prst="ellipse">
            <a:avLst/>
          </a:prstGeom>
          <a:solidFill>
            <a:schemeClr val="accent4"/>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a:solidFill>
                  <a:srgbClr val="FFFFFF"/>
                </a:solidFill>
              </a:rPr>
              <a:t>03</a:t>
            </a:r>
            <a:endParaRPr lang="zh-CN" altLang="zh-CN" sz="2000" b="1" dirty="0">
              <a:solidFill>
                <a:srgbClr val="FFFFFF"/>
              </a:solidFill>
            </a:endParaRPr>
          </a:p>
        </p:txBody>
      </p:sp>
      <p:sp>
        <p:nvSpPr>
          <p:cNvPr id="5" name="TextBox 20">
            <a:extLst>
              <a:ext uri="{FF2B5EF4-FFF2-40B4-BE49-F238E27FC236}">
                <a16:creationId xmlns:a16="http://schemas.microsoft.com/office/drawing/2014/main" id="{E7132685-93A9-41A4-9F04-32A7AACBDE13}"/>
              </a:ext>
            </a:extLst>
          </p:cNvPr>
          <p:cNvSpPr txBox="1"/>
          <p:nvPr/>
        </p:nvSpPr>
        <p:spPr>
          <a:xfrm>
            <a:off x="4162275" y="1832614"/>
            <a:ext cx="1005403" cy="338554"/>
          </a:xfrm>
          <a:prstGeom prst="rect">
            <a:avLst/>
          </a:prstGeom>
          <a:noFill/>
        </p:spPr>
        <p:txBody>
          <a:bodyPr wrap="none">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工作体会</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Rectangle 37">
            <a:extLst>
              <a:ext uri="{FF2B5EF4-FFF2-40B4-BE49-F238E27FC236}">
                <a16:creationId xmlns:a16="http://schemas.microsoft.com/office/drawing/2014/main" id="{111EE00B-97C2-4E0D-B316-E49A589F1514}"/>
              </a:ext>
            </a:extLst>
          </p:cNvPr>
          <p:cNvSpPr/>
          <p:nvPr/>
        </p:nvSpPr>
        <p:spPr>
          <a:xfrm>
            <a:off x="3306714" y="2229407"/>
            <a:ext cx="2776453" cy="400110"/>
          </a:xfrm>
          <a:prstGeom prst="rect">
            <a:avLst/>
          </a:prstGeom>
        </p:spPr>
        <p:txBody>
          <a:bodyPr wrap="square">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446084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flipV="1">
            <a:off x="5205758" y="2528251"/>
            <a:ext cx="0" cy="398666"/>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05758" y="2532966"/>
            <a:ext cx="360319" cy="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flipV="1">
            <a:off x="3968127" y="2528251"/>
            <a:ext cx="5845" cy="398666"/>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3607807" y="2532966"/>
            <a:ext cx="360319" cy="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822768" y="3516852"/>
            <a:ext cx="1" cy="54671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6372970" y="3516852"/>
            <a:ext cx="1" cy="54671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855001" y="3161717"/>
            <a:ext cx="897526" cy="184634"/>
          </a:xfrm>
          <a:prstGeom prst="rect">
            <a:avLst/>
          </a:prstGeom>
          <a:noFill/>
        </p:spPr>
        <p:txBody>
          <a:bodyPr wrap="none" lIns="0" tIns="0" rIns="0" bIns="0" rtlCol="0">
            <a:spAutoFit/>
          </a:bodyPr>
          <a:lstStyle/>
          <a:p>
            <a:pPr algn="ct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6637027" y="3334018"/>
            <a:ext cx="1333472" cy="443121"/>
          </a:xfrm>
          <a:prstGeom prst="rect">
            <a:avLst/>
          </a:prstGeom>
          <a:noFill/>
        </p:spPr>
        <p:txBody>
          <a:bodyPr wrap="square" lIns="0" tIns="0" rIns="0" bIns="0" rtlCol="0">
            <a:spAutoFit/>
          </a:bodyPr>
          <a:lstStyle/>
          <a:p>
            <a:pPr algn="just">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directly.ent</a:t>
            </a: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to this directly.</a:t>
            </a:r>
          </a:p>
        </p:txBody>
      </p:sp>
      <p:sp>
        <p:nvSpPr>
          <p:cNvPr id="20" name="TextBox 19"/>
          <p:cNvSpPr txBox="1"/>
          <p:nvPr/>
        </p:nvSpPr>
        <p:spPr>
          <a:xfrm>
            <a:off x="1557044" y="3133356"/>
            <a:ext cx="897526" cy="184634"/>
          </a:xfrm>
          <a:prstGeom prst="rect">
            <a:avLst/>
          </a:prstGeom>
          <a:noFill/>
        </p:spPr>
        <p:txBody>
          <a:bodyPr wrap="none" lIns="0" tIns="0" rIns="0" bIns="0" rtlCol="0">
            <a:spAutoFit/>
          </a:bodyPr>
          <a:lstStyle/>
          <a:p>
            <a:pPr algn="ct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1339073" y="3305658"/>
            <a:ext cx="1333472" cy="443121"/>
          </a:xfrm>
          <a:prstGeom prst="rect">
            <a:avLst/>
          </a:prstGeom>
          <a:noFill/>
        </p:spPr>
        <p:txBody>
          <a:bodyPr wrap="square" lIns="0" tIns="0" rIns="0" bIns="0" rtlCol="0">
            <a:spAutoFit/>
          </a:bodyPr>
          <a:lstStyle/>
          <a:p>
            <a:pPr algn="just">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directly.ent</a:t>
            </a: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to this directly.</a:t>
            </a:r>
          </a:p>
        </p:txBody>
      </p:sp>
      <p:sp>
        <p:nvSpPr>
          <p:cNvPr id="22" name="TextBox 21"/>
          <p:cNvSpPr txBox="1"/>
          <p:nvPr/>
        </p:nvSpPr>
        <p:spPr>
          <a:xfrm>
            <a:off x="4123243" y="1759747"/>
            <a:ext cx="897526" cy="184634"/>
          </a:xfrm>
          <a:prstGeom prst="rect">
            <a:avLst/>
          </a:prstGeom>
          <a:noFill/>
        </p:spPr>
        <p:txBody>
          <a:bodyPr wrap="none" lIns="0" tIns="0" rIns="0" bIns="0" rtlCol="0">
            <a:spAutoFit/>
          </a:bodyPr>
          <a:lstStyle/>
          <a:p>
            <a:pPr algn="ct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22"/>
          <p:cNvSpPr txBox="1"/>
          <p:nvPr/>
        </p:nvSpPr>
        <p:spPr>
          <a:xfrm>
            <a:off x="2494141" y="2070155"/>
            <a:ext cx="897526" cy="184634"/>
          </a:xfrm>
          <a:prstGeom prst="rect">
            <a:avLst/>
          </a:prstGeom>
          <a:noFill/>
        </p:spPr>
        <p:txBody>
          <a:bodyPr wrap="none" lIns="0" tIns="0" rIns="0" bIns="0" rtlCol="0">
            <a:spAutoFit/>
          </a:bodyPr>
          <a:lstStyle/>
          <a:p>
            <a:pPr algn="ct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3"/>
          <p:cNvSpPr txBox="1"/>
          <p:nvPr/>
        </p:nvSpPr>
        <p:spPr>
          <a:xfrm>
            <a:off x="2181135" y="2242456"/>
            <a:ext cx="1333472" cy="443121"/>
          </a:xfrm>
          <a:prstGeom prst="rect">
            <a:avLst/>
          </a:prstGeom>
          <a:noFill/>
        </p:spPr>
        <p:txBody>
          <a:bodyPr wrap="square" lIns="0" tIns="0" rIns="0" bIns="0" rtlCol="0">
            <a:spAutoFit/>
          </a:bodyPr>
          <a:lstStyle/>
          <a:p>
            <a:pPr algn="just">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directly.ent</a:t>
            </a: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to this directly.</a:t>
            </a:r>
          </a:p>
        </p:txBody>
      </p:sp>
      <p:sp>
        <p:nvSpPr>
          <p:cNvPr id="25" name="TextBox 24"/>
          <p:cNvSpPr txBox="1"/>
          <p:nvPr/>
        </p:nvSpPr>
        <p:spPr>
          <a:xfrm>
            <a:off x="5886865" y="2061146"/>
            <a:ext cx="897526" cy="184634"/>
          </a:xfrm>
          <a:prstGeom prst="rect">
            <a:avLst/>
          </a:prstGeom>
          <a:noFill/>
        </p:spPr>
        <p:txBody>
          <a:bodyPr wrap="none" lIns="0" tIns="0" rIns="0" bIns="0" rtlCol="0">
            <a:spAutoFit/>
          </a:bodyPr>
          <a:lstStyle/>
          <a:p>
            <a:pPr algn="ct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5668892" y="2233447"/>
            <a:ext cx="1333472" cy="443121"/>
          </a:xfrm>
          <a:prstGeom prst="rect">
            <a:avLst/>
          </a:prstGeom>
          <a:noFill/>
        </p:spPr>
        <p:txBody>
          <a:bodyPr wrap="square" lIns="0" tIns="0" rIns="0" bIns="0" rtlCol="0">
            <a:spAutoFit/>
          </a:bodyPr>
          <a:lstStyle/>
          <a:p>
            <a:pPr algn="just">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directly.ent</a:t>
            </a: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to this directly.</a:t>
            </a:r>
          </a:p>
        </p:txBody>
      </p:sp>
      <p:sp>
        <p:nvSpPr>
          <p:cNvPr id="47" name="TextBox 46"/>
          <p:cNvSpPr txBox="1"/>
          <p:nvPr/>
        </p:nvSpPr>
        <p:spPr>
          <a:xfrm>
            <a:off x="3877928" y="1922060"/>
            <a:ext cx="1333472" cy="443121"/>
          </a:xfrm>
          <a:prstGeom prst="rect">
            <a:avLst/>
          </a:prstGeom>
          <a:noFill/>
        </p:spPr>
        <p:txBody>
          <a:bodyPr wrap="square" lIns="0" tIns="0" rIns="0" bIns="0" rtlCol="0">
            <a:spAutoFit/>
          </a:bodyPr>
          <a:lstStyle/>
          <a:p>
            <a:pPr algn="just">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directly.ent</a:t>
            </a: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to this directly.</a:t>
            </a:r>
          </a:p>
        </p:txBody>
      </p:sp>
      <p:cxnSp>
        <p:nvCxnSpPr>
          <p:cNvPr id="68" name="Straight Connector 67"/>
          <p:cNvCxnSpPr/>
          <p:nvPr/>
        </p:nvCxnSpPr>
        <p:spPr>
          <a:xfrm>
            <a:off x="2825106" y="4066897"/>
            <a:ext cx="782701" cy="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5590268" y="4063561"/>
            <a:ext cx="782701" cy="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74" name="AutoShape 44"/>
          <p:cNvSpPr>
            <a:spLocks/>
          </p:cNvSpPr>
          <p:nvPr/>
        </p:nvSpPr>
        <p:spPr bwMode="auto">
          <a:xfrm>
            <a:off x="2715337" y="1676737"/>
            <a:ext cx="357404" cy="3420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accent2"/>
          </a:solidFill>
          <a:ln>
            <a:noFill/>
          </a:ln>
          <a:effectLst/>
        </p:spPr>
        <p:txBody>
          <a:bodyPr lIns="33076" tIns="33076" rIns="33076" bIns="33076" anchor="ctr"/>
          <a:lstStyle/>
          <a:p>
            <a:pPr algn="just" defTabSz="297680">
              <a:lnSpc>
                <a:spcPct val="120000"/>
              </a:lnSpc>
              <a:defRPr/>
            </a:pPr>
            <a:endParaRPr lang="es-ES" sz="6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91"/>
          <p:cNvSpPr>
            <a:spLocks/>
          </p:cNvSpPr>
          <p:nvPr/>
        </p:nvSpPr>
        <p:spPr bwMode="auto">
          <a:xfrm>
            <a:off x="6212330" y="1687844"/>
            <a:ext cx="293664" cy="323176"/>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accent3"/>
          </a:solidFill>
          <a:ln>
            <a:noFill/>
          </a:ln>
          <a:effectLst/>
        </p:spPr>
        <p:txBody>
          <a:bodyPr lIns="33076" tIns="33076" rIns="33076" bIns="33076" anchor="ctr"/>
          <a:lstStyle/>
          <a:p>
            <a:pPr algn="just" defTabSz="297680">
              <a:lnSpc>
                <a:spcPct val="120000"/>
              </a:lnSpc>
              <a:defRPr/>
            </a:pPr>
            <a:endParaRPr lang="es-ES" sz="6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43"/>
          <p:cNvSpPr>
            <a:spLocks/>
          </p:cNvSpPr>
          <p:nvPr/>
        </p:nvSpPr>
        <p:spPr bwMode="auto">
          <a:xfrm>
            <a:off x="7129060" y="2760819"/>
            <a:ext cx="329355" cy="3610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accent5"/>
          </a:solidFill>
          <a:ln>
            <a:noFill/>
          </a:ln>
          <a:effectLst/>
        </p:spPr>
        <p:txBody>
          <a:bodyPr lIns="33076" tIns="33076" rIns="33076" bIns="33076" anchor="ctr"/>
          <a:lstStyle/>
          <a:p>
            <a:pPr algn="just" defTabSz="297680">
              <a:lnSpc>
                <a:spcPct val="120000"/>
              </a:lnSpc>
              <a:defRPr/>
            </a:pPr>
            <a:endParaRPr lang="es-ES" sz="6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24"/>
          <p:cNvSpPr>
            <a:spLocks/>
          </p:cNvSpPr>
          <p:nvPr/>
        </p:nvSpPr>
        <p:spPr bwMode="auto">
          <a:xfrm>
            <a:off x="4358632" y="1339995"/>
            <a:ext cx="431376" cy="3877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accent1"/>
          </a:solidFill>
          <a:ln>
            <a:noFill/>
          </a:ln>
          <a:effectLst/>
        </p:spPr>
        <p:txBody>
          <a:bodyPr lIns="33076" tIns="33076" rIns="33076" bIns="33076" anchor="ctr"/>
          <a:lstStyle/>
          <a:p>
            <a:pPr algn="just" defTabSz="297680">
              <a:lnSpc>
                <a:spcPct val="120000"/>
              </a:lnSpc>
              <a:defRPr/>
            </a:pPr>
            <a:endParaRPr lang="es-ES" sz="6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23"/>
          <p:cNvSpPr>
            <a:spLocks/>
          </p:cNvSpPr>
          <p:nvPr/>
        </p:nvSpPr>
        <p:spPr bwMode="auto">
          <a:xfrm>
            <a:off x="1833293" y="2735488"/>
            <a:ext cx="332464" cy="36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accent4"/>
          </a:solidFill>
          <a:ln>
            <a:noFill/>
          </a:ln>
          <a:effectLst/>
        </p:spPr>
        <p:txBody>
          <a:bodyPr lIns="33076" tIns="33076" rIns="33076" bIns="33076" anchor="ctr"/>
          <a:lstStyle/>
          <a:p>
            <a:pPr algn="just" defTabSz="297680">
              <a:lnSpc>
                <a:spcPct val="120000"/>
              </a:lnSpc>
              <a:defRPr/>
            </a:pPr>
            <a:endParaRPr lang="es-ES" sz="6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83"/>
          <p:cNvGrpSpPr/>
          <p:nvPr/>
        </p:nvGrpSpPr>
        <p:grpSpPr>
          <a:xfrm>
            <a:off x="4193198" y="2325476"/>
            <a:ext cx="758363" cy="2827495"/>
            <a:chOff x="5514228" y="3347003"/>
            <a:chExt cx="1164707" cy="4340559"/>
          </a:xfrm>
        </p:grpSpPr>
        <p:sp>
          <p:nvSpPr>
            <p:cNvPr id="48" name="Freeform 5"/>
            <p:cNvSpPr>
              <a:spLocks noEditPoints="1"/>
            </p:cNvSpPr>
            <p:nvPr/>
          </p:nvSpPr>
          <p:spPr bwMode="auto">
            <a:xfrm>
              <a:off x="5514228" y="3347003"/>
              <a:ext cx="1164707" cy="4340559"/>
            </a:xfrm>
            <a:custGeom>
              <a:avLst/>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solidFill>
              <a:schemeClr val="accent1"/>
            </a:solidFill>
            <a:ln>
              <a:noFill/>
            </a:ln>
          </p:spPr>
          <p:txBody>
            <a:bodyPr vert="horz" wrap="square" lIns="41867" tIns="20933" rIns="41867" bIns="20933" numCol="1" anchor="t" anchorCtr="0" compatLnSpc="1">
              <a:prstTxWarp prst="textNoShape">
                <a:avLst/>
              </a:prstTxWarp>
            </a:bodyP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24"/>
            <p:cNvSpPr>
              <a:spLocks/>
            </p:cNvSpPr>
            <p:nvPr/>
          </p:nvSpPr>
          <p:spPr bwMode="auto">
            <a:xfrm>
              <a:off x="5892330" y="3749059"/>
              <a:ext cx="407339" cy="324950"/>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solidFill>
              <a:schemeClr val="accent1"/>
            </a:solidFill>
            <a:ln>
              <a:noFill/>
            </a:ln>
            <a:effectLst/>
          </p:spPr>
          <p:txBody>
            <a:bodyPr lIns="23258" tIns="23258" rIns="23258" bIns="23258" anchor="ctr"/>
            <a:lstStyle/>
            <a:p>
              <a:pPr algn="just" defTabSz="297680">
                <a:lnSpc>
                  <a:spcPct val="120000"/>
                </a:lnSpc>
                <a:defRPr/>
              </a:pPr>
              <a:endParaRPr lang="es-ES" sz="6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84"/>
          <p:cNvGrpSpPr/>
          <p:nvPr/>
        </p:nvGrpSpPr>
        <p:grpSpPr>
          <a:xfrm>
            <a:off x="3653085" y="3012742"/>
            <a:ext cx="864097" cy="1571254"/>
            <a:chOff x="4684712" y="4402042"/>
            <a:chExt cx="1327095" cy="2412072"/>
          </a:xfrm>
        </p:grpSpPr>
        <p:sp>
          <p:nvSpPr>
            <p:cNvPr id="51" name="Freeform 10"/>
            <p:cNvSpPr>
              <a:spLocks noEditPoints="1"/>
            </p:cNvSpPr>
            <p:nvPr/>
          </p:nvSpPr>
          <p:spPr bwMode="auto">
            <a:xfrm>
              <a:off x="4684712" y="4402042"/>
              <a:ext cx="1327095" cy="2412072"/>
            </a:xfrm>
            <a:custGeom>
              <a:avLst/>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solidFill>
              <a:schemeClr val="accent2"/>
            </a:solidFill>
            <a:ln>
              <a:noFill/>
            </a:ln>
          </p:spPr>
          <p:txBody>
            <a:bodyPr vert="horz" wrap="square" lIns="41867" tIns="20933" rIns="41867" bIns="20933" numCol="1" anchor="t" anchorCtr="0" compatLnSpc="1">
              <a:prstTxWarp prst="textNoShape">
                <a:avLst/>
              </a:prstTxWarp>
            </a:bodyP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AutoShape 38"/>
            <p:cNvSpPr>
              <a:spLocks/>
            </p:cNvSpPr>
            <p:nvPr/>
          </p:nvSpPr>
          <p:spPr bwMode="auto">
            <a:xfrm>
              <a:off x="5076199" y="4805525"/>
              <a:ext cx="345669" cy="3470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accent2"/>
            </a:solidFill>
            <a:ln>
              <a:noFill/>
            </a:ln>
            <a:effectLst/>
          </p:spPr>
          <p:txBody>
            <a:bodyPr lIns="23258" tIns="23258" rIns="23258" bIns="23258" anchor="ctr"/>
            <a:lstStyle/>
            <a:p>
              <a:pPr algn="just" defTabSz="297680">
                <a:lnSpc>
                  <a:spcPct val="120000"/>
                </a:lnSpc>
                <a:defRPr/>
              </a:pPr>
              <a:endParaRPr lang="es-ES" sz="6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86"/>
          <p:cNvGrpSpPr/>
          <p:nvPr/>
        </p:nvGrpSpPr>
        <p:grpSpPr>
          <a:xfrm>
            <a:off x="4689564" y="3739224"/>
            <a:ext cx="723401" cy="828237"/>
            <a:chOff x="6276556" y="5517283"/>
            <a:chExt cx="1111011" cy="1271447"/>
          </a:xfrm>
        </p:grpSpPr>
        <p:sp>
          <p:nvSpPr>
            <p:cNvPr id="50" name="Freeform 8"/>
            <p:cNvSpPr>
              <a:spLocks noEditPoints="1"/>
            </p:cNvSpPr>
            <p:nvPr/>
          </p:nvSpPr>
          <p:spPr bwMode="auto">
            <a:xfrm>
              <a:off x="6276556" y="5517283"/>
              <a:ext cx="1111011" cy="1271447"/>
            </a:xfrm>
            <a:custGeom>
              <a:avLst/>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solidFill>
              <a:schemeClr val="accent5"/>
            </a:solidFill>
            <a:ln>
              <a:noFill/>
            </a:ln>
          </p:spPr>
          <p:txBody>
            <a:bodyPr vert="horz" wrap="square" lIns="41867" tIns="20933" rIns="41867" bIns="20933" numCol="1" anchor="t" anchorCtr="0" compatLnSpc="1">
              <a:prstTxWarp prst="textNoShape">
                <a:avLst/>
              </a:prstTxWarp>
            </a:bodyP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AutoShape 66"/>
            <p:cNvSpPr>
              <a:spLocks/>
            </p:cNvSpPr>
            <p:nvPr/>
          </p:nvSpPr>
          <p:spPr bwMode="auto">
            <a:xfrm>
              <a:off x="6728635" y="5874499"/>
              <a:ext cx="314696" cy="314696"/>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accent5"/>
            </a:solidFill>
            <a:ln>
              <a:noFill/>
            </a:ln>
            <a:effectLst/>
          </p:spPr>
          <p:txBody>
            <a:bodyPr lIns="23258" tIns="23258" rIns="23258" bIns="23258" anchor="ctr"/>
            <a:lstStyle/>
            <a:p>
              <a:pPr algn="just" defTabSz="297680">
                <a:lnSpc>
                  <a:spcPct val="120000"/>
                </a:lnSpc>
                <a:defRPr/>
              </a:pPr>
              <a:endParaRPr lang="es-ES" sz="6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87"/>
          <p:cNvGrpSpPr/>
          <p:nvPr/>
        </p:nvGrpSpPr>
        <p:grpSpPr>
          <a:xfrm>
            <a:off x="4648670" y="3009774"/>
            <a:ext cx="864521" cy="1571254"/>
            <a:chOff x="6213749" y="4397485"/>
            <a:chExt cx="1327746" cy="2412072"/>
          </a:xfrm>
        </p:grpSpPr>
        <p:sp>
          <p:nvSpPr>
            <p:cNvPr id="49" name="Freeform 7"/>
            <p:cNvSpPr>
              <a:spLocks noEditPoints="1"/>
            </p:cNvSpPr>
            <p:nvPr/>
          </p:nvSpPr>
          <p:spPr bwMode="auto">
            <a:xfrm>
              <a:off x="6213749" y="4397485"/>
              <a:ext cx="1327746" cy="2412072"/>
            </a:xfrm>
            <a:custGeom>
              <a:avLst/>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solidFill>
              <a:schemeClr val="accent3"/>
            </a:solidFill>
            <a:ln>
              <a:noFill/>
            </a:ln>
          </p:spPr>
          <p:txBody>
            <a:bodyPr vert="horz" wrap="square" lIns="41867" tIns="20933" rIns="41867" bIns="20933" numCol="1" anchor="t" anchorCtr="0" compatLnSpc="1">
              <a:prstTxWarp prst="textNoShape">
                <a:avLst/>
              </a:prstTxWarp>
            </a:bodyP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122"/>
            <p:cNvSpPr>
              <a:spLocks/>
            </p:cNvSpPr>
            <p:nvPr/>
          </p:nvSpPr>
          <p:spPr bwMode="auto">
            <a:xfrm>
              <a:off x="6799530" y="4793980"/>
              <a:ext cx="315505" cy="3470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accent3"/>
            </a:solidFill>
            <a:ln>
              <a:noFill/>
            </a:ln>
            <a:effectLst/>
          </p:spPr>
          <p:txBody>
            <a:bodyPr lIns="23258" tIns="23258" rIns="23258" bIns="23258" anchor="ctr"/>
            <a:lstStyle/>
            <a:p>
              <a:pPr algn="just" defTabSz="297680">
                <a:lnSpc>
                  <a:spcPct val="120000"/>
                </a:lnSpc>
                <a:defRPr/>
              </a:pPr>
              <a:endParaRPr lang="es-ES" sz="6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85"/>
          <p:cNvGrpSpPr/>
          <p:nvPr/>
        </p:nvGrpSpPr>
        <p:grpSpPr>
          <a:xfrm>
            <a:off x="3749706" y="3739224"/>
            <a:ext cx="723824" cy="828237"/>
            <a:chOff x="4833107" y="5517283"/>
            <a:chExt cx="1111662" cy="1271447"/>
          </a:xfrm>
        </p:grpSpPr>
        <p:sp>
          <p:nvSpPr>
            <p:cNvPr id="52" name="Freeform 11"/>
            <p:cNvSpPr>
              <a:spLocks noEditPoints="1"/>
            </p:cNvSpPr>
            <p:nvPr/>
          </p:nvSpPr>
          <p:spPr bwMode="auto">
            <a:xfrm>
              <a:off x="4833107" y="5517283"/>
              <a:ext cx="1111662" cy="1271447"/>
            </a:xfrm>
            <a:custGeom>
              <a:avLst/>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solidFill>
              <a:schemeClr val="accent4"/>
            </a:solidFill>
            <a:ln>
              <a:noFill/>
            </a:ln>
          </p:spPr>
          <p:txBody>
            <a:bodyPr vert="horz" wrap="square" lIns="41867" tIns="20933" rIns="41867" bIns="20933" numCol="1" anchor="t" anchorCtr="0" compatLnSpc="1">
              <a:prstTxWarp prst="textNoShape">
                <a:avLst/>
              </a:prstTxWarp>
            </a:bodyP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12"/>
            <p:cNvSpPr>
              <a:spLocks/>
            </p:cNvSpPr>
            <p:nvPr/>
          </p:nvSpPr>
          <p:spPr bwMode="auto">
            <a:xfrm>
              <a:off x="5233268" y="5874499"/>
              <a:ext cx="269415" cy="291504"/>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accent4"/>
            </a:solidFill>
            <a:ln>
              <a:noFill/>
            </a:ln>
            <a:effectLst/>
          </p:spPr>
          <p:txBody>
            <a:bodyPr lIns="23258" tIns="23258" rIns="23258" bIns="23258" anchor="ctr"/>
            <a:lstStyle/>
            <a:p>
              <a:pPr algn="just" defTabSz="297680">
                <a:lnSpc>
                  <a:spcPct val="120000"/>
                </a:lnSpc>
                <a:defRPr/>
              </a:pPr>
              <a:endParaRPr lang="es-ES" sz="6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51951745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fade">
                                      <p:cBhvr>
                                        <p:cTn id="32" dur="500"/>
                                        <p:tgtEl>
                                          <p:spTgt spid="77"/>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500"/>
                                        <p:tgtEl>
                                          <p:spTgt spid="74"/>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left)">
                                      <p:cBhvr>
                                        <p:cTn id="56" dur="500"/>
                                        <p:tgtEl>
                                          <p:spTgt spid="10"/>
                                        </p:tgtEl>
                                      </p:cBhvr>
                                    </p:animEffect>
                                  </p:childTnLst>
                                </p:cTn>
                              </p:par>
                            </p:childTnLst>
                          </p:cTn>
                        </p:par>
                        <p:par>
                          <p:cTn id="57" fill="hold">
                            <p:stCondLst>
                              <p:cond delay="6000"/>
                            </p:stCondLst>
                            <p:childTnLst>
                              <p:par>
                                <p:cTn id="58" presetID="22" presetClass="entr" presetSubtype="1"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up)">
                                      <p:cBhvr>
                                        <p:cTn id="60" dur="500"/>
                                        <p:tgtEl>
                                          <p:spTgt spid="9"/>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fade">
                                      <p:cBhvr>
                                        <p:cTn id="64" dur="500"/>
                                        <p:tgtEl>
                                          <p:spTgt spid="75"/>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par>
                          <p:cTn id="69" fill="hold">
                            <p:stCondLst>
                              <p:cond delay="7500"/>
                            </p:stCondLst>
                            <p:childTnLst>
                              <p:par>
                                <p:cTn id="70" presetID="10" presetClass="entr" presetSubtype="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childTnLst>
                                </p:cTn>
                              </p:par>
                            </p:childTnLst>
                          </p:cTn>
                        </p:par>
                        <p:par>
                          <p:cTn id="73" fill="hold">
                            <p:stCondLst>
                              <p:cond delay="8000"/>
                            </p:stCondLst>
                            <p:childTnLst>
                              <p:par>
                                <p:cTn id="74" presetID="22" presetClass="entr" presetSubtype="2" fill="hold"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wipe(right)">
                                      <p:cBhvr>
                                        <p:cTn id="76" dur="500"/>
                                        <p:tgtEl>
                                          <p:spTgt spid="8"/>
                                        </p:tgtEl>
                                      </p:cBhvr>
                                    </p:animEffect>
                                  </p:childTnLst>
                                </p:cTn>
                              </p:par>
                            </p:childTnLst>
                          </p:cTn>
                        </p:par>
                        <p:par>
                          <p:cTn id="77" fill="hold">
                            <p:stCondLst>
                              <p:cond delay="8500"/>
                            </p:stCondLst>
                            <p:childTnLst>
                              <p:par>
                                <p:cTn id="78" presetID="22" presetClass="entr" presetSubtype="1" fill="hold"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wipe(up)">
                                      <p:cBhvr>
                                        <p:cTn id="80" dur="500"/>
                                        <p:tgtEl>
                                          <p:spTgt spid="7"/>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78"/>
                                        </p:tgtEl>
                                        <p:attrNameLst>
                                          <p:attrName>style.visibility</p:attrName>
                                        </p:attrNameLst>
                                      </p:cBhvr>
                                      <p:to>
                                        <p:strVal val="visible"/>
                                      </p:to>
                                    </p:set>
                                    <p:animEffect transition="in" filter="fade">
                                      <p:cBhvr>
                                        <p:cTn id="84" dur="500"/>
                                        <p:tgtEl>
                                          <p:spTgt spid="78"/>
                                        </p:tgtEl>
                                      </p:cBhvr>
                                    </p:animEffect>
                                  </p:childTnLst>
                                </p:cTn>
                              </p:par>
                            </p:childTnLst>
                          </p:cTn>
                        </p:par>
                        <p:par>
                          <p:cTn id="85" fill="hold">
                            <p:stCondLst>
                              <p:cond delay="9500"/>
                            </p:stCondLst>
                            <p:childTnLst>
                              <p:par>
                                <p:cTn id="86" presetID="10" presetClass="entr" presetSubtype="0"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fade">
                                      <p:cBhvr>
                                        <p:cTn id="88" dur="500"/>
                                        <p:tgtEl>
                                          <p:spTgt spid="20"/>
                                        </p:tgtEl>
                                      </p:cBhvr>
                                    </p:animEffect>
                                  </p:childTnLst>
                                </p:cTn>
                              </p:par>
                            </p:childTnLst>
                          </p:cTn>
                        </p:par>
                        <p:par>
                          <p:cTn id="89" fill="hold">
                            <p:stCondLst>
                              <p:cond delay="10000"/>
                            </p:stCondLst>
                            <p:childTnLst>
                              <p:par>
                                <p:cTn id="90" presetID="10" presetClass="entr" presetSubtype="0"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500"/>
                                        <p:tgtEl>
                                          <p:spTgt spid="21"/>
                                        </p:tgtEl>
                                      </p:cBhvr>
                                    </p:animEffect>
                                  </p:childTnLst>
                                </p:cTn>
                              </p:par>
                            </p:childTnLst>
                          </p:cTn>
                        </p:par>
                        <p:par>
                          <p:cTn id="93" fill="hold">
                            <p:stCondLst>
                              <p:cond delay="10500"/>
                            </p:stCondLst>
                            <p:childTnLst>
                              <p:par>
                                <p:cTn id="94" presetID="22" presetClass="entr" presetSubtype="1" fill="hold" nodeType="after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up)">
                                      <p:cBhvr>
                                        <p:cTn id="96" dur="500"/>
                                        <p:tgtEl>
                                          <p:spTgt spid="11"/>
                                        </p:tgtEl>
                                      </p:cBhvr>
                                    </p:animEffect>
                                  </p:childTnLst>
                                </p:cTn>
                              </p:par>
                            </p:childTnLst>
                          </p:cTn>
                        </p:par>
                        <p:par>
                          <p:cTn id="97" fill="hold">
                            <p:stCondLst>
                              <p:cond delay="11000"/>
                            </p:stCondLst>
                            <p:childTnLst>
                              <p:par>
                                <p:cTn id="98" presetID="22" presetClass="entr" presetSubtype="8" fill="hold" nodeType="afterEffect">
                                  <p:stCondLst>
                                    <p:cond delay="0"/>
                                  </p:stCondLst>
                                  <p:childTnLst>
                                    <p:set>
                                      <p:cBhvr>
                                        <p:cTn id="99" dur="1" fill="hold">
                                          <p:stCondLst>
                                            <p:cond delay="0"/>
                                          </p:stCondLst>
                                        </p:cTn>
                                        <p:tgtEl>
                                          <p:spTgt spid="68"/>
                                        </p:tgtEl>
                                        <p:attrNameLst>
                                          <p:attrName>style.visibility</p:attrName>
                                        </p:attrNameLst>
                                      </p:cBhvr>
                                      <p:to>
                                        <p:strVal val="visible"/>
                                      </p:to>
                                    </p:set>
                                    <p:animEffect transition="in" filter="wipe(left)">
                                      <p:cBhvr>
                                        <p:cTn id="100" dur="500"/>
                                        <p:tgtEl>
                                          <p:spTgt spid="68"/>
                                        </p:tgtEl>
                                      </p:cBhvr>
                                    </p:animEffect>
                                  </p:childTnLst>
                                </p:cTn>
                              </p:par>
                            </p:childTnLst>
                          </p:cTn>
                        </p:par>
                        <p:par>
                          <p:cTn id="101" fill="hold">
                            <p:stCondLst>
                              <p:cond delay="11500"/>
                            </p:stCondLst>
                            <p:childTnLst>
                              <p:par>
                                <p:cTn id="102" presetID="10" presetClass="entr" presetSubtype="0" fill="hold" grpId="0" nodeType="afterEffect">
                                  <p:stCondLst>
                                    <p:cond delay="0"/>
                                  </p:stCondLst>
                                  <p:childTnLst>
                                    <p:set>
                                      <p:cBhvr>
                                        <p:cTn id="103" dur="1" fill="hold">
                                          <p:stCondLst>
                                            <p:cond delay="0"/>
                                          </p:stCondLst>
                                        </p:cTn>
                                        <p:tgtEl>
                                          <p:spTgt spid="76"/>
                                        </p:tgtEl>
                                        <p:attrNameLst>
                                          <p:attrName>style.visibility</p:attrName>
                                        </p:attrNameLst>
                                      </p:cBhvr>
                                      <p:to>
                                        <p:strVal val="visible"/>
                                      </p:to>
                                    </p:set>
                                    <p:animEffect transition="in" filter="fade">
                                      <p:cBhvr>
                                        <p:cTn id="104" dur="500"/>
                                        <p:tgtEl>
                                          <p:spTgt spid="76"/>
                                        </p:tgtEl>
                                      </p:cBhvr>
                                    </p:animEffect>
                                  </p:childTnLst>
                                </p:cTn>
                              </p:par>
                            </p:childTnLst>
                          </p:cTn>
                        </p:par>
                        <p:par>
                          <p:cTn id="105" fill="hold">
                            <p:stCondLst>
                              <p:cond delay="12000"/>
                            </p:stCondLst>
                            <p:childTnLst>
                              <p:par>
                                <p:cTn id="106" presetID="10" presetClass="entr" presetSubtype="0" fill="hold" grpId="0" nodeType="after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fade">
                                      <p:cBhvr>
                                        <p:cTn id="108" dur="500"/>
                                        <p:tgtEl>
                                          <p:spTgt spid="18"/>
                                        </p:tgtEl>
                                      </p:cBhvr>
                                    </p:animEffect>
                                  </p:childTnLst>
                                </p:cTn>
                              </p:par>
                            </p:childTnLst>
                          </p:cTn>
                        </p:par>
                        <p:par>
                          <p:cTn id="109" fill="hold">
                            <p:stCondLst>
                              <p:cond delay="12500"/>
                            </p:stCondLst>
                            <p:childTnLst>
                              <p:par>
                                <p:cTn id="110" presetID="10" presetClass="entr" presetSubtype="0" fill="hold" grpId="0" nodeType="afterEffect">
                                  <p:stCondLst>
                                    <p:cond delay="0"/>
                                  </p:stCondLst>
                                  <p:childTnLst>
                                    <p:set>
                                      <p:cBhvr>
                                        <p:cTn id="111" dur="1" fill="hold">
                                          <p:stCondLst>
                                            <p:cond delay="0"/>
                                          </p:stCondLst>
                                        </p:cTn>
                                        <p:tgtEl>
                                          <p:spTgt spid="19"/>
                                        </p:tgtEl>
                                        <p:attrNameLst>
                                          <p:attrName>style.visibility</p:attrName>
                                        </p:attrNameLst>
                                      </p:cBhvr>
                                      <p:to>
                                        <p:strVal val="visible"/>
                                      </p:to>
                                    </p:set>
                                    <p:animEffect transition="in" filter="fade">
                                      <p:cBhvr>
                                        <p:cTn id="112" dur="500"/>
                                        <p:tgtEl>
                                          <p:spTgt spid="19"/>
                                        </p:tgtEl>
                                      </p:cBhvr>
                                    </p:animEffect>
                                  </p:childTnLst>
                                </p:cTn>
                              </p:par>
                            </p:childTnLst>
                          </p:cTn>
                        </p:par>
                        <p:par>
                          <p:cTn id="113" fill="hold">
                            <p:stCondLst>
                              <p:cond delay="13000"/>
                            </p:stCondLst>
                            <p:childTnLst>
                              <p:par>
                                <p:cTn id="114" presetID="22" presetClass="entr" presetSubtype="1" fill="hold" nodeType="afterEffect">
                                  <p:stCondLst>
                                    <p:cond delay="0"/>
                                  </p:stCondLst>
                                  <p:childTnLst>
                                    <p:set>
                                      <p:cBhvr>
                                        <p:cTn id="115" dur="1" fill="hold">
                                          <p:stCondLst>
                                            <p:cond delay="0"/>
                                          </p:stCondLst>
                                        </p:cTn>
                                        <p:tgtEl>
                                          <p:spTgt spid="12"/>
                                        </p:tgtEl>
                                        <p:attrNameLst>
                                          <p:attrName>style.visibility</p:attrName>
                                        </p:attrNameLst>
                                      </p:cBhvr>
                                      <p:to>
                                        <p:strVal val="visible"/>
                                      </p:to>
                                    </p:set>
                                    <p:animEffect transition="in" filter="wipe(up)">
                                      <p:cBhvr>
                                        <p:cTn id="116" dur="500"/>
                                        <p:tgtEl>
                                          <p:spTgt spid="12"/>
                                        </p:tgtEl>
                                      </p:cBhvr>
                                    </p:animEffect>
                                  </p:childTnLst>
                                </p:cTn>
                              </p:par>
                            </p:childTnLst>
                          </p:cTn>
                        </p:par>
                        <p:par>
                          <p:cTn id="117" fill="hold">
                            <p:stCondLst>
                              <p:cond delay="13500"/>
                            </p:stCondLst>
                            <p:childTnLst>
                              <p:par>
                                <p:cTn id="118" presetID="22" presetClass="entr" presetSubtype="2" fill="hold" nodeType="afterEffect">
                                  <p:stCondLst>
                                    <p:cond delay="0"/>
                                  </p:stCondLst>
                                  <p:childTnLst>
                                    <p:set>
                                      <p:cBhvr>
                                        <p:cTn id="119" dur="1" fill="hold">
                                          <p:stCondLst>
                                            <p:cond delay="0"/>
                                          </p:stCondLst>
                                        </p:cTn>
                                        <p:tgtEl>
                                          <p:spTgt spid="73"/>
                                        </p:tgtEl>
                                        <p:attrNameLst>
                                          <p:attrName>style.visibility</p:attrName>
                                        </p:attrNameLst>
                                      </p:cBhvr>
                                      <p:to>
                                        <p:strVal val="visible"/>
                                      </p:to>
                                    </p:set>
                                    <p:animEffect transition="in" filter="wipe(right)">
                                      <p:cBhvr>
                                        <p:cTn id="12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47" grpId="0"/>
      <p:bldP spid="74" grpId="0" animBg="1"/>
      <p:bldP spid="75" grpId="0" animBg="1"/>
      <p:bldP spid="76" grpId="0" animBg="1"/>
      <p:bldP spid="77" grpId="0" animBg="1"/>
      <p:bldP spid="7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p:nvPr/>
        </p:nvGrpSpPr>
        <p:grpSpPr>
          <a:xfrm>
            <a:off x="655830" y="1028726"/>
            <a:ext cx="1080120" cy="1026431"/>
            <a:chOff x="874440" y="1371212"/>
            <a:chExt cx="1440160" cy="1368152"/>
          </a:xfrm>
        </p:grpSpPr>
        <p:sp>
          <p:nvSpPr>
            <p:cNvPr id="8" name="矩形 22"/>
            <p:cNvSpPr/>
            <p:nvPr/>
          </p:nvSpPr>
          <p:spPr>
            <a:xfrm>
              <a:off x="874440" y="1371212"/>
              <a:ext cx="1440160" cy="1368152"/>
            </a:xfrm>
            <a:prstGeom prst="rect">
              <a:avLst/>
            </a:prstGeom>
            <a:solidFill>
              <a:schemeClr val="accent1"/>
            </a:solidFill>
            <a:ln w="25400" cap="flat" cmpd="sng" algn="ctr">
              <a:solidFill>
                <a:sysClr val="window" lastClr="FFFFFF"/>
              </a:solidFill>
              <a:prstDash val="solid"/>
            </a:ln>
            <a:effectLst/>
          </p:spPr>
          <p:txBody>
            <a:bodyPr rtlCol="0" anchor="ctr"/>
            <a:lstStyle/>
            <a:p>
              <a:pPr algn="ctr" defTabSz="685800">
                <a:defRPr/>
              </a:pPr>
              <a:endParaRPr lang="en-US" sz="1100" kern="0" dirty="0">
                <a:solidFill>
                  <a:sysClr val="window" lastClr="FFFFFF"/>
                </a:solidFill>
                <a:latin typeface="Calibri"/>
              </a:endParaRPr>
            </a:p>
          </p:txBody>
        </p:sp>
        <p:sp>
          <p:nvSpPr>
            <p:cNvPr id="20" name="TextBox 19"/>
            <p:cNvSpPr txBox="1"/>
            <p:nvPr/>
          </p:nvSpPr>
          <p:spPr>
            <a:xfrm flipH="1">
              <a:off x="1123396" y="1676723"/>
              <a:ext cx="942247" cy="59399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685800">
                <a:defRPr/>
              </a:pPr>
              <a:r>
                <a:rPr lang="en-US" altLang="zh-CN" sz="2800" b="0" dirty="0">
                  <a:solidFill>
                    <a:sysClr val="window" lastClr="FFFFFF"/>
                  </a:solidFill>
                  <a:latin typeface="+mj-lt"/>
                  <a:cs typeface="Times New Roman" pitchFamily="18" charset="0"/>
                </a:rPr>
                <a:t>01</a:t>
              </a:r>
              <a:endParaRPr lang="zh-CN" altLang="en-US" sz="2800" b="0" dirty="0">
                <a:solidFill>
                  <a:sysClr val="window" lastClr="FFFFFF"/>
                </a:solidFill>
                <a:latin typeface="+mj-lt"/>
                <a:cs typeface="Times New Roman" pitchFamily="18" charset="0"/>
              </a:endParaRPr>
            </a:p>
          </p:txBody>
        </p:sp>
      </p:grpSp>
      <p:grpSp>
        <p:nvGrpSpPr>
          <p:cNvPr id="4" name="Group 11"/>
          <p:cNvGrpSpPr/>
          <p:nvPr/>
        </p:nvGrpSpPr>
        <p:grpSpPr>
          <a:xfrm>
            <a:off x="979866" y="1893089"/>
            <a:ext cx="1080120" cy="1026431"/>
            <a:chOff x="1306488" y="2523340"/>
            <a:chExt cx="1440160" cy="1368152"/>
          </a:xfrm>
        </p:grpSpPr>
        <p:sp>
          <p:nvSpPr>
            <p:cNvPr id="11" name="矩形 25"/>
            <p:cNvSpPr/>
            <p:nvPr/>
          </p:nvSpPr>
          <p:spPr>
            <a:xfrm>
              <a:off x="1306488" y="2523340"/>
              <a:ext cx="1440160" cy="1368152"/>
            </a:xfrm>
            <a:prstGeom prst="rect">
              <a:avLst/>
            </a:prstGeom>
            <a:solidFill>
              <a:schemeClr val="accent2"/>
            </a:solidFill>
            <a:ln w="25400" cap="flat" cmpd="sng" algn="ctr">
              <a:solidFill>
                <a:sysClr val="window" lastClr="FFFFFF"/>
              </a:solidFill>
              <a:prstDash val="solid"/>
            </a:ln>
            <a:effectLst>
              <a:outerShdw dist="114300" algn="l" rotWithShape="0">
                <a:sysClr val="window" lastClr="FFFFFF">
                  <a:alpha val="80000"/>
                </a:sysClr>
              </a:outerShdw>
            </a:effectLst>
          </p:spPr>
          <p:txBody>
            <a:bodyPr rtlCol="0" anchor="ctr"/>
            <a:lstStyle/>
            <a:p>
              <a:pPr algn="ctr" defTabSz="685800">
                <a:defRPr/>
              </a:pPr>
              <a:endParaRPr lang="en-US" sz="1100" kern="0" dirty="0">
                <a:solidFill>
                  <a:sysClr val="window" lastClr="FFFFFF"/>
                </a:solidFill>
                <a:latin typeface="Calibri"/>
              </a:endParaRPr>
            </a:p>
          </p:txBody>
        </p:sp>
        <p:sp>
          <p:nvSpPr>
            <p:cNvPr id="21" name="TextBox 20"/>
            <p:cNvSpPr txBox="1"/>
            <p:nvPr/>
          </p:nvSpPr>
          <p:spPr>
            <a:xfrm flipH="1">
              <a:off x="1555444" y="2865492"/>
              <a:ext cx="942247" cy="59399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685800">
                <a:defRPr/>
              </a:pPr>
              <a:r>
                <a:rPr lang="en-US" altLang="zh-CN" sz="2800" b="0" dirty="0">
                  <a:solidFill>
                    <a:sysClr val="window" lastClr="FFFFFF"/>
                  </a:solidFill>
                  <a:latin typeface="+mj-lt"/>
                  <a:cs typeface="Times New Roman" pitchFamily="18" charset="0"/>
                </a:rPr>
                <a:t>02</a:t>
              </a:r>
              <a:endParaRPr lang="zh-CN" altLang="en-US" sz="2800" b="0" dirty="0">
                <a:solidFill>
                  <a:sysClr val="window" lastClr="FFFFFF"/>
                </a:solidFill>
                <a:latin typeface="+mj-lt"/>
                <a:cs typeface="Times New Roman" pitchFamily="18" charset="0"/>
              </a:endParaRPr>
            </a:p>
          </p:txBody>
        </p:sp>
      </p:grpSp>
      <p:grpSp>
        <p:nvGrpSpPr>
          <p:cNvPr id="5" name="Group 14"/>
          <p:cNvGrpSpPr/>
          <p:nvPr/>
        </p:nvGrpSpPr>
        <p:grpSpPr>
          <a:xfrm>
            <a:off x="655830" y="2757452"/>
            <a:ext cx="1080120" cy="1026431"/>
            <a:chOff x="874440" y="3675468"/>
            <a:chExt cx="1440160" cy="1368152"/>
          </a:xfrm>
        </p:grpSpPr>
        <p:sp>
          <p:nvSpPr>
            <p:cNvPr id="14" name="矩形 28"/>
            <p:cNvSpPr/>
            <p:nvPr/>
          </p:nvSpPr>
          <p:spPr>
            <a:xfrm>
              <a:off x="874440" y="3675468"/>
              <a:ext cx="1440160" cy="1368152"/>
            </a:xfrm>
            <a:prstGeom prst="rect">
              <a:avLst/>
            </a:prstGeom>
            <a:solidFill>
              <a:schemeClr val="accent3"/>
            </a:solidFill>
            <a:ln w="25400" cap="flat" cmpd="sng" algn="ctr">
              <a:solidFill>
                <a:sysClr val="window" lastClr="FFFFFF"/>
              </a:solidFill>
              <a:prstDash val="solid"/>
            </a:ln>
            <a:effectLst/>
          </p:spPr>
          <p:txBody>
            <a:bodyPr rtlCol="0" anchor="ctr"/>
            <a:lstStyle/>
            <a:p>
              <a:pPr algn="ctr" defTabSz="685800">
                <a:defRPr/>
              </a:pPr>
              <a:endParaRPr lang="en-US" sz="1100" kern="0" dirty="0">
                <a:solidFill>
                  <a:sysClr val="window" lastClr="FFFFFF"/>
                </a:solidFill>
                <a:latin typeface="Calibri"/>
              </a:endParaRPr>
            </a:p>
          </p:txBody>
        </p:sp>
        <p:sp>
          <p:nvSpPr>
            <p:cNvPr id="22" name="TextBox 21"/>
            <p:cNvSpPr txBox="1"/>
            <p:nvPr/>
          </p:nvSpPr>
          <p:spPr>
            <a:xfrm flipH="1">
              <a:off x="1084320" y="4001698"/>
              <a:ext cx="942247" cy="59399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685800">
                <a:defRPr/>
              </a:pPr>
              <a:r>
                <a:rPr lang="en-US" altLang="zh-CN" sz="2800" b="0" dirty="0">
                  <a:solidFill>
                    <a:sysClr val="window" lastClr="FFFFFF"/>
                  </a:solidFill>
                  <a:latin typeface="+mj-lt"/>
                  <a:cs typeface="Times New Roman" pitchFamily="18" charset="0"/>
                </a:rPr>
                <a:t>03</a:t>
              </a:r>
              <a:endParaRPr lang="zh-CN" altLang="en-US" sz="2800" b="0" dirty="0">
                <a:solidFill>
                  <a:sysClr val="window" lastClr="FFFFFF"/>
                </a:solidFill>
                <a:latin typeface="+mj-lt"/>
                <a:cs typeface="Times New Roman" pitchFamily="18" charset="0"/>
              </a:endParaRPr>
            </a:p>
          </p:txBody>
        </p:sp>
      </p:grpSp>
      <p:grpSp>
        <p:nvGrpSpPr>
          <p:cNvPr id="6" name="Group 17"/>
          <p:cNvGrpSpPr/>
          <p:nvPr/>
        </p:nvGrpSpPr>
        <p:grpSpPr>
          <a:xfrm>
            <a:off x="979866" y="3621815"/>
            <a:ext cx="1080120" cy="1026431"/>
            <a:chOff x="1306488" y="4827596"/>
            <a:chExt cx="1440160" cy="1368152"/>
          </a:xfrm>
        </p:grpSpPr>
        <p:sp>
          <p:nvSpPr>
            <p:cNvPr id="17" name="矩形 31"/>
            <p:cNvSpPr/>
            <p:nvPr/>
          </p:nvSpPr>
          <p:spPr>
            <a:xfrm>
              <a:off x="1306488" y="4827596"/>
              <a:ext cx="1440160" cy="1368152"/>
            </a:xfrm>
            <a:prstGeom prst="rect">
              <a:avLst/>
            </a:prstGeom>
            <a:solidFill>
              <a:schemeClr val="accent4"/>
            </a:solidFill>
            <a:ln w="25400" cap="flat" cmpd="sng" algn="ctr">
              <a:solidFill>
                <a:sysClr val="window" lastClr="FFFFFF"/>
              </a:solidFill>
              <a:prstDash val="solid"/>
            </a:ln>
            <a:effectLst/>
          </p:spPr>
          <p:txBody>
            <a:bodyPr rtlCol="0" anchor="ctr"/>
            <a:lstStyle/>
            <a:p>
              <a:pPr algn="ctr" defTabSz="685800">
                <a:defRPr/>
              </a:pPr>
              <a:endParaRPr lang="en-US" sz="1100" kern="0" dirty="0">
                <a:solidFill>
                  <a:sysClr val="window" lastClr="FFFFFF"/>
                </a:solidFill>
                <a:latin typeface="Calibri"/>
              </a:endParaRPr>
            </a:p>
          </p:txBody>
        </p:sp>
        <p:sp>
          <p:nvSpPr>
            <p:cNvPr id="23" name="TextBox 22"/>
            <p:cNvSpPr txBox="1"/>
            <p:nvPr/>
          </p:nvSpPr>
          <p:spPr>
            <a:xfrm flipH="1">
              <a:off x="1516368" y="5190467"/>
              <a:ext cx="942247" cy="59399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685800">
                <a:defRPr/>
              </a:pPr>
              <a:r>
                <a:rPr lang="en-US" altLang="zh-CN" sz="2800" b="0" dirty="0">
                  <a:solidFill>
                    <a:sysClr val="window" lastClr="FFFFFF"/>
                  </a:solidFill>
                  <a:latin typeface="+mj-lt"/>
                  <a:cs typeface="Times New Roman" pitchFamily="18" charset="0"/>
                </a:rPr>
                <a:t>04</a:t>
              </a:r>
              <a:endParaRPr lang="zh-CN" altLang="en-US" sz="2800" b="0" dirty="0">
                <a:solidFill>
                  <a:sysClr val="window" lastClr="FFFFFF"/>
                </a:solidFill>
                <a:latin typeface="+mj-lt"/>
                <a:cs typeface="Times New Roman" pitchFamily="18" charset="0"/>
              </a:endParaRPr>
            </a:p>
          </p:txBody>
        </p:sp>
      </p:grpSp>
      <p:grpSp>
        <p:nvGrpSpPr>
          <p:cNvPr id="7" name="Group 3"/>
          <p:cNvGrpSpPr/>
          <p:nvPr/>
        </p:nvGrpSpPr>
        <p:grpSpPr>
          <a:xfrm>
            <a:off x="2384022" y="1079849"/>
            <a:ext cx="3348372" cy="1026431"/>
            <a:chOff x="3178696" y="1439355"/>
            <a:chExt cx="4464496" cy="1368152"/>
          </a:xfrm>
        </p:grpSpPr>
        <p:sp>
          <p:nvSpPr>
            <p:cNvPr id="10" name="矩形 24"/>
            <p:cNvSpPr/>
            <p:nvPr/>
          </p:nvSpPr>
          <p:spPr>
            <a:xfrm>
              <a:off x="3178696" y="1439355"/>
              <a:ext cx="4464496" cy="1368152"/>
            </a:xfrm>
            <a:prstGeom prst="rect">
              <a:avLst/>
            </a:prstGeom>
            <a:solidFill>
              <a:schemeClr val="accent1">
                <a:alpha val="60000"/>
              </a:schemeClr>
            </a:solidFill>
            <a:ln w="25400" cap="flat" cmpd="sng" algn="ctr">
              <a:solidFill>
                <a:sysClr val="window" lastClr="FFFFFF"/>
              </a:solidFill>
              <a:prstDash val="solid"/>
            </a:ln>
            <a:effectLst/>
          </p:spPr>
          <p:txBody>
            <a:bodyPr rtlCol="0" anchor="ctr"/>
            <a:lstStyle/>
            <a:p>
              <a:pPr algn="ctr" defTabSz="685800">
                <a:defRPr/>
              </a:pPr>
              <a:endParaRPr lang="en-US" sz="900" kern="0" dirty="0">
                <a:solidFill>
                  <a:schemeClr val="bg1"/>
                </a:solidFill>
                <a:latin typeface="微软雅黑" pitchFamily="34" charset="-122"/>
                <a:ea typeface="微软雅黑" pitchFamily="34" charset="-122"/>
              </a:endParaRPr>
            </a:p>
          </p:txBody>
        </p:sp>
        <p:sp>
          <p:nvSpPr>
            <p:cNvPr id="29" name="Rectangle 28"/>
            <p:cNvSpPr/>
            <p:nvPr/>
          </p:nvSpPr>
          <p:spPr>
            <a:xfrm>
              <a:off x="3450024" y="1649024"/>
              <a:ext cx="3921839" cy="676899"/>
            </a:xfrm>
            <a:prstGeom prst="rect">
              <a:avLst/>
            </a:prstGeom>
          </p:spPr>
          <p:txBody>
            <a:bodyPr wrap="square">
              <a:spAutoFit/>
            </a:bodyPr>
            <a:lstStyle/>
            <a:p>
              <a:r>
                <a:rPr lang="zh-CN" altLang="en-US" sz="900" dirty="0">
                  <a:solidFill>
                    <a:schemeClr val="bg1"/>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a:t>
              </a:r>
              <a:endParaRPr lang="en-GB" sz="900" dirty="0">
                <a:solidFill>
                  <a:schemeClr val="bg1"/>
                </a:solidFill>
                <a:latin typeface="微软雅黑" pitchFamily="34" charset="-122"/>
                <a:ea typeface="微软雅黑" pitchFamily="34" charset="-122"/>
              </a:endParaRPr>
            </a:p>
          </p:txBody>
        </p:sp>
      </p:grpSp>
      <p:grpSp>
        <p:nvGrpSpPr>
          <p:cNvPr id="9" name="Group 4"/>
          <p:cNvGrpSpPr/>
          <p:nvPr/>
        </p:nvGrpSpPr>
        <p:grpSpPr>
          <a:xfrm>
            <a:off x="2708058" y="1893089"/>
            <a:ext cx="3348372" cy="1026431"/>
            <a:chOff x="3610744" y="2523340"/>
            <a:chExt cx="4464496" cy="1368152"/>
          </a:xfrm>
        </p:grpSpPr>
        <p:sp>
          <p:nvSpPr>
            <p:cNvPr id="13" name="矩形 27"/>
            <p:cNvSpPr/>
            <p:nvPr/>
          </p:nvSpPr>
          <p:spPr>
            <a:xfrm>
              <a:off x="3610744" y="2523340"/>
              <a:ext cx="4464496" cy="1368152"/>
            </a:xfrm>
            <a:prstGeom prst="rect">
              <a:avLst/>
            </a:prstGeom>
            <a:solidFill>
              <a:schemeClr val="accent2">
                <a:alpha val="60000"/>
              </a:schemeClr>
            </a:solidFill>
            <a:ln w="25400" cap="flat" cmpd="sng" algn="ctr">
              <a:solidFill>
                <a:sysClr val="window" lastClr="FFFFFF"/>
              </a:solidFill>
              <a:prstDash val="solid"/>
            </a:ln>
            <a:effectLst/>
          </p:spPr>
          <p:txBody>
            <a:bodyPr rtlCol="0" anchor="ctr"/>
            <a:lstStyle/>
            <a:p>
              <a:pPr algn="ctr" defTabSz="685800">
                <a:defRPr/>
              </a:pPr>
              <a:endParaRPr lang="en-US" sz="900" kern="0" dirty="0">
                <a:solidFill>
                  <a:schemeClr val="bg1"/>
                </a:solidFill>
                <a:latin typeface="微软雅黑" pitchFamily="34" charset="-122"/>
                <a:ea typeface="微软雅黑" pitchFamily="34" charset="-122"/>
              </a:endParaRPr>
            </a:p>
          </p:txBody>
        </p:sp>
        <p:sp>
          <p:nvSpPr>
            <p:cNvPr id="30" name="Rectangle 29"/>
            <p:cNvSpPr/>
            <p:nvPr/>
          </p:nvSpPr>
          <p:spPr>
            <a:xfrm>
              <a:off x="3882072" y="2807507"/>
              <a:ext cx="3921839" cy="676899"/>
            </a:xfrm>
            <a:prstGeom prst="rect">
              <a:avLst/>
            </a:prstGeom>
          </p:spPr>
          <p:txBody>
            <a:bodyPr wrap="square">
              <a:spAutoFit/>
            </a:bodyPr>
            <a:lstStyle/>
            <a:p>
              <a:r>
                <a:rPr lang="zh-CN" altLang="en-US" sz="900" dirty="0">
                  <a:solidFill>
                    <a:schemeClr val="bg1"/>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a:t>
              </a:r>
              <a:endParaRPr lang="en-GB" sz="900" dirty="0">
                <a:solidFill>
                  <a:schemeClr val="bg1"/>
                </a:solidFill>
                <a:latin typeface="微软雅黑" pitchFamily="34" charset="-122"/>
                <a:ea typeface="微软雅黑" pitchFamily="34" charset="-122"/>
              </a:endParaRPr>
            </a:p>
          </p:txBody>
        </p:sp>
      </p:grpSp>
      <p:grpSp>
        <p:nvGrpSpPr>
          <p:cNvPr id="12" name="Group 5"/>
          <p:cNvGrpSpPr/>
          <p:nvPr/>
        </p:nvGrpSpPr>
        <p:grpSpPr>
          <a:xfrm>
            <a:off x="2384022" y="2757452"/>
            <a:ext cx="3348372" cy="1026431"/>
            <a:chOff x="3178696" y="3675468"/>
            <a:chExt cx="4464496" cy="1368152"/>
          </a:xfrm>
        </p:grpSpPr>
        <p:sp>
          <p:nvSpPr>
            <p:cNvPr id="16" name="矩形 30"/>
            <p:cNvSpPr/>
            <p:nvPr/>
          </p:nvSpPr>
          <p:spPr>
            <a:xfrm>
              <a:off x="3178696" y="3675468"/>
              <a:ext cx="4464496" cy="1368152"/>
            </a:xfrm>
            <a:prstGeom prst="rect">
              <a:avLst/>
            </a:prstGeom>
            <a:solidFill>
              <a:schemeClr val="accent3">
                <a:alpha val="70000"/>
              </a:schemeClr>
            </a:solidFill>
            <a:ln w="25400" cap="flat" cmpd="sng" algn="ctr">
              <a:solidFill>
                <a:sysClr val="window" lastClr="FFFFFF"/>
              </a:solidFill>
              <a:prstDash val="solid"/>
            </a:ln>
            <a:effectLst/>
          </p:spPr>
          <p:txBody>
            <a:bodyPr rtlCol="0" anchor="ctr"/>
            <a:lstStyle/>
            <a:p>
              <a:pPr algn="ctr" defTabSz="685800">
                <a:defRPr/>
              </a:pPr>
              <a:endParaRPr lang="en-US" sz="900" kern="0" dirty="0">
                <a:solidFill>
                  <a:schemeClr val="bg1"/>
                </a:solidFill>
                <a:latin typeface="微软雅黑" pitchFamily="34" charset="-122"/>
                <a:ea typeface="微软雅黑" pitchFamily="34" charset="-122"/>
              </a:endParaRPr>
            </a:p>
          </p:txBody>
        </p:sp>
        <p:sp>
          <p:nvSpPr>
            <p:cNvPr id="31" name="Rectangle 30"/>
            <p:cNvSpPr/>
            <p:nvPr/>
          </p:nvSpPr>
          <p:spPr>
            <a:xfrm>
              <a:off x="3450023" y="3939724"/>
              <a:ext cx="3921839" cy="676899"/>
            </a:xfrm>
            <a:prstGeom prst="rect">
              <a:avLst/>
            </a:prstGeom>
          </p:spPr>
          <p:txBody>
            <a:bodyPr wrap="square">
              <a:spAutoFit/>
            </a:bodyPr>
            <a:lstStyle/>
            <a:p>
              <a:r>
                <a:rPr lang="zh-CN" altLang="en-US" sz="900" dirty="0">
                  <a:solidFill>
                    <a:schemeClr val="bg1"/>
                  </a:solidFill>
                  <a:latin typeface="微软雅黑" pitchFamily="34" charset="-122"/>
                  <a:ea typeface="微软雅黑" pitchFamily="34" charset="-122"/>
                </a:rPr>
                <a:t>的内容打在这里，或者通过复制您的文本后，在此框中选择粘贴，并选择只保留文字。您的内容打在这里，或者通过复制您的</a:t>
              </a:r>
              <a:endParaRPr lang="en-GB" sz="900" dirty="0">
                <a:solidFill>
                  <a:schemeClr val="bg1"/>
                </a:solidFill>
                <a:latin typeface="微软雅黑" pitchFamily="34" charset="-122"/>
                <a:ea typeface="微软雅黑" pitchFamily="34" charset="-122"/>
              </a:endParaRPr>
            </a:p>
          </p:txBody>
        </p:sp>
      </p:grpSp>
      <p:grpSp>
        <p:nvGrpSpPr>
          <p:cNvPr id="15" name="Group 6"/>
          <p:cNvGrpSpPr/>
          <p:nvPr/>
        </p:nvGrpSpPr>
        <p:grpSpPr>
          <a:xfrm>
            <a:off x="2708058" y="3621815"/>
            <a:ext cx="3348372" cy="1026431"/>
            <a:chOff x="3610744" y="4827596"/>
            <a:chExt cx="4464496" cy="1368152"/>
          </a:xfrm>
        </p:grpSpPr>
        <p:sp>
          <p:nvSpPr>
            <p:cNvPr id="19" name="矩形 33"/>
            <p:cNvSpPr/>
            <p:nvPr/>
          </p:nvSpPr>
          <p:spPr>
            <a:xfrm>
              <a:off x="3610744" y="4827596"/>
              <a:ext cx="4464496" cy="1368152"/>
            </a:xfrm>
            <a:prstGeom prst="rect">
              <a:avLst/>
            </a:prstGeom>
            <a:solidFill>
              <a:schemeClr val="accent4">
                <a:alpha val="60000"/>
              </a:schemeClr>
            </a:solidFill>
            <a:ln w="25400" cap="flat" cmpd="sng" algn="ctr">
              <a:solidFill>
                <a:sysClr val="window" lastClr="FFFFFF"/>
              </a:solidFill>
              <a:prstDash val="solid"/>
            </a:ln>
            <a:effectLst/>
          </p:spPr>
          <p:txBody>
            <a:bodyPr rtlCol="0" anchor="ctr"/>
            <a:lstStyle/>
            <a:p>
              <a:pPr algn="ctr" defTabSz="685800">
                <a:defRPr/>
              </a:pPr>
              <a:endParaRPr lang="en-US" sz="900" kern="0" dirty="0">
                <a:solidFill>
                  <a:schemeClr val="bg1"/>
                </a:solidFill>
                <a:latin typeface="微软雅黑" pitchFamily="34" charset="-122"/>
                <a:ea typeface="微软雅黑" pitchFamily="34" charset="-122"/>
              </a:endParaRPr>
            </a:p>
          </p:txBody>
        </p:sp>
        <p:sp>
          <p:nvSpPr>
            <p:cNvPr id="32" name="Rectangle 31"/>
            <p:cNvSpPr/>
            <p:nvPr/>
          </p:nvSpPr>
          <p:spPr>
            <a:xfrm>
              <a:off x="3882072" y="5200949"/>
              <a:ext cx="3921839" cy="676899"/>
            </a:xfrm>
            <a:prstGeom prst="rect">
              <a:avLst/>
            </a:prstGeom>
          </p:spPr>
          <p:txBody>
            <a:bodyPr wrap="square">
              <a:spAutoFit/>
            </a:bodyPr>
            <a:lstStyle/>
            <a:p>
              <a:r>
                <a:rPr lang="zh-CN" altLang="en-US" sz="900" dirty="0">
                  <a:solidFill>
                    <a:schemeClr val="bg1"/>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a:t>
              </a:r>
              <a:endParaRPr lang="en-GB" sz="900" dirty="0">
                <a:solidFill>
                  <a:schemeClr val="bg1"/>
                </a:solidFill>
                <a:latin typeface="微软雅黑" pitchFamily="34" charset="-122"/>
                <a:ea typeface="微软雅黑" pitchFamily="34" charset="-122"/>
              </a:endParaRPr>
            </a:p>
          </p:txBody>
        </p:sp>
      </p:grpSp>
      <p:sp>
        <p:nvSpPr>
          <p:cNvPr id="35" name="Rectangle 34"/>
          <p:cNvSpPr/>
          <p:nvPr/>
        </p:nvSpPr>
        <p:spPr>
          <a:xfrm>
            <a:off x="6259927" y="1955456"/>
            <a:ext cx="2730560" cy="4847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endParaRPr lang="en-GB" sz="900" dirty="0">
              <a:solidFill>
                <a:schemeClr val="tx1">
                  <a:lumMod val="50000"/>
                  <a:lumOff val="50000"/>
                </a:schemeClr>
              </a:solidFill>
              <a:latin typeface="微软雅黑" pitchFamily="34" charset="-122"/>
              <a:ea typeface="微软雅黑" pitchFamily="34" charset="-122"/>
            </a:endParaRPr>
          </a:p>
        </p:txBody>
      </p:sp>
      <p:sp>
        <p:nvSpPr>
          <p:cNvPr id="36" name="Rectangle 35"/>
          <p:cNvSpPr/>
          <p:nvPr/>
        </p:nvSpPr>
        <p:spPr>
          <a:xfrm>
            <a:off x="6260696" y="2671258"/>
            <a:ext cx="2729790" cy="761747"/>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的内容打在这里，或者通过复制您的文本后，在此框中选择粘贴，并选择只保留文字。您的内容打在这里，或者通过复制您的文本后，，或者通过复制您的文本后，在此框中选择粘贴，并选择只保留文字。</a:t>
            </a:r>
            <a:endParaRPr lang="en-GB" sz="900" dirty="0">
              <a:solidFill>
                <a:schemeClr val="tx1">
                  <a:lumMod val="50000"/>
                  <a:lumOff val="50000"/>
                </a:schemeClr>
              </a:solidFill>
              <a:latin typeface="微软雅黑" pitchFamily="34" charset="-122"/>
              <a:ea typeface="微软雅黑" pitchFamily="34" charset="-122"/>
            </a:endParaRPr>
          </a:p>
        </p:txBody>
      </p:sp>
      <p:sp>
        <p:nvSpPr>
          <p:cNvPr id="37" name="TextBox 36"/>
          <p:cNvSpPr txBox="1"/>
          <p:nvPr/>
        </p:nvSpPr>
        <p:spPr>
          <a:xfrm>
            <a:off x="6230215" y="1569824"/>
            <a:ext cx="754053" cy="253916"/>
          </a:xfrm>
          <a:prstGeom prst="rect">
            <a:avLst/>
          </a:prstGeom>
          <a:noFill/>
        </p:spPr>
        <p:txBody>
          <a:bodyPr wrap="none" lIns="68580" tIns="34290" rIns="68580" bIns="34290"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Tree>
    <p:extLst>
      <p:ext uri="{BB962C8B-B14F-4D97-AF65-F5344CB8AC3E}">
        <p14:creationId xmlns:p14="http://schemas.microsoft.com/office/powerpoint/2010/main" val="270383973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0-#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0-#ppt_w/2"/>
                                          </p:val>
                                        </p:tav>
                                        <p:tav tm="100000">
                                          <p:val>
                                            <p:strVal val="#ppt_x"/>
                                          </p:val>
                                        </p:tav>
                                      </p:tavLst>
                                    </p:anim>
                                    <p:anim calcmode="lin" valueType="num">
                                      <p:cBhvr additive="base">
                                        <p:cTn id="38" dur="500" fill="hold"/>
                                        <p:tgtEl>
                                          <p:spTgt spid="1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0-#ppt_w/2"/>
                                          </p:val>
                                        </p:tav>
                                        <p:tav tm="100000">
                                          <p:val>
                                            <p:strVal val="#ppt_x"/>
                                          </p:val>
                                        </p:tav>
                                      </p:tavLst>
                                    </p:anim>
                                    <p:anim calcmode="lin" valueType="num">
                                      <p:cBhvr additive="base">
                                        <p:cTn id="43" dur="500" fill="hold"/>
                                        <p:tgtEl>
                                          <p:spTgt spid="6"/>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16" presetClass="entr" presetSubtype="21"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barn(inVertical)">
                                      <p:cBhvr>
                                        <p:cTn id="47" dur="500"/>
                                        <p:tgtEl>
                                          <p:spTgt spid="37"/>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6"/>
          <p:cNvSpPr>
            <a:spLocks/>
          </p:cNvSpPr>
          <p:nvPr/>
        </p:nvSpPr>
        <p:spPr bwMode="auto">
          <a:xfrm>
            <a:off x="2232983" y="2653888"/>
            <a:ext cx="148518" cy="1676407"/>
          </a:xfrm>
          <a:custGeom>
            <a:avLst/>
            <a:gdLst>
              <a:gd name="T0" fmla="*/ 0 w 88"/>
              <a:gd name="T1" fmla="*/ 0 h 993"/>
              <a:gd name="T2" fmla="*/ 88 w 88"/>
              <a:gd name="T3" fmla="*/ 0 h 993"/>
              <a:gd name="T4" fmla="*/ 88 w 88"/>
              <a:gd name="T5" fmla="*/ 993 h 993"/>
              <a:gd name="T6" fmla="*/ 0 w 88"/>
              <a:gd name="T7" fmla="*/ 993 h 993"/>
              <a:gd name="T8" fmla="*/ 0 w 88"/>
              <a:gd name="T9" fmla="*/ 0 h 993"/>
              <a:gd name="T10" fmla="*/ 0 w 88"/>
              <a:gd name="T11" fmla="*/ 0 h 993"/>
            </a:gdLst>
            <a:ahLst/>
            <a:cxnLst>
              <a:cxn ang="0">
                <a:pos x="T0" y="T1"/>
              </a:cxn>
              <a:cxn ang="0">
                <a:pos x="T2" y="T3"/>
              </a:cxn>
              <a:cxn ang="0">
                <a:pos x="T4" y="T5"/>
              </a:cxn>
              <a:cxn ang="0">
                <a:pos x="T6" y="T7"/>
              </a:cxn>
              <a:cxn ang="0">
                <a:pos x="T8" y="T9"/>
              </a:cxn>
              <a:cxn ang="0">
                <a:pos x="T10" y="T11"/>
              </a:cxn>
            </a:cxnLst>
            <a:rect l="0" t="0" r="r" b="b"/>
            <a:pathLst>
              <a:path w="88" h="993">
                <a:moveTo>
                  <a:pt x="0" y="0"/>
                </a:moveTo>
                <a:lnTo>
                  <a:pt x="88" y="0"/>
                </a:lnTo>
                <a:lnTo>
                  <a:pt x="88" y="993"/>
                </a:lnTo>
                <a:lnTo>
                  <a:pt x="0" y="993"/>
                </a:lnTo>
                <a:lnTo>
                  <a:pt x="0" y="0"/>
                </a:lnTo>
                <a:lnTo>
                  <a:pt x="0" y="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9" name="Freeform 7"/>
          <p:cNvSpPr>
            <a:spLocks/>
          </p:cNvSpPr>
          <p:nvPr/>
        </p:nvSpPr>
        <p:spPr bwMode="auto">
          <a:xfrm>
            <a:off x="2313993" y="2653888"/>
            <a:ext cx="602510" cy="1676407"/>
          </a:xfrm>
          <a:custGeom>
            <a:avLst/>
            <a:gdLst>
              <a:gd name="T0" fmla="*/ 0 w 357"/>
              <a:gd name="T1" fmla="*/ 0 h 993"/>
              <a:gd name="T2" fmla="*/ 267 w 357"/>
              <a:gd name="T3" fmla="*/ 993 h 993"/>
              <a:gd name="T4" fmla="*/ 357 w 357"/>
              <a:gd name="T5" fmla="*/ 993 h 993"/>
              <a:gd name="T6" fmla="*/ 90 w 357"/>
              <a:gd name="T7" fmla="*/ 0 h 993"/>
              <a:gd name="T8" fmla="*/ 0 w 357"/>
              <a:gd name="T9" fmla="*/ 0 h 993"/>
              <a:gd name="T10" fmla="*/ 0 w 357"/>
              <a:gd name="T11" fmla="*/ 0 h 993"/>
            </a:gdLst>
            <a:ahLst/>
            <a:cxnLst>
              <a:cxn ang="0">
                <a:pos x="T0" y="T1"/>
              </a:cxn>
              <a:cxn ang="0">
                <a:pos x="T2" y="T3"/>
              </a:cxn>
              <a:cxn ang="0">
                <a:pos x="T4" y="T5"/>
              </a:cxn>
              <a:cxn ang="0">
                <a:pos x="T6" y="T7"/>
              </a:cxn>
              <a:cxn ang="0">
                <a:pos x="T8" y="T9"/>
              </a:cxn>
              <a:cxn ang="0">
                <a:pos x="T10" y="T11"/>
              </a:cxn>
            </a:cxnLst>
            <a:rect l="0" t="0" r="r" b="b"/>
            <a:pathLst>
              <a:path w="357" h="993">
                <a:moveTo>
                  <a:pt x="0" y="0"/>
                </a:moveTo>
                <a:lnTo>
                  <a:pt x="267" y="993"/>
                </a:lnTo>
                <a:lnTo>
                  <a:pt x="357" y="993"/>
                </a:lnTo>
                <a:lnTo>
                  <a:pt x="90" y="0"/>
                </a:lnTo>
                <a:lnTo>
                  <a:pt x="0" y="0"/>
                </a:lnTo>
                <a:lnTo>
                  <a:pt x="0" y="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0" name="Freeform 8"/>
          <p:cNvSpPr>
            <a:spLocks/>
          </p:cNvSpPr>
          <p:nvPr/>
        </p:nvSpPr>
        <p:spPr bwMode="auto">
          <a:xfrm>
            <a:off x="1697981" y="2653888"/>
            <a:ext cx="599135" cy="1676407"/>
          </a:xfrm>
          <a:custGeom>
            <a:avLst/>
            <a:gdLst>
              <a:gd name="T0" fmla="*/ 355 w 355"/>
              <a:gd name="T1" fmla="*/ 0 h 993"/>
              <a:gd name="T2" fmla="*/ 90 w 355"/>
              <a:gd name="T3" fmla="*/ 993 h 993"/>
              <a:gd name="T4" fmla="*/ 0 w 355"/>
              <a:gd name="T5" fmla="*/ 993 h 993"/>
              <a:gd name="T6" fmla="*/ 265 w 355"/>
              <a:gd name="T7" fmla="*/ 0 h 993"/>
              <a:gd name="T8" fmla="*/ 355 w 355"/>
              <a:gd name="T9" fmla="*/ 0 h 993"/>
              <a:gd name="T10" fmla="*/ 355 w 355"/>
              <a:gd name="T11" fmla="*/ 0 h 993"/>
            </a:gdLst>
            <a:ahLst/>
            <a:cxnLst>
              <a:cxn ang="0">
                <a:pos x="T0" y="T1"/>
              </a:cxn>
              <a:cxn ang="0">
                <a:pos x="T2" y="T3"/>
              </a:cxn>
              <a:cxn ang="0">
                <a:pos x="T4" y="T5"/>
              </a:cxn>
              <a:cxn ang="0">
                <a:pos x="T6" y="T7"/>
              </a:cxn>
              <a:cxn ang="0">
                <a:pos x="T8" y="T9"/>
              </a:cxn>
              <a:cxn ang="0">
                <a:pos x="T10" y="T11"/>
              </a:cxn>
            </a:cxnLst>
            <a:rect l="0" t="0" r="r" b="b"/>
            <a:pathLst>
              <a:path w="355" h="993">
                <a:moveTo>
                  <a:pt x="355" y="0"/>
                </a:moveTo>
                <a:lnTo>
                  <a:pt x="90" y="993"/>
                </a:lnTo>
                <a:lnTo>
                  <a:pt x="0" y="993"/>
                </a:lnTo>
                <a:lnTo>
                  <a:pt x="265" y="0"/>
                </a:lnTo>
                <a:lnTo>
                  <a:pt x="355" y="0"/>
                </a:lnTo>
                <a:lnTo>
                  <a:pt x="355" y="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1" name="Freeform 9"/>
          <p:cNvSpPr>
            <a:spLocks/>
          </p:cNvSpPr>
          <p:nvPr/>
        </p:nvSpPr>
        <p:spPr bwMode="auto">
          <a:xfrm>
            <a:off x="955392" y="1463690"/>
            <a:ext cx="2698637" cy="1752376"/>
          </a:xfrm>
          <a:custGeom>
            <a:avLst/>
            <a:gdLst>
              <a:gd name="T0" fmla="*/ 23 w 676"/>
              <a:gd name="T1" fmla="*/ 439 h 439"/>
              <a:gd name="T2" fmla="*/ 653 w 676"/>
              <a:gd name="T3" fmla="*/ 439 h 439"/>
              <a:gd name="T4" fmla="*/ 676 w 676"/>
              <a:gd name="T5" fmla="*/ 417 h 439"/>
              <a:gd name="T6" fmla="*/ 676 w 676"/>
              <a:gd name="T7" fmla="*/ 23 h 439"/>
              <a:gd name="T8" fmla="*/ 653 w 676"/>
              <a:gd name="T9" fmla="*/ 0 h 439"/>
              <a:gd name="T10" fmla="*/ 23 w 676"/>
              <a:gd name="T11" fmla="*/ 0 h 439"/>
              <a:gd name="T12" fmla="*/ 0 w 676"/>
              <a:gd name="T13" fmla="*/ 23 h 439"/>
              <a:gd name="T14" fmla="*/ 0 w 676"/>
              <a:gd name="T15" fmla="*/ 417 h 439"/>
              <a:gd name="T16" fmla="*/ 23 w 676"/>
              <a:gd name="T17" fmla="*/ 43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6" h="439">
                <a:moveTo>
                  <a:pt x="23" y="439"/>
                </a:moveTo>
                <a:cubicBezTo>
                  <a:pt x="653" y="439"/>
                  <a:pt x="653" y="439"/>
                  <a:pt x="653" y="439"/>
                </a:cubicBezTo>
                <a:cubicBezTo>
                  <a:pt x="666" y="439"/>
                  <a:pt x="676" y="429"/>
                  <a:pt x="676" y="417"/>
                </a:cubicBezTo>
                <a:cubicBezTo>
                  <a:pt x="676" y="23"/>
                  <a:pt x="676" y="23"/>
                  <a:pt x="676" y="23"/>
                </a:cubicBezTo>
                <a:cubicBezTo>
                  <a:pt x="676" y="10"/>
                  <a:pt x="666" y="0"/>
                  <a:pt x="653" y="0"/>
                </a:cubicBezTo>
                <a:cubicBezTo>
                  <a:pt x="23" y="0"/>
                  <a:pt x="23" y="0"/>
                  <a:pt x="23" y="0"/>
                </a:cubicBezTo>
                <a:cubicBezTo>
                  <a:pt x="11" y="0"/>
                  <a:pt x="0" y="10"/>
                  <a:pt x="0" y="23"/>
                </a:cubicBezTo>
                <a:cubicBezTo>
                  <a:pt x="0" y="417"/>
                  <a:pt x="0" y="417"/>
                  <a:pt x="0" y="417"/>
                </a:cubicBezTo>
                <a:cubicBezTo>
                  <a:pt x="0" y="429"/>
                  <a:pt x="11" y="439"/>
                  <a:pt x="23" y="439"/>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2" name="Freeform 10"/>
          <p:cNvSpPr>
            <a:spLocks/>
          </p:cNvSpPr>
          <p:nvPr/>
        </p:nvSpPr>
        <p:spPr bwMode="auto">
          <a:xfrm>
            <a:off x="1130913" y="1635889"/>
            <a:ext cx="2352658" cy="1409667"/>
          </a:xfrm>
          <a:custGeom>
            <a:avLst/>
            <a:gdLst>
              <a:gd name="T0" fmla="*/ 0 w 1394"/>
              <a:gd name="T1" fmla="*/ 835 h 835"/>
              <a:gd name="T2" fmla="*/ 1394 w 1394"/>
              <a:gd name="T3" fmla="*/ 835 h 835"/>
              <a:gd name="T4" fmla="*/ 1394 w 1394"/>
              <a:gd name="T5" fmla="*/ 0 h 835"/>
              <a:gd name="T6" fmla="*/ 0 w 1394"/>
              <a:gd name="T7" fmla="*/ 0 h 835"/>
              <a:gd name="T8" fmla="*/ 0 w 1394"/>
              <a:gd name="T9" fmla="*/ 835 h 835"/>
              <a:gd name="T10" fmla="*/ 0 w 1394"/>
              <a:gd name="T11" fmla="*/ 835 h 835"/>
            </a:gdLst>
            <a:ahLst/>
            <a:cxnLst>
              <a:cxn ang="0">
                <a:pos x="T0" y="T1"/>
              </a:cxn>
              <a:cxn ang="0">
                <a:pos x="T2" y="T3"/>
              </a:cxn>
              <a:cxn ang="0">
                <a:pos x="T4" y="T5"/>
              </a:cxn>
              <a:cxn ang="0">
                <a:pos x="T6" y="T7"/>
              </a:cxn>
              <a:cxn ang="0">
                <a:pos x="T8" y="T9"/>
              </a:cxn>
              <a:cxn ang="0">
                <a:pos x="T10" y="T11"/>
              </a:cxn>
            </a:cxnLst>
            <a:rect l="0" t="0" r="r" b="b"/>
            <a:pathLst>
              <a:path w="1394" h="835">
                <a:moveTo>
                  <a:pt x="0" y="835"/>
                </a:moveTo>
                <a:lnTo>
                  <a:pt x="1394" y="835"/>
                </a:lnTo>
                <a:lnTo>
                  <a:pt x="1394" y="0"/>
                </a:lnTo>
                <a:lnTo>
                  <a:pt x="0" y="0"/>
                </a:lnTo>
                <a:lnTo>
                  <a:pt x="0" y="835"/>
                </a:lnTo>
                <a:lnTo>
                  <a:pt x="0" y="835"/>
                </a:lnTo>
                <a:close/>
              </a:path>
            </a:pathLst>
          </a:custGeom>
          <a:solidFill>
            <a:srgbClr val="2C6E8C"/>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3" name="Freeform 11"/>
          <p:cNvSpPr>
            <a:spLocks/>
          </p:cNvSpPr>
          <p:nvPr/>
        </p:nvSpPr>
        <p:spPr bwMode="auto">
          <a:xfrm>
            <a:off x="1183232" y="1688225"/>
            <a:ext cx="2300339" cy="1357332"/>
          </a:xfrm>
          <a:custGeom>
            <a:avLst/>
            <a:gdLst>
              <a:gd name="T0" fmla="*/ 0 w 1363"/>
              <a:gd name="T1" fmla="*/ 804 h 804"/>
              <a:gd name="T2" fmla="*/ 1363 w 1363"/>
              <a:gd name="T3" fmla="*/ 804 h 804"/>
              <a:gd name="T4" fmla="*/ 1363 w 1363"/>
              <a:gd name="T5" fmla="*/ 0 h 804"/>
              <a:gd name="T6" fmla="*/ 0 w 1363"/>
              <a:gd name="T7" fmla="*/ 0 h 804"/>
              <a:gd name="T8" fmla="*/ 0 w 1363"/>
              <a:gd name="T9" fmla="*/ 804 h 804"/>
              <a:gd name="T10" fmla="*/ 0 w 1363"/>
              <a:gd name="T11" fmla="*/ 804 h 804"/>
            </a:gdLst>
            <a:ahLst/>
            <a:cxnLst>
              <a:cxn ang="0">
                <a:pos x="T0" y="T1"/>
              </a:cxn>
              <a:cxn ang="0">
                <a:pos x="T2" y="T3"/>
              </a:cxn>
              <a:cxn ang="0">
                <a:pos x="T4" y="T5"/>
              </a:cxn>
              <a:cxn ang="0">
                <a:pos x="T6" y="T7"/>
              </a:cxn>
              <a:cxn ang="0">
                <a:pos x="T8" y="T9"/>
              </a:cxn>
              <a:cxn ang="0">
                <a:pos x="T10" y="T11"/>
              </a:cxn>
            </a:cxnLst>
            <a:rect l="0" t="0" r="r" b="b"/>
            <a:pathLst>
              <a:path w="1363" h="804">
                <a:moveTo>
                  <a:pt x="0" y="804"/>
                </a:moveTo>
                <a:lnTo>
                  <a:pt x="1363" y="804"/>
                </a:lnTo>
                <a:lnTo>
                  <a:pt x="1363" y="0"/>
                </a:lnTo>
                <a:lnTo>
                  <a:pt x="0" y="0"/>
                </a:lnTo>
                <a:lnTo>
                  <a:pt x="0" y="804"/>
                </a:lnTo>
                <a:lnTo>
                  <a:pt x="0" y="804"/>
                </a:lnTo>
                <a:close/>
              </a:path>
            </a:pathLst>
          </a:custGeom>
          <a:solidFill>
            <a:srgbClr val="F5EDE8"/>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4" name="Freeform 12"/>
          <p:cNvSpPr>
            <a:spLocks/>
          </p:cNvSpPr>
          <p:nvPr/>
        </p:nvSpPr>
        <p:spPr bwMode="auto">
          <a:xfrm>
            <a:off x="1682792" y="3543582"/>
            <a:ext cx="1248900" cy="104670"/>
          </a:xfrm>
          <a:custGeom>
            <a:avLst/>
            <a:gdLst>
              <a:gd name="T0" fmla="*/ 13 w 313"/>
              <a:gd name="T1" fmla="*/ 0 h 26"/>
              <a:gd name="T2" fmla="*/ 300 w 313"/>
              <a:gd name="T3" fmla="*/ 0 h 26"/>
              <a:gd name="T4" fmla="*/ 313 w 313"/>
              <a:gd name="T5" fmla="*/ 13 h 26"/>
              <a:gd name="T6" fmla="*/ 313 w 313"/>
              <a:gd name="T7" fmla="*/ 13 h 26"/>
              <a:gd name="T8" fmla="*/ 300 w 313"/>
              <a:gd name="T9" fmla="*/ 26 h 26"/>
              <a:gd name="T10" fmla="*/ 13 w 313"/>
              <a:gd name="T11" fmla="*/ 26 h 26"/>
              <a:gd name="T12" fmla="*/ 0 w 313"/>
              <a:gd name="T13" fmla="*/ 13 h 26"/>
              <a:gd name="T14" fmla="*/ 0 w 313"/>
              <a:gd name="T15" fmla="*/ 13 h 26"/>
              <a:gd name="T16" fmla="*/ 13 w 313"/>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3" h="26">
                <a:moveTo>
                  <a:pt x="13" y="0"/>
                </a:moveTo>
                <a:cubicBezTo>
                  <a:pt x="300" y="0"/>
                  <a:pt x="300" y="0"/>
                  <a:pt x="300" y="0"/>
                </a:cubicBezTo>
                <a:cubicBezTo>
                  <a:pt x="307" y="0"/>
                  <a:pt x="313" y="6"/>
                  <a:pt x="313" y="13"/>
                </a:cubicBezTo>
                <a:cubicBezTo>
                  <a:pt x="313" y="13"/>
                  <a:pt x="313" y="13"/>
                  <a:pt x="313" y="13"/>
                </a:cubicBezTo>
                <a:cubicBezTo>
                  <a:pt x="313" y="20"/>
                  <a:pt x="307" y="26"/>
                  <a:pt x="300" y="26"/>
                </a:cubicBezTo>
                <a:cubicBezTo>
                  <a:pt x="13" y="26"/>
                  <a:pt x="13" y="26"/>
                  <a:pt x="13" y="26"/>
                </a:cubicBezTo>
                <a:cubicBezTo>
                  <a:pt x="5" y="26"/>
                  <a:pt x="0" y="20"/>
                  <a:pt x="0" y="13"/>
                </a:cubicBezTo>
                <a:cubicBezTo>
                  <a:pt x="0" y="13"/>
                  <a:pt x="0" y="13"/>
                  <a:pt x="0" y="13"/>
                </a:cubicBezTo>
                <a:cubicBezTo>
                  <a:pt x="0" y="6"/>
                  <a:pt x="5" y="0"/>
                  <a:pt x="13"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2121595" y="1799647"/>
            <a:ext cx="1210084" cy="1141239"/>
          </a:xfrm>
          <a:custGeom>
            <a:avLst/>
            <a:gdLst>
              <a:gd name="T0" fmla="*/ 175 w 303"/>
              <a:gd name="T1" fmla="*/ 11 h 286"/>
              <a:gd name="T2" fmla="*/ 78 w 303"/>
              <a:gd name="T3" fmla="*/ 10 h 286"/>
              <a:gd name="T4" fmla="*/ 73 w 303"/>
              <a:gd name="T5" fmla="*/ 13 h 286"/>
              <a:gd name="T6" fmla="*/ 48 w 303"/>
              <a:gd name="T7" fmla="*/ 18 h 286"/>
              <a:gd name="T8" fmla="*/ 43 w 303"/>
              <a:gd name="T9" fmla="*/ 29 h 286"/>
              <a:gd name="T10" fmla="*/ 49 w 303"/>
              <a:gd name="T11" fmla="*/ 28 h 286"/>
              <a:gd name="T12" fmla="*/ 140 w 303"/>
              <a:gd name="T13" fmla="*/ 18 h 286"/>
              <a:gd name="T14" fmla="*/ 171 w 303"/>
              <a:gd name="T15" fmla="*/ 24 h 286"/>
              <a:gd name="T16" fmla="*/ 210 w 303"/>
              <a:gd name="T17" fmla="*/ 21 h 286"/>
              <a:gd name="T18" fmla="*/ 259 w 303"/>
              <a:gd name="T19" fmla="*/ 28 h 286"/>
              <a:gd name="T20" fmla="*/ 247 w 303"/>
              <a:gd name="T21" fmla="*/ 57 h 286"/>
              <a:gd name="T22" fmla="*/ 237 w 303"/>
              <a:gd name="T23" fmla="*/ 52 h 286"/>
              <a:gd name="T24" fmla="*/ 215 w 303"/>
              <a:gd name="T25" fmla="*/ 119 h 286"/>
              <a:gd name="T26" fmla="*/ 208 w 303"/>
              <a:gd name="T27" fmla="*/ 136 h 286"/>
              <a:gd name="T28" fmla="*/ 182 w 303"/>
              <a:gd name="T29" fmla="*/ 170 h 286"/>
              <a:gd name="T30" fmla="*/ 153 w 303"/>
              <a:gd name="T31" fmla="*/ 162 h 286"/>
              <a:gd name="T32" fmla="*/ 116 w 303"/>
              <a:gd name="T33" fmla="*/ 153 h 286"/>
              <a:gd name="T34" fmla="*/ 105 w 303"/>
              <a:gd name="T35" fmla="*/ 171 h 286"/>
              <a:gd name="T36" fmla="*/ 22 w 303"/>
              <a:gd name="T37" fmla="*/ 181 h 286"/>
              <a:gd name="T38" fmla="*/ 50 w 303"/>
              <a:gd name="T39" fmla="*/ 140 h 286"/>
              <a:gd name="T40" fmla="*/ 60 w 303"/>
              <a:gd name="T41" fmla="*/ 128 h 286"/>
              <a:gd name="T42" fmla="*/ 39 w 303"/>
              <a:gd name="T43" fmla="*/ 116 h 286"/>
              <a:gd name="T44" fmla="*/ 40 w 303"/>
              <a:gd name="T45" fmla="*/ 95 h 286"/>
              <a:gd name="T46" fmla="*/ 52 w 303"/>
              <a:gd name="T47" fmla="*/ 73 h 286"/>
              <a:gd name="T48" fmla="*/ 35 w 303"/>
              <a:gd name="T49" fmla="*/ 78 h 286"/>
              <a:gd name="T50" fmla="*/ 56 w 303"/>
              <a:gd name="T51" fmla="*/ 56 h 286"/>
              <a:gd name="T52" fmla="*/ 84 w 303"/>
              <a:gd name="T53" fmla="*/ 64 h 286"/>
              <a:gd name="T54" fmla="*/ 112 w 303"/>
              <a:gd name="T55" fmla="*/ 48 h 286"/>
              <a:gd name="T56" fmla="*/ 125 w 303"/>
              <a:gd name="T57" fmla="*/ 46 h 286"/>
              <a:gd name="T58" fmla="*/ 135 w 303"/>
              <a:gd name="T59" fmla="*/ 20 h 286"/>
              <a:gd name="T60" fmla="*/ 142 w 303"/>
              <a:gd name="T61" fmla="*/ 25 h 286"/>
              <a:gd name="T62" fmla="*/ 86 w 303"/>
              <a:gd name="T63" fmla="*/ 45 h 286"/>
              <a:gd name="T64" fmla="*/ 125 w 303"/>
              <a:gd name="T65" fmla="*/ 46 h 286"/>
              <a:gd name="T66" fmla="*/ 171 w 303"/>
              <a:gd name="T67" fmla="*/ 64 h 286"/>
              <a:gd name="T68" fmla="*/ 65 w 303"/>
              <a:gd name="T69" fmla="*/ 75 h 286"/>
              <a:gd name="T70" fmla="*/ 63 w 303"/>
              <a:gd name="T71" fmla="*/ 77 h 286"/>
              <a:gd name="T72" fmla="*/ 232 w 303"/>
              <a:gd name="T73" fmla="*/ 102 h 286"/>
              <a:gd name="T74" fmla="*/ 173 w 303"/>
              <a:gd name="T75" fmla="*/ 94 h 286"/>
              <a:gd name="T76" fmla="*/ 22 w 303"/>
              <a:gd name="T77" fmla="*/ 93 h 286"/>
              <a:gd name="T78" fmla="*/ 51 w 303"/>
              <a:gd name="T79" fmla="*/ 89 h 286"/>
              <a:gd name="T80" fmla="*/ 168 w 303"/>
              <a:gd name="T81" fmla="*/ 98 h 286"/>
              <a:gd name="T82" fmla="*/ 239 w 303"/>
              <a:gd name="T83" fmla="*/ 108 h 286"/>
              <a:gd name="T84" fmla="*/ 133 w 303"/>
              <a:gd name="T85" fmla="*/ 111 h 286"/>
              <a:gd name="T86" fmla="*/ 77 w 303"/>
              <a:gd name="T87" fmla="*/ 120 h 286"/>
              <a:gd name="T88" fmla="*/ 113 w 303"/>
              <a:gd name="T89" fmla="*/ 110 h 286"/>
              <a:gd name="T90" fmla="*/ 223 w 303"/>
              <a:gd name="T91" fmla="*/ 129 h 286"/>
              <a:gd name="T92" fmla="*/ 65 w 303"/>
              <a:gd name="T93" fmla="*/ 133 h 286"/>
              <a:gd name="T94" fmla="*/ 34 w 303"/>
              <a:gd name="T95" fmla="*/ 174 h 286"/>
              <a:gd name="T96" fmla="*/ 197 w 303"/>
              <a:gd name="T97" fmla="*/ 193 h 286"/>
              <a:gd name="T98" fmla="*/ 224 w 303"/>
              <a:gd name="T99" fmla="*/ 190 h 286"/>
              <a:gd name="T100" fmla="*/ 230 w 303"/>
              <a:gd name="T101" fmla="*/ 191 h 286"/>
              <a:gd name="T102" fmla="*/ 180 w 303"/>
              <a:gd name="T103" fmla="*/ 193 h 286"/>
              <a:gd name="T104" fmla="*/ 262 w 303"/>
              <a:gd name="T105" fmla="*/ 197 h 286"/>
              <a:gd name="T106" fmla="*/ 222 w 303"/>
              <a:gd name="T107" fmla="*/ 203 h 286"/>
              <a:gd name="T108" fmla="*/ 277 w 303"/>
              <a:gd name="T109" fmla="*/ 208 h 286"/>
              <a:gd name="T110" fmla="*/ 234 w 303"/>
              <a:gd name="T111" fmla="*/ 251 h 286"/>
              <a:gd name="T112" fmla="*/ 219 w 303"/>
              <a:gd name="T113" fmla="*/ 215 h 286"/>
              <a:gd name="T114" fmla="*/ 283 w 303"/>
              <a:gd name="T115" fmla="*/ 216 h 286"/>
              <a:gd name="T116" fmla="*/ 286 w 303"/>
              <a:gd name="T117" fmla="*/ 269 h 286"/>
              <a:gd name="T118" fmla="*/ 269 w 303"/>
              <a:gd name="T119" fmla="*/ 285 h 286"/>
              <a:gd name="T120" fmla="*/ 219 w 303"/>
              <a:gd name="T121" fmla="*/ 172 h 286"/>
              <a:gd name="T122" fmla="*/ 25 w 303"/>
              <a:gd name="T123" fmla="*/ 176 h 286"/>
              <a:gd name="T124" fmla="*/ 103 w 303"/>
              <a:gd name="T125" fmla="*/ 21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 h="286">
                <a:moveTo>
                  <a:pt x="117" y="2"/>
                </a:moveTo>
                <a:cubicBezTo>
                  <a:pt x="118" y="2"/>
                  <a:pt x="118" y="2"/>
                  <a:pt x="118" y="2"/>
                </a:cubicBezTo>
                <a:cubicBezTo>
                  <a:pt x="117" y="2"/>
                  <a:pt x="117" y="2"/>
                  <a:pt x="117" y="3"/>
                </a:cubicBezTo>
                <a:cubicBezTo>
                  <a:pt x="119" y="4"/>
                  <a:pt x="119" y="4"/>
                  <a:pt x="119" y="4"/>
                </a:cubicBezTo>
                <a:cubicBezTo>
                  <a:pt x="117" y="4"/>
                  <a:pt x="117" y="7"/>
                  <a:pt x="115" y="6"/>
                </a:cubicBezTo>
                <a:cubicBezTo>
                  <a:pt x="114" y="6"/>
                  <a:pt x="114" y="5"/>
                  <a:pt x="113" y="6"/>
                </a:cubicBezTo>
                <a:cubicBezTo>
                  <a:pt x="113" y="4"/>
                  <a:pt x="113" y="2"/>
                  <a:pt x="114" y="0"/>
                </a:cubicBezTo>
                <a:cubicBezTo>
                  <a:pt x="115" y="0"/>
                  <a:pt x="116" y="2"/>
                  <a:pt x="117" y="2"/>
                </a:cubicBezTo>
                <a:close/>
                <a:moveTo>
                  <a:pt x="121" y="5"/>
                </a:moveTo>
                <a:cubicBezTo>
                  <a:pt x="121" y="5"/>
                  <a:pt x="121" y="5"/>
                  <a:pt x="121" y="5"/>
                </a:cubicBezTo>
                <a:cubicBezTo>
                  <a:pt x="122" y="5"/>
                  <a:pt x="123" y="5"/>
                  <a:pt x="123" y="6"/>
                </a:cubicBezTo>
                <a:cubicBezTo>
                  <a:pt x="125" y="7"/>
                  <a:pt x="122" y="9"/>
                  <a:pt x="125" y="9"/>
                </a:cubicBezTo>
                <a:cubicBezTo>
                  <a:pt x="125" y="9"/>
                  <a:pt x="125" y="9"/>
                  <a:pt x="125" y="9"/>
                </a:cubicBezTo>
                <a:cubicBezTo>
                  <a:pt x="124" y="12"/>
                  <a:pt x="122" y="9"/>
                  <a:pt x="120" y="10"/>
                </a:cubicBezTo>
                <a:cubicBezTo>
                  <a:pt x="119" y="11"/>
                  <a:pt x="119" y="8"/>
                  <a:pt x="117" y="9"/>
                </a:cubicBezTo>
                <a:cubicBezTo>
                  <a:pt x="118" y="8"/>
                  <a:pt x="118" y="7"/>
                  <a:pt x="118" y="7"/>
                </a:cubicBezTo>
                <a:cubicBezTo>
                  <a:pt x="117" y="7"/>
                  <a:pt x="117" y="7"/>
                  <a:pt x="117" y="7"/>
                </a:cubicBezTo>
                <a:cubicBezTo>
                  <a:pt x="117" y="6"/>
                  <a:pt x="119" y="5"/>
                  <a:pt x="119" y="5"/>
                </a:cubicBezTo>
                <a:cubicBezTo>
                  <a:pt x="120" y="4"/>
                  <a:pt x="120" y="5"/>
                  <a:pt x="121" y="5"/>
                </a:cubicBezTo>
                <a:close/>
                <a:moveTo>
                  <a:pt x="179" y="6"/>
                </a:moveTo>
                <a:cubicBezTo>
                  <a:pt x="179" y="8"/>
                  <a:pt x="180" y="10"/>
                  <a:pt x="182" y="10"/>
                </a:cubicBezTo>
                <a:cubicBezTo>
                  <a:pt x="182" y="10"/>
                  <a:pt x="182" y="10"/>
                  <a:pt x="182" y="10"/>
                </a:cubicBezTo>
                <a:cubicBezTo>
                  <a:pt x="181" y="9"/>
                  <a:pt x="181" y="9"/>
                  <a:pt x="180" y="8"/>
                </a:cubicBezTo>
                <a:cubicBezTo>
                  <a:pt x="180" y="8"/>
                  <a:pt x="180" y="7"/>
                  <a:pt x="180" y="6"/>
                </a:cubicBezTo>
                <a:cubicBezTo>
                  <a:pt x="183" y="7"/>
                  <a:pt x="183" y="7"/>
                  <a:pt x="183" y="7"/>
                </a:cubicBezTo>
                <a:cubicBezTo>
                  <a:pt x="183" y="7"/>
                  <a:pt x="183" y="7"/>
                  <a:pt x="183" y="7"/>
                </a:cubicBezTo>
                <a:cubicBezTo>
                  <a:pt x="183" y="8"/>
                  <a:pt x="184" y="9"/>
                  <a:pt x="183" y="9"/>
                </a:cubicBezTo>
                <a:cubicBezTo>
                  <a:pt x="182" y="9"/>
                  <a:pt x="182" y="10"/>
                  <a:pt x="182" y="10"/>
                </a:cubicBezTo>
                <a:cubicBezTo>
                  <a:pt x="182" y="10"/>
                  <a:pt x="182" y="10"/>
                  <a:pt x="183" y="10"/>
                </a:cubicBezTo>
                <a:cubicBezTo>
                  <a:pt x="182" y="11"/>
                  <a:pt x="182" y="11"/>
                  <a:pt x="181" y="10"/>
                </a:cubicBezTo>
                <a:cubicBezTo>
                  <a:pt x="180" y="12"/>
                  <a:pt x="180" y="12"/>
                  <a:pt x="180" y="12"/>
                </a:cubicBezTo>
                <a:cubicBezTo>
                  <a:pt x="180" y="12"/>
                  <a:pt x="179" y="12"/>
                  <a:pt x="179" y="12"/>
                </a:cubicBezTo>
                <a:cubicBezTo>
                  <a:pt x="178" y="12"/>
                  <a:pt x="180" y="13"/>
                  <a:pt x="179" y="13"/>
                </a:cubicBezTo>
                <a:cubicBezTo>
                  <a:pt x="179" y="13"/>
                  <a:pt x="178" y="13"/>
                  <a:pt x="178" y="13"/>
                </a:cubicBezTo>
                <a:cubicBezTo>
                  <a:pt x="178" y="13"/>
                  <a:pt x="178" y="13"/>
                  <a:pt x="178" y="13"/>
                </a:cubicBezTo>
                <a:cubicBezTo>
                  <a:pt x="177" y="12"/>
                  <a:pt x="175" y="12"/>
                  <a:pt x="175" y="11"/>
                </a:cubicBezTo>
                <a:cubicBezTo>
                  <a:pt x="175" y="11"/>
                  <a:pt x="175" y="11"/>
                  <a:pt x="175" y="11"/>
                </a:cubicBezTo>
                <a:cubicBezTo>
                  <a:pt x="174" y="10"/>
                  <a:pt x="174" y="9"/>
                  <a:pt x="173" y="8"/>
                </a:cubicBezTo>
                <a:cubicBezTo>
                  <a:pt x="174" y="8"/>
                  <a:pt x="173" y="7"/>
                  <a:pt x="174" y="6"/>
                </a:cubicBezTo>
                <a:cubicBezTo>
                  <a:pt x="175" y="7"/>
                  <a:pt x="176" y="8"/>
                  <a:pt x="177" y="9"/>
                </a:cubicBezTo>
                <a:cubicBezTo>
                  <a:pt x="178" y="8"/>
                  <a:pt x="176" y="7"/>
                  <a:pt x="177" y="6"/>
                </a:cubicBezTo>
                <a:cubicBezTo>
                  <a:pt x="178" y="6"/>
                  <a:pt x="178" y="6"/>
                  <a:pt x="179" y="6"/>
                </a:cubicBezTo>
                <a:close/>
                <a:moveTo>
                  <a:pt x="191" y="7"/>
                </a:moveTo>
                <a:cubicBezTo>
                  <a:pt x="190" y="8"/>
                  <a:pt x="190" y="8"/>
                  <a:pt x="189" y="8"/>
                </a:cubicBezTo>
                <a:cubicBezTo>
                  <a:pt x="188" y="8"/>
                  <a:pt x="186" y="8"/>
                  <a:pt x="185" y="6"/>
                </a:cubicBezTo>
                <a:cubicBezTo>
                  <a:pt x="186" y="7"/>
                  <a:pt x="187" y="6"/>
                  <a:pt x="188" y="7"/>
                </a:cubicBezTo>
                <a:cubicBezTo>
                  <a:pt x="189" y="6"/>
                  <a:pt x="190" y="6"/>
                  <a:pt x="191" y="7"/>
                </a:cubicBezTo>
                <a:close/>
                <a:moveTo>
                  <a:pt x="101" y="7"/>
                </a:moveTo>
                <a:cubicBezTo>
                  <a:pt x="100" y="6"/>
                  <a:pt x="100" y="6"/>
                  <a:pt x="100" y="6"/>
                </a:cubicBezTo>
                <a:cubicBezTo>
                  <a:pt x="101" y="6"/>
                  <a:pt x="101" y="6"/>
                  <a:pt x="101" y="6"/>
                </a:cubicBezTo>
                <a:cubicBezTo>
                  <a:pt x="101" y="7"/>
                  <a:pt x="101" y="7"/>
                  <a:pt x="101" y="7"/>
                </a:cubicBezTo>
                <a:close/>
                <a:moveTo>
                  <a:pt x="79" y="6"/>
                </a:moveTo>
                <a:cubicBezTo>
                  <a:pt x="78" y="6"/>
                  <a:pt x="78" y="6"/>
                  <a:pt x="78" y="6"/>
                </a:cubicBezTo>
                <a:cubicBezTo>
                  <a:pt x="79" y="5"/>
                  <a:pt x="79" y="5"/>
                  <a:pt x="79" y="5"/>
                </a:cubicBezTo>
                <a:cubicBezTo>
                  <a:pt x="79" y="6"/>
                  <a:pt x="79" y="6"/>
                  <a:pt x="79" y="6"/>
                </a:cubicBezTo>
                <a:cubicBezTo>
                  <a:pt x="79" y="6"/>
                  <a:pt x="79" y="6"/>
                  <a:pt x="79" y="6"/>
                </a:cubicBezTo>
                <a:close/>
                <a:moveTo>
                  <a:pt x="86" y="9"/>
                </a:moveTo>
                <a:cubicBezTo>
                  <a:pt x="86" y="9"/>
                  <a:pt x="86" y="9"/>
                  <a:pt x="85" y="10"/>
                </a:cubicBezTo>
                <a:cubicBezTo>
                  <a:pt x="85" y="9"/>
                  <a:pt x="85" y="9"/>
                  <a:pt x="84" y="8"/>
                </a:cubicBezTo>
                <a:cubicBezTo>
                  <a:pt x="84" y="8"/>
                  <a:pt x="85" y="7"/>
                  <a:pt x="85" y="7"/>
                </a:cubicBezTo>
                <a:cubicBezTo>
                  <a:pt x="86" y="8"/>
                  <a:pt x="86" y="8"/>
                  <a:pt x="86" y="9"/>
                </a:cubicBezTo>
                <a:close/>
                <a:moveTo>
                  <a:pt x="79" y="8"/>
                </a:moveTo>
                <a:cubicBezTo>
                  <a:pt x="79" y="8"/>
                  <a:pt x="79" y="8"/>
                  <a:pt x="78" y="8"/>
                </a:cubicBezTo>
                <a:cubicBezTo>
                  <a:pt x="78" y="7"/>
                  <a:pt x="78" y="7"/>
                  <a:pt x="78" y="7"/>
                </a:cubicBezTo>
                <a:cubicBezTo>
                  <a:pt x="79" y="8"/>
                  <a:pt x="79" y="8"/>
                  <a:pt x="79" y="8"/>
                </a:cubicBezTo>
                <a:close/>
                <a:moveTo>
                  <a:pt x="79" y="9"/>
                </a:moveTo>
                <a:cubicBezTo>
                  <a:pt x="79" y="8"/>
                  <a:pt x="79" y="8"/>
                  <a:pt x="79" y="8"/>
                </a:cubicBezTo>
                <a:cubicBezTo>
                  <a:pt x="79" y="9"/>
                  <a:pt x="78" y="9"/>
                  <a:pt x="79" y="9"/>
                </a:cubicBezTo>
                <a:cubicBezTo>
                  <a:pt x="79" y="9"/>
                  <a:pt x="79" y="9"/>
                  <a:pt x="79" y="9"/>
                </a:cubicBezTo>
                <a:cubicBezTo>
                  <a:pt x="79" y="9"/>
                  <a:pt x="79" y="9"/>
                  <a:pt x="79" y="9"/>
                </a:cubicBezTo>
                <a:cubicBezTo>
                  <a:pt x="79" y="9"/>
                  <a:pt x="79" y="9"/>
                  <a:pt x="79" y="9"/>
                </a:cubicBezTo>
                <a:cubicBezTo>
                  <a:pt x="78" y="10"/>
                  <a:pt x="78" y="10"/>
                  <a:pt x="78" y="10"/>
                </a:cubicBezTo>
                <a:cubicBezTo>
                  <a:pt x="79" y="10"/>
                  <a:pt x="80" y="10"/>
                  <a:pt x="80" y="11"/>
                </a:cubicBezTo>
                <a:cubicBezTo>
                  <a:pt x="80" y="11"/>
                  <a:pt x="80" y="11"/>
                  <a:pt x="80" y="11"/>
                </a:cubicBezTo>
                <a:cubicBezTo>
                  <a:pt x="80" y="12"/>
                  <a:pt x="80" y="12"/>
                  <a:pt x="80" y="12"/>
                </a:cubicBezTo>
                <a:cubicBezTo>
                  <a:pt x="79" y="12"/>
                  <a:pt x="79" y="12"/>
                  <a:pt x="79" y="13"/>
                </a:cubicBezTo>
                <a:cubicBezTo>
                  <a:pt x="79" y="12"/>
                  <a:pt x="79" y="12"/>
                  <a:pt x="79" y="12"/>
                </a:cubicBezTo>
                <a:cubicBezTo>
                  <a:pt x="79" y="11"/>
                  <a:pt x="78" y="11"/>
                  <a:pt x="78" y="11"/>
                </a:cubicBezTo>
                <a:cubicBezTo>
                  <a:pt x="77" y="11"/>
                  <a:pt x="77" y="11"/>
                  <a:pt x="77" y="11"/>
                </a:cubicBezTo>
                <a:cubicBezTo>
                  <a:pt x="77" y="11"/>
                  <a:pt x="77" y="11"/>
                  <a:pt x="77" y="11"/>
                </a:cubicBezTo>
                <a:cubicBezTo>
                  <a:pt x="78" y="10"/>
                  <a:pt x="78" y="11"/>
                  <a:pt x="79" y="11"/>
                </a:cubicBezTo>
                <a:cubicBezTo>
                  <a:pt x="79" y="11"/>
                  <a:pt x="79" y="11"/>
                  <a:pt x="79" y="11"/>
                </a:cubicBezTo>
                <a:cubicBezTo>
                  <a:pt x="80" y="11"/>
                  <a:pt x="80" y="11"/>
                  <a:pt x="80" y="11"/>
                </a:cubicBezTo>
                <a:cubicBezTo>
                  <a:pt x="80" y="10"/>
                  <a:pt x="78" y="10"/>
                  <a:pt x="78" y="10"/>
                </a:cubicBezTo>
                <a:cubicBezTo>
                  <a:pt x="78" y="9"/>
                  <a:pt x="78" y="9"/>
                  <a:pt x="78" y="8"/>
                </a:cubicBezTo>
                <a:cubicBezTo>
                  <a:pt x="78" y="8"/>
                  <a:pt x="78" y="9"/>
                  <a:pt x="79" y="9"/>
                </a:cubicBezTo>
                <a:close/>
                <a:moveTo>
                  <a:pt x="83" y="10"/>
                </a:moveTo>
                <a:cubicBezTo>
                  <a:pt x="84" y="11"/>
                  <a:pt x="84" y="10"/>
                  <a:pt x="85" y="10"/>
                </a:cubicBezTo>
                <a:cubicBezTo>
                  <a:pt x="85" y="11"/>
                  <a:pt x="83" y="11"/>
                  <a:pt x="84" y="12"/>
                </a:cubicBezTo>
                <a:cubicBezTo>
                  <a:pt x="85" y="12"/>
                  <a:pt x="85" y="12"/>
                  <a:pt x="85" y="12"/>
                </a:cubicBezTo>
                <a:cubicBezTo>
                  <a:pt x="84" y="13"/>
                  <a:pt x="84" y="13"/>
                  <a:pt x="83" y="13"/>
                </a:cubicBezTo>
                <a:cubicBezTo>
                  <a:pt x="82" y="12"/>
                  <a:pt x="82" y="12"/>
                  <a:pt x="82" y="11"/>
                </a:cubicBezTo>
                <a:cubicBezTo>
                  <a:pt x="83" y="11"/>
                  <a:pt x="83" y="11"/>
                  <a:pt x="83" y="10"/>
                </a:cubicBezTo>
                <a:cubicBezTo>
                  <a:pt x="83" y="10"/>
                  <a:pt x="82" y="10"/>
                  <a:pt x="82" y="10"/>
                </a:cubicBezTo>
                <a:cubicBezTo>
                  <a:pt x="83" y="9"/>
                  <a:pt x="83" y="9"/>
                  <a:pt x="84" y="10"/>
                </a:cubicBezTo>
                <a:cubicBezTo>
                  <a:pt x="83" y="10"/>
                  <a:pt x="83" y="10"/>
                  <a:pt x="83" y="10"/>
                </a:cubicBezTo>
                <a:close/>
                <a:moveTo>
                  <a:pt x="74" y="13"/>
                </a:moveTo>
                <a:cubicBezTo>
                  <a:pt x="74" y="13"/>
                  <a:pt x="74" y="12"/>
                  <a:pt x="74" y="13"/>
                </a:cubicBezTo>
                <a:cubicBezTo>
                  <a:pt x="75" y="13"/>
                  <a:pt x="74" y="13"/>
                  <a:pt x="74" y="14"/>
                </a:cubicBezTo>
                <a:cubicBezTo>
                  <a:pt x="74" y="13"/>
                  <a:pt x="74" y="14"/>
                  <a:pt x="73" y="14"/>
                </a:cubicBezTo>
                <a:cubicBezTo>
                  <a:pt x="74" y="14"/>
                  <a:pt x="74" y="14"/>
                  <a:pt x="74" y="14"/>
                </a:cubicBezTo>
                <a:cubicBezTo>
                  <a:pt x="74" y="15"/>
                  <a:pt x="72" y="15"/>
                  <a:pt x="73" y="16"/>
                </a:cubicBezTo>
                <a:cubicBezTo>
                  <a:pt x="73" y="16"/>
                  <a:pt x="73" y="16"/>
                  <a:pt x="72" y="17"/>
                </a:cubicBezTo>
                <a:cubicBezTo>
                  <a:pt x="72" y="16"/>
                  <a:pt x="72" y="16"/>
                  <a:pt x="72" y="16"/>
                </a:cubicBezTo>
                <a:cubicBezTo>
                  <a:pt x="71" y="17"/>
                  <a:pt x="71" y="17"/>
                  <a:pt x="71" y="17"/>
                </a:cubicBezTo>
                <a:cubicBezTo>
                  <a:pt x="70" y="16"/>
                  <a:pt x="72" y="14"/>
                  <a:pt x="71" y="14"/>
                </a:cubicBezTo>
                <a:cubicBezTo>
                  <a:pt x="72" y="15"/>
                  <a:pt x="73" y="14"/>
                  <a:pt x="73" y="13"/>
                </a:cubicBezTo>
                <a:cubicBezTo>
                  <a:pt x="73" y="13"/>
                  <a:pt x="73" y="13"/>
                  <a:pt x="73" y="13"/>
                </a:cubicBezTo>
                <a:cubicBezTo>
                  <a:pt x="74" y="12"/>
                  <a:pt x="74" y="12"/>
                  <a:pt x="74" y="12"/>
                </a:cubicBezTo>
                <a:cubicBezTo>
                  <a:pt x="74" y="12"/>
                  <a:pt x="73" y="13"/>
                  <a:pt x="74" y="13"/>
                </a:cubicBezTo>
                <a:close/>
                <a:moveTo>
                  <a:pt x="78" y="12"/>
                </a:moveTo>
                <a:cubicBezTo>
                  <a:pt x="77" y="12"/>
                  <a:pt x="77" y="12"/>
                  <a:pt x="77" y="12"/>
                </a:cubicBezTo>
                <a:cubicBezTo>
                  <a:pt x="78" y="12"/>
                  <a:pt x="78" y="12"/>
                  <a:pt x="78" y="12"/>
                </a:cubicBezTo>
                <a:cubicBezTo>
                  <a:pt x="78" y="12"/>
                  <a:pt x="78" y="12"/>
                  <a:pt x="78" y="12"/>
                </a:cubicBezTo>
                <a:close/>
                <a:moveTo>
                  <a:pt x="72" y="13"/>
                </a:moveTo>
                <a:cubicBezTo>
                  <a:pt x="72" y="14"/>
                  <a:pt x="72" y="14"/>
                  <a:pt x="72" y="14"/>
                </a:cubicBezTo>
                <a:cubicBezTo>
                  <a:pt x="71" y="14"/>
                  <a:pt x="71" y="13"/>
                  <a:pt x="70" y="13"/>
                </a:cubicBezTo>
                <a:cubicBezTo>
                  <a:pt x="69" y="14"/>
                  <a:pt x="70" y="14"/>
                  <a:pt x="70" y="15"/>
                </a:cubicBezTo>
                <a:cubicBezTo>
                  <a:pt x="70" y="15"/>
                  <a:pt x="70" y="15"/>
                  <a:pt x="70" y="15"/>
                </a:cubicBezTo>
                <a:cubicBezTo>
                  <a:pt x="69" y="16"/>
                  <a:pt x="69" y="14"/>
                  <a:pt x="68" y="15"/>
                </a:cubicBezTo>
                <a:cubicBezTo>
                  <a:pt x="68" y="14"/>
                  <a:pt x="69" y="13"/>
                  <a:pt x="70" y="13"/>
                </a:cubicBezTo>
                <a:cubicBezTo>
                  <a:pt x="70" y="13"/>
                  <a:pt x="71" y="13"/>
                  <a:pt x="72" y="13"/>
                </a:cubicBezTo>
                <a:close/>
                <a:moveTo>
                  <a:pt x="82" y="14"/>
                </a:moveTo>
                <a:cubicBezTo>
                  <a:pt x="81" y="15"/>
                  <a:pt x="81" y="15"/>
                  <a:pt x="81" y="15"/>
                </a:cubicBezTo>
                <a:cubicBezTo>
                  <a:pt x="81" y="15"/>
                  <a:pt x="81" y="14"/>
                  <a:pt x="81" y="14"/>
                </a:cubicBezTo>
                <a:cubicBezTo>
                  <a:pt x="81" y="15"/>
                  <a:pt x="81" y="15"/>
                  <a:pt x="81" y="15"/>
                </a:cubicBezTo>
                <a:cubicBezTo>
                  <a:pt x="81" y="15"/>
                  <a:pt x="81" y="15"/>
                  <a:pt x="81" y="15"/>
                </a:cubicBezTo>
                <a:cubicBezTo>
                  <a:pt x="81" y="15"/>
                  <a:pt x="80" y="15"/>
                  <a:pt x="80" y="15"/>
                </a:cubicBezTo>
                <a:cubicBezTo>
                  <a:pt x="79" y="14"/>
                  <a:pt x="79" y="14"/>
                  <a:pt x="79" y="14"/>
                </a:cubicBezTo>
                <a:cubicBezTo>
                  <a:pt x="80" y="14"/>
                  <a:pt x="81" y="14"/>
                  <a:pt x="81" y="13"/>
                </a:cubicBezTo>
                <a:cubicBezTo>
                  <a:pt x="81" y="13"/>
                  <a:pt x="82" y="13"/>
                  <a:pt x="82" y="14"/>
                </a:cubicBezTo>
                <a:close/>
                <a:moveTo>
                  <a:pt x="84" y="15"/>
                </a:moveTo>
                <a:cubicBezTo>
                  <a:pt x="84" y="15"/>
                  <a:pt x="83" y="16"/>
                  <a:pt x="83" y="16"/>
                </a:cubicBezTo>
                <a:cubicBezTo>
                  <a:pt x="83" y="15"/>
                  <a:pt x="83" y="15"/>
                  <a:pt x="83" y="15"/>
                </a:cubicBezTo>
                <a:cubicBezTo>
                  <a:pt x="84" y="15"/>
                  <a:pt x="84" y="15"/>
                  <a:pt x="84" y="15"/>
                </a:cubicBezTo>
                <a:cubicBezTo>
                  <a:pt x="84" y="15"/>
                  <a:pt x="84" y="15"/>
                  <a:pt x="84" y="15"/>
                </a:cubicBezTo>
                <a:close/>
                <a:moveTo>
                  <a:pt x="75" y="17"/>
                </a:moveTo>
                <a:cubicBezTo>
                  <a:pt x="75" y="17"/>
                  <a:pt x="75" y="17"/>
                  <a:pt x="75" y="17"/>
                </a:cubicBezTo>
                <a:cubicBezTo>
                  <a:pt x="75" y="17"/>
                  <a:pt x="75" y="16"/>
                  <a:pt x="75" y="16"/>
                </a:cubicBezTo>
                <a:cubicBezTo>
                  <a:pt x="75" y="16"/>
                  <a:pt x="75" y="16"/>
                  <a:pt x="75" y="17"/>
                </a:cubicBezTo>
                <a:close/>
                <a:moveTo>
                  <a:pt x="47" y="19"/>
                </a:moveTo>
                <a:cubicBezTo>
                  <a:pt x="47" y="19"/>
                  <a:pt x="47" y="19"/>
                  <a:pt x="47" y="20"/>
                </a:cubicBezTo>
                <a:cubicBezTo>
                  <a:pt x="48" y="20"/>
                  <a:pt x="48" y="19"/>
                  <a:pt x="48" y="19"/>
                </a:cubicBezTo>
                <a:cubicBezTo>
                  <a:pt x="47" y="19"/>
                  <a:pt x="48" y="18"/>
                  <a:pt x="48" y="18"/>
                </a:cubicBezTo>
                <a:cubicBezTo>
                  <a:pt x="48" y="17"/>
                  <a:pt x="48" y="17"/>
                  <a:pt x="48" y="17"/>
                </a:cubicBezTo>
                <a:cubicBezTo>
                  <a:pt x="48" y="19"/>
                  <a:pt x="48" y="19"/>
                  <a:pt x="48" y="19"/>
                </a:cubicBezTo>
                <a:cubicBezTo>
                  <a:pt x="49" y="17"/>
                  <a:pt x="51" y="19"/>
                  <a:pt x="52" y="19"/>
                </a:cubicBezTo>
                <a:cubicBezTo>
                  <a:pt x="53" y="20"/>
                  <a:pt x="51" y="21"/>
                  <a:pt x="51" y="23"/>
                </a:cubicBezTo>
                <a:cubicBezTo>
                  <a:pt x="50" y="22"/>
                  <a:pt x="50" y="22"/>
                  <a:pt x="49" y="23"/>
                </a:cubicBezTo>
                <a:cubicBezTo>
                  <a:pt x="49" y="23"/>
                  <a:pt x="49" y="23"/>
                  <a:pt x="49" y="23"/>
                </a:cubicBezTo>
                <a:cubicBezTo>
                  <a:pt x="49" y="23"/>
                  <a:pt x="48" y="22"/>
                  <a:pt x="47" y="23"/>
                </a:cubicBezTo>
                <a:cubicBezTo>
                  <a:pt x="45" y="22"/>
                  <a:pt x="45" y="22"/>
                  <a:pt x="45" y="22"/>
                </a:cubicBezTo>
                <a:cubicBezTo>
                  <a:pt x="46" y="22"/>
                  <a:pt x="47" y="22"/>
                  <a:pt x="47" y="21"/>
                </a:cubicBezTo>
                <a:cubicBezTo>
                  <a:pt x="46" y="20"/>
                  <a:pt x="43" y="22"/>
                  <a:pt x="44" y="19"/>
                </a:cubicBezTo>
                <a:cubicBezTo>
                  <a:pt x="44" y="19"/>
                  <a:pt x="44" y="19"/>
                  <a:pt x="44" y="20"/>
                </a:cubicBezTo>
                <a:cubicBezTo>
                  <a:pt x="45" y="19"/>
                  <a:pt x="45" y="18"/>
                  <a:pt x="45" y="17"/>
                </a:cubicBezTo>
                <a:cubicBezTo>
                  <a:pt x="46" y="18"/>
                  <a:pt x="45" y="19"/>
                  <a:pt x="47" y="19"/>
                </a:cubicBezTo>
                <a:close/>
                <a:moveTo>
                  <a:pt x="57" y="18"/>
                </a:moveTo>
                <a:cubicBezTo>
                  <a:pt x="58" y="17"/>
                  <a:pt x="58" y="17"/>
                  <a:pt x="58" y="17"/>
                </a:cubicBezTo>
                <a:cubicBezTo>
                  <a:pt x="57" y="18"/>
                  <a:pt x="57" y="18"/>
                  <a:pt x="57" y="18"/>
                </a:cubicBezTo>
                <a:cubicBezTo>
                  <a:pt x="57" y="18"/>
                  <a:pt x="57" y="18"/>
                  <a:pt x="57" y="18"/>
                </a:cubicBezTo>
                <a:close/>
                <a:moveTo>
                  <a:pt x="44" y="22"/>
                </a:moveTo>
                <a:cubicBezTo>
                  <a:pt x="44" y="23"/>
                  <a:pt x="45" y="23"/>
                  <a:pt x="45" y="24"/>
                </a:cubicBezTo>
                <a:cubicBezTo>
                  <a:pt x="46" y="24"/>
                  <a:pt x="46" y="24"/>
                  <a:pt x="46" y="24"/>
                </a:cubicBezTo>
                <a:cubicBezTo>
                  <a:pt x="46" y="24"/>
                  <a:pt x="46" y="24"/>
                  <a:pt x="46" y="24"/>
                </a:cubicBezTo>
                <a:cubicBezTo>
                  <a:pt x="47" y="25"/>
                  <a:pt x="47" y="25"/>
                  <a:pt x="47" y="25"/>
                </a:cubicBezTo>
                <a:cubicBezTo>
                  <a:pt x="46" y="25"/>
                  <a:pt x="45" y="26"/>
                  <a:pt x="45" y="28"/>
                </a:cubicBezTo>
                <a:cubicBezTo>
                  <a:pt x="45" y="28"/>
                  <a:pt x="45" y="28"/>
                  <a:pt x="45" y="28"/>
                </a:cubicBezTo>
                <a:cubicBezTo>
                  <a:pt x="45" y="28"/>
                  <a:pt x="45" y="29"/>
                  <a:pt x="45" y="29"/>
                </a:cubicBezTo>
                <a:cubicBezTo>
                  <a:pt x="45" y="29"/>
                  <a:pt x="45" y="30"/>
                  <a:pt x="45" y="30"/>
                </a:cubicBezTo>
                <a:cubicBezTo>
                  <a:pt x="44" y="31"/>
                  <a:pt x="44" y="33"/>
                  <a:pt x="44" y="35"/>
                </a:cubicBezTo>
                <a:cubicBezTo>
                  <a:pt x="43" y="35"/>
                  <a:pt x="43" y="35"/>
                  <a:pt x="43" y="35"/>
                </a:cubicBezTo>
                <a:cubicBezTo>
                  <a:pt x="43" y="34"/>
                  <a:pt x="43" y="34"/>
                  <a:pt x="42" y="33"/>
                </a:cubicBezTo>
                <a:cubicBezTo>
                  <a:pt x="43" y="33"/>
                  <a:pt x="43" y="33"/>
                  <a:pt x="43" y="33"/>
                </a:cubicBezTo>
                <a:cubicBezTo>
                  <a:pt x="42" y="33"/>
                  <a:pt x="41" y="32"/>
                  <a:pt x="40" y="31"/>
                </a:cubicBezTo>
                <a:cubicBezTo>
                  <a:pt x="41" y="30"/>
                  <a:pt x="41" y="30"/>
                  <a:pt x="41" y="30"/>
                </a:cubicBezTo>
                <a:cubicBezTo>
                  <a:pt x="41" y="31"/>
                  <a:pt x="42" y="30"/>
                  <a:pt x="42" y="31"/>
                </a:cubicBezTo>
                <a:cubicBezTo>
                  <a:pt x="42" y="30"/>
                  <a:pt x="42" y="30"/>
                  <a:pt x="42" y="30"/>
                </a:cubicBezTo>
                <a:cubicBezTo>
                  <a:pt x="42" y="30"/>
                  <a:pt x="42" y="30"/>
                  <a:pt x="41" y="30"/>
                </a:cubicBezTo>
                <a:cubicBezTo>
                  <a:pt x="43" y="29"/>
                  <a:pt x="43" y="29"/>
                  <a:pt x="43" y="29"/>
                </a:cubicBezTo>
                <a:cubicBezTo>
                  <a:pt x="43" y="29"/>
                  <a:pt x="42" y="29"/>
                  <a:pt x="41" y="29"/>
                </a:cubicBezTo>
                <a:cubicBezTo>
                  <a:pt x="41" y="30"/>
                  <a:pt x="40" y="29"/>
                  <a:pt x="40" y="29"/>
                </a:cubicBezTo>
                <a:cubicBezTo>
                  <a:pt x="40" y="29"/>
                  <a:pt x="40" y="29"/>
                  <a:pt x="40" y="29"/>
                </a:cubicBezTo>
                <a:cubicBezTo>
                  <a:pt x="41" y="29"/>
                  <a:pt x="42" y="27"/>
                  <a:pt x="43" y="27"/>
                </a:cubicBezTo>
                <a:cubicBezTo>
                  <a:pt x="43" y="27"/>
                  <a:pt x="42" y="26"/>
                  <a:pt x="43" y="26"/>
                </a:cubicBezTo>
                <a:cubicBezTo>
                  <a:pt x="42" y="26"/>
                  <a:pt x="42" y="26"/>
                  <a:pt x="42" y="26"/>
                </a:cubicBezTo>
                <a:cubicBezTo>
                  <a:pt x="41" y="27"/>
                  <a:pt x="41" y="27"/>
                  <a:pt x="41" y="27"/>
                </a:cubicBezTo>
                <a:cubicBezTo>
                  <a:pt x="41" y="26"/>
                  <a:pt x="42" y="25"/>
                  <a:pt x="41" y="25"/>
                </a:cubicBezTo>
                <a:cubicBezTo>
                  <a:pt x="39" y="26"/>
                  <a:pt x="42" y="27"/>
                  <a:pt x="40" y="28"/>
                </a:cubicBezTo>
                <a:cubicBezTo>
                  <a:pt x="39" y="28"/>
                  <a:pt x="39" y="27"/>
                  <a:pt x="38" y="27"/>
                </a:cubicBezTo>
                <a:cubicBezTo>
                  <a:pt x="39" y="27"/>
                  <a:pt x="39" y="27"/>
                  <a:pt x="39" y="27"/>
                </a:cubicBezTo>
                <a:cubicBezTo>
                  <a:pt x="37" y="25"/>
                  <a:pt x="37" y="25"/>
                  <a:pt x="37" y="25"/>
                </a:cubicBezTo>
                <a:cubicBezTo>
                  <a:pt x="38" y="25"/>
                  <a:pt x="38" y="25"/>
                  <a:pt x="38" y="25"/>
                </a:cubicBezTo>
                <a:cubicBezTo>
                  <a:pt x="38" y="25"/>
                  <a:pt x="38" y="25"/>
                  <a:pt x="38" y="25"/>
                </a:cubicBezTo>
                <a:cubicBezTo>
                  <a:pt x="37" y="24"/>
                  <a:pt x="37" y="24"/>
                  <a:pt x="37" y="24"/>
                </a:cubicBezTo>
                <a:cubicBezTo>
                  <a:pt x="38" y="24"/>
                  <a:pt x="38" y="24"/>
                  <a:pt x="38" y="23"/>
                </a:cubicBezTo>
                <a:cubicBezTo>
                  <a:pt x="37" y="23"/>
                  <a:pt x="37" y="23"/>
                  <a:pt x="37" y="23"/>
                </a:cubicBezTo>
                <a:cubicBezTo>
                  <a:pt x="37" y="23"/>
                  <a:pt x="37" y="23"/>
                  <a:pt x="37" y="24"/>
                </a:cubicBezTo>
                <a:cubicBezTo>
                  <a:pt x="36" y="23"/>
                  <a:pt x="36" y="22"/>
                  <a:pt x="37" y="21"/>
                </a:cubicBezTo>
                <a:cubicBezTo>
                  <a:pt x="37" y="21"/>
                  <a:pt x="37" y="22"/>
                  <a:pt x="37" y="22"/>
                </a:cubicBezTo>
                <a:cubicBezTo>
                  <a:pt x="38" y="22"/>
                  <a:pt x="38" y="21"/>
                  <a:pt x="38" y="21"/>
                </a:cubicBezTo>
                <a:cubicBezTo>
                  <a:pt x="38" y="22"/>
                  <a:pt x="39" y="21"/>
                  <a:pt x="39" y="21"/>
                </a:cubicBezTo>
                <a:cubicBezTo>
                  <a:pt x="38" y="22"/>
                  <a:pt x="38" y="22"/>
                  <a:pt x="38" y="22"/>
                </a:cubicBezTo>
                <a:cubicBezTo>
                  <a:pt x="39" y="22"/>
                  <a:pt x="39" y="22"/>
                  <a:pt x="39" y="23"/>
                </a:cubicBezTo>
                <a:cubicBezTo>
                  <a:pt x="40" y="22"/>
                  <a:pt x="40" y="21"/>
                  <a:pt x="40" y="21"/>
                </a:cubicBezTo>
                <a:cubicBezTo>
                  <a:pt x="41" y="22"/>
                  <a:pt x="41" y="25"/>
                  <a:pt x="42" y="24"/>
                </a:cubicBezTo>
                <a:cubicBezTo>
                  <a:pt x="41" y="23"/>
                  <a:pt x="41" y="21"/>
                  <a:pt x="42" y="20"/>
                </a:cubicBezTo>
                <a:cubicBezTo>
                  <a:pt x="42" y="21"/>
                  <a:pt x="43" y="21"/>
                  <a:pt x="44" y="22"/>
                </a:cubicBezTo>
                <a:close/>
                <a:moveTo>
                  <a:pt x="38" y="28"/>
                </a:moveTo>
                <a:cubicBezTo>
                  <a:pt x="37" y="27"/>
                  <a:pt x="37" y="26"/>
                  <a:pt x="37" y="25"/>
                </a:cubicBezTo>
                <a:cubicBezTo>
                  <a:pt x="38" y="28"/>
                  <a:pt x="38" y="28"/>
                  <a:pt x="38" y="28"/>
                </a:cubicBezTo>
                <a:close/>
                <a:moveTo>
                  <a:pt x="48" y="27"/>
                </a:moveTo>
                <a:cubicBezTo>
                  <a:pt x="48" y="27"/>
                  <a:pt x="48" y="27"/>
                  <a:pt x="48" y="27"/>
                </a:cubicBezTo>
                <a:cubicBezTo>
                  <a:pt x="48" y="28"/>
                  <a:pt x="48" y="27"/>
                  <a:pt x="49" y="28"/>
                </a:cubicBezTo>
                <a:cubicBezTo>
                  <a:pt x="49" y="27"/>
                  <a:pt x="49" y="27"/>
                  <a:pt x="49" y="27"/>
                </a:cubicBezTo>
                <a:cubicBezTo>
                  <a:pt x="50" y="27"/>
                  <a:pt x="49" y="28"/>
                  <a:pt x="49" y="28"/>
                </a:cubicBezTo>
                <a:cubicBezTo>
                  <a:pt x="49" y="28"/>
                  <a:pt x="49" y="28"/>
                  <a:pt x="49" y="28"/>
                </a:cubicBezTo>
                <a:cubicBezTo>
                  <a:pt x="50" y="29"/>
                  <a:pt x="50" y="29"/>
                  <a:pt x="51" y="29"/>
                </a:cubicBezTo>
                <a:cubicBezTo>
                  <a:pt x="50" y="30"/>
                  <a:pt x="50" y="30"/>
                  <a:pt x="49" y="31"/>
                </a:cubicBezTo>
                <a:cubicBezTo>
                  <a:pt x="49" y="31"/>
                  <a:pt x="50" y="30"/>
                  <a:pt x="49" y="30"/>
                </a:cubicBezTo>
                <a:cubicBezTo>
                  <a:pt x="49" y="30"/>
                  <a:pt x="48" y="31"/>
                  <a:pt x="48" y="31"/>
                </a:cubicBezTo>
                <a:cubicBezTo>
                  <a:pt x="48" y="30"/>
                  <a:pt x="49" y="29"/>
                  <a:pt x="47" y="28"/>
                </a:cubicBezTo>
                <a:cubicBezTo>
                  <a:pt x="48" y="28"/>
                  <a:pt x="48" y="28"/>
                  <a:pt x="48" y="28"/>
                </a:cubicBezTo>
                <a:cubicBezTo>
                  <a:pt x="47" y="28"/>
                  <a:pt x="47" y="27"/>
                  <a:pt x="47" y="26"/>
                </a:cubicBezTo>
                <a:cubicBezTo>
                  <a:pt x="48" y="26"/>
                  <a:pt x="49" y="26"/>
                  <a:pt x="48" y="27"/>
                </a:cubicBezTo>
                <a:close/>
                <a:moveTo>
                  <a:pt x="128" y="8"/>
                </a:moveTo>
                <a:cubicBezTo>
                  <a:pt x="129" y="7"/>
                  <a:pt x="130" y="8"/>
                  <a:pt x="131" y="8"/>
                </a:cubicBezTo>
                <a:cubicBezTo>
                  <a:pt x="131" y="9"/>
                  <a:pt x="132" y="10"/>
                  <a:pt x="132" y="10"/>
                </a:cubicBezTo>
                <a:cubicBezTo>
                  <a:pt x="131" y="12"/>
                  <a:pt x="129" y="12"/>
                  <a:pt x="129" y="14"/>
                </a:cubicBezTo>
                <a:cubicBezTo>
                  <a:pt x="127" y="13"/>
                  <a:pt x="128" y="11"/>
                  <a:pt x="127" y="10"/>
                </a:cubicBezTo>
                <a:cubicBezTo>
                  <a:pt x="127" y="10"/>
                  <a:pt x="127" y="8"/>
                  <a:pt x="126" y="8"/>
                </a:cubicBezTo>
                <a:cubicBezTo>
                  <a:pt x="126" y="8"/>
                  <a:pt x="126" y="8"/>
                  <a:pt x="126" y="8"/>
                </a:cubicBezTo>
                <a:cubicBezTo>
                  <a:pt x="127" y="7"/>
                  <a:pt x="126" y="7"/>
                  <a:pt x="127" y="6"/>
                </a:cubicBezTo>
                <a:cubicBezTo>
                  <a:pt x="127" y="7"/>
                  <a:pt x="128" y="7"/>
                  <a:pt x="128" y="8"/>
                </a:cubicBezTo>
                <a:close/>
                <a:moveTo>
                  <a:pt x="117" y="7"/>
                </a:moveTo>
                <a:cubicBezTo>
                  <a:pt x="117" y="8"/>
                  <a:pt x="116" y="8"/>
                  <a:pt x="115" y="9"/>
                </a:cubicBezTo>
                <a:cubicBezTo>
                  <a:pt x="116" y="8"/>
                  <a:pt x="116" y="8"/>
                  <a:pt x="116" y="8"/>
                </a:cubicBezTo>
                <a:cubicBezTo>
                  <a:pt x="114" y="7"/>
                  <a:pt x="114" y="7"/>
                  <a:pt x="114" y="7"/>
                </a:cubicBezTo>
                <a:cubicBezTo>
                  <a:pt x="115" y="7"/>
                  <a:pt x="116" y="6"/>
                  <a:pt x="117" y="7"/>
                </a:cubicBezTo>
                <a:close/>
                <a:moveTo>
                  <a:pt x="173" y="12"/>
                </a:moveTo>
                <a:cubicBezTo>
                  <a:pt x="171" y="10"/>
                  <a:pt x="171" y="10"/>
                  <a:pt x="171" y="10"/>
                </a:cubicBezTo>
                <a:cubicBezTo>
                  <a:pt x="172" y="10"/>
                  <a:pt x="173" y="10"/>
                  <a:pt x="173" y="12"/>
                </a:cubicBezTo>
                <a:close/>
                <a:moveTo>
                  <a:pt x="136" y="10"/>
                </a:moveTo>
                <a:cubicBezTo>
                  <a:pt x="135" y="10"/>
                  <a:pt x="135" y="11"/>
                  <a:pt x="135" y="11"/>
                </a:cubicBezTo>
                <a:cubicBezTo>
                  <a:pt x="135" y="11"/>
                  <a:pt x="135" y="10"/>
                  <a:pt x="136" y="10"/>
                </a:cubicBezTo>
                <a:close/>
                <a:moveTo>
                  <a:pt x="136" y="14"/>
                </a:moveTo>
                <a:cubicBezTo>
                  <a:pt x="136" y="15"/>
                  <a:pt x="135" y="16"/>
                  <a:pt x="135" y="16"/>
                </a:cubicBezTo>
                <a:cubicBezTo>
                  <a:pt x="136" y="16"/>
                  <a:pt x="137" y="16"/>
                  <a:pt x="137" y="15"/>
                </a:cubicBezTo>
                <a:cubicBezTo>
                  <a:pt x="137" y="17"/>
                  <a:pt x="137" y="15"/>
                  <a:pt x="138" y="15"/>
                </a:cubicBezTo>
                <a:cubicBezTo>
                  <a:pt x="139" y="15"/>
                  <a:pt x="139" y="16"/>
                  <a:pt x="139" y="16"/>
                </a:cubicBezTo>
                <a:cubicBezTo>
                  <a:pt x="139" y="17"/>
                  <a:pt x="139" y="18"/>
                  <a:pt x="139" y="18"/>
                </a:cubicBezTo>
                <a:cubicBezTo>
                  <a:pt x="139" y="19"/>
                  <a:pt x="140" y="18"/>
                  <a:pt x="140" y="18"/>
                </a:cubicBezTo>
                <a:cubicBezTo>
                  <a:pt x="140" y="18"/>
                  <a:pt x="141" y="17"/>
                  <a:pt x="141" y="17"/>
                </a:cubicBezTo>
                <a:cubicBezTo>
                  <a:pt x="140" y="16"/>
                  <a:pt x="140" y="16"/>
                  <a:pt x="140" y="16"/>
                </a:cubicBezTo>
                <a:cubicBezTo>
                  <a:pt x="141" y="16"/>
                  <a:pt x="142" y="16"/>
                  <a:pt x="143" y="15"/>
                </a:cubicBezTo>
                <a:cubicBezTo>
                  <a:pt x="144" y="15"/>
                  <a:pt x="146" y="16"/>
                  <a:pt x="147" y="17"/>
                </a:cubicBezTo>
                <a:cubicBezTo>
                  <a:pt x="147" y="17"/>
                  <a:pt x="147" y="17"/>
                  <a:pt x="147" y="17"/>
                </a:cubicBezTo>
                <a:cubicBezTo>
                  <a:pt x="147" y="17"/>
                  <a:pt x="147" y="17"/>
                  <a:pt x="147" y="17"/>
                </a:cubicBezTo>
                <a:cubicBezTo>
                  <a:pt x="148" y="17"/>
                  <a:pt x="148" y="18"/>
                  <a:pt x="149" y="18"/>
                </a:cubicBezTo>
                <a:cubicBezTo>
                  <a:pt x="148" y="19"/>
                  <a:pt x="148" y="18"/>
                  <a:pt x="148" y="18"/>
                </a:cubicBezTo>
                <a:cubicBezTo>
                  <a:pt x="149" y="20"/>
                  <a:pt x="149" y="20"/>
                  <a:pt x="149" y="20"/>
                </a:cubicBezTo>
                <a:cubicBezTo>
                  <a:pt x="149" y="19"/>
                  <a:pt x="149" y="19"/>
                  <a:pt x="149" y="19"/>
                </a:cubicBezTo>
                <a:cubicBezTo>
                  <a:pt x="150" y="20"/>
                  <a:pt x="150" y="21"/>
                  <a:pt x="150" y="21"/>
                </a:cubicBezTo>
                <a:cubicBezTo>
                  <a:pt x="149" y="23"/>
                  <a:pt x="149" y="24"/>
                  <a:pt x="148" y="25"/>
                </a:cubicBezTo>
                <a:cubicBezTo>
                  <a:pt x="148" y="27"/>
                  <a:pt x="148" y="29"/>
                  <a:pt x="147" y="29"/>
                </a:cubicBezTo>
                <a:cubicBezTo>
                  <a:pt x="148" y="30"/>
                  <a:pt x="147" y="30"/>
                  <a:pt x="147" y="31"/>
                </a:cubicBezTo>
                <a:cubicBezTo>
                  <a:pt x="147" y="31"/>
                  <a:pt x="149" y="31"/>
                  <a:pt x="149" y="31"/>
                </a:cubicBezTo>
                <a:cubicBezTo>
                  <a:pt x="150" y="29"/>
                  <a:pt x="151" y="29"/>
                  <a:pt x="151" y="27"/>
                </a:cubicBezTo>
                <a:cubicBezTo>
                  <a:pt x="150" y="27"/>
                  <a:pt x="150" y="28"/>
                  <a:pt x="149" y="28"/>
                </a:cubicBezTo>
                <a:cubicBezTo>
                  <a:pt x="150" y="27"/>
                  <a:pt x="150" y="27"/>
                  <a:pt x="150" y="27"/>
                </a:cubicBezTo>
                <a:cubicBezTo>
                  <a:pt x="150" y="27"/>
                  <a:pt x="150" y="27"/>
                  <a:pt x="151" y="27"/>
                </a:cubicBezTo>
                <a:cubicBezTo>
                  <a:pt x="151" y="27"/>
                  <a:pt x="151" y="27"/>
                  <a:pt x="151" y="27"/>
                </a:cubicBezTo>
                <a:cubicBezTo>
                  <a:pt x="151" y="27"/>
                  <a:pt x="152" y="28"/>
                  <a:pt x="153" y="28"/>
                </a:cubicBezTo>
                <a:cubicBezTo>
                  <a:pt x="154" y="27"/>
                  <a:pt x="154" y="27"/>
                  <a:pt x="154" y="27"/>
                </a:cubicBezTo>
                <a:cubicBezTo>
                  <a:pt x="153" y="27"/>
                  <a:pt x="153" y="27"/>
                  <a:pt x="153" y="27"/>
                </a:cubicBezTo>
                <a:cubicBezTo>
                  <a:pt x="155" y="28"/>
                  <a:pt x="155" y="28"/>
                  <a:pt x="155" y="28"/>
                </a:cubicBezTo>
                <a:cubicBezTo>
                  <a:pt x="156" y="25"/>
                  <a:pt x="158" y="27"/>
                  <a:pt x="160" y="25"/>
                </a:cubicBezTo>
                <a:cubicBezTo>
                  <a:pt x="160" y="26"/>
                  <a:pt x="160" y="26"/>
                  <a:pt x="160" y="26"/>
                </a:cubicBezTo>
                <a:cubicBezTo>
                  <a:pt x="160" y="26"/>
                  <a:pt x="160" y="26"/>
                  <a:pt x="160" y="27"/>
                </a:cubicBezTo>
                <a:cubicBezTo>
                  <a:pt x="161" y="27"/>
                  <a:pt x="161" y="27"/>
                  <a:pt x="162" y="27"/>
                </a:cubicBezTo>
                <a:cubicBezTo>
                  <a:pt x="163" y="27"/>
                  <a:pt x="163" y="27"/>
                  <a:pt x="163" y="27"/>
                </a:cubicBezTo>
                <a:cubicBezTo>
                  <a:pt x="163" y="28"/>
                  <a:pt x="165" y="27"/>
                  <a:pt x="165" y="27"/>
                </a:cubicBezTo>
                <a:cubicBezTo>
                  <a:pt x="166" y="26"/>
                  <a:pt x="167" y="27"/>
                  <a:pt x="167" y="26"/>
                </a:cubicBezTo>
                <a:cubicBezTo>
                  <a:pt x="167" y="25"/>
                  <a:pt x="166" y="25"/>
                  <a:pt x="166" y="24"/>
                </a:cubicBezTo>
                <a:cubicBezTo>
                  <a:pt x="167" y="23"/>
                  <a:pt x="168" y="23"/>
                  <a:pt x="169" y="23"/>
                </a:cubicBezTo>
                <a:cubicBezTo>
                  <a:pt x="169" y="24"/>
                  <a:pt x="169" y="24"/>
                  <a:pt x="169" y="24"/>
                </a:cubicBezTo>
                <a:cubicBezTo>
                  <a:pt x="170" y="24"/>
                  <a:pt x="170" y="23"/>
                  <a:pt x="171" y="23"/>
                </a:cubicBezTo>
                <a:cubicBezTo>
                  <a:pt x="171" y="24"/>
                  <a:pt x="171" y="24"/>
                  <a:pt x="171" y="24"/>
                </a:cubicBezTo>
                <a:cubicBezTo>
                  <a:pt x="172" y="23"/>
                  <a:pt x="173" y="24"/>
                  <a:pt x="174" y="25"/>
                </a:cubicBezTo>
                <a:cubicBezTo>
                  <a:pt x="174" y="25"/>
                  <a:pt x="174" y="25"/>
                  <a:pt x="174" y="25"/>
                </a:cubicBezTo>
                <a:cubicBezTo>
                  <a:pt x="174" y="25"/>
                  <a:pt x="174" y="25"/>
                  <a:pt x="174" y="25"/>
                </a:cubicBezTo>
                <a:cubicBezTo>
                  <a:pt x="174" y="26"/>
                  <a:pt x="174" y="26"/>
                  <a:pt x="174" y="26"/>
                </a:cubicBezTo>
                <a:cubicBezTo>
                  <a:pt x="174" y="26"/>
                  <a:pt x="174" y="27"/>
                  <a:pt x="175" y="27"/>
                </a:cubicBezTo>
                <a:cubicBezTo>
                  <a:pt x="175" y="26"/>
                  <a:pt x="175" y="26"/>
                  <a:pt x="175" y="26"/>
                </a:cubicBezTo>
                <a:cubicBezTo>
                  <a:pt x="176" y="26"/>
                  <a:pt x="176" y="27"/>
                  <a:pt x="176" y="28"/>
                </a:cubicBezTo>
                <a:cubicBezTo>
                  <a:pt x="175" y="28"/>
                  <a:pt x="175" y="27"/>
                  <a:pt x="174" y="28"/>
                </a:cubicBezTo>
                <a:cubicBezTo>
                  <a:pt x="175" y="30"/>
                  <a:pt x="178" y="29"/>
                  <a:pt x="179" y="31"/>
                </a:cubicBezTo>
                <a:cubicBezTo>
                  <a:pt x="180" y="31"/>
                  <a:pt x="180" y="31"/>
                  <a:pt x="180" y="32"/>
                </a:cubicBezTo>
                <a:cubicBezTo>
                  <a:pt x="181" y="31"/>
                  <a:pt x="181" y="32"/>
                  <a:pt x="182" y="31"/>
                </a:cubicBezTo>
                <a:cubicBezTo>
                  <a:pt x="182" y="30"/>
                  <a:pt x="181" y="28"/>
                  <a:pt x="180" y="27"/>
                </a:cubicBezTo>
                <a:cubicBezTo>
                  <a:pt x="181" y="28"/>
                  <a:pt x="183" y="28"/>
                  <a:pt x="184" y="28"/>
                </a:cubicBezTo>
                <a:cubicBezTo>
                  <a:pt x="184" y="27"/>
                  <a:pt x="184" y="27"/>
                  <a:pt x="185" y="27"/>
                </a:cubicBezTo>
                <a:cubicBezTo>
                  <a:pt x="187" y="28"/>
                  <a:pt x="188" y="25"/>
                  <a:pt x="189" y="26"/>
                </a:cubicBezTo>
                <a:cubicBezTo>
                  <a:pt x="189" y="26"/>
                  <a:pt x="190" y="26"/>
                  <a:pt x="190" y="25"/>
                </a:cubicBezTo>
                <a:cubicBezTo>
                  <a:pt x="190" y="24"/>
                  <a:pt x="189" y="24"/>
                  <a:pt x="188" y="24"/>
                </a:cubicBezTo>
                <a:cubicBezTo>
                  <a:pt x="188" y="23"/>
                  <a:pt x="189" y="23"/>
                  <a:pt x="188" y="22"/>
                </a:cubicBezTo>
                <a:cubicBezTo>
                  <a:pt x="188" y="23"/>
                  <a:pt x="188" y="23"/>
                  <a:pt x="187" y="23"/>
                </a:cubicBezTo>
                <a:cubicBezTo>
                  <a:pt x="187" y="23"/>
                  <a:pt x="187" y="22"/>
                  <a:pt x="187" y="22"/>
                </a:cubicBezTo>
                <a:cubicBezTo>
                  <a:pt x="188" y="22"/>
                  <a:pt x="188" y="21"/>
                  <a:pt x="189" y="21"/>
                </a:cubicBezTo>
                <a:cubicBezTo>
                  <a:pt x="188" y="20"/>
                  <a:pt x="187" y="21"/>
                  <a:pt x="187" y="20"/>
                </a:cubicBezTo>
                <a:cubicBezTo>
                  <a:pt x="188" y="19"/>
                  <a:pt x="189" y="20"/>
                  <a:pt x="190" y="20"/>
                </a:cubicBezTo>
                <a:cubicBezTo>
                  <a:pt x="192" y="20"/>
                  <a:pt x="194" y="19"/>
                  <a:pt x="196" y="20"/>
                </a:cubicBezTo>
                <a:cubicBezTo>
                  <a:pt x="195" y="19"/>
                  <a:pt x="197" y="19"/>
                  <a:pt x="198" y="19"/>
                </a:cubicBezTo>
                <a:cubicBezTo>
                  <a:pt x="199" y="19"/>
                  <a:pt x="199" y="19"/>
                  <a:pt x="200" y="20"/>
                </a:cubicBezTo>
                <a:cubicBezTo>
                  <a:pt x="200" y="20"/>
                  <a:pt x="200" y="20"/>
                  <a:pt x="200" y="20"/>
                </a:cubicBezTo>
                <a:cubicBezTo>
                  <a:pt x="200" y="20"/>
                  <a:pt x="200" y="20"/>
                  <a:pt x="200" y="20"/>
                </a:cubicBezTo>
                <a:cubicBezTo>
                  <a:pt x="199" y="20"/>
                  <a:pt x="199" y="21"/>
                  <a:pt x="199" y="21"/>
                </a:cubicBezTo>
                <a:cubicBezTo>
                  <a:pt x="200" y="21"/>
                  <a:pt x="200" y="21"/>
                  <a:pt x="201" y="21"/>
                </a:cubicBezTo>
                <a:cubicBezTo>
                  <a:pt x="201" y="21"/>
                  <a:pt x="201" y="22"/>
                  <a:pt x="201" y="22"/>
                </a:cubicBezTo>
                <a:cubicBezTo>
                  <a:pt x="202" y="21"/>
                  <a:pt x="202" y="21"/>
                  <a:pt x="202" y="21"/>
                </a:cubicBezTo>
                <a:cubicBezTo>
                  <a:pt x="202" y="23"/>
                  <a:pt x="202" y="23"/>
                  <a:pt x="202" y="23"/>
                </a:cubicBezTo>
                <a:cubicBezTo>
                  <a:pt x="203" y="20"/>
                  <a:pt x="204" y="22"/>
                  <a:pt x="205" y="22"/>
                </a:cubicBezTo>
                <a:cubicBezTo>
                  <a:pt x="205" y="22"/>
                  <a:pt x="205" y="23"/>
                  <a:pt x="205" y="23"/>
                </a:cubicBezTo>
                <a:cubicBezTo>
                  <a:pt x="207" y="24"/>
                  <a:pt x="208" y="21"/>
                  <a:pt x="210" y="21"/>
                </a:cubicBezTo>
                <a:cubicBezTo>
                  <a:pt x="211" y="20"/>
                  <a:pt x="213" y="20"/>
                  <a:pt x="214" y="20"/>
                </a:cubicBezTo>
                <a:cubicBezTo>
                  <a:pt x="218" y="21"/>
                  <a:pt x="215" y="26"/>
                  <a:pt x="219" y="24"/>
                </a:cubicBezTo>
                <a:cubicBezTo>
                  <a:pt x="220" y="24"/>
                  <a:pt x="220" y="27"/>
                  <a:pt x="221" y="25"/>
                </a:cubicBezTo>
                <a:cubicBezTo>
                  <a:pt x="221" y="24"/>
                  <a:pt x="221" y="24"/>
                  <a:pt x="221" y="23"/>
                </a:cubicBezTo>
                <a:cubicBezTo>
                  <a:pt x="223" y="21"/>
                  <a:pt x="225" y="23"/>
                  <a:pt x="227" y="22"/>
                </a:cubicBezTo>
                <a:cubicBezTo>
                  <a:pt x="228" y="21"/>
                  <a:pt x="226" y="20"/>
                  <a:pt x="227" y="19"/>
                </a:cubicBezTo>
                <a:cubicBezTo>
                  <a:pt x="228" y="19"/>
                  <a:pt x="229" y="19"/>
                  <a:pt x="229" y="20"/>
                </a:cubicBezTo>
                <a:cubicBezTo>
                  <a:pt x="229" y="20"/>
                  <a:pt x="228" y="20"/>
                  <a:pt x="228" y="20"/>
                </a:cubicBezTo>
                <a:cubicBezTo>
                  <a:pt x="228" y="20"/>
                  <a:pt x="228" y="20"/>
                  <a:pt x="228" y="20"/>
                </a:cubicBezTo>
                <a:cubicBezTo>
                  <a:pt x="228" y="20"/>
                  <a:pt x="228" y="20"/>
                  <a:pt x="228" y="20"/>
                </a:cubicBezTo>
                <a:cubicBezTo>
                  <a:pt x="229" y="21"/>
                  <a:pt x="229" y="23"/>
                  <a:pt x="231" y="22"/>
                </a:cubicBezTo>
                <a:cubicBezTo>
                  <a:pt x="231" y="23"/>
                  <a:pt x="232" y="24"/>
                  <a:pt x="233" y="23"/>
                </a:cubicBezTo>
                <a:cubicBezTo>
                  <a:pt x="233" y="23"/>
                  <a:pt x="234" y="22"/>
                  <a:pt x="233" y="21"/>
                </a:cubicBezTo>
                <a:cubicBezTo>
                  <a:pt x="232" y="20"/>
                  <a:pt x="230" y="20"/>
                  <a:pt x="230" y="18"/>
                </a:cubicBezTo>
                <a:cubicBezTo>
                  <a:pt x="233" y="18"/>
                  <a:pt x="235" y="16"/>
                  <a:pt x="238" y="17"/>
                </a:cubicBezTo>
                <a:cubicBezTo>
                  <a:pt x="240" y="16"/>
                  <a:pt x="242" y="17"/>
                  <a:pt x="243" y="17"/>
                </a:cubicBezTo>
                <a:cubicBezTo>
                  <a:pt x="244" y="18"/>
                  <a:pt x="246" y="17"/>
                  <a:pt x="247" y="18"/>
                </a:cubicBezTo>
                <a:cubicBezTo>
                  <a:pt x="248" y="18"/>
                  <a:pt x="249" y="18"/>
                  <a:pt x="250" y="18"/>
                </a:cubicBezTo>
                <a:cubicBezTo>
                  <a:pt x="251" y="18"/>
                  <a:pt x="251" y="18"/>
                  <a:pt x="251" y="18"/>
                </a:cubicBezTo>
                <a:cubicBezTo>
                  <a:pt x="251" y="18"/>
                  <a:pt x="251" y="18"/>
                  <a:pt x="251" y="18"/>
                </a:cubicBezTo>
                <a:cubicBezTo>
                  <a:pt x="253" y="18"/>
                  <a:pt x="254" y="20"/>
                  <a:pt x="255" y="22"/>
                </a:cubicBezTo>
                <a:cubicBezTo>
                  <a:pt x="255" y="21"/>
                  <a:pt x="256" y="22"/>
                  <a:pt x="257" y="21"/>
                </a:cubicBezTo>
                <a:cubicBezTo>
                  <a:pt x="255" y="21"/>
                  <a:pt x="255" y="20"/>
                  <a:pt x="254" y="19"/>
                </a:cubicBezTo>
                <a:cubicBezTo>
                  <a:pt x="255" y="18"/>
                  <a:pt x="255" y="18"/>
                  <a:pt x="255" y="18"/>
                </a:cubicBezTo>
                <a:cubicBezTo>
                  <a:pt x="255" y="19"/>
                  <a:pt x="255" y="19"/>
                  <a:pt x="255" y="19"/>
                </a:cubicBezTo>
                <a:cubicBezTo>
                  <a:pt x="256" y="18"/>
                  <a:pt x="256" y="18"/>
                  <a:pt x="256" y="17"/>
                </a:cubicBezTo>
                <a:cubicBezTo>
                  <a:pt x="257" y="17"/>
                  <a:pt x="257" y="17"/>
                  <a:pt x="258" y="18"/>
                </a:cubicBezTo>
                <a:cubicBezTo>
                  <a:pt x="258" y="17"/>
                  <a:pt x="259" y="19"/>
                  <a:pt x="260" y="18"/>
                </a:cubicBezTo>
                <a:cubicBezTo>
                  <a:pt x="260" y="19"/>
                  <a:pt x="260" y="20"/>
                  <a:pt x="261" y="20"/>
                </a:cubicBezTo>
                <a:cubicBezTo>
                  <a:pt x="261" y="20"/>
                  <a:pt x="261" y="20"/>
                  <a:pt x="261" y="20"/>
                </a:cubicBezTo>
                <a:cubicBezTo>
                  <a:pt x="261" y="21"/>
                  <a:pt x="260" y="22"/>
                  <a:pt x="259" y="23"/>
                </a:cubicBezTo>
                <a:cubicBezTo>
                  <a:pt x="260" y="24"/>
                  <a:pt x="262" y="24"/>
                  <a:pt x="261" y="26"/>
                </a:cubicBezTo>
                <a:cubicBezTo>
                  <a:pt x="262" y="26"/>
                  <a:pt x="262" y="26"/>
                  <a:pt x="263" y="26"/>
                </a:cubicBezTo>
                <a:cubicBezTo>
                  <a:pt x="263" y="26"/>
                  <a:pt x="262" y="27"/>
                  <a:pt x="262" y="27"/>
                </a:cubicBezTo>
                <a:cubicBezTo>
                  <a:pt x="263" y="27"/>
                  <a:pt x="263" y="27"/>
                  <a:pt x="263" y="27"/>
                </a:cubicBezTo>
                <a:cubicBezTo>
                  <a:pt x="262" y="28"/>
                  <a:pt x="260" y="26"/>
                  <a:pt x="259" y="28"/>
                </a:cubicBezTo>
                <a:cubicBezTo>
                  <a:pt x="258" y="28"/>
                  <a:pt x="257" y="26"/>
                  <a:pt x="256" y="27"/>
                </a:cubicBezTo>
                <a:cubicBezTo>
                  <a:pt x="256" y="28"/>
                  <a:pt x="256" y="28"/>
                  <a:pt x="256" y="28"/>
                </a:cubicBezTo>
                <a:cubicBezTo>
                  <a:pt x="256" y="28"/>
                  <a:pt x="255" y="28"/>
                  <a:pt x="255" y="29"/>
                </a:cubicBezTo>
                <a:cubicBezTo>
                  <a:pt x="255" y="28"/>
                  <a:pt x="254" y="29"/>
                  <a:pt x="254" y="28"/>
                </a:cubicBezTo>
                <a:cubicBezTo>
                  <a:pt x="254" y="27"/>
                  <a:pt x="254" y="27"/>
                  <a:pt x="253" y="27"/>
                </a:cubicBezTo>
                <a:cubicBezTo>
                  <a:pt x="253" y="26"/>
                  <a:pt x="253" y="27"/>
                  <a:pt x="253" y="27"/>
                </a:cubicBezTo>
                <a:cubicBezTo>
                  <a:pt x="253" y="27"/>
                  <a:pt x="253" y="27"/>
                  <a:pt x="253" y="27"/>
                </a:cubicBezTo>
                <a:cubicBezTo>
                  <a:pt x="252" y="28"/>
                  <a:pt x="252" y="28"/>
                  <a:pt x="252" y="28"/>
                </a:cubicBezTo>
                <a:cubicBezTo>
                  <a:pt x="253" y="28"/>
                  <a:pt x="253" y="28"/>
                  <a:pt x="253" y="28"/>
                </a:cubicBezTo>
                <a:cubicBezTo>
                  <a:pt x="252" y="28"/>
                  <a:pt x="252" y="28"/>
                  <a:pt x="252" y="28"/>
                </a:cubicBezTo>
                <a:cubicBezTo>
                  <a:pt x="253" y="30"/>
                  <a:pt x="255" y="29"/>
                  <a:pt x="255" y="31"/>
                </a:cubicBezTo>
                <a:cubicBezTo>
                  <a:pt x="255" y="32"/>
                  <a:pt x="255" y="33"/>
                  <a:pt x="255" y="33"/>
                </a:cubicBezTo>
                <a:cubicBezTo>
                  <a:pt x="255" y="33"/>
                  <a:pt x="255" y="34"/>
                  <a:pt x="255" y="35"/>
                </a:cubicBezTo>
                <a:cubicBezTo>
                  <a:pt x="254" y="35"/>
                  <a:pt x="253" y="35"/>
                  <a:pt x="252" y="35"/>
                </a:cubicBezTo>
                <a:cubicBezTo>
                  <a:pt x="252" y="36"/>
                  <a:pt x="251" y="35"/>
                  <a:pt x="251" y="35"/>
                </a:cubicBezTo>
                <a:cubicBezTo>
                  <a:pt x="252" y="37"/>
                  <a:pt x="252" y="37"/>
                  <a:pt x="252" y="37"/>
                </a:cubicBezTo>
                <a:cubicBezTo>
                  <a:pt x="253" y="36"/>
                  <a:pt x="253" y="36"/>
                  <a:pt x="253" y="36"/>
                </a:cubicBezTo>
                <a:cubicBezTo>
                  <a:pt x="253" y="36"/>
                  <a:pt x="254" y="37"/>
                  <a:pt x="254" y="37"/>
                </a:cubicBezTo>
                <a:cubicBezTo>
                  <a:pt x="255" y="37"/>
                  <a:pt x="255" y="37"/>
                  <a:pt x="255" y="37"/>
                </a:cubicBezTo>
                <a:cubicBezTo>
                  <a:pt x="255" y="37"/>
                  <a:pt x="255" y="38"/>
                  <a:pt x="256" y="38"/>
                </a:cubicBezTo>
                <a:cubicBezTo>
                  <a:pt x="256" y="38"/>
                  <a:pt x="256" y="38"/>
                  <a:pt x="256" y="38"/>
                </a:cubicBezTo>
                <a:cubicBezTo>
                  <a:pt x="257" y="38"/>
                  <a:pt x="257" y="39"/>
                  <a:pt x="257" y="39"/>
                </a:cubicBezTo>
                <a:cubicBezTo>
                  <a:pt x="256" y="39"/>
                  <a:pt x="256" y="39"/>
                  <a:pt x="256" y="39"/>
                </a:cubicBezTo>
                <a:cubicBezTo>
                  <a:pt x="257" y="40"/>
                  <a:pt x="257" y="39"/>
                  <a:pt x="257" y="39"/>
                </a:cubicBezTo>
                <a:cubicBezTo>
                  <a:pt x="259" y="40"/>
                  <a:pt x="259" y="41"/>
                  <a:pt x="260" y="42"/>
                </a:cubicBezTo>
                <a:cubicBezTo>
                  <a:pt x="260" y="43"/>
                  <a:pt x="260" y="43"/>
                  <a:pt x="260" y="43"/>
                </a:cubicBezTo>
                <a:cubicBezTo>
                  <a:pt x="259" y="44"/>
                  <a:pt x="258" y="42"/>
                  <a:pt x="257" y="44"/>
                </a:cubicBezTo>
                <a:cubicBezTo>
                  <a:pt x="257" y="45"/>
                  <a:pt x="256" y="46"/>
                  <a:pt x="255" y="47"/>
                </a:cubicBezTo>
                <a:cubicBezTo>
                  <a:pt x="255" y="48"/>
                  <a:pt x="254" y="49"/>
                  <a:pt x="254" y="50"/>
                </a:cubicBezTo>
                <a:cubicBezTo>
                  <a:pt x="254" y="50"/>
                  <a:pt x="254" y="50"/>
                  <a:pt x="254" y="50"/>
                </a:cubicBezTo>
                <a:cubicBezTo>
                  <a:pt x="254" y="51"/>
                  <a:pt x="253" y="53"/>
                  <a:pt x="254" y="54"/>
                </a:cubicBezTo>
                <a:cubicBezTo>
                  <a:pt x="254" y="55"/>
                  <a:pt x="254" y="55"/>
                  <a:pt x="254" y="55"/>
                </a:cubicBezTo>
                <a:cubicBezTo>
                  <a:pt x="253" y="55"/>
                  <a:pt x="251" y="52"/>
                  <a:pt x="250" y="54"/>
                </a:cubicBezTo>
                <a:cubicBezTo>
                  <a:pt x="248" y="54"/>
                  <a:pt x="249" y="56"/>
                  <a:pt x="249" y="57"/>
                </a:cubicBezTo>
                <a:cubicBezTo>
                  <a:pt x="248" y="55"/>
                  <a:pt x="248" y="55"/>
                  <a:pt x="248" y="55"/>
                </a:cubicBezTo>
                <a:cubicBezTo>
                  <a:pt x="247" y="55"/>
                  <a:pt x="246" y="56"/>
                  <a:pt x="247" y="57"/>
                </a:cubicBezTo>
                <a:cubicBezTo>
                  <a:pt x="246" y="56"/>
                  <a:pt x="246" y="57"/>
                  <a:pt x="245" y="57"/>
                </a:cubicBezTo>
                <a:cubicBezTo>
                  <a:pt x="244" y="58"/>
                  <a:pt x="246" y="60"/>
                  <a:pt x="246" y="62"/>
                </a:cubicBezTo>
                <a:cubicBezTo>
                  <a:pt x="246" y="63"/>
                  <a:pt x="246" y="64"/>
                  <a:pt x="247" y="65"/>
                </a:cubicBezTo>
                <a:cubicBezTo>
                  <a:pt x="248" y="65"/>
                  <a:pt x="248" y="65"/>
                  <a:pt x="248" y="65"/>
                </a:cubicBezTo>
                <a:cubicBezTo>
                  <a:pt x="248" y="64"/>
                  <a:pt x="247" y="64"/>
                  <a:pt x="248" y="64"/>
                </a:cubicBezTo>
                <a:cubicBezTo>
                  <a:pt x="248" y="64"/>
                  <a:pt x="248" y="64"/>
                  <a:pt x="249" y="64"/>
                </a:cubicBezTo>
                <a:cubicBezTo>
                  <a:pt x="248" y="66"/>
                  <a:pt x="248" y="66"/>
                  <a:pt x="249" y="68"/>
                </a:cubicBezTo>
                <a:cubicBezTo>
                  <a:pt x="250" y="67"/>
                  <a:pt x="250" y="67"/>
                  <a:pt x="250" y="67"/>
                </a:cubicBezTo>
                <a:cubicBezTo>
                  <a:pt x="250" y="68"/>
                  <a:pt x="251" y="68"/>
                  <a:pt x="251" y="69"/>
                </a:cubicBezTo>
                <a:cubicBezTo>
                  <a:pt x="250" y="69"/>
                  <a:pt x="250" y="69"/>
                  <a:pt x="250" y="68"/>
                </a:cubicBezTo>
                <a:cubicBezTo>
                  <a:pt x="249" y="69"/>
                  <a:pt x="249" y="69"/>
                  <a:pt x="249" y="69"/>
                </a:cubicBezTo>
                <a:cubicBezTo>
                  <a:pt x="249" y="71"/>
                  <a:pt x="250" y="73"/>
                  <a:pt x="251" y="74"/>
                </a:cubicBezTo>
                <a:cubicBezTo>
                  <a:pt x="251" y="75"/>
                  <a:pt x="250" y="75"/>
                  <a:pt x="249" y="76"/>
                </a:cubicBezTo>
                <a:cubicBezTo>
                  <a:pt x="250" y="77"/>
                  <a:pt x="249" y="78"/>
                  <a:pt x="250" y="79"/>
                </a:cubicBezTo>
                <a:cubicBezTo>
                  <a:pt x="249" y="80"/>
                  <a:pt x="249" y="80"/>
                  <a:pt x="249" y="80"/>
                </a:cubicBezTo>
                <a:cubicBezTo>
                  <a:pt x="249" y="82"/>
                  <a:pt x="250" y="83"/>
                  <a:pt x="249" y="84"/>
                </a:cubicBezTo>
                <a:cubicBezTo>
                  <a:pt x="249" y="85"/>
                  <a:pt x="248" y="85"/>
                  <a:pt x="249" y="86"/>
                </a:cubicBezTo>
                <a:cubicBezTo>
                  <a:pt x="246" y="85"/>
                  <a:pt x="248" y="82"/>
                  <a:pt x="245" y="81"/>
                </a:cubicBezTo>
                <a:cubicBezTo>
                  <a:pt x="243" y="77"/>
                  <a:pt x="240" y="74"/>
                  <a:pt x="240" y="70"/>
                </a:cubicBezTo>
                <a:cubicBezTo>
                  <a:pt x="240" y="69"/>
                  <a:pt x="241" y="67"/>
                  <a:pt x="240" y="66"/>
                </a:cubicBezTo>
                <a:cubicBezTo>
                  <a:pt x="240" y="66"/>
                  <a:pt x="240" y="66"/>
                  <a:pt x="240" y="66"/>
                </a:cubicBezTo>
                <a:cubicBezTo>
                  <a:pt x="240" y="66"/>
                  <a:pt x="240" y="66"/>
                  <a:pt x="240" y="66"/>
                </a:cubicBezTo>
                <a:cubicBezTo>
                  <a:pt x="240" y="66"/>
                  <a:pt x="240" y="66"/>
                  <a:pt x="240" y="66"/>
                </a:cubicBezTo>
                <a:cubicBezTo>
                  <a:pt x="241" y="65"/>
                  <a:pt x="243" y="64"/>
                  <a:pt x="242" y="62"/>
                </a:cubicBezTo>
                <a:cubicBezTo>
                  <a:pt x="242" y="61"/>
                  <a:pt x="242" y="60"/>
                  <a:pt x="242" y="59"/>
                </a:cubicBezTo>
                <a:cubicBezTo>
                  <a:pt x="243" y="58"/>
                  <a:pt x="241" y="55"/>
                  <a:pt x="244" y="54"/>
                </a:cubicBezTo>
                <a:cubicBezTo>
                  <a:pt x="243" y="54"/>
                  <a:pt x="243" y="54"/>
                  <a:pt x="243" y="54"/>
                </a:cubicBezTo>
                <a:cubicBezTo>
                  <a:pt x="243" y="52"/>
                  <a:pt x="243" y="52"/>
                  <a:pt x="242" y="50"/>
                </a:cubicBezTo>
                <a:cubicBezTo>
                  <a:pt x="242" y="50"/>
                  <a:pt x="241" y="50"/>
                  <a:pt x="242" y="49"/>
                </a:cubicBezTo>
                <a:cubicBezTo>
                  <a:pt x="242" y="49"/>
                  <a:pt x="243" y="49"/>
                  <a:pt x="242" y="48"/>
                </a:cubicBezTo>
                <a:cubicBezTo>
                  <a:pt x="242" y="48"/>
                  <a:pt x="241" y="47"/>
                  <a:pt x="240" y="48"/>
                </a:cubicBezTo>
                <a:cubicBezTo>
                  <a:pt x="239" y="49"/>
                  <a:pt x="241" y="51"/>
                  <a:pt x="241" y="52"/>
                </a:cubicBezTo>
                <a:cubicBezTo>
                  <a:pt x="239" y="52"/>
                  <a:pt x="240" y="55"/>
                  <a:pt x="239" y="56"/>
                </a:cubicBezTo>
                <a:cubicBezTo>
                  <a:pt x="239" y="55"/>
                  <a:pt x="239" y="55"/>
                  <a:pt x="239" y="55"/>
                </a:cubicBezTo>
                <a:cubicBezTo>
                  <a:pt x="239" y="55"/>
                  <a:pt x="239" y="55"/>
                  <a:pt x="239" y="55"/>
                </a:cubicBezTo>
                <a:cubicBezTo>
                  <a:pt x="237" y="55"/>
                  <a:pt x="238" y="53"/>
                  <a:pt x="237" y="52"/>
                </a:cubicBezTo>
                <a:cubicBezTo>
                  <a:pt x="237" y="52"/>
                  <a:pt x="237" y="52"/>
                  <a:pt x="237" y="53"/>
                </a:cubicBezTo>
                <a:cubicBezTo>
                  <a:pt x="236" y="52"/>
                  <a:pt x="235" y="54"/>
                  <a:pt x="234" y="53"/>
                </a:cubicBezTo>
                <a:cubicBezTo>
                  <a:pt x="233" y="54"/>
                  <a:pt x="232" y="55"/>
                  <a:pt x="233" y="55"/>
                </a:cubicBezTo>
                <a:cubicBezTo>
                  <a:pt x="233" y="57"/>
                  <a:pt x="233" y="58"/>
                  <a:pt x="233" y="60"/>
                </a:cubicBezTo>
                <a:cubicBezTo>
                  <a:pt x="232" y="61"/>
                  <a:pt x="233" y="62"/>
                  <a:pt x="234" y="62"/>
                </a:cubicBezTo>
                <a:cubicBezTo>
                  <a:pt x="234" y="63"/>
                  <a:pt x="232" y="62"/>
                  <a:pt x="232" y="63"/>
                </a:cubicBezTo>
                <a:cubicBezTo>
                  <a:pt x="231" y="63"/>
                  <a:pt x="230" y="65"/>
                  <a:pt x="230" y="63"/>
                </a:cubicBezTo>
                <a:cubicBezTo>
                  <a:pt x="231" y="63"/>
                  <a:pt x="231" y="63"/>
                  <a:pt x="231" y="63"/>
                </a:cubicBezTo>
                <a:cubicBezTo>
                  <a:pt x="230" y="62"/>
                  <a:pt x="228" y="62"/>
                  <a:pt x="226" y="62"/>
                </a:cubicBezTo>
                <a:cubicBezTo>
                  <a:pt x="226" y="63"/>
                  <a:pt x="226" y="63"/>
                  <a:pt x="226" y="63"/>
                </a:cubicBezTo>
                <a:cubicBezTo>
                  <a:pt x="226" y="64"/>
                  <a:pt x="226" y="64"/>
                  <a:pt x="226" y="64"/>
                </a:cubicBezTo>
                <a:cubicBezTo>
                  <a:pt x="225" y="65"/>
                  <a:pt x="222" y="63"/>
                  <a:pt x="223" y="65"/>
                </a:cubicBezTo>
                <a:cubicBezTo>
                  <a:pt x="222" y="65"/>
                  <a:pt x="222" y="65"/>
                  <a:pt x="222" y="65"/>
                </a:cubicBezTo>
                <a:cubicBezTo>
                  <a:pt x="221" y="64"/>
                  <a:pt x="220" y="65"/>
                  <a:pt x="219" y="66"/>
                </a:cubicBezTo>
                <a:cubicBezTo>
                  <a:pt x="219" y="65"/>
                  <a:pt x="219" y="65"/>
                  <a:pt x="219" y="65"/>
                </a:cubicBezTo>
                <a:cubicBezTo>
                  <a:pt x="216" y="66"/>
                  <a:pt x="219" y="68"/>
                  <a:pt x="217" y="69"/>
                </a:cubicBezTo>
                <a:cubicBezTo>
                  <a:pt x="217" y="71"/>
                  <a:pt x="216" y="73"/>
                  <a:pt x="215" y="74"/>
                </a:cubicBezTo>
                <a:cubicBezTo>
                  <a:pt x="216" y="77"/>
                  <a:pt x="214" y="78"/>
                  <a:pt x="213" y="81"/>
                </a:cubicBezTo>
                <a:cubicBezTo>
                  <a:pt x="214" y="81"/>
                  <a:pt x="215" y="81"/>
                  <a:pt x="216" y="81"/>
                </a:cubicBezTo>
                <a:cubicBezTo>
                  <a:pt x="217" y="83"/>
                  <a:pt x="217" y="83"/>
                  <a:pt x="217" y="83"/>
                </a:cubicBezTo>
                <a:cubicBezTo>
                  <a:pt x="217" y="83"/>
                  <a:pt x="217" y="83"/>
                  <a:pt x="218" y="82"/>
                </a:cubicBezTo>
                <a:cubicBezTo>
                  <a:pt x="218" y="83"/>
                  <a:pt x="218" y="83"/>
                  <a:pt x="218" y="83"/>
                </a:cubicBezTo>
                <a:cubicBezTo>
                  <a:pt x="219" y="84"/>
                  <a:pt x="219" y="83"/>
                  <a:pt x="219" y="83"/>
                </a:cubicBezTo>
                <a:cubicBezTo>
                  <a:pt x="219" y="82"/>
                  <a:pt x="220" y="82"/>
                  <a:pt x="219" y="81"/>
                </a:cubicBezTo>
                <a:cubicBezTo>
                  <a:pt x="220" y="82"/>
                  <a:pt x="221" y="81"/>
                  <a:pt x="222" y="82"/>
                </a:cubicBezTo>
                <a:cubicBezTo>
                  <a:pt x="222" y="82"/>
                  <a:pt x="223" y="83"/>
                  <a:pt x="224" y="84"/>
                </a:cubicBezTo>
                <a:cubicBezTo>
                  <a:pt x="224" y="84"/>
                  <a:pt x="224" y="84"/>
                  <a:pt x="224" y="84"/>
                </a:cubicBezTo>
                <a:cubicBezTo>
                  <a:pt x="224" y="85"/>
                  <a:pt x="225" y="85"/>
                  <a:pt x="224" y="85"/>
                </a:cubicBezTo>
                <a:cubicBezTo>
                  <a:pt x="224" y="86"/>
                  <a:pt x="224" y="86"/>
                  <a:pt x="224" y="86"/>
                </a:cubicBezTo>
                <a:cubicBezTo>
                  <a:pt x="226" y="88"/>
                  <a:pt x="225" y="92"/>
                  <a:pt x="227" y="94"/>
                </a:cubicBezTo>
                <a:cubicBezTo>
                  <a:pt x="228" y="97"/>
                  <a:pt x="226" y="99"/>
                  <a:pt x="226" y="102"/>
                </a:cubicBezTo>
                <a:cubicBezTo>
                  <a:pt x="226" y="102"/>
                  <a:pt x="226" y="102"/>
                  <a:pt x="226" y="102"/>
                </a:cubicBezTo>
                <a:cubicBezTo>
                  <a:pt x="224" y="105"/>
                  <a:pt x="224" y="109"/>
                  <a:pt x="221" y="111"/>
                </a:cubicBezTo>
                <a:cubicBezTo>
                  <a:pt x="219" y="110"/>
                  <a:pt x="219" y="110"/>
                  <a:pt x="219" y="110"/>
                </a:cubicBezTo>
                <a:cubicBezTo>
                  <a:pt x="219" y="111"/>
                  <a:pt x="215" y="113"/>
                  <a:pt x="217" y="115"/>
                </a:cubicBezTo>
                <a:cubicBezTo>
                  <a:pt x="216" y="117"/>
                  <a:pt x="214" y="117"/>
                  <a:pt x="215" y="119"/>
                </a:cubicBezTo>
                <a:cubicBezTo>
                  <a:pt x="217" y="121"/>
                  <a:pt x="220" y="124"/>
                  <a:pt x="220" y="127"/>
                </a:cubicBezTo>
                <a:cubicBezTo>
                  <a:pt x="219" y="127"/>
                  <a:pt x="219" y="128"/>
                  <a:pt x="219" y="128"/>
                </a:cubicBezTo>
                <a:cubicBezTo>
                  <a:pt x="218" y="128"/>
                  <a:pt x="217" y="128"/>
                  <a:pt x="216" y="129"/>
                </a:cubicBezTo>
                <a:cubicBezTo>
                  <a:pt x="214" y="128"/>
                  <a:pt x="217" y="126"/>
                  <a:pt x="214" y="125"/>
                </a:cubicBezTo>
                <a:cubicBezTo>
                  <a:pt x="215" y="124"/>
                  <a:pt x="215" y="124"/>
                  <a:pt x="215" y="124"/>
                </a:cubicBezTo>
                <a:cubicBezTo>
                  <a:pt x="215" y="124"/>
                  <a:pt x="214" y="123"/>
                  <a:pt x="214" y="122"/>
                </a:cubicBezTo>
                <a:cubicBezTo>
                  <a:pt x="212" y="123"/>
                  <a:pt x="212" y="123"/>
                  <a:pt x="212" y="123"/>
                </a:cubicBezTo>
                <a:cubicBezTo>
                  <a:pt x="212" y="122"/>
                  <a:pt x="212" y="122"/>
                  <a:pt x="212" y="121"/>
                </a:cubicBezTo>
                <a:cubicBezTo>
                  <a:pt x="212" y="121"/>
                  <a:pt x="212" y="121"/>
                  <a:pt x="212" y="121"/>
                </a:cubicBezTo>
                <a:cubicBezTo>
                  <a:pt x="211" y="121"/>
                  <a:pt x="212" y="120"/>
                  <a:pt x="212" y="119"/>
                </a:cubicBezTo>
                <a:cubicBezTo>
                  <a:pt x="211" y="119"/>
                  <a:pt x="210" y="119"/>
                  <a:pt x="210" y="118"/>
                </a:cubicBezTo>
                <a:cubicBezTo>
                  <a:pt x="210" y="119"/>
                  <a:pt x="209" y="119"/>
                  <a:pt x="208" y="119"/>
                </a:cubicBezTo>
                <a:cubicBezTo>
                  <a:pt x="206" y="121"/>
                  <a:pt x="206" y="121"/>
                  <a:pt x="206" y="121"/>
                </a:cubicBezTo>
                <a:cubicBezTo>
                  <a:pt x="206" y="121"/>
                  <a:pt x="206" y="121"/>
                  <a:pt x="206" y="121"/>
                </a:cubicBezTo>
                <a:cubicBezTo>
                  <a:pt x="207" y="120"/>
                  <a:pt x="207" y="120"/>
                  <a:pt x="207" y="120"/>
                </a:cubicBezTo>
                <a:cubicBezTo>
                  <a:pt x="206" y="120"/>
                  <a:pt x="206" y="119"/>
                  <a:pt x="206" y="118"/>
                </a:cubicBezTo>
                <a:cubicBezTo>
                  <a:pt x="207" y="117"/>
                  <a:pt x="207" y="117"/>
                  <a:pt x="207" y="117"/>
                </a:cubicBezTo>
                <a:cubicBezTo>
                  <a:pt x="206" y="117"/>
                  <a:pt x="205" y="115"/>
                  <a:pt x="204" y="117"/>
                </a:cubicBezTo>
                <a:cubicBezTo>
                  <a:pt x="204" y="118"/>
                  <a:pt x="202" y="119"/>
                  <a:pt x="202" y="121"/>
                </a:cubicBezTo>
                <a:cubicBezTo>
                  <a:pt x="202" y="120"/>
                  <a:pt x="201" y="121"/>
                  <a:pt x="201" y="120"/>
                </a:cubicBezTo>
                <a:cubicBezTo>
                  <a:pt x="200" y="121"/>
                  <a:pt x="200" y="123"/>
                  <a:pt x="201" y="123"/>
                </a:cubicBezTo>
                <a:cubicBezTo>
                  <a:pt x="202" y="124"/>
                  <a:pt x="202" y="123"/>
                  <a:pt x="202" y="124"/>
                </a:cubicBezTo>
                <a:cubicBezTo>
                  <a:pt x="202" y="124"/>
                  <a:pt x="203" y="124"/>
                  <a:pt x="203" y="125"/>
                </a:cubicBezTo>
                <a:cubicBezTo>
                  <a:pt x="205" y="125"/>
                  <a:pt x="205" y="122"/>
                  <a:pt x="207" y="124"/>
                </a:cubicBezTo>
                <a:cubicBezTo>
                  <a:pt x="209" y="124"/>
                  <a:pt x="209" y="124"/>
                  <a:pt x="209" y="124"/>
                </a:cubicBezTo>
                <a:cubicBezTo>
                  <a:pt x="209" y="124"/>
                  <a:pt x="209" y="124"/>
                  <a:pt x="208" y="125"/>
                </a:cubicBezTo>
                <a:cubicBezTo>
                  <a:pt x="209" y="125"/>
                  <a:pt x="209" y="125"/>
                  <a:pt x="209" y="125"/>
                </a:cubicBezTo>
                <a:cubicBezTo>
                  <a:pt x="208" y="125"/>
                  <a:pt x="208" y="125"/>
                  <a:pt x="208" y="125"/>
                </a:cubicBezTo>
                <a:cubicBezTo>
                  <a:pt x="208" y="124"/>
                  <a:pt x="207" y="125"/>
                  <a:pt x="207" y="125"/>
                </a:cubicBezTo>
                <a:cubicBezTo>
                  <a:pt x="205" y="127"/>
                  <a:pt x="205" y="127"/>
                  <a:pt x="205" y="127"/>
                </a:cubicBezTo>
                <a:cubicBezTo>
                  <a:pt x="205" y="127"/>
                  <a:pt x="205" y="127"/>
                  <a:pt x="205" y="127"/>
                </a:cubicBezTo>
                <a:cubicBezTo>
                  <a:pt x="204" y="128"/>
                  <a:pt x="204" y="128"/>
                  <a:pt x="204" y="128"/>
                </a:cubicBezTo>
                <a:cubicBezTo>
                  <a:pt x="205" y="128"/>
                  <a:pt x="204" y="129"/>
                  <a:pt x="204" y="129"/>
                </a:cubicBezTo>
                <a:cubicBezTo>
                  <a:pt x="206" y="130"/>
                  <a:pt x="207" y="132"/>
                  <a:pt x="208" y="134"/>
                </a:cubicBezTo>
                <a:cubicBezTo>
                  <a:pt x="209" y="134"/>
                  <a:pt x="209" y="134"/>
                  <a:pt x="210" y="135"/>
                </a:cubicBezTo>
                <a:cubicBezTo>
                  <a:pt x="208" y="136"/>
                  <a:pt x="208" y="136"/>
                  <a:pt x="208" y="136"/>
                </a:cubicBezTo>
                <a:cubicBezTo>
                  <a:pt x="209" y="136"/>
                  <a:pt x="210" y="136"/>
                  <a:pt x="210" y="137"/>
                </a:cubicBezTo>
                <a:cubicBezTo>
                  <a:pt x="208" y="138"/>
                  <a:pt x="208" y="138"/>
                  <a:pt x="208" y="138"/>
                </a:cubicBezTo>
                <a:cubicBezTo>
                  <a:pt x="209" y="140"/>
                  <a:pt x="210" y="138"/>
                  <a:pt x="210" y="139"/>
                </a:cubicBezTo>
                <a:cubicBezTo>
                  <a:pt x="210" y="139"/>
                  <a:pt x="210" y="139"/>
                  <a:pt x="210" y="140"/>
                </a:cubicBezTo>
                <a:cubicBezTo>
                  <a:pt x="210" y="140"/>
                  <a:pt x="210" y="140"/>
                  <a:pt x="211" y="140"/>
                </a:cubicBezTo>
                <a:cubicBezTo>
                  <a:pt x="210" y="140"/>
                  <a:pt x="210" y="140"/>
                  <a:pt x="210" y="141"/>
                </a:cubicBezTo>
                <a:cubicBezTo>
                  <a:pt x="210" y="142"/>
                  <a:pt x="210" y="142"/>
                  <a:pt x="210" y="142"/>
                </a:cubicBezTo>
                <a:cubicBezTo>
                  <a:pt x="210" y="142"/>
                  <a:pt x="210" y="143"/>
                  <a:pt x="209" y="143"/>
                </a:cubicBezTo>
                <a:cubicBezTo>
                  <a:pt x="210" y="144"/>
                  <a:pt x="209" y="144"/>
                  <a:pt x="208" y="145"/>
                </a:cubicBezTo>
                <a:cubicBezTo>
                  <a:pt x="208" y="145"/>
                  <a:pt x="208" y="145"/>
                  <a:pt x="208" y="145"/>
                </a:cubicBezTo>
                <a:cubicBezTo>
                  <a:pt x="209" y="146"/>
                  <a:pt x="207" y="147"/>
                  <a:pt x="208" y="148"/>
                </a:cubicBezTo>
                <a:cubicBezTo>
                  <a:pt x="208" y="147"/>
                  <a:pt x="208" y="147"/>
                  <a:pt x="208" y="147"/>
                </a:cubicBezTo>
                <a:cubicBezTo>
                  <a:pt x="207" y="148"/>
                  <a:pt x="207" y="149"/>
                  <a:pt x="206" y="150"/>
                </a:cubicBezTo>
                <a:cubicBezTo>
                  <a:pt x="206" y="150"/>
                  <a:pt x="206" y="150"/>
                  <a:pt x="206" y="150"/>
                </a:cubicBezTo>
                <a:cubicBezTo>
                  <a:pt x="205" y="150"/>
                  <a:pt x="204" y="152"/>
                  <a:pt x="203" y="152"/>
                </a:cubicBezTo>
                <a:cubicBezTo>
                  <a:pt x="202" y="152"/>
                  <a:pt x="201" y="153"/>
                  <a:pt x="201" y="153"/>
                </a:cubicBezTo>
                <a:cubicBezTo>
                  <a:pt x="200" y="152"/>
                  <a:pt x="200" y="152"/>
                  <a:pt x="200" y="152"/>
                </a:cubicBezTo>
                <a:cubicBezTo>
                  <a:pt x="199" y="154"/>
                  <a:pt x="197" y="154"/>
                  <a:pt x="196" y="155"/>
                </a:cubicBezTo>
                <a:cubicBezTo>
                  <a:pt x="196" y="155"/>
                  <a:pt x="196" y="155"/>
                  <a:pt x="196" y="155"/>
                </a:cubicBezTo>
                <a:cubicBezTo>
                  <a:pt x="194" y="155"/>
                  <a:pt x="195" y="156"/>
                  <a:pt x="195" y="157"/>
                </a:cubicBezTo>
                <a:cubicBezTo>
                  <a:pt x="195" y="157"/>
                  <a:pt x="195" y="156"/>
                  <a:pt x="194" y="156"/>
                </a:cubicBezTo>
                <a:cubicBezTo>
                  <a:pt x="194" y="155"/>
                  <a:pt x="194" y="155"/>
                  <a:pt x="194" y="155"/>
                </a:cubicBezTo>
                <a:cubicBezTo>
                  <a:pt x="194" y="155"/>
                  <a:pt x="193" y="155"/>
                  <a:pt x="193" y="154"/>
                </a:cubicBezTo>
                <a:cubicBezTo>
                  <a:pt x="191" y="155"/>
                  <a:pt x="189" y="155"/>
                  <a:pt x="189" y="157"/>
                </a:cubicBezTo>
                <a:cubicBezTo>
                  <a:pt x="188" y="158"/>
                  <a:pt x="188" y="159"/>
                  <a:pt x="188" y="160"/>
                </a:cubicBezTo>
                <a:cubicBezTo>
                  <a:pt x="189" y="161"/>
                  <a:pt x="191" y="163"/>
                  <a:pt x="193" y="164"/>
                </a:cubicBezTo>
                <a:cubicBezTo>
                  <a:pt x="194" y="166"/>
                  <a:pt x="195" y="169"/>
                  <a:pt x="195" y="171"/>
                </a:cubicBezTo>
                <a:cubicBezTo>
                  <a:pt x="194" y="173"/>
                  <a:pt x="192" y="173"/>
                  <a:pt x="191" y="174"/>
                </a:cubicBezTo>
                <a:cubicBezTo>
                  <a:pt x="191" y="175"/>
                  <a:pt x="190" y="175"/>
                  <a:pt x="189" y="176"/>
                </a:cubicBezTo>
                <a:cubicBezTo>
                  <a:pt x="188" y="175"/>
                  <a:pt x="190" y="173"/>
                  <a:pt x="187" y="173"/>
                </a:cubicBezTo>
                <a:cubicBezTo>
                  <a:pt x="186" y="173"/>
                  <a:pt x="186" y="173"/>
                  <a:pt x="186" y="173"/>
                </a:cubicBezTo>
                <a:cubicBezTo>
                  <a:pt x="187" y="173"/>
                  <a:pt x="187" y="173"/>
                  <a:pt x="187" y="173"/>
                </a:cubicBezTo>
                <a:cubicBezTo>
                  <a:pt x="186" y="172"/>
                  <a:pt x="186" y="172"/>
                  <a:pt x="186" y="172"/>
                </a:cubicBezTo>
                <a:cubicBezTo>
                  <a:pt x="186" y="173"/>
                  <a:pt x="186" y="173"/>
                  <a:pt x="186" y="173"/>
                </a:cubicBezTo>
                <a:cubicBezTo>
                  <a:pt x="186" y="171"/>
                  <a:pt x="184" y="171"/>
                  <a:pt x="183" y="170"/>
                </a:cubicBezTo>
                <a:cubicBezTo>
                  <a:pt x="183" y="170"/>
                  <a:pt x="182" y="170"/>
                  <a:pt x="182" y="170"/>
                </a:cubicBezTo>
                <a:cubicBezTo>
                  <a:pt x="182" y="169"/>
                  <a:pt x="182" y="169"/>
                  <a:pt x="181" y="168"/>
                </a:cubicBezTo>
                <a:cubicBezTo>
                  <a:pt x="180" y="169"/>
                  <a:pt x="180" y="169"/>
                  <a:pt x="180" y="169"/>
                </a:cubicBezTo>
                <a:cubicBezTo>
                  <a:pt x="181" y="170"/>
                  <a:pt x="179" y="172"/>
                  <a:pt x="179" y="174"/>
                </a:cubicBezTo>
                <a:cubicBezTo>
                  <a:pt x="179" y="174"/>
                  <a:pt x="180" y="175"/>
                  <a:pt x="180" y="176"/>
                </a:cubicBezTo>
                <a:cubicBezTo>
                  <a:pt x="181" y="176"/>
                  <a:pt x="181" y="176"/>
                  <a:pt x="181" y="176"/>
                </a:cubicBezTo>
                <a:cubicBezTo>
                  <a:pt x="181" y="177"/>
                  <a:pt x="182" y="177"/>
                  <a:pt x="181" y="178"/>
                </a:cubicBezTo>
                <a:cubicBezTo>
                  <a:pt x="182" y="179"/>
                  <a:pt x="183" y="179"/>
                  <a:pt x="183" y="180"/>
                </a:cubicBezTo>
                <a:cubicBezTo>
                  <a:pt x="183" y="180"/>
                  <a:pt x="184" y="180"/>
                  <a:pt x="184" y="181"/>
                </a:cubicBezTo>
                <a:cubicBezTo>
                  <a:pt x="185" y="180"/>
                  <a:pt x="185" y="180"/>
                  <a:pt x="185" y="180"/>
                </a:cubicBezTo>
                <a:cubicBezTo>
                  <a:pt x="188" y="182"/>
                  <a:pt x="185" y="185"/>
                  <a:pt x="187" y="186"/>
                </a:cubicBezTo>
                <a:cubicBezTo>
                  <a:pt x="188" y="188"/>
                  <a:pt x="188" y="188"/>
                  <a:pt x="188" y="188"/>
                </a:cubicBezTo>
                <a:cubicBezTo>
                  <a:pt x="186" y="188"/>
                  <a:pt x="184" y="187"/>
                  <a:pt x="183" y="186"/>
                </a:cubicBezTo>
                <a:cubicBezTo>
                  <a:pt x="184" y="185"/>
                  <a:pt x="183" y="184"/>
                  <a:pt x="182" y="184"/>
                </a:cubicBezTo>
                <a:cubicBezTo>
                  <a:pt x="183" y="181"/>
                  <a:pt x="181" y="179"/>
                  <a:pt x="179" y="177"/>
                </a:cubicBezTo>
                <a:cubicBezTo>
                  <a:pt x="178" y="177"/>
                  <a:pt x="178" y="177"/>
                  <a:pt x="178" y="177"/>
                </a:cubicBezTo>
                <a:cubicBezTo>
                  <a:pt x="178" y="175"/>
                  <a:pt x="180" y="175"/>
                  <a:pt x="178" y="173"/>
                </a:cubicBezTo>
                <a:cubicBezTo>
                  <a:pt x="179" y="173"/>
                  <a:pt x="179" y="173"/>
                  <a:pt x="179" y="172"/>
                </a:cubicBezTo>
                <a:cubicBezTo>
                  <a:pt x="180" y="171"/>
                  <a:pt x="178" y="170"/>
                  <a:pt x="178" y="168"/>
                </a:cubicBezTo>
                <a:cubicBezTo>
                  <a:pt x="176" y="167"/>
                  <a:pt x="178" y="163"/>
                  <a:pt x="175" y="162"/>
                </a:cubicBezTo>
                <a:cubicBezTo>
                  <a:pt x="175" y="164"/>
                  <a:pt x="174" y="164"/>
                  <a:pt x="173" y="164"/>
                </a:cubicBezTo>
                <a:cubicBezTo>
                  <a:pt x="172" y="164"/>
                  <a:pt x="172" y="165"/>
                  <a:pt x="171" y="164"/>
                </a:cubicBezTo>
                <a:cubicBezTo>
                  <a:pt x="172" y="163"/>
                  <a:pt x="171" y="161"/>
                  <a:pt x="171" y="160"/>
                </a:cubicBezTo>
                <a:cubicBezTo>
                  <a:pt x="170" y="159"/>
                  <a:pt x="170" y="159"/>
                  <a:pt x="170" y="159"/>
                </a:cubicBezTo>
                <a:cubicBezTo>
                  <a:pt x="170" y="158"/>
                  <a:pt x="170" y="158"/>
                  <a:pt x="170" y="158"/>
                </a:cubicBezTo>
                <a:cubicBezTo>
                  <a:pt x="168" y="157"/>
                  <a:pt x="167" y="156"/>
                  <a:pt x="167" y="154"/>
                </a:cubicBezTo>
                <a:cubicBezTo>
                  <a:pt x="167" y="153"/>
                  <a:pt x="165" y="153"/>
                  <a:pt x="165" y="153"/>
                </a:cubicBezTo>
                <a:cubicBezTo>
                  <a:pt x="164" y="153"/>
                  <a:pt x="164" y="153"/>
                  <a:pt x="164" y="153"/>
                </a:cubicBezTo>
                <a:cubicBezTo>
                  <a:pt x="165" y="154"/>
                  <a:pt x="165" y="154"/>
                  <a:pt x="165" y="154"/>
                </a:cubicBezTo>
                <a:cubicBezTo>
                  <a:pt x="166" y="154"/>
                  <a:pt x="165" y="154"/>
                  <a:pt x="165" y="154"/>
                </a:cubicBezTo>
                <a:cubicBezTo>
                  <a:pt x="164" y="155"/>
                  <a:pt x="163" y="155"/>
                  <a:pt x="162" y="155"/>
                </a:cubicBezTo>
                <a:cubicBezTo>
                  <a:pt x="161" y="155"/>
                  <a:pt x="161" y="155"/>
                  <a:pt x="161" y="155"/>
                </a:cubicBezTo>
                <a:cubicBezTo>
                  <a:pt x="161" y="154"/>
                  <a:pt x="161" y="154"/>
                  <a:pt x="161" y="154"/>
                </a:cubicBezTo>
                <a:cubicBezTo>
                  <a:pt x="160" y="156"/>
                  <a:pt x="158" y="155"/>
                  <a:pt x="159" y="157"/>
                </a:cubicBezTo>
                <a:cubicBezTo>
                  <a:pt x="158" y="158"/>
                  <a:pt x="158" y="158"/>
                  <a:pt x="157" y="158"/>
                </a:cubicBezTo>
                <a:cubicBezTo>
                  <a:pt x="157" y="158"/>
                  <a:pt x="157" y="158"/>
                  <a:pt x="157" y="158"/>
                </a:cubicBezTo>
                <a:cubicBezTo>
                  <a:pt x="156" y="160"/>
                  <a:pt x="155" y="161"/>
                  <a:pt x="153" y="162"/>
                </a:cubicBezTo>
                <a:cubicBezTo>
                  <a:pt x="154" y="164"/>
                  <a:pt x="151" y="163"/>
                  <a:pt x="151" y="165"/>
                </a:cubicBezTo>
                <a:cubicBezTo>
                  <a:pt x="150" y="165"/>
                  <a:pt x="150" y="165"/>
                  <a:pt x="150" y="165"/>
                </a:cubicBezTo>
                <a:cubicBezTo>
                  <a:pt x="151" y="167"/>
                  <a:pt x="149" y="168"/>
                  <a:pt x="150" y="169"/>
                </a:cubicBezTo>
                <a:cubicBezTo>
                  <a:pt x="150" y="171"/>
                  <a:pt x="149" y="172"/>
                  <a:pt x="150" y="174"/>
                </a:cubicBezTo>
                <a:cubicBezTo>
                  <a:pt x="149" y="173"/>
                  <a:pt x="149" y="174"/>
                  <a:pt x="148" y="175"/>
                </a:cubicBezTo>
                <a:cubicBezTo>
                  <a:pt x="148" y="176"/>
                  <a:pt x="148" y="176"/>
                  <a:pt x="148" y="176"/>
                </a:cubicBezTo>
                <a:cubicBezTo>
                  <a:pt x="147" y="175"/>
                  <a:pt x="147" y="178"/>
                  <a:pt x="146" y="177"/>
                </a:cubicBezTo>
                <a:cubicBezTo>
                  <a:pt x="144" y="175"/>
                  <a:pt x="144" y="172"/>
                  <a:pt x="142" y="170"/>
                </a:cubicBezTo>
                <a:cubicBezTo>
                  <a:pt x="142" y="167"/>
                  <a:pt x="139" y="165"/>
                  <a:pt x="139" y="162"/>
                </a:cubicBezTo>
                <a:cubicBezTo>
                  <a:pt x="138" y="161"/>
                  <a:pt x="139" y="160"/>
                  <a:pt x="138" y="159"/>
                </a:cubicBezTo>
                <a:cubicBezTo>
                  <a:pt x="138" y="158"/>
                  <a:pt x="138" y="157"/>
                  <a:pt x="137" y="156"/>
                </a:cubicBezTo>
                <a:cubicBezTo>
                  <a:pt x="138" y="155"/>
                  <a:pt x="138" y="154"/>
                  <a:pt x="137" y="154"/>
                </a:cubicBezTo>
                <a:cubicBezTo>
                  <a:pt x="137" y="154"/>
                  <a:pt x="137" y="154"/>
                  <a:pt x="137" y="154"/>
                </a:cubicBezTo>
                <a:cubicBezTo>
                  <a:pt x="137" y="155"/>
                  <a:pt x="136" y="156"/>
                  <a:pt x="135" y="157"/>
                </a:cubicBezTo>
                <a:cubicBezTo>
                  <a:pt x="134" y="157"/>
                  <a:pt x="133" y="155"/>
                  <a:pt x="132" y="154"/>
                </a:cubicBezTo>
                <a:cubicBezTo>
                  <a:pt x="132" y="155"/>
                  <a:pt x="133" y="154"/>
                  <a:pt x="134" y="154"/>
                </a:cubicBezTo>
                <a:cubicBezTo>
                  <a:pt x="134" y="154"/>
                  <a:pt x="134" y="153"/>
                  <a:pt x="134" y="153"/>
                </a:cubicBezTo>
                <a:cubicBezTo>
                  <a:pt x="133" y="153"/>
                  <a:pt x="132" y="153"/>
                  <a:pt x="131" y="153"/>
                </a:cubicBezTo>
                <a:cubicBezTo>
                  <a:pt x="131" y="151"/>
                  <a:pt x="128" y="152"/>
                  <a:pt x="128" y="150"/>
                </a:cubicBezTo>
                <a:cubicBezTo>
                  <a:pt x="127" y="148"/>
                  <a:pt x="124" y="149"/>
                  <a:pt x="123" y="149"/>
                </a:cubicBezTo>
                <a:cubicBezTo>
                  <a:pt x="120" y="150"/>
                  <a:pt x="116" y="149"/>
                  <a:pt x="113" y="148"/>
                </a:cubicBezTo>
                <a:cubicBezTo>
                  <a:pt x="113" y="148"/>
                  <a:pt x="113" y="146"/>
                  <a:pt x="112" y="146"/>
                </a:cubicBezTo>
                <a:cubicBezTo>
                  <a:pt x="109" y="147"/>
                  <a:pt x="109" y="147"/>
                  <a:pt x="109" y="147"/>
                </a:cubicBezTo>
                <a:cubicBezTo>
                  <a:pt x="107" y="147"/>
                  <a:pt x="106" y="145"/>
                  <a:pt x="104" y="145"/>
                </a:cubicBezTo>
                <a:cubicBezTo>
                  <a:pt x="103" y="144"/>
                  <a:pt x="103" y="142"/>
                  <a:pt x="101" y="141"/>
                </a:cubicBezTo>
                <a:cubicBezTo>
                  <a:pt x="101" y="142"/>
                  <a:pt x="100" y="142"/>
                  <a:pt x="100" y="141"/>
                </a:cubicBezTo>
                <a:cubicBezTo>
                  <a:pt x="100" y="141"/>
                  <a:pt x="100" y="141"/>
                  <a:pt x="100" y="141"/>
                </a:cubicBezTo>
                <a:cubicBezTo>
                  <a:pt x="99" y="141"/>
                  <a:pt x="99" y="141"/>
                  <a:pt x="99" y="141"/>
                </a:cubicBezTo>
                <a:cubicBezTo>
                  <a:pt x="97" y="143"/>
                  <a:pt x="99" y="144"/>
                  <a:pt x="100" y="145"/>
                </a:cubicBezTo>
                <a:cubicBezTo>
                  <a:pt x="102" y="146"/>
                  <a:pt x="102" y="149"/>
                  <a:pt x="103" y="150"/>
                </a:cubicBezTo>
                <a:cubicBezTo>
                  <a:pt x="104" y="148"/>
                  <a:pt x="104" y="148"/>
                  <a:pt x="104" y="148"/>
                </a:cubicBezTo>
                <a:cubicBezTo>
                  <a:pt x="104" y="149"/>
                  <a:pt x="104" y="151"/>
                  <a:pt x="105" y="152"/>
                </a:cubicBezTo>
                <a:cubicBezTo>
                  <a:pt x="107" y="151"/>
                  <a:pt x="109" y="152"/>
                  <a:pt x="110" y="150"/>
                </a:cubicBezTo>
                <a:cubicBezTo>
                  <a:pt x="112" y="148"/>
                  <a:pt x="112" y="148"/>
                  <a:pt x="112" y="148"/>
                </a:cubicBezTo>
                <a:cubicBezTo>
                  <a:pt x="112" y="149"/>
                  <a:pt x="112" y="151"/>
                  <a:pt x="114" y="152"/>
                </a:cubicBezTo>
                <a:cubicBezTo>
                  <a:pt x="114" y="152"/>
                  <a:pt x="116" y="152"/>
                  <a:pt x="116" y="153"/>
                </a:cubicBezTo>
                <a:cubicBezTo>
                  <a:pt x="116" y="153"/>
                  <a:pt x="117" y="154"/>
                  <a:pt x="117" y="154"/>
                </a:cubicBezTo>
                <a:cubicBezTo>
                  <a:pt x="118" y="156"/>
                  <a:pt x="116" y="156"/>
                  <a:pt x="116" y="157"/>
                </a:cubicBezTo>
                <a:cubicBezTo>
                  <a:pt x="115" y="157"/>
                  <a:pt x="115" y="157"/>
                  <a:pt x="115" y="157"/>
                </a:cubicBezTo>
                <a:cubicBezTo>
                  <a:pt x="115" y="158"/>
                  <a:pt x="114" y="158"/>
                  <a:pt x="115" y="159"/>
                </a:cubicBezTo>
                <a:cubicBezTo>
                  <a:pt x="115" y="160"/>
                  <a:pt x="115" y="160"/>
                  <a:pt x="115" y="160"/>
                </a:cubicBezTo>
                <a:cubicBezTo>
                  <a:pt x="114" y="160"/>
                  <a:pt x="113" y="161"/>
                  <a:pt x="112" y="162"/>
                </a:cubicBezTo>
                <a:cubicBezTo>
                  <a:pt x="112" y="162"/>
                  <a:pt x="111" y="161"/>
                  <a:pt x="111" y="162"/>
                </a:cubicBezTo>
                <a:cubicBezTo>
                  <a:pt x="111" y="162"/>
                  <a:pt x="111" y="162"/>
                  <a:pt x="111" y="163"/>
                </a:cubicBezTo>
                <a:cubicBezTo>
                  <a:pt x="111" y="163"/>
                  <a:pt x="111" y="163"/>
                  <a:pt x="111" y="163"/>
                </a:cubicBezTo>
                <a:cubicBezTo>
                  <a:pt x="109" y="163"/>
                  <a:pt x="108" y="164"/>
                  <a:pt x="107" y="165"/>
                </a:cubicBezTo>
                <a:cubicBezTo>
                  <a:pt x="106" y="167"/>
                  <a:pt x="103" y="166"/>
                  <a:pt x="102" y="167"/>
                </a:cubicBezTo>
                <a:cubicBezTo>
                  <a:pt x="101" y="168"/>
                  <a:pt x="100" y="167"/>
                  <a:pt x="99" y="169"/>
                </a:cubicBezTo>
                <a:cubicBezTo>
                  <a:pt x="98" y="169"/>
                  <a:pt x="96" y="168"/>
                  <a:pt x="95" y="170"/>
                </a:cubicBezTo>
                <a:cubicBezTo>
                  <a:pt x="95" y="170"/>
                  <a:pt x="93" y="171"/>
                  <a:pt x="93" y="169"/>
                </a:cubicBezTo>
                <a:cubicBezTo>
                  <a:pt x="93" y="169"/>
                  <a:pt x="93" y="169"/>
                  <a:pt x="93" y="169"/>
                </a:cubicBezTo>
                <a:cubicBezTo>
                  <a:pt x="94" y="168"/>
                  <a:pt x="93" y="168"/>
                  <a:pt x="93" y="167"/>
                </a:cubicBezTo>
                <a:cubicBezTo>
                  <a:pt x="92" y="166"/>
                  <a:pt x="93" y="165"/>
                  <a:pt x="92" y="163"/>
                </a:cubicBezTo>
                <a:cubicBezTo>
                  <a:pt x="89" y="162"/>
                  <a:pt x="90" y="158"/>
                  <a:pt x="86" y="157"/>
                </a:cubicBezTo>
                <a:cubicBezTo>
                  <a:pt x="86" y="155"/>
                  <a:pt x="86" y="153"/>
                  <a:pt x="85" y="152"/>
                </a:cubicBezTo>
                <a:cubicBezTo>
                  <a:pt x="82" y="151"/>
                  <a:pt x="82" y="149"/>
                  <a:pt x="81" y="147"/>
                </a:cubicBezTo>
                <a:cubicBezTo>
                  <a:pt x="80" y="147"/>
                  <a:pt x="80" y="145"/>
                  <a:pt x="79" y="145"/>
                </a:cubicBezTo>
                <a:cubicBezTo>
                  <a:pt x="79" y="144"/>
                  <a:pt x="79" y="144"/>
                  <a:pt x="79" y="143"/>
                </a:cubicBezTo>
                <a:cubicBezTo>
                  <a:pt x="78" y="146"/>
                  <a:pt x="78" y="146"/>
                  <a:pt x="78" y="146"/>
                </a:cubicBezTo>
                <a:cubicBezTo>
                  <a:pt x="75" y="142"/>
                  <a:pt x="75" y="142"/>
                  <a:pt x="75" y="142"/>
                </a:cubicBezTo>
                <a:cubicBezTo>
                  <a:pt x="75" y="143"/>
                  <a:pt x="76" y="144"/>
                  <a:pt x="77" y="145"/>
                </a:cubicBezTo>
                <a:cubicBezTo>
                  <a:pt x="77" y="148"/>
                  <a:pt x="80" y="150"/>
                  <a:pt x="80" y="154"/>
                </a:cubicBezTo>
                <a:cubicBezTo>
                  <a:pt x="81" y="155"/>
                  <a:pt x="82" y="154"/>
                  <a:pt x="83" y="156"/>
                </a:cubicBezTo>
                <a:cubicBezTo>
                  <a:pt x="84" y="157"/>
                  <a:pt x="82" y="161"/>
                  <a:pt x="85" y="162"/>
                </a:cubicBezTo>
                <a:cubicBezTo>
                  <a:pt x="87" y="163"/>
                  <a:pt x="86" y="165"/>
                  <a:pt x="88" y="166"/>
                </a:cubicBezTo>
                <a:cubicBezTo>
                  <a:pt x="88" y="166"/>
                  <a:pt x="88" y="166"/>
                  <a:pt x="88" y="166"/>
                </a:cubicBezTo>
                <a:cubicBezTo>
                  <a:pt x="88" y="166"/>
                  <a:pt x="88" y="166"/>
                  <a:pt x="88" y="167"/>
                </a:cubicBezTo>
                <a:cubicBezTo>
                  <a:pt x="90" y="167"/>
                  <a:pt x="92" y="169"/>
                  <a:pt x="93" y="171"/>
                </a:cubicBezTo>
                <a:cubicBezTo>
                  <a:pt x="93" y="171"/>
                  <a:pt x="93" y="171"/>
                  <a:pt x="92" y="172"/>
                </a:cubicBezTo>
                <a:cubicBezTo>
                  <a:pt x="94" y="172"/>
                  <a:pt x="95" y="176"/>
                  <a:pt x="97" y="173"/>
                </a:cubicBezTo>
                <a:cubicBezTo>
                  <a:pt x="98" y="173"/>
                  <a:pt x="99" y="174"/>
                  <a:pt x="99" y="173"/>
                </a:cubicBezTo>
                <a:cubicBezTo>
                  <a:pt x="101" y="172"/>
                  <a:pt x="103" y="173"/>
                  <a:pt x="105" y="171"/>
                </a:cubicBezTo>
                <a:cubicBezTo>
                  <a:pt x="106" y="176"/>
                  <a:pt x="102" y="180"/>
                  <a:pt x="100" y="184"/>
                </a:cubicBezTo>
                <a:cubicBezTo>
                  <a:pt x="97" y="187"/>
                  <a:pt x="93" y="189"/>
                  <a:pt x="90" y="193"/>
                </a:cubicBezTo>
                <a:cubicBezTo>
                  <a:pt x="88" y="194"/>
                  <a:pt x="88" y="197"/>
                  <a:pt x="86" y="199"/>
                </a:cubicBezTo>
                <a:cubicBezTo>
                  <a:pt x="86" y="200"/>
                  <a:pt x="87" y="200"/>
                  <a:pt x="87" y="201"/>
                </a:cubicBezTo>
                <a:cubicBezTo>
                  <a:pt x="86" y="201"/>
                  <a:pt x="88" y="202"/>
                  <a:pt x="87" y="203"/>
                </a:cubicBezTo>
                <a:cubicBezTo>
                  <a:pt x="87" y="204"/>
                  <a:pt x="87" y="206"/>
                  <a:pt x="89" y="206"/>
                </a:cubicBezTo>
                <a:cubicBezTo>
                  <a:pt x="88" y="209"/>
                  <a:pt x="88" y="211"/>
                  <a:pt x="89" y="213"/>
                </a:cubicBezTo>
                <a:cubicBezTo>
                  <a:pt x="87" y="217"/>
                  <a:pt x="82" y="217"/>
                  <a:pt x="80" y="221"/>
                </a:cubicBezTo>
                <a:cubicBezTo>
                  <a:pt x="79" y="220"/>
                  <a:pt x="79" y="221"/>
                  <a:pt x="79" y="221"/>
                </a:cubicBezTo>
                <a:cubicBezTo>
                  <a:pt x="79" y="223"/>
                  <a:pt x="81" y="225"/>
                  <a:pt x="79" y="227"/>
                </a:cubicBezTo>
                <a:cubicBezTo>
                  <a:pt x="80" y="228"/>
                  <a:pt x="79" y="229"/>
                  <a:pt x="78" y="229"/>
                </a:cubicBezTo>
                <a:cubicBezTo>
                  <a:pt x="77" y="229"/>
                  <a:pt x="76" y="230"/>
                  <a:pt x="75" y="231"/>
                </a:cubicBezTo>
                <a:cubicBezTo>
                  <a:pt x="76" y="232"/>
                  <a:pt x="75" y="234"/>
                  <a:pt x="74" y="235"/>
                </a:cubicBezTo>
                <a:cubicBezTo>
                  <a:pt x="71" y="238"/>
                  <a:pt x="69" y="243"/>
                  <a:pt x="65" y="244"/>
                </a:cubicBezTo>
                <a:cubicBezTo>
                  <a:pt x="64" y="243"/>
                  <a:pt x="64" y="245"/>
                  <a:pt x="63" y="245"/>
                </a:cubicBezTo>
                <a:cubicBezTo>
                  <a:pt x="61" y="244"/>
                  <a:pt x="59" y="244"/>
                  <a:pt x="58" y="245"/>
                </a:cubicBezTo>
                <a:cubicBezTo>
                  <a:pt x="56" y="244"/>
                  <a:pt x="55" y="247"/>
                  <a:pt x="53" y="244"/>
                </a:cubicBezTo>
                <a:cubicBezTo>
                  <a:pt x="53" y="245"/>
                  <a:pt x="53" y="245"/>
                  <a:pt x="53" y="245"/>
                </a:cubicBezTo>
                <a:cubicBezTo>
                  <a:pt x="53" y="244"/>
                  <a:pt x="53" y="243"/>
                  <a:pt x="52" y="242"/>
                </a:cubicBezTo>
                <a:cubicBezTo>
                  <a:pt x="54" y="242"/>
                  <a:pt x="52" y="240"/>
                  <a:pt x="52" y="239"/>
                </a:cubicBezTo>
                <a:cubicBezTo>
                  <a:pt x="52" y="235"/>
                  <a:pt x="48" y="233"/>
                  <a:pt x="49" y="229"/>
                </a:cubicBezTo>
                <a:cubicBezTo>
                  <a:pt x="48" y="228"/>
                  <a:pt x="48" y="226"/>
                  <a:pt x="48" y="225"/>
                </a:cubicBezTo>
                <a:cubicBezTo>
                  <a:pt x="46" y="223"/>
                  <a:pt x="46" y="220"/>
                  <a:pt x="44" y="218"/>
                </a:cubicBezTo>
                <a:cubicBezTo>
                  <a:pt x="43" y="215"/>
                  <a:pt x="45" y="214"/>
                  <a:pt x="45" y="211"/>
                </a:cubicBezTo>
                <a:cubicBezTo>
                  <a:pt x="46" y="209"/>
                  <a:pt x="49" y="209"/>
                  <a:pt x="47" y="206"/>
                </a:cubicBezTo>
                <a:cubicBezTo>
                  <a:pt x="45" y="204"/>
                  <a:pt x="48" y="201"/>
                  <a:pt x="45" y="200"/>
                </a:cubicBezTo>
                <a:cubicBezTo>
                  <a:pt x="46" y="199"/>
                  <a:pt x="46" y="199"/>
                  <a:pt x="46" y="199"/>
                </a:cubicBezTo>
                <a:cubicBezTo>
                  <a:pt x="45" y="199"/>
                  <a:pt x="45" y="197"/>
                  <a:pt x="44" y="196"/>
                </a:cubicBezTo>
                <a:cubicBezTo>
                  <a:pt x="42" y="195"/>
                  <a:pt x="40" y="193"/>
                  <a:pt x="40" y="191"/>
                </a:cubicBezTo>
                <a:cubicBezTo>
                  <a:pt x="41" y="191"/>
                  <a:pt x="40" y="190"/>
                  <a:pt x="41" y="189"/>
                </a:cubicBezTo>
                <a:cubicBezTo>
                  <a:pt x="40" y="188"/>
                  <a:pt x="43" y="186"/>
                  <a:pt x="41" y="184"/>
                </a:cubicBezTo>
                <a:cubicBezTo>
                  <a:pt x="41" y="184"/>
                  <a:pt x="41" y="183"/>
                  <a:pt x="40" y="182"/>
                </a:cubicBezTo>
                <a:cubicBezTo>
                  <a:pt x="38" y="183"/>
                  <a:pt x="36" y="184"/>
                  <a:pt x="35" y="182"/>
                </a:cubicBezTo>
                <a:cubicBezTo>
                  <a:pt x="35" y="181"/>
                  <a:pt x="33" y="180"/>
                  <a:pt x="32" y="180"/>
                </a:cubicBezTo>
                <a:cubicBezTo>
                  <a:pt x="29" y="179"/>
                  <a:pt x="26" y="183"/>
                  <a:pt x="22" y="182"/>
                </a:cubicBezTo>
                <a:cubicBezTo>
                  <a:pt x="22" y="181"/>
                  <a:pt x="22" y="181"/>
                  <a:pt x="22" y="181"/>
                </a:cubicBezTo>
                <a:cubicBezTo>
                  <a:pt x="22" y="182"/>
                  <a:pt x="22" y="182"/>
                  <a:pt x="21" y="182"/>
                </a:cubicBezTo>
                <a:cubicBezTo>
                  <a:pt x="20" y="182"/>
                  <a:pt x="19" y="181"/>
                  <a:pt x="18" y="182"/>
                </a:cubicBezTo>
                <a:cubicBezTo>
                  <a:pt x="17" y="182"/>
                  <a:pt x="16" y="182"/>
                  <a:pt x="15" y="183"/>
                </a:cubicBezTo>
                <a:cubicBezTo>
                  <a:pt x="13" y="183"/>
                  <a:pt x="12" y="181"/>
                  <a:pt x="10" y="180"/>
                </a:cubicBezTo>
                <a:cubicBezTo>
                  <a:pt x="10" y="178"/>
                  <a:pt x="9" y="179"/>
                  <a:pt x="8" y="179"/>
                </a:cubicBezTo>
                <a:cubicBezTo>
                  <a:pt x="8" y="178"/>
                  <a:pt x="7" y="177"/>
                  <a:pt x="7" y="175"/>
                </a:cubicBezTo>
                <a:cubicBezTo>
                  <a:pt x="6" y="174"/>
                  <a:pt x="5" y="173"/>
                  <a:pt x="4" y="172"/>
                </a:cubicBezTo>
                <a:cubicBezTo>
                  <a:pt x="4" y="170"/>
                  <a:pt x="2" y="172"/>
                  <a:pt x="1" y="170"/>
                </a:cubicBezTo>
                <a:cubicBezTo>
                  <a:pt x="2" y="170"/>
                  <a:pt x="0" y="169"/>
                  <a:pt x="1" y="169"/>
                </a:cubicBezTo>
                <a:cubicBezTo>
                  <a:pt x="1" y="168"/>
                  <a:pt x="1" y="167"/>
                  <a:pt x="0" y="167"/>
                </a:cubicBezTo>
                <a:cubicBezTo>
                  <a:pt x="2" y="165"/>
                  <a:pt x="4" y="162"/>
                  <a:pt x="2" y="159"/>
                </a:cubicBezTo>
                <a:cubicBezTo>
                  <a:pt x="3" y="159"/>
                  <a:pt x="2" y="158"/>
                  <a:pt x="2" y="158"/>
                </a:cubicBezTo>
                <a:cubicBezTo>
                  <a:pt x="2" y="157"/>
                  <a:pt x="1" y="157"/>
                  <a:pt x="1" y="156"/>
                </a:cubicBezTo>
                <a:cubicBezTo>
                  <a:pt x="1" y="155"/>
                  <a:pt x="3" y="154"/>
                  <a:pt x="3" y="152"/>
                </a:cubicBezTo>
                <a:cubicBezTo>
                  <a:pt x="5" y="151"/>
                  <a:pt x="5" y="148"/>
                  <a:pt x="7" y="147"/>
                </a:cubicBezTo>
                <a:cubicBezTo>
                  <a:pt x="7" y="146"/>
                  <a:pt x="8" y="146"/>
                  <a:pt x="8" y="146"/>
                </a:cubicBezTo>
                <a:cubicBezTo>
                  <a:pt x="10" y="146"/>
                  <a:pt x="10" y="144"/>
                  <a:pt x="11" y="144"/>
                </a:cubicBezTo>
                <a:cubicBezTo>
                  <a:pt x="12" y="143"/>
                  <a:pt x="13" y="142"/>
                  <a:pt x="12" y="140"/>
                </a:cubicBezTo>
                <a:cubicBezTo>
                  <a:pt x="12" y="139"/>
                  <a:pt x="14" y="139"/>
                  <a:pt x="13" y="138"/>
                </a:cubicBezTo>
                <a:cubicBezTo>
                  <a:pt x="15" y="136"/>
                  <a:pt x="18" y="135"/>
                  <a:pt x="18" y="132"/>
                </a:cubicBezTo>
                <a:cubicBezTo>
                  <a:pt x="19" y="132"/>
                  <a:pt x="19" y="132"/>
                  <a:pt x="19" y="132"/>
                </a:cubicBezTo>
                <a:cubicBezTo>
                  <a:pt x="19" y="133"/>
                  <a:pt x="19" y="133"/>
                  <a:pt x="20" y="133"/>
                </a:cubicBezTo>
                <a:cubicBezTo>
                  <a:pt x="22" y="133"/>
                  <a:pt x="24" y="135"/>
                  <a:pt x="26" y="132"/>
                </a:cubicBezTo>
                <a:cubicBezTo>
                  <a:pt x="28" y="131"/>
                  <a:pt x="29" y="131"/>
                  <a:pt x="32" y="131"/>
                </a:cubicBezTo>
                <a:cubicBezTo>
                  <a:pt x="33" y="130"/>
                  <a:pt x="34" y="132"/>
                  <a:pt x="36" y="130"/>
                </a:cubicBezTo>
                <a:cubicBezTo>
                  <a:pt x="36" y="130"/>
                  <a:pt x="36" y="131"/>
                  <a:pt x="37" y="131"/>
                </a:cubicBezTo>
                <a:cubicBezTo>
                  <a:pt x="37" y="130"/>
                  <a:pt x="39" y="131"/>
                  <a:pt x="40" y="130"/>
                </a:cubicBezTo>
                <a:cubicBezTo>
                  <a:pt x="41" y="130"/>
                  <a:pt x="41" y="130"/>
                  <a:pt x="41" y="130"/>
                </a:cubicBezTo>
                <a:cubicBezTo>
                  <a:pt x="41" y="130"/>
                  <a:pt x="41" y="131"/>
                  <a:pt x="41" y="131"/>
                </a:cubicBezTo>
                <a:cubicBezTo>
                  <a:pt x="42" y="131"/>
                  <a:pt x="42" y="130"/>
                  <a:pt x="42" y="130"/>
                </a:cubicBezTo>
                <a:cubicBezTo>
                  <a:pt x="39" y="132"/>
                  <a:pt x="45" y="133"/>
                  <a:pt x="41" y="135"/>
                </a:cubicBezTo>
                <a:cubicBezTo>
                  <a:pt x="41" y="135"/>
                  <a:pt x="41" y="135"/>
                  <a:pt x="41" y="135"/>
                </a:cubicBezTo>
                <a:cubicBezTo>
                  <a:pt x="41" y="136"/>
                  <a:pt x="42" y="136"/>
                  <a:pt x="43" y="136"/>
                </a:cubicBezTo>
                <a:cubicBezTo>
                  <a:pt x="43" y="137"/>
                  <a:pt x="44" y="137"/>
                  <a:pt x="44" y="137"/>
                </a:cubicBezTo>
                <a:cubicBezTo>
                  <a:pt x="46" y="137"/>
                  <a:pt x="48" y="137"/>
                  <a:pt x="49" y="138"/>
                </a:cubicBezTo>
                <a:cubicBezTo>
                  <a:pt x="49" y="139"/>
                  <a:pt x="49" y="140"/>
                  <a:pt x="50" y="140"/>
                </a:cubicBezTo>
                <a:cubicBezTo>
                  <a:pt x="53" y="139"/>
                  <a:pt x="55" y="144"/>
                  <a:pt x="56" y="141"/>
                </a:cubicBezTo>
                <a:cubicBezTo>
                  <a:pt x="56" y="140"/>
                  <a:pt x="56" y="139"/>
                  <a:pt x="56" y="138"/>
                </a:cubicBezTo>
                <a:cubicBezTo>
                  <a:pt x="58" y="137"/>
                  <a:pt x="59" y="137"/>
                  <a:pt x="60" y="138"/>
                </a:cubicBezTo>
                <a:cubicBezTo>
                  <a:pt x="63" y="139"/>
                  <a:pt x="65" y="140"/>
                  <a:pt x="68" y="140"/>
                </a:cubicBezTo>
                <a:cubicBezTo>
                  <a:pt x="70" y="142"/>
                  <a:pt x="71" y="138"/>
                  <a:pt x="74" y="140"/>
                </a:cubicBezTo>
                <a:cubicBezTo>
                  <a:pt x="74" y="140"/>
                  <a:pt x="74" y="140"/>
                  <a:pt x="74" y="140"/>
                </a:cubicBezTo>
                <a:cubicBezTo>
                  <a:pt x="74" y="140"/>
                  <a:pt x="74" y="140"/>
                  <a:pt x="75" y="140"/>
                </a:cubicBezTo>
                <a:cubicBezTo>
                  <a:pt x="75" y="141"/>
                  <a:pt x="76" y="139"/>
                  <a:pt x="77" y="140"/>
                </a:cubicBezTo>
                <a:cubicBezTo>
                  <a:pt x="79" y="138"/>
                  <a:pt x="79" y="136"/>
                  <a:pt x="80" y="133"/>
                </a:cubicBezTo>
                <a:cubicBezTo>
                  <a:pt x="79" y="132"/>
                  <a:pt x="80" y="131"/>
                  <a:pt x="79" y="130"/>
                </a:cubicBezTo>
                <a:cubicBezTo>
                  <a:pt x="79" y="130"/>
                  <a:pt x="78" y="130"/>
                  <a:pt x="78" y="130"/>
                </a:cubicBezTo>
                <a:cubicBezTo>
                  <a:pt x="77" y="131"/>
                  <a:pt x="76" y="132"/>
                  <a:pt x="74" y="131"/>
                </a:cubicBezTo>
                <a:cubicBezTo>
                  <a:pt x="74" y="130"/>
                  <a:pt x="73" y="130"/>
                  <a:pt x="71" y="130"/>
                </a:cubicBezTo>
                <a:cubicBezTo>
                  <a:pt x="71" y="131"/>
                  <a:pt x="70" y="131"/>
                  <a:pt x="70" y="131"/>
                </a:cubicBezTo>
                <a:cubicBezTo>
                  <a:pt x="69" y="131"/>
                  <a:pt x="69" y="130"/>
                  <a:pt x="68" y="130"/>
                </a:cubicBezTo>
                <a:cubicBezTo>
                  <a:pt x="68" y="131"/>
                  <a:pt x="68" y="131"/>
                  <a:pt x="68" y="131"/>
                </a:cubicBezTo>
                <a:cubicBezTo>
                  <a:pt x="66" y="129"/>
                  <a:pt x="66" y="129"/>
                  <a:pt x="66" y="129"/>
                </a:cubicBezTo>
                <a:cubicBezTo>
                  <a:pt x="66" y="129"/>
                  <a:pt x="66" y="129"/>
                  <a:pt x="66" y="129"/>
                </a:cubicBezTo>
                <a:cubicBezTo>
                  <a:pt x="66" y="128"/>
                  <a:pt x="65" y="128"/>
                  <a:pt x="64" y="128"/>
                </a:cubicBezTo>
                <a:cubicBezTo>
                  <a:pt x="64" y="127"/>
                  <a:pt x="64" y="127"/>
                  <a:pt x="64" y="127"/>
                </a:cubicBezTo>
                <a:cubicBezTo>
                  <a:pt x="65" y="128"/>
                  <a:pt x="65" y="128"/>
                  <a:pt x="65" y="128"/>
                </a:cubicBezTo>
                <a:cubicBezTo>
                  <a:pt x="66" y="127"/>
                  <a:pt x="65" y="126"/>
                  <a:pt x="65" y="125"/>
                </a:cubicBezTo>
                <a:cubicBezTo>
                  <a:pt x="65" y="125"/>
                  <a:pt x="65" y="125"/>
                  <a:pt x="65" y="125"/>
                </a:cubicBezTo>
                <a:cubicBezTo>
                  <a:pt x="65" y="124"/>
                  <a:pt x="65" y="123"/>
                  <a:pt x="64" y="122"/>
                </a:cubicBezTo>
                <a:cubicBezTo>
                  <a:pt x="63" y="122"/>
                  <a:pt x="62" y="123"/>
                  <a:pt x="62" y="122"/>
                </a:cubicBezTo>
                <a:cubicBezTo>
                  <a:pt x="61" y="123"/>
                  <a:pt x="61" y="123"/>
                  <a:pt x="61" y="123"/>
                </a:cubicBezTo>
                <a:cubicBezTo>
                  <a:pt x="61" y="124"/>
                  <a:pt x="61" y="124"/>
                  <a:pt x="61" y="124"/>
                </a:cubicBezTo>
                <a:cubicBezTo>
                  <a:pt x="61" y="124"/>
                  <a:pt x="61" y="124"/>
                  <a:pt x="60" y="124"/>
                </a:cubicBezTo>
                <a:cubicBezTo>
                  <a:pt x="59" y="123"/>
                  <a:pt x="59" y="123"/>
                  <a:pt x="59" y="123"/>
                </a:cubicBezTo>
                <a:cubicBezTo>
                  <a:pt x="58" y="124"/>
                  <a:pt x="61" y="125"/>
                  <a:pt x="59" y="126"/>
                </a:cubicBezTo>
                <a:cubicBezTo>
                  <a:pt x="60" y="126"/>
                  <a:pt x="60" y="126"/>
                  <a:pt x="60" y="126"/>
                </a:cubicBezTo>
                <a:cubicBezTo>
                  <a:pt x="60" y="126"/>
                  <a:pt x="59" y="127"/>
                  <a:pt x="59" y="127"/>
                </a:cubicBezTo>
                <a:cubicBezTo>
                  <a:pt x="60" y="127"/>
                  <a:pt x="60" y="127"/>
                  <a:pt x="60" y="127"/>
                </a:cubicBezTo>
                <a:cubicBezTo>
                  <a:pt x="60" y="127"/>
                  <a:pt x="60" y="127"/>
                  <a:pt x="60" y="126"/>
                </a:cubicBezTo>
                <a:cubicBezTo>
                  <a:pt x="61" y="127"/>
                  <a:pt x="62" y="128"/>
                  <a:pt x="61" y="129"/>
                </a:cubicBezTo>
                <a:cubicBezTo>
                  <a:pt x="61" y="128"/>
                  <a:pt x="61" y="128"/>
                  <a:pt x="60" y="128"/>
                </a:cubicBezTo>
                <a:cubicBezTo>
                  <a:pt x="60" y="129"/>
                  <a:pt x="60" y="129"/>
                  <a:pt x="60" y="129"/>
                </a:cubicBezTo>
                <a:cubicBezTo>
                  <a:pt x="60" y="129"/>
                  <a:pt x="61" y="129"/>
                  <a:pt x="60" y="129"/>
                </a:cubicBezTo>
                <a:cubicBezTo>
                  <a:pt x="60" y="129"/>
                  <a:pt x="60" y="129"/>
                  <a:pt x="60" y="129"/>
                </a:cubicBezTo>
                <a:cubicBezTo>
                  <a:pt x="59" y="130"/>
                  <a:pt x="60" y="130"/>
                  <a:pt x="60" y="131"/>
                </a:cubicBezTo>
                <a:cubicBezTo>
                  <a:pt x="60" y="131"/>
                  <a:pt x="60" y="130"/>
                  <a:pt x="60" y="130"/>
                </a:cubicBezTo>
                <a:cubicBezTo>
                  <a:pt x="59" y="131"/>
                  <a:pt x="59" y="131"/>
                  <a:pt x="59" y="131"/>
                </a:cubicBezTo>
                <a:cubicBezTo>
                  <a:pt x="59" y="130"/>
                  <a:pt x="59" y="130"/>
                  <a:pt x="58" y="130"/>
                </a:cubicBezTo>
                <a:cubicBezTo>
                  <a:pt x="59" y="129"/>
                  <a:pt x="56" y="129"/>
                  <a:pt x="58" y="128"/>
                </a:cubicBezTo>
                <a:cubicBezTo>
                  <a:pt x="57" y="127"/>
                  <a:pt x="56" y="125"/>
                  <a:pt x="55" y="124"/>
                </a:cubicBezTo>
                <a:cubicBezTo>
                  <a:pt x="54" y="124"/>
                  <a:pt x="55" y="123"/>
                  <a:pt x="54" y="122"/>
                </a:cubicBezTo>
                <a:cubicBezTo>
                  <a:pt x="55" y="121"/>
                  <a:pt x="53" y="120"/>
                  <a:pt x="53" y="119"/>
                </a:cubicBezTo>
                <a:cubicBezTo>
                  <a:pt x="52" y="119"/>
                  <a:pt x="51" y="119"/>
                  <a:pt x="51" y="118"/>
                </a:cubicBezTo>
                <a:cubicBezTo>
                  <a:pt x="50" y="118"/>
                  <a:pt x="49" y="117"/>
                  <a:pt x="48" y="117"/>
                </a:cubicBezTo>
                <a:cubicBezTo>
                  <a:pt x="48" y="116"/>
                  <a:pt x="46" y="115"/>
                  <a:pt x="47" y="115"/>
                </a:cubicBezTo>
                <a:cubicBezTo>
                  <a:pt x="47" y="114"/>
                  <a:pt x="47" y="114"/>
                  <a:pt x="47" y="114"/>
                </a:cubicBezTo>
                <a:cubicBezTo>
                  <a:pt x="46" y="115"/>
                  <a:pt x="46" y="115"/>
                  <a:pt x="46" y="115"/>
                </a:cubicBezTo>
                <a:cubicBezTo>
                  <a:pt x="45" y="114"/>
                  <a:pt x="45" y="114"/>
                  <a:pt x="45" y="114"/>
                </a:cubicBezTo>
                <a:cubicBezTo>
                  <a:pt x="45" y="114"/>
                  <a:pt x="43" y="114"/>
                  <a:pt x="44" y="115"/>
                </a:cubicBezTo>
                <a:cubicBezTo>
                  <a:pt x="43" y="117"/>
                  <a:pt x="47" y="118"/>
                  <a:pt x="47" y="120"/>
                </a:cubicBezTo>
                <a:cubicBezTo>
                  <a:pt x="47" y="121"/>
                  <a:pt x="48" y="121"/>
                  <a:pt x="49" y="121"/>
                </a:cubicBezTo>
                <a:cubicBezTo>
                  <a:pt x="49" y="121"/>
                  <a:pt x="49" y="121"/>
                  <a:pt x="49" y="121"/>
                </a:cubicBezTo>
                <a:cubicBezTo>
                  <a:pt x="50" y="122"/>
                  <a:pt x="52" y="123"/>
                  <a:pt x="53" y="124"/>
                </a:cubicBezTo>
                <a:cubicBezTo>
                  <a:pt x="53" y="125"/>
                  <a:pt x="53" y="125"/>
                  <a:pt x="53" y="125"/>
                </a:cubicBezTo>
                <a:cubicBezTo>
                  <a:pt x="53" y="124"/>
                  <a:pt x="52" y="124"/>
                  <a:pt x="51" y="124"/>
                </a:cubicBezTo>
                <a:cubicBezTo>
                  <a:pt x="51" y="124"/>
                  <a:pt x="50" y="124"/>
                  <a:pt x="50" y="125"/>
                </a:cubicBezTo>
                <a:cubicBezTo>
                  <a:pt x="52" y="126"/>
                  <a:pt x="50" y="127"/>
                  <a:pt x="50" y="128"/>
                </a:cubicBezTo>
                <a:cubicBezTo>
                  <a:pt x="50" y="128"/>
                  <a:pt x="50" y="129"/>
                  <a:pt x="49" y="128"/>
                </a:cubicBezTo>
                <a:cubicBezTo>
                  <a:pt x="49" y="128"/>
                  <a:pt x="49" y="128"/>
                  <a:pt x="49" y="128"/>
                </a:cubicBezTo>
                <a:cubicBezTo>
                  <a:pt x="48" y="129"/>
                  <a:pt x="48" y="129"/>
                  <a:pt x="48" y="131"/>
                </a:cubicBezTo>
                <a:cubicBezTo>
                  <a:pt x="47" y="130"/>
                  <a:pt x="45" y="130"/>
                  <a:pt x="45" y="129"/>
                </a:cubicBezTo>
                <a:cubicBezTo>
                  <a:pt x="45" y="128"/>
                  <a:pt x="46" y="128"/>
                  <a:pt x="46" y="129"/>
                </a:cubicBezTo>
                <a:cubicBezTo>
                  <a:pt x="47" y="128"/>
                  <a:pt x="50" y="129"/>
                  <a:pt x="50" y="127"/>
                </a:cubicBezTo>
                <a:cubicBezTo>
                  <a:pt x="49" y="126"/>
                  <a:pt x="50" y="124"/>
                  <a:pt x="48" y="124"/>
                </a:cubicBezTo>
                <a:cubicBezTo>
                  <a:pt x="48" y="123"/>
                  <a:pt x="46" y="122"/>
                  <a:pt x="44" y="122"/>
                </a:cubicBezTo>
                <a:cubicBezTo>
                  <a:pt x="43" y="120"/>
                  <a:pt x="41" y="118"/>
                  <a:pt x="40" y="116"/>
                </a:cubicBezTo>
                <a:cubicBezTo>
                  <a:pt x="39" y="116"/>
                  <a:pt x="39" y="116"/>
                  <a:pt x="39" y="116"/>
                </a:cubicBezTo>
                <a:cubicBezTo>
                  <a:pt x="37" y="116"/>
                  <a:pt x="35" y="121"/>
                  <a:pt x="33" y="118"/>
                </a:cubicBezTo>
                <a:cubicBezTo>
                  <a:pt x="33" y="118"/>
                  <a:pt x="32" y="118"/>
                  <a:pt x="32" y="118"/>
                </a:cubicBezTo>
                <a:cubicBezTo>
                  <a:pt x="30" y="119"/>
                  <a:pt x="31" y="120"/>
                  <a:pt x="30" y="122"/>
                </a:cubicBezTo>
                <a:cubicBezTo>
                  <a:pt x="28" y="122"/>
                  <a:pt x="27" y="124"/>
                  <a:pt x="26" y="125"/>
                </a:cubicBezTo>
                <a:cubicBezTo>
                  <a:pt x="27" y="127"/>
                  <a:pt x="27" y="127"/>
                  <a:pt x="27" y="127"/>
                </a:cubicBezTo>
                <a:cubicBezTo>
                  <a:pt x="25" y="128"/>
                  <a:pt x="25" y="129"/>
                  <a:pt x="24" y="130"/>
                </a:cubicBezTo>
                <a:cubicBezTo>
                  <a:pt x="21" y="128"/>
                  <a:pt x="18" y="135"/>
                  <a:pt x="17" y="130"/>
                </a:cubicBezTo>
                <a:cubicBezTo>
                  <a:pt x="16" y="129"/>
                  <a:pt x="15" y="130"/>
                  <a:pt x="14" y="129"/>
                </a:cubicBezTo>
                <a:cubicBezTo>
                  <a:pt x="14" y="130"/>
                  <a:pt x="14" y="130"/>
                  <a:pt x="14" y="130"/>
                </a:cubicBezTo>
                <a:cubicBezTo>
                  <a:pt x="14" y="128"/>
                  <a:pt x="14" y="127"/>
                  <a:pt x="13" y="126"/>
                </a:cubicBezTo>
                <a:cubicBezTo>
                  <a:pt x="13" y="127"/>
                  <a:pt x="13" y="127"/>
                  <a:pt x="13" y="127"/>
                </a:cubicBezTo>
                <a:cubicBezTo>
                  <a:pt x="14" y="124"/>
                  <a:pt x="15" y="121"/>
                  <a:pt x="14" y="119"/>
                </a:cubicBezTo>
                <a:cubicBezTo>
                  <a:pt x="15" y="117"/>
                  <a:pt x="16" y="118"/>
                  <a:pt x="18" y="118"/>
                </a:cubicBezTo>
                <a:cubicBezTo>
                  <a:pt x="19" y="119"/>
                  <a:pt x="21" y="117"/>
                  <a:pt x="22" y="118"/>
                </a:cubicBezTo>
                <a:cubicBezTo>
                  <a:pt x="23" y="118"/>
                  <a:pt x="24" y="119"/>
                  <a:pt x="25" y="118"/>
                </a:cubicBezTo>
                <a:cubicBezTo>
                  <a:pt x="25" y="117"/>
                  <a:pt x="25" y="115"/>
                  <a:pt x="25" y="114"/>
                </a:cubicBezTo>
                <a:cubicBezTo>
                  <a:pt x="26" y="112"/>
                  <a:pt x="23" y="112"/>
                  <a:pt x="23" y="111"/>
                </a:cubicBezTo>
                <a:cubicBezTo>
                  <a:pt x="23" y="110"/>
                  <a:pt x="20" y="110"/>
                  <a:pt x="20" y="109"/>
                </a:cubicBezTo>
                <a:cubicBezTo>
                  <a:pt x="21" y="109"/>
                  <a:pt x="22" y="107"/>
                  <a:pt x="23" y="108"/>
                </a:cubicBezTo>
                <a:cubicBezTo>
                  <a:pt x="23" y="108"/>
                  <a:pt x="24" y="108"/>
                  <a:pt x="25" y="108"/>
                </a:cubicBezTo>
                <a:cubicBezTo>
                  <a:pt x="25" y="107"/>
                  <a:pt x="25" y="107"/>
                  <a:pt x="24" y="106"/>
                </a:cubicBezTo>
                <a:cubicBezTo>
                  <a:pt x="25" y="106"/>
                  <a:pt x="25" y="108"/>
                  <a:pt x="27" y="107"/>
                </a:cubicBezTo>
                <a:cubicBezTo>
                  <a:pt x="27" y="105"/>
                  <a:pt x="30" y="106"/>
                  <a:pt x="29" y="104"/>
                </a:cubicBezTo>
                <a:cubicBezTo>
                  <a:pt x="30" y="104"/>
                  <a:pt x="31" y="103"/>
                  <a:pt x="32" y="103"/>
                </a:cubicBezTo>
                <a:cubicBezTo>
                  <a:pt x="32" y="101"/>
                  <a:pt x="32" y="99"/>
                  <a:pt x="34" y="99"/>
                </a:cubicBezTo>
                <a:cubicBezTo>
                  <a:pt x="34" y="99"/>
                  <a:pt x="36" y="99"/>
                  <a:pt x="36" y="98"/>
                </a:cubicBezTo>
                <a:cubicBezTo>
                  <a:pt x="36" y="98"/>
                  <a:pt x="37" y="98"/>
                  <a:pt x="37" y="99"/>
                </a:cubicBezTo>
                <a:cubicBezTo>
                  <a:pt x="38" y="98"/>
                  <a:pt x="39" y="98"/>
                  <a:pt x="38" y="96"/>
                </a:cubicBezTo>
                <a:cubicBezTo>
                  <a:pt x="38" y="96"/>
                  <a:pt x="38" y="94"/>
                  <a:pt x="37" y="94"/>
                </a:cubicBezTo>
                <a:cubicBezTo>
                  <a:pt x="38" y="93"/>
                  <a:pt x="37" y="92"/>
                  <a:pt x="38" y="92"/>
                </a:cubicBezTo>
                <a:cubicBezTo>
                  <a:pt x="38" y="91"/>
                  <a:pt x="38" y="91"/>
                  <a:pt x="37" y="91"/>
                </a:cubicBezTo>
                <a:cubicBezTo>
                  <a:pt x="38" y="91"/>
                  <a:pt x="39" y="90"/>
                  <a:pt x="40" y="89"/>
                </a:cubicBezTo>
                <a:cubicBezTo>
                  <a:pt x="40" y="91"/>
                  <a:pt x="39" y="92"/>
                  <a:pt x="40" y="92"/>
                </a:cubicBezTo>
                <a:cubicBezTo>
                  <a:pt x="41" y="92"/>
                  <a:pt x="41" y="92"/>
                  <a:pt x="41" y="92"/>
                </a:cubicBezTo>
                <a:cubicBezTo>
                  <a:pt x="39" y="94"/>
                  <a:pt x="39" y="94"/>
                  <a:pt x="39" y="94"/>
                </a:cubicBezTo>
                <a:cubicBezTo>
                  <a:pt x="39" y="94"/>
                  <a:pt x="41" y="94"/>
                  <a:pt x="40" y="95"/>
                </a:cubicBezTo>
                <a:cubicBezTo>
                  <a:pt x="40" y="95"/>
                  <a:pt x="39" y="94"/>
                  <a:pt x="39" y="94"/>
                </a:cubicBezTo>
                <a:cubicBezTo>
                  <a:pt x="38" y="95"/>
                  <a:pt x="40" y="96"/>
                  <a:pt x="40" y="97"/>
                </a:cubicBezTo>
                <a:cubicBezTo>
                  <a:pt x="40" y="96"/>
                  <a:pt x="41" y="97"/>
                  <a:pt x="41" y="97"/>
                </a:cubicBezTo>
                <a:cubicBezTo>
                  <a:pt x="41" y="97"/>
                  <a:pt x="41" y="97"/>
                  <a:pt x="41" y="97"/>
                </a:cubicBezTo>
                <a:cubicBezTo>
                  <a:pt x="42" y="98"/>
                  <a:pt x="42" y="96"/>
                  <a:pt x="44" y="96"/>
                </a:cubicBezTo>
                <a:cubicBezTo>
                  <a:pt x="44" y="96"/>
                  <a:pt x="44" y="96"/>
                  <a:pt x="44" y="96"/>
                </a:cubicBezTo>
                <a:cubicBezTo>
                  <a:pt x="44" y="97"/>
                  <a:pt x="45" y="97"/>
                  <a:pt x="45" y="98"/>
                </a:cubicBezTo>
                <a:cubicBezTo>
                  <a:pt x="47" y="97"/>
                  <a:pt x="48" y="96"/>
                  <a:pt x="50" y="95"/>
                </a:cubicBezTo>
                <a:cubicBezTo>
                  <a:pt x="51" y="94"/>
                  <a:pt x="52" y="98"/>
                  <a:pt x="53" y="95"/>
                </a:cubicBezTo>
                <a:cubicBezTo>
                  <a:pt x="53" y="95"/>
                  <a:pt x="53" y="95"/>
                  <a:pt x="53" y="95"/>
                </a:cubicBezTo>
                <a:cubicBezTo>
                  <a:pt x="54" y="96"/>
                  <a:pt x="54" y="94"/>
                  <a:pt x="55" y="95"/>
                </a:cubicBezTo>
                <a:cubicBezTo>
                  <a:pt x="56" y="94"/>
                  <a:pt x="55" y="93"/>
                  <a:pt x="55" y="92"/>
                </a:cubicBezTo>
                <a:cubicBezTo>
                  <a:pt x="54" y="91"/>
                  <a:pt x="55" y="90"/>
                  <a:pt x="55" y="89"/>
                </a:cubicBezTo>
                <a:cubicBezTo>
                  <a:pt x="57" y="88"/>
                  <a:pt x="57" y="90"/>
                  <a:pt x="58" y="91"/>
                </a:cubicBezTo>
                <a:cubicBezTo>
                  <a:pt x="59" y="90"/>
                  <a:pt x="58" y="89"/>
                  <a:pt x="59" y="88"/>
                </a:cubicBezTo>
                <a:cubicBezTo>
                  <a:pt x="59" y="87"/>
                  <a:pt x="58" y="87"/>
                  <a:pt x="58" y="87"/>
                </a:cubicBezTo>
                <a:cubicBezTo>
                  <a:pt x="58" y="87"/>
                  <a:pt x="57" y="86"/>
                  <a:pt x="57" y="85"/>
                </a:cubicBezTo>
                <a:cubicBezTo>
                  <a:pt x="58" y="85"/>
                  <a:pt x="58" y="85"/>
                  <a:pt x="59" y="84"/>
                </a:cubicBezTo>
                <a:cubicBezTo>
                  <a:pt x="59" y="85"/>
                  <a:pt x="60" y="84"/>
                  <a:pt x="60" y="84"/>
                </a:cubicBezTo>
                <a:cubicBezTo>
                  <a:pt x="61" y="84"/>
                  <a:pt x="63" y="86"/>
                  <a:pt x="63" y="84"/>
                </a:cubicBezTo>
                <a:cubicBezTo>
                  <a:pt x="64" y="84"/>
                  <a:pt x="65" y="83"/>
                  <a:pt x="65" y="83"/>
                </a:cubicBezTo>
                <a:cubicBezTo>
                  <a:pt x="64" y="82"/>
                  <a:pt x="64" y="82"/>
                  <a:pt x="64" y="82"/>
                </a:cubicBezTo>
                <a:cubicBezTo>
                  <a:pt x="64" y="81"/>
                  <a:pt x="64" y="81"/>
                  <a:pt x="64" y="81"/>
                </a:cubicBezTo>
                <a:cubicBezTo>
                  <a:pt x="64" y="81"/>
                  <a:pt x="64" y="81"/>
                  <a:pt x="63" y="81"/>
                </a:cubicBezTo>
                <a:cubicBezTo>
                  <a:pt x="63" y="82"/>
                  <a:pt x="63" y="82"/>
                  <a:pt x="63" y="82"/>
                </a:cubicBezTo>
                <a:cubicBezTo>
                  <a:pt x="62" y="82"/>
                  <a:pt x="61" y="82"/>
                  <a:pt x="60" y="82"/>
                </a:cubicBezTo>
                <a:cubicBezTo>
                  <a:pt x="59" y="82"/>
                  <a:pt x="58" y="83"/>
                  <a:pt x="56" y="83"/>
                </a:cubicBezTo>
                <a:cubicBezTo>
                  <a:pt x="56" y="82"/>
                  <a:pt x="52" y="82"/>
                  <a:pt x="54" y="79"/>
                </a:cubicBezTo>
                <a:cubicBezTo>
                  <a:pt x="53" y="78"/>
                  <a:pt x="53" y="77"/>
                  <a:pt x="53" y="75"/>
                </a:cubicBezTo>
                <a:cubicBezTo>
                  <a:pt x="54" y="75"/>
                  <a:pt x="54" y="75"/>
                  <a:pt x="54" y="76"/>
                </a:cubicBezTo>
                <a:cubicBezTo>
                  <a:pt x="55" y="74"/>
                  <a:pt x="56" y="71"/>
                  <a:pt x="58" y="71"/>
                </a:cubicBezTo>
                <a:cubicBezTo>
                  <a:pt x="58" y="69"/>
                  <a:pt x="57" y="69"/>
                  <a:pt x="56" y="68"/>
                </a:cubicBezTo>
                <a:cubicBezTo>
                  <a:pt x="56" y="68"/>
                  <a:pt x="55" y="68"/>
                  <a:pt x="55" y="69"/>
                </a:cubicBezTo>
                <a:cubicBezTo>
                  <a:pt x="54" y="68"/>
                  <a:pt x="54" y="68"/>
                  <a:pt x="54" y="68"/>
                </a:cubicBezTo>
                <a:cubicBezTo>
                  <a:pt x="53" y="69"/>
                  <a:pt x="53" y="70"/>
                  <a:pt x="52" y="71"/>
                </a:cubicBezTo>
                <a:cubicBezTo>
                  <a:pt x="54" y="72"/>
                  <a:pt x="52" y="72"/>
                  <a:pt x="52" y="73"/>
                </a:cubicBezTo>
                <a:cubicBezTo>
                  <a:pt x="50" y="75"/>
                  <a:pt x="48" y="77"/>
                  <a:pt x="48" y="79"/>
                </a:cubicBezTo>
                <a:cubicBezTo>
                  <a:pt x="48" y="80"/>
                  <a:pt x="47" y="82"/>
                  <a:pt x="49" y="82"/>
                </a:cubicBezTo>
                <a:cubicBezTo>
                  <a:pt x="50" y="82"/>
                  <a:pt x="50" y="83"/>
                  <a:pt x="51" y="84"/>
                </a:cubicBezTo>
                <a:cubicBezTo>
                  <a:pt x="51" y="84"/>
                  <a:pt x="50" y="84"/>
                  <a:pt x="50" y="85"/>
                </a:cubicBezTo>
                <a:cubicBezTo>
                  <a:pt x="51" y="85"/>
                  <a:pt x="51" y="85"/>
                  <a:pt x="51" y="85"/>
                </a:cubicBezTo>
                <a:cubicBezTo>
                  <a:pt x="48" y="87"/>
                  <a:pt x="48" y="87"/>
                  <a:pt x="48" y="87"/>
                </a:cubicBezTo>
                <a:cubicBezTo>
                  <a:pt x="49" y="88"/>
                  <a:pt x="47" y="90"/>
                  <a:pt x="48" y="91"/>
                </a:cubicBezTo>
                <a:cubicBezTo>
                  <a:pt x="48" y="91"/>
                  <a:pt x="49" y="91"/>
                  <a:pt x="49" y="91"/>
                </a:cubicBezTo>
                <a:cubicBezTo>
                  <a:pt x="49" y="91"/>
                  <a:pt x="48" y="91"/>
                  <a:pt x="48" y="92"/>
                </a:cubicBezTo>
                <a:cubicBezTo>
                  <a:pt x="48" y="92"/>
                  <a:pt x="48" y="92"/>
                  <a:pt x="48" y="91"/>
                </a:cubicBezTo>
                <a:cubicBezTo>
                  <a:pt x="47" y="91"/>
                  <a:pt x="48" y="92"/>
                  <a:pt x="47" y="92"/>
                </a:cubicBezTo>
                <a:cubicBezTo>
                  <a:pt x="46" y="92"/>
                  <a:pt x="45" y="92"/>
                  <a:pt x="45" y="93"/>
                </a:cubicBezTo>
                <a:cubicBezTo>
                  <a:pt x="45" y="94"/>
                  <a:pt x="45" y="94"/>
                  <a:pt x="45" y="94"/>
                </a:cubicBezTo>
                <a:cubicBezTo>
                  <a:pt x="44" y="94"/>
                  <a:pt x="44" y="94"/>
                  <a:pt x="44" y="94"/>
                </a:cubicBezTo>
                <a:cubicBezTo>
                  <a:pt x="44" y="93"/>
                  <a:pt x="42" y="93"/>
                  <a:pt x="44" y="92"/>
                </a:cubicBezTo>
                <a:cubicBezTo>
                  <a:pt x="42" y="91"/>
                  <a:pt x="42" y="88"/>
                  <a:pt x="41" y="86"/>
                </a:cubicBezTo>
                <a:cubicBezTo>
                  <a:pt x="41" y="86"/>
                  <a:pt x="41" y="86"/>
                  <a:pt x="41" y="86"/>
                </a:cubicBezTo>
                <a:cubicBezTo>
                  <a:pt x="40" y="84"/>
                  <a:pt x="40" y="84"/>
                  <a:pt x="40" y="84"/>
                </a:cubicBezTo>
                <a:cubicBezTo>
                  <a:pt x="39" y="85"/>
                  <a:pt x="40" y="85"/>
                  <a:pt x="40" y="85"/>
                </a:cubicBezTo>
                <a:cubicBezTo>
                  <a:pt x="40" y="85"/>
                  <a:pt x="40" y="85"/>
                  <a:pt x="40" y="85"/>
                </a:cubicBezTo>
                <a:cubicBezTo>
                  <a:pt x="38" y="86"/>
                  <a:pt x="38" y="88"/>
                  <a:pt x="36" y="88"/>
                </a:cubicBezTo>
                <a:cubicBezTo>
                  <a:pt x="35" y="88"/>
                  <a:pt x="34" y="87"/>
                  <a:pt x="33" y="87"/>
                </a:cubicBezTo>
                <a:cubicBezTo>
                  <a:pt x="34" y="86"/>
                  <a:pt x="34" y="86"/>
                  <a:pt x="34" y="86"/>
                </a:cubicBezTo>
                <a:cubicBezTo>
                  <a:pt x="34" y="86"/>
                  <a:pt x="34" y="86"/>
                  <a:pt x="34" y="86"/>
                </a:cubicBezTo>
                <a:cubicBezTo>
                  <a:pt x="34" y="86"/>
                  <a:pt x="34" y="85"/>
                  <a:pt x="34" y="85"/>
                </a:cubicBezTo>
                <a:cubicBezTo>
                  <a:pt x="34" y="84"/>
                  <a:pt x="33" y="86"/>
                  <a:pt x="33" y="85"/>
                </a:cubicBezTo>
                <a:cubicBezTo>
                  <a:pt x="34" y="85"/>
                  <a:pt x="34" y="84"/>
                  <a:pt x="34" y="83"/>
                </a:cubicBezTo>
                <a:cubicBezTo>
                  <a:pt x="34" y="83"/>
                  <a:pt x="34" y="83"/>
                  <a:pt x="34" y="83"/>
                </a:cubicBezTo>
                <a:cubicBezTo>
                  <a:pt x="34" y="83"/>
                  <a:pt x="34" y="83"/>
                  <a:pt x="33" y="83"/>
                </a:cubicBezTo>
                <a:cubicBezTo>
                  <a:pt x="33" y="83"/>
                  <a:pt x="33" y="82"/>
                  <a:pt x="34" y="82"/>
                </a:cubicBezTo>
                <a:cubicBezTo>
                  <a:pt x="33" y="82"/>
                  <a:pt x="33" y="82"/>
                  <a:pt x="33" y="82"/>
                </a:cubicBezTo>
                <a:cubicBezTo>
                  <a:pt x="33" y="82"/>
                  <a:pt x="33" y="82"/>
                  <a:pt x="33" y="81"/>
                </a:cubicBezTo>
                <a:cubicBezTo>
                  <a:pt x="33" y="81"/>
                  <a:pt x="33" y="80"/>
                  <a:pt x="33" y="80"/>
                </a:cubicBezTo>
                <a:cubicBezTo>
                  <a:pt x="33" y="79"/>
                  <a:pt x="33" y="79"/>
                  <a:pt x="33" y="79"/>
                </a:cubicBezTo>
                <a:cubicBezTo>
                  <a:pt x="33" y="79"/>
                  <a:pt x="33" y="79"/>
                  <a:pt x="33" y="79"/>
                </a:cubicBezTo>
                <a:cubicBezTo>
                  <a:pt x="35" y="78"/>
                  <a:pt x="35" y="78"/>
                  <a:pt x="35" y="78"/>
                </a:cubicBezTo>
                <a:cubicBezTo>
                  <a:pt x="34" y="77"/>
                  <a:pt x="34" y="77"/>
                  <a:pt x="34" y="77"/>
                </a:cubicBezTo>
                <a:cubicBezTo>
                  <a:pt x="35" y="77"/>
                  <a:pt x="35" y="78"/>
                  <a:pt x="36" y="77"/>
                </a:cubicBezTo>
                <a:cubicBezTo>
                  <a:pt x="36" y="77"/>
                  <a:pt x="35" y="77"/>
                  <a:pt x="35" y="77"/>
                </a:cubicBezTo>
                <a:cubicBezTo>
                  <a:pt x="35" y="76"/>
                  <a:pt x="36" y="77"/>
                  <a:pt x="37" y="77"/>
                </a:cubicBezTo>
                <a:cubicBezTo>
                  <a:pt x="38" y="75"/>
                  <a:pt x="38" y="73"/>
                  <a:pt x="40" y="72"/>
                </a:cubicBezTo>
                <a:cubicBezTo>
                  <a:pt x="42" y="71"/>
                  <a:pt x="41" y="70"/>
                  <a:pt x="42" y="68"/>
                </a:cubicBezTo>
                <a:cubicBezTo>
                  <a:pt x="42" y="68"/>
                  <a:pt x="42" y="68"/>
                  <a:pt x="42" y="68"/>
                </a:cubicBezTo>
                <a:cubicBezTo>
                  <a:pt x="42" y="68"/>
                  <a:pt x="43" y="68"/>
                  <a:pt x="43" y="68"/>
                </a:cubicBezTo>
                <a:cubicBezTo>
                  <a:pt x="42" y="67"/>
                  <a:pt x="43" y="66"/>
                  <a:pt x="43" y="66"/>
                </a:cubicBezTo>
                <a:cubicBezTo>
                  <a:pt x="43" y="65"/>
                  <a:pt x="44" y="65"/>
                  <a:pt x="44" y="65"/>
                </a:cubicBezTo>
                <a:cubicBezTo>
                  <a:pt x="44" y="65"/>
                  <a:pt x="44" y="64"/>
                  <a:pt x="44" y="65"/>
                </a:cubicBezTo>
                <a:cubicBezTo>
                  <a:pt x="44" y="64"/>
                  <a:pt x="45" y="64"/>
                  <a:pt x="45" y="63"/>
                </a:cubicBezTo>
                <a:cubicBezTo>
                  <a:pt x="44" y="63"/>
                  <a:pt x="44" y="63"/>
                  <a:pt x="44" y="63"/>
                </a:cubicBezTo>
                <a:cubicBezTo>
                  <a:pt x="45" y="63"/>
                  <a:pt x="45" y="63"/>
                  <a:pt x="45" y="63"/>
                </a:cubicBezTo>
                <a:cubicBezTo>
                  <a:pt x="45" y="62"/>
                  <a:pt x="45" y="62"/>
                  <a:pt x="45" y="62"/>
                </a:cubicBezTo>
                <a:cubicBezTo>
                  <a:pt x="45" y="62"/>
                  <a:pt x="48" y="62"/>
                  <a:pt x="47" y="61"/>
                </a:cubicBezTo>
                <a:cubicBezTo>
                  <a:pt x="46" y="61"/>
                  <a:pt x="46" y="61"/>
                  <a:pt x="46" y="61"/>
                </a:cubicBezTo>
                <a:cubicBezTo>
                  <a:pt x="46" y="60"/>
                  <a:pt x="48" y="61"/>
                  <a:pt x="47" y="59"/>
                </a:cubicBezTo>
                <a:cubicBezTo>
                  <a:pt x="47" y="59"/>
                  <a:pt x="47" y="59"/>
                  <a:pt x="46" y="59"/>
                </a:cubicBezTo>
                <a:cubicBezTo>
                  <a:pt x="46" y="59"/>
                  <a:pt x="46" y="58"/>
                  <a:pt x="47" y="58"/>
                </a:cubicBezTo>
                <a:cubicBezTo>
                  <a:pt x="47" y="58"/>
                  <a:pt x="48" y="59"/>
                  <a:pt x="48" y="58"/>
                </a:cubicBezTo>
                <a:cubicBezTo>
                  <a:pt x="48" y="58"/>
                  <a:pt x="48" y="58"/>
                  <a:pt x="48" y="58"/>
                </a:cubicBezTo>
                <a:cubicBezTo>
                  <a:pt x="48" y="58"/>
                  <a:pt x="48" y="57"/>
                  <a:pt x="48" y="58"/>
                </a:cubicBezTo>
                <a:cubicBezTo>
                  <a:pt x="48" y="58"/>
                  <a:pt x="48" y="58"/>
                  <a:pt x="48" y="58"/>
                </a:cubicBezTo>
                <a:cubicBezTo>
                  <a:pt x="49" y="59"/>
                  <a:pt x="49" y="57"/>
                  <a:pt x="50" y="57"/>
                </a:cubicBezTo>
                <a:cubicBezTo>
                  <a:pt x="50" y="58"/>
                  <a:pt x="50" y="58"/>
                  <a:pt x="50" y="58"/>
                </a:cubicBezTo>
                <a:cubicBezTo>
                  <a:pt x="51" y="58"/>
                  <a:pt x="50" y="57"/>
                  <a:pt x="51" y="57"/>
                </a:cubicBezTo>
                <a:cubicBezTo>
                  <a:pt x="52" y="57"/>
                  <a:pt x="52" y="57"/>
                  <a:pt x="52" y="57"/>
                </a:cubicBezTo>
                <a:cubicBezTo>
                  <a:pt x="52" y="57"/>
                  <a:pt x="52" y="57"/>
                  <a:pt x="52" y="57"/>
                </a:cubicBezTo>
                <a:cubicBezTo>
                  <a:pt x="52" y="56"/>
                  <a:pt x="51" y="56"/>
                  <a:pt x="51" y="56"/>
                </a:cubicBezTo>
                <a:cubicBezTo>
                  <a:pt x="52" y="55"/>
                  <a:pt x="54" y="59"/>
                  <a:pt x="53" y="56"/>
                </a:cubicBezTo>
                <a:cubicBezTo>
                  <a:pt x="55" y="54"/>
                  <a:pt x="55" y="54"/>
                  <a:pt x="55" y="54"/>
                </a:cubicBezTo>
                <a:cubicBezTo>
                  <a:pt x="55" y="54"/>
                  <a:pt x="55" y="54"/>
                  <a:pt x="55" y="54"/>
                </a:cubicBezTo>
                <a:cubicBezTo>
                  <a:pt x="55" y="54"/>
                  <a:pt x="55" y="54"/>
                  <a:pt x="55" y="54"/>
                </a:cubicBezTo>
                <a:cubicBezTo>
                  <a:pt x="55" y="54"/>
                  <a:pt x="56" y="54"/>
                  <a:pt x="56" y="54"/>
                </a:cubicBezTo>
                <a:cubicBezTo>
                  <a:pt x="56" y="55"/>
                  <a:pt x="55" y="55"/>
                  <a:pt x="56" y="56"/>
                </a:cubicBezTo>
                <a:cubicBezTo>
                  <a:pt x="56" y="55"/>
                  <a:pt x="57" y="54"/>
                  <a:pt x="57" y="54"/>
                </a:cubicBezTo>
                <a:cubicBezTo>
                  <a:pt x="57" y="54"/>
                  <a:pt x="57" y="55"/>
                  <a:pt x="57" y="55"/>
                </a:cubicBezTo>
                <a:cubicBezTo>
                  <a:pt x="58" y="55"/>
                  <a:pt x="58" y="54"/>
                  <a:pt x="58" y="54"/>
                </a:cubicBezTo>
                <a:cubicBezTo>
                  <a:pt x="58" y="53"/>
                  <a:pt x="58" y="53"/>
                  <a:pt x="58" y="53"/>
                </a:cubicBezTo>
                <a:cubicBezTo>
                  <a:pt x="58" y="53"/>
                  <a:pt x="58" y="53"/>
                  <a:pt x="59" y="53"/>
                </a:cubicBezTo>
                <a:cubicBezTo>
                  <a:pt x="59" y="53"/>
                  <a:pt x="59" y="53"/>
                  <a:pt x="59" y="53"/>
                </a:cubicBezTo>
                <a:cubicBezTo>
                  <a:pt x="59" y="54"/>
                  <a:pt x="59" y="54"/>
                  <a:pt x="59" y="54"/>
                </a:cubicBezTo>
                <a:cubicBezTo>
                  <a:pt x="59" y="53"/>
                  <a:pt x="59" y="54"/>
                  <a:pt x="59" y="54"/>
                </a:cubicBezTo>
                <a:cubicBezTo>
                  <a:pt x="59" y="54"/>
                  <a:pt x="59" y="55"/>
                  <a:pt x="60" y="55"/>
                </a:cubicBezTo>
                <a:cubicBezTo>
                  <a:pt x="60" y="54"/>
                  <a:pt x="60" y="54"/>
                  <a:pt x="60" y="54"/>
                </a:cubicBezTo>
                <a:cubicBezTo>
                  <a:pt x="61" y="54"/>
                  <a:pt x="62" y="54"/>
                  <a:pt x="63" y="55"/>
                </a:cubicBezTo>
                <a:cubicBezTo>
                  <a:pt x="62" y="56"/>
                  <a:pt x="61" y="56"/>
                  <a:pt x="60" y="56"/>
                </a:cubicBezTo>
                <a:cubicBezTo>
                  <a:pt x="61" y="57"/>
                  <a:pt x="62" y="56"/>
                  <a:pt x="63" y="57"/>
                </a:cubicBezTo>
                <a:cubicBezTo>
                  <a:pt x="64" y="56"/>
                  <a:pt x="64" y="56"/>
                  <a:pt x="64" y="56"/>
                </a:cubicBezTo>
                <a:cubicBezTo>
                  <a:pt x="65" y="57"/>
                  <a:pt x="65" y="57"/>
                  <a:pt x="65" y="57"/>
                </a:cubicBezTo>
                <a:cubicBezTo>
                  <a:pt x="65" y="57"/>
                  <a:pt x="65" y="57"/>
                  <a:pt x="64" y="57"/>
                </a:cubicBezTo>
                <a:cubicBezTo>
                  <a:pt x="64" y="57"/>
                  <a:pt x="64" y="57"/>
                  <a:pt x="64" y="57"/>
                </a:cubicBezTo>
                <a:cubicBezTo>
                  <a:pt x="66" y="59"/>
                  <a:pt x="68" y="57"/>
                  <a:pt x="70" y="58"/>
                </a:cubicBezTo>
                <a:cubicBezTo>
                  <a:pt x="72" y="61"/>
                  <a:pt x="77" y="61"/>
                  <a:pt x="77" y="65"/>
                </a:cubicBezTo>
                <a:cubicBezTo>
                  <a:pt x="76" y="66"/>
                  <a:pt x="75" y="66"/>
                  <a:pt x="74" y="67"/>
                </a:cubicBezTo>
                <a:cubicBezTo>
                  <a:pt x="71" y="67"/>
                  <a:pt x="68" y="64"/>
                  <a:pt x="66" y="65"/>
                </a:cubicBezTo>
                <a:cubicBezTo>
                  <a:pt x="67" y="67"/>
                  <a:pt x="70" y="66"/>
                  <a:pt x="69" y="69"/>
                </a:cubicBezTo>
                <a:cubicBezTo>
                  <a:pt x="71" y="70"/>
                  <a:pt x="70" y="72"/>
                  <a:pt x="71" y="72"/>
                </a:cubicBezTo>
                <a:cubicBezTo>
                  <a:pt x="72" y="73"/>
                  <a:pt x="73" y="73"/>
                  <a:pt x="74" y="73"/>
                </a:cubicBezTo>
                <a:cubicBezTo>
                  <a:pt x="74" y="73"/>
                  <a:pt x="74" y="73"/>
                  <a:pt x="75" y="72"/>
                </a:cubicBezTo>
                <a:cubicBezTo>
                  <a:pt x="74" y="71"/>
                  <a:pt x="71" y="72"/>
                  <a:pt x="72" y="69"/>
                </a:cubicBezTo>
                <a:cubicBezTo>
                  <a:pt x="74" y="70"/>
                  <a:pt x="75" y="71"/>
                  <a:pt x="76" y="71"/>
                </a:cubicBezTo>
                <a:cubicBezTo>
                  <a:pt x="77" y="71"/>
                  <a:pt x="77" y="70"/>
                  <a:pt x="77" y="70"/>
                </a:cubicBezTo>
                <a:cubicBezTo>
                  <a:pt x="76" y="69"/>
                  <a:pt x="76" y="68"/>
                  <a:pt x="77" y="67"/>
                </a:cubicBezTo>
                <a:cubicBezTo>
                  <a:pt x="78" y="66"/>
                  <a:pt x="79" y="65"/>
                  <a:pt x="81" y="66"/>
                </a:cubicBezTo>
                <a:cubicBezTo>
                  <a:pt x="81" y="66"/>
                  <a:pt x="82" y="64"/>
                  <a:pt x="81" y="63"/>
                </a:cubicBezTo>
                <a:cubicBezTo>
                  <a:pt x="79" y="63"/>
                  <a:pt x="81" y="62"/>
                  <a:pt x="80" y="60"/>
                </a:cubicBezTo>
                <a:cubicBezTo>
                  <a:pt x="79" y="59"/>
                  <a:pt x="79" y="59"/>
                  <a:pt x="79" y="59"/>
                </a:cubicBezTo>
                <a:cubicBezTo>
                  <a:pt x="80" y="60"/>
                  <a:pt x="82" y="59"/>
                  <a:pt x="83" y="61"/>
                </a:cubicBezTo>
                <a:cubicBezTo>
                  <a:pt x="81" y="62"/>
                  <a:pt x="81" y="62"/>
                  <a:pt x="81" y="62"/>
                </a:cubicBezTo>
                <a:cubicBezTo>
                  <a:pt x="82" y="63"/>
                  <a:pt x="83" y="64"/>
                  <a:pt x="84" y="64"/>
                </a:cubicBezTo>
                <a:cubicBezTo>
                  <a:pt x="86" y="63"/>
                  <a:pt x="84" y="61"/>
                  <a:pt x="86" y="61"/>
                </a:cubicBezTo>
                <a:cubicBezTo>
                  <a:pt x="86" y="61"/>
                  <a:pt x="86" y="61"/>
                  <a:pt x="86" y="61"/>
                </a:cubicBezTo>
                <a:cubicBezTo>
                  <a:pt x="87" y="60"/>
                  <a:pt x="88" y="59"/>
                  <a:pt x="89" y="58"/>
                </a:cubicBezTo>
                <a:cubicBezTo>
                  <a:pt x="89" y="59"/>
                  <a:pt x="90" y="59"/>
                  <a:pt x="90" y="59"/>
                </a:cubicBezTo>
                <a:cubicBezTo>
                  <a:pt x="90" y="59"/>
                  <a:pt x="90" y="59"/>
                  <a:pt x="90" y="59"/>
                </a:cubicBezTo>
                <a:cubicBezTo>
                  <a:pt x="90" y="58"/>
                  <a:pt x="90" y="58"/>
                  <a:pt x="90" y="58"/>
                </a:cubicBezTo>
                <a:cubicBezTo>
                  <a:pt x="90" y="58"/>
                  <a:pt x="91" y="59"/>
                  <a:pt x="91" y="58"/>
                </a:cubicBezTo>
                <a:cubicBezTo>
                  <a:pt x="91" y="58"/>
                  <a:pt x="91" y="58"/>
                  <a:pt x="91" y="57"/>
                </a:cubicBezTo>
                <a:cubicBezTo>
                  <a:pt x="91" y="57"/>
                  <a:pt x="91" y="57"/>
                  <a:pt x="91" y="57"/>
                </a:cubicBezTo>
                <a:cubicBezTo>
                  <a:pt x="91" y="57"/>
                  <a:pt x="92" y="58"/>
                  <a:pt x="92" y="58"/>
                </a:cubicBezTo>
                <a:cubicBezTo>
                  <a:pt x="91" y="58"/>
                  <a:pt x="91" y="59"/>
                  <a:pt x="91" y="59"/>
                </a:cubicBezTo>
                <a:cubicBezTo>
                  <a:pt x="92" y="59"/>
                  <a:pt x="92" y="59"/>
                  <a:pt x="92" y="59"/>
                </a:cubicBezTo>
                <a:cubicBezTo>
                  <a:pt x="92" y="59"/>
                  <a:pt x="92" y="59"/>
                  <a:pt x="92" y="59"/>
                </a:cubicBezTo>
                <a:cubicBezTo>
                  <a:pt x="92" y="59"/>
                  <a:pt x="92" y="59"/>
                  <a:pt x="92" y="59"/>
                </a:cubicBezTo>
                <a:cubicBezTo>
                  <a:pt x="93" y="59"/>
                  <a:pt x="93" y="59"/>
                  <a:pt x="93" y="59"/>
                </a:cubicBezTo>
                <a:cubicBezTo>
                  <a:pt x="93" y="59"/>
                  <a:pt x="93" y="59"/>
                  <a:pt x="93" y="59"/>
                </a:cubicBezTo>
                <a:cubicBezTo>
                  <a:pt x="93" y="58"/>
                  <a:pt x="94" y="57"/>
                  <a:pt x="95" y="58"/>
                </a:cubicBezTo>
                <a:cubicBezTo>
                  <a:pt x="96" y="58"/>
                  <a:pt x="97" y="57"/>
                  <a:pt x="98" y="56"/>
                </a:cubicBezTo>
                <a:cubicBezTo>
                  <a:pt x="98" y="57"/>
                  <a:pt x="98" y="58"/>
                  <a:pt x="99" y="58"/>
                </a:cubicBezTo>
                <a:cubicBezTo>
                  <a:pt x="99" y="58"/>
                  <a:pt x="99" y="58"/>
                  <a:pt x="99" y="58"/>
                </a:cubicBezTo>
                <a:cubicBezTo>
                  <a:pt x="99" y="57"/>
                  <a:pt x="99" y="57"/>
                  <a:pt x="99" y="57"/>
                </a:cubicBezTo>
                <a:cubicBezTo>
                  <a:pt x="99" y="57"/>
                  <a:pt x="99" y="57"/>
                  <a:pt x="99" y="57"/>
                </a:cubicBezTo>
                <a:cubicBezTo>
                  <a:pt x="100" y="56"/>
                  <a:pt x="100" y="56"/>
                  <a:pt x="100" y="56"/>
                </a:cubicBezTo>
                <a:cubicBezTo>
                  <a:pt x="99" y="54"/>
                  <a:pt x="98" y="54"/>
                  <a:pt x="96" y="52"/>
                </a:cubicBezTo>
                <a:cubicBezTo>
                  <a:pt x="96" y="51"/>
                  <a:pt x="96" y="51"/>
                  <a:pt x="96" y="51"/>
                </a:cubicBezTo>
                <a:cubicBezTo>
                  <a:pt x="97" y="52"/>
                  <a:pt x="98" y="53"/>
                  <a:pt x="99" y="53"/>
                </a:cubicBezTo>
                <a:cubicBezTo>
                  <a:pt x="103" y="52"/>
                  <a:pt x="105" y="55"/>
                  <a:pt x="108" y="55"/>
                </a:cubicBezTo>
                <a:cubicBezTo>
                  <a:pt x="110" y="57"/>
                  <a:pt x="110" y="57"/>
                  <a:pt x="110" y="57"/>
                </a:cubicBezTo>
                <a:cubicBezTo>
                  <a:pt x="110" y="57"/>
                  <a:pt x="110" y="56"/>
                  <a:pt x="110" y="55"/>
                </a:cubicBezTo>
                <a:cubicBezTo>
                  <a:pt x="108" y="55"/>
                  <a:pt x="108" y="52"/>
                  <a:pt x="107" y="53"/>
                </a:cubicBezTo>
                <a:cubicBezTo>
                  <a:pt x="106" y="52"/>
                  <a:pt x="106" y="52"/>
                  <a:pt x="107" y="51"/>
                </a:cubicBezTo>
                <a:cubicBezTo>
                  <a:pt x="106" y="49"/>
                  <a:pt x="103" y="48"/>
                  <a:pt x="106" y="46"/>
                </a:cubicBezTo>
                <a:cubicBezTo>
                  <a:pt x="106" y="44"/>
                  <a:pt x="106" y="43"/>
                  <a:pt x="106" y="41"/>
                </a:cubicBezTo>
                <a:cubicBezTo>
                  <a:pt x="107" y="41"/>
                  <a:pt x="108" y="41"/>
                  <a:pt x="110" y="42"/>
                </a:cubicBezTo>
                <a:cubicBezTo>
                  <a:pt x="110" y="43"/>
                  <a:pt x="110" y="44"/>
                  <a:pt x="110" y="45"/>
                </a:cubicBezTo>
                <a:cubicBezTo>
                  <a:pt x="109" y="47"/>
                  <a:pt x="112" y="47"/>
                  <a:pt x="112" y="48"/>
                </a:cubicBezTo>
                <a:cubicBezTo>
                  <a:pt x="113" y="51"/>
                  <a:pt x="113" y="54"/>
                  <a:pt x="116" y="55"/>
                </a:cubicBezTo>
                <a:cubicBezTo>
                  <a:pt x="115" y="56"/>
                  <a:pt x="116" y="57"/>
                  <a:pt x="116" y="57"/>
                </a:cubicBezTo>
                <a:cubicBezTo>
                  <a:pt x="116" y="58"/>
                  <a:pt x="116" y="60"/>
                  <a:pt x="115" y="61"/>
                </a:cubicBezTo>
                <a:cubicBezTo>
                  <a:pt x="115" y="61"/>
                  <a:pt x="115" y="61"/>
                  <a:pt x="115" y="61"/>
                </a:cubicBezTo>
                <a:cubicBezTo>
                  <a:pt x="114" y="63"/>
                  <a:pt x="114" y="60"/>
                  <a:pt x="113" y="61"/>
                </a:cubicBezTo>
                <a:cubicBezTo>
                  <a:pt x="114" y="61"/>
                  <a:pt x="114" y="61"/>
                  <a:pt x="114" y="61"/>
                </a:cubicBezTo>
                <a:cubicBezTo>
                  <a:pt x="113" y="60"/>
                  <a:pt x="112" y="61"/>
                  <a:pt x="111" y="61"/>
                </a:cubicBezTo>
                <a:cubicBezTo>
                  <a:pt x="113" y="62"/>
                  <a:pt x="115" y="62"/>
                  <a:pt x="116" y="62"/>
                </a:cubicBezTo>
                <a:cubicBezTo>
                  <a:pt x="117" y="61"/>
                  <a:pt x="117" y="60"/>
                  <a:pt x="118" y="59"/>
                </a:cubicBezTo>
                <a:cubicBezTo>
                  <a:pt x="118" y="59"/>
                  <a:pt x="117" y="58"/>
                  <a:pt x="118" y="58"/>
                </a:cubicBezTo>
                <a:cubicBezTo>
                  <a:pt x="119" y="56"/>
                  <a:pt x="117" y="56"/>
                  <a:pt x="117" y="54"/>
                </a:cubicBezTo>
                <a:cubicBezTo>
                  <a:pt x="119" y="53"/>
                  <a:pt x="119" y="53"/>
                  <a:pt x="119" y="53"/>
                </a:cubicBezTo>
                <a:cubicBezTo>
                  <a:pt x="121" y="53"/>
                  <a:pt x="120" y="57"/>
                  <a:pt x="123" y="57"/>
                </a:cubicBezTo>
                <a:cubicBezTo>
                  <a:pt x="122" y="57"/>
                  <a:pt x="121" y="56"/>
                  <a:pt x="121" y="55"/>
                </a:cubicBezTo>
                <a:cubicBezTo>
                  <a:pt x="122" y="55"/>
                  <a:pt x="122" y="55"/>
                  <a:pt x="122" y="55"/>
                </a:cubicBezTo>
                <a:cubicBezTo>
                  <a:pt x="121" y="53"/>
                  <a:pt x="119" y="53"/>
                  <a:pt x="118" y="52"/>
                </a:cubicBezTo>
                <a:cubicBezTo>
                  <a:pt x="117" y="53"/>
                  <a:pt x="116" y="53"/>
                  <a:pt x="116" y="53"/>
                </a:cubicBezTo>
                <a:cubicBezTo>
                  <a:pt x="114" y="51"/>
                  <a:pt x="116" y="47"/>
                  <a:pt x="112" y="46"/>
                </a:cubicBezTo>
                <a:cubicBezTo>
                  <a:pt x="113" y="45"/>
                  <a:pt x="111" y="44"/>
                  <a:pt x="113" y="43"/>
                </a:cubicBezTo>
                <a:cubicBezTo>
                  <a:pt x="113" y="42"/>
                  <a:pt x="112" y="42"/>
                  <a:pt x="112" y="41"/>
                </a:cubicBezTo>
                <a:cubicBezTo>
                  <a:pt x="114" y="42"/>
                  <a:pt x="113" y="44"/>
                  <a:pt x="114" y="46"/>
                </a:cubicBezTo>
                <a:cubicBezTo>
                  <a:pt x="116" y="47"/>
                  <a:pt x="117" y="45"/>
                  <a:pt x="118" y="47"/>
                </a:cubicBezTo>
                <a:cubicBezTo>
                  <a:pt x="119" y="46"/>
                  <a:pt x="119" y="46"/>
                  <a:pt x="119" y="46"/>
                </a:cubicBezTo>
                <a:cubicBezTo>
                  <a:pt x="118" y="46"/>
                  <a:pt x="118" y="45"/>
                  <a:pt x="117" y="45"/>
                </a:cubicBezTo>
                <a:cubicBezTo>
                  <a:pt x="117" y="45"/>
                  <a:pt x="116" y="45"/>
                  <a:pt x="115" y="44"/>
                </a:cubicBezTo>
                <a:cubicBezTo>
                  <a:pt x="115" y="44"/>
                  <a:pt x="114" y="44"/>
                  <a:pt x="115" y="43"/>
                </a:cubicBezTo>
                <a:cubicBezTo>
                  <a:pt x="115" y="43"/>
                  <a:pt x="117" y="45"/>
                  <a:pt x="117" y="43"/>
                </a:cubicBezTo>
                <a:cubicBezTo>
                  <a:pt x="117" y="43"/>
                  <a:pt x="117" y="42"/>
                  <a:pt x="116" y="42"/>
                </a:cubicBezTo>
                <a:cubicBezTo>
                  <a:pt x="116" y="42"/>
                  <a:pt x="116" y="42"/>
                  <a:pt x="116" y="42"/>
                </a:cubicBezTo>
                <a:cubicBezTo>
                  <a:pt x="116" y="42"/>
                  <a:pt x="117" y="42"/>
                  <a:pt x="116" y="41"/>
                </a:cubicBezTo>
                <a:cubicBezTo>
                  <a:pt x="116" y="41"/>
                  <a:pt x="116" y="42"/>
                  <a:pt x="115" y="42"/>
                </a:cubicBezTo>
                <a:cubicBezTo>
                  <a:pt x="116" y="41"/>
                  <a:pt x="115" y="40"/>
                  <a:pt x="116" y="41"/>
                </a:cubicBezTo>
                <a:cubicBezTo>
                  <a:pt x="116" y="42"/>
                  <a:pt x="118" y="41"/>
                  <a:pt x="118" y="42"/>
                </a:cubicBezTo>
                <a:cubicBezTo>
                  <a:pt x="120" y="42"/>
                  <a:pt x="121" y="44"/>
                  <a:pt x="123" y="43"/>
                </a:cubicBezTo>
                <a:cubicBezTo>
                  <a:pt x="122" y="45"/>
                  <a:pt x="124" y="46"/>
                  <a:pt x="124" y="47"/>
                </a:cubicBezTo>
                <a:cubicBezTo>
                  <a:pt x="125" y="46"/>
                  <a:pt x="125" y="46"/>
                  <a:pt x="125" y="46"/>
                </a:cubicBezTo>
                <a:cubicBezTo>
                  <a:pt x="125" y="46"/>
                  <a:pt x="125" y="46"/>
                  <a:pt x="125" y="46"/>
                </a:cubicBezTo>
                <a:cubicBezTo>
                  <a:pt x="126" y="46"/>
                  <a:pt x="125" y="45"/>
                  <a:pt x="125" y="45"/>
                </a:cubicBezTo>
                <a:cubicBezTo>
                  <a:pt x="124" y="45"/>
                  <a:pt x="124" y="44"/>
                  <a:pt x="124" y="43"/>
                </a:cubicBezTo>
                <a:cubicBezTo>
                  <a:pt x="122" y="42"/>
                  <a:pt x="122" y="40"/>
                  <a:pt x="119" y="40"/>
                </a:cubicBezTo>
                <a:cubicBezTo>
                  <a:pt x="119" y="40"/>
                  <a:pt x="119" y="38"/>
                  <a:pt x="118" y="38"/>
                </a:cubicBezTo>
                <a:cubicBezTo>
                  <a:pt x="117" y="36"/>
                  <a:pt x="119" y="36"/>
                  <a:pt x="120" y="36"/>
                </a:cubicBezTo>
                <a:cubicBezTo>
                  <a:pt x="122" y="35"/>
                  <a:pt x="123" y="35"/>
                  <a:pt x="124" y="34"/>
                </a:cubicBezTo>
                <a:cubicBezTo>
                  <a:pt x="124" y="35"/>
                  <a:pt x="122" y="36"/>
                  <a:pt x="124" y="36"/>
                </a:cubicBezTo>
                <a:cubicBezTo>
                  <a:pt x="124" y="36"/>
                  <a:pt x="124" y="36"/>
                  <a:pt x="124" y="36"/>
                </a:cubicBezTo>
                <a:cubicBezTo>
                  <a:pt x="124" y="36"/>
                  <a:pt x="124" y="35"/>
                  <a:pt x="124" y="35"/>
                </a:cubicBezTo>
                <a:cubicBezTo>
                  <a:pt x="124" y="35"/>
                  <a:pt x="125" y="34"/>
                  <a:pt x="125" y="34"/>
                </a:cubicBezTo>
                <a:cubicBezTo>
                  <a:pt x="122" y="32"/>
                  <a:pt x="122" y="32"/>
                  <a:pt x="122" y="32"/>
                </a:cubicBezTo>
                <a:cubicBezTo>
                  <a:pt x="122" y="32"/>
                  <a:pt x="122" y="32"/>
                  <a:pt x="122" y="32"/>
                </a:cubicBezTo>
                <a:cubicBezTo>
                  <a:pt x="122" y="31"/>
                  <a:pt x="122" y="31"/>
                  <a:pt x="122" y="31"/>
                </a:cubicBezTo>
                <a:cubicBezTo>
                  <a:pt x="122" y="32"/>
                  <a:pt x="122" y="32"/>
                  <a:pt x="122" y="32"/>
                </a:cubicBezTo>
                <a:cubicBezTo>
                  <a:pt x="122" y="32"/>
                  <a:pt x="121" y="31"/>
                  <a:pt x="121" y="31"/>
                </a:cubicBezTo>
                <a:cubicBezTo>
                  <a:pt x="122" y="31"/>
                  <a:pt x="122" y="31"/>
                  <a:pt x="122" y="31"/>
                </a:cubicBezTo>
                <a:cubicBezTo>
                  <a:pt x="122" y="30"/>
                  <a:pt x="122" y="30"/>
                  <a:pt x="123" y="29"/>
                </a:cubicBezTo>
                <a:cubicBezTo>
                  <a:pt x="122" y="29"/>
                  <a:pt x="122" y="29"/>
                  <a:pt x="122" y="29"/>
                </a:cubicBezTo>
                <a:cubicBezTo>
                  <a:pt x="123" y="27"/>
                  <a:pt x="125" y="26"/>
                  <a:pt x="127" y="24"/>
                </a:cubicBezTo>
                <a:cubicBezTo>
                  <a:pt x="127" y="24"/>
                  <a:pt x="127" y="24"/>
                  <a:pt x="126" y="24"/>
                </a:cubicBezTo>
                <a:cubicBezTo>
                  <a:pt x="126" y="23"/>
                  <a:pt x="128" y="23"/>
                  <a:pt x="129" y="23"/>
                </a:cubicBezTo>
                <a:cubicBezTo>
                  <a:pt x="129" y="22"/>
                  <a:pt x="129" y="22"/>
                  <a:pt x="129" y="22"/>
                </a:cubicBezTo>
                <a:cubicBezTo>
                  <a:pt x="130" y="22"/>
                  <a:pt x="130" y="22"/>
                  <a:pt x="130" y="22"/>
                </a:cubicBezTo>
                <a:cubicBezTo>
                  <a:pt x="130" y="23"/>
                  <a:pt x="130" y="23"/>
                  <a:pt x="130" y="23"/>
                </a:cubicBezTo>
                <a:cubicBezTo>
                  <a:pt x="129" y="22"/>
                  <a:pt x="129" y="23"/>
                  <a:pt x="129" y="23"/>
                </a:cubicBezTo>
                <a:cubicBezTo>
                  <a:pt x="129" y="23"/>
                  <a:pt x="129" y="23"/>
                  <a:pt x="129" y="24"/>
                </a:cubicBezTo>
                <a:cubicBezTo>
                  <a:pt x="129" y="24"/>
                  <a:pt x="129" y="24"/>
                  <a:pt x="129" y="24"/>
                </a:cubicBezTo>
                <a:cubicBezTo>
                  <a:pt x="129" y="24"/>
                  <a:pt x="129" y="24"/>
                  <a:pt x="129" y="24"/>
                </a:cubicBezTo>
                <a:cubicBezTo>
                  <a:pt x="130" y="23"/>
                  <a:pt x="130" y="23"/>
                  <a:pt x="130" y="23"/>
                </a:cubicBezTo>
                <a:cubicBezTo>
                  <a:pt x="130" y="24"/>
                  <a:pt x="130" y="24"/>
                  <a:pt x="130" y="24"/>
                </a:cubicBezTo>
                <a:cubicBezTo>
                  <a:pt x="131" y="23"/>
                  <a:pt x="131" y="22"/>
                  <a:pt x="133" y="22"/>
                </a:cubicBezTo>
                <a:cubicBezTo>
                  <a:pt x="134" y="22"/>
                  <a:pt x="133" y="24"/>
                  <a:pt x="134" y="23"/>
                </a:cubicBezTo>
                <a:cubicBezTo>
                  <a:pt x="134" y="22"/>
                  <a:pt x="134" y="22"/>
                  <a:pt x="133" y="21"/>
                </a:cubicBezTo>
                <a:cubicBezTo>
                  <a:pt x="132" y="21"/>
                  <a:pt x="132" y="21"/>
                  <a:pt x="132" y="21"/>
                </a:cubicBezTo>
                <a:cubicBezTo>
                  <a:pt x="135" y="20"/>
                  <a:pt x="135" y="20"/>
                  <a:pt x="135" y="20"/>
                </a:cubicBezTo>
                <a:cubicBezTo>
                  <a:pt x="135" y="19"/>
                  <a:pt x="133" y="20"/>
                  <a:pt x="133" y="18"/>
                </a:cubicBezTo>
                <a:cubicBezTo>
                  <a:pt x="133" y="19"/>
                  <a:pt x="133" y="18"/>
                  <a:pt x="133" y="18"/>
                </a:cubicBezTo>
                <a:cubicBezTo>
                  <a:pt x="133" y="17"/>
                  <a:pt x="132" y="17"/>
                  <a:pt x="133" y="17"/>
                </a:cubicBezTo>
                <a:cubicBezTo>
                  <a:pt x="133" y="15"/>
                  <a:pt x="132" y="14"/>
                  <a:pt x="134" y="13"/>
                </a:cubicBezTo>
                <a:cubicBezTo>
                  <a:pt x="136" y="14"/>
                  <a:pt x="136" y="14"/>
                  <a:pt x="136" y="14"/>
                </a:cubicBezTo>
                <a:close/>
                <a:moveTo>
                  <a:pt x="183" y="15"/>
                </a:moveTo>
                <a:cubicBezTo>
                  <a:pt x="183" y="15"/>
                  <a:pt x="183" y="15"/>
                  <a:pt x="183" y="16"/>
                </a:cubicBezTo>
                <a:cubicBezTo>
                  <a:pt x="182" y="15"/>
                  <a:pt x="182" y="15"/>
                  <a:pt x="182" y="14"/>
                </a:cubicBezTo>
                <a:cubicBezTo>
                  <a:pt x="183" y="14"/>
                  <a:pt x="183" y="14"/>
                  <a:pt x="183" y="15"/>
                </a:cubicBezTo>
                <a:close/>
                <a:moveTo>
                  <a:pt x="188" y="17"/>
                </a:moveTo>
                <a:cubicBezTo>
                  <a:pt x="187" y="17"/>
                  <a:pt x="185" y="17"/>
                  <a:pt x="184" y="18"/>
                </a:cubicBezTo>
                <a:cubicBezTo>
                  <a:pt x="185" y="17"/>
                  <a:pt x="184" y="16"/>
                  <a:pt x="185" y="15"/>
                </a:cubicBezTo>
                <a:cubicBezTo>
                  <a:pt x="186" y="16"/>
                  <a:pt x="188" y="15"/>
                  <a:pt x="188" y="17"/>
                </a:cubicBezTo>
                <a:close/>
                <a:moveTo>
                  <a:pt x="178" y="17"/>
                </a:moveTo>
                <a:cubicBezTo>
                  <a:pt x="179" y="18"/>
                  <a:pt x="177" y="17"/>
                  <a:pt x="177" y="17"/>
                </a:cubicBezTo>
                <a:cubicBezTo>
                  <a:pt x="178" y="17"/>
                  <a:pt x="178" y="17"/>
                  <a:pt x="178" y="17"/>
                </a:cubicBezTo>
                <a:close/>
                <a:moveTo>
                  <a:pt x="127" y="18"/>
                </a:moveTo>
                <a:cubicBezTo>
                  <a:pt x="127" y="19"/>
                  <a:pt x="127" y="19"/>
                  <a:pt x="127" y="19"/>
                </a:cubicBezTo>
                <a:cubicBezTo>
                  <a:pt x="126" y="19"/>
                  <a:pt x="126" y="19"/>
                  <a:pt x="126" y="19"/>
                </a:cubicBezTo>
                <a:cubicBezTo>
                  <a:pt x="126" y="19"/>
                  <a:pt x="127" y="18"/>
                  <a:pt x="127" y="18"/>
                </a:cubicBezTo>
                <a:close/>
                <a:moveTo>
                  <a:pt x="193" y="21"/>
                </a:moveTo>
                <a:cubicBezTo>
                  <a:pt x="193" y="21"/>
                  <a:pt x="193" y="21"/>
                  <a:pt x="193" y="20"/>
                </a:cubicBezTo>
                <a:cubicBezTo>
                  <a:pt x="193" y="20"/>
                  <a:pt x="194" y="20"/>
                  <a:pt x="194" y="20"/>
                </a:cubicBezTo>
                <a:cubicBezTo>
                  <a:pt x="193" y="21"/>
                  <a:pt x="193" y="21"/>
                  <a:pt x="193" y="21"/>
                </a:cubicBezTo>
                <a:close/>
                <a:moveTo>
                  <a:pt x="196" y="22"/>
                </a:moveTo>
                <a:cubicBezTo>
                  <a:pt x="195" y="22"/>
                  <a:pt x="196" y="23"/>
                  <a:pt x="195" y="23"/>
                </a:cubicBezTo>
                <a:cubicBezTo>
                  <a:pt x="194" y="22"/>
                  <a:pt x="196" y="21"/>
                  <a:pt x="195" y="21"/>
                </a:cubicBezTo>
                <a:cubicBezTo>
                  <a:pt x="195" y="21"/>
                  <a:pt x="195" y="21"/>
                  <a:pt x="196" y="22"/>
                </a:cubicBezTo>
                <a:close/>
                <a:moveTo>
                  <a:pt x="152" y="25"/>
                </a:moveTo>
                <a:cubicBezTo>
                  <a:pt x="152" y="26"/>
                  <a:pt x="151" y="25"/>
                  <a:pt x="151" y="25"/>
                </a:cubicBezTo>
                <a:cubicBezTo>
                  <a:pt x="151" y="24"/>
                  <a:pt x="151" y="23"/>
                  <a:pt x="152" y="23"/>
                </a:cubicBezTo>
                <a:cubicBezTo>
                  <a:pt x="152" y="23"/>
                  <a:pt x="153" y="24"/>
                  <a:pt x="152" y="25"/>
                </a:cubicBezTo>
                <a:close/>
                <a:moveTo>
                  <a:pt x="141" y="24"/>
                </a:moveTo>
                <a:cubicBezTo>
                  <a:pt x="141" y="24"/>
                  <a:pt x="142" y="24"/>
                  <a:pt x="142" y="25"/>
                </a:cubicBezTo>
                <a:cubicBezTo>
                  <a:pt x="142" y="25"/>
                  <a:pt x="143" y="25"/>
                  <a:pt x="143" y="24"/>
                </a:cubicBezTo>
                <a:cubicBezTo>
                  <a:pt x="143" y="25"/>
                  <a:pt x="142" y="25"/>
                  <a:pt x="142" y="25"/>
                </a:cubicBezTo>
                <a:cubicBezTo>
                  <a:pt x="141" y="26"/>
                  <a:pt x="140" y="26"/>
                  <a:pt x="140" y="27"/>
                </a:cubicBezTo>
                <a:cubicBezTo>
                  <a:pt x="140" y="28"/>
                  <a:pt x="140" y="28"/>
                  <a:pt x="140" y="28"/>
                </a:cubicBezTo>
                <a:cubicBezTo>
                  <a:pt x="140" y="28"/>
                  <a:pt x="139" y="27"/>
                  <a:pt x="139" y="28"/>
                </a:cubicBezTo>
                <a:cubicBezTo>
                  <a:pt x="139" y="29"/>
                  <a:pt x="140" y="29"/>
                  <a:pt x="140" y="30"/>
                </a:cubicBezTo>
                <a:cubicBezTo>
                  <a:pt x="139" y="30"/>
                  <a:pt x="139" y="27"/>
                  <a:pt x="138" y="28"/>
                </a:cubicBezTo>
                <a:cubicBezTo>
                  <a:pt x="137" y="28"/>
                  <a:pt x="137" y="28"/>
                  <a:pt x="137" y="28"/>
                </a:cubicBezTo>
                <a:cubicBezTo>
                  <a:pt x="138" y="28"/>
                  <a:pt x="138" y="28"/>
                  <a:pt x="138" y="28"/>
                </a:cubicBezTo>
                <a:cubicBezTo>
                  <a:pt x="137" y="26"/>
                  <a:pt x="137" y="26"/>
                  <a:pt x="137" y="26"/>
                </a:cubicBezTo>
                <a:cubicBezTo>
                  <a:pt x="138" y="26"/>
                  <a:pt x="138" y="27"/>
                  <a:pt x="139" y="27"/>
                </a:cubicBezTo>
                <a:cubicBezTo>
                  <a:pt x="140" y="26"/>
                  <a:pt x="141" y="25"/>
                  <a:pt x="142" y="25"/>
                </a:cubicBezTo>
                <a:cubicBezTo>
                  <a:pt x="141" y="24"/>
                  <a:pt x="141" y="24"/>
                  <a:pt x="141" y="24"/>
                </a:cubicBezTo>
                <a:cubicBezTo>
                  <a:pt x="141" y="24"/>
                  <a:pt x="141" y="24"/>
                  <a:pt x="141" y="24"/>
                </a:cubicBezTo>
                <a:close/>
                <a:moveTo>
                  <a:pt x="99" y="27"/>
                </a:moveTo>
                <a:cubicBezTo>
                  <a:pt x="101" y="30"/>
                  <a:pt x="97" y="30"/>
                  <a:pt x="96" y="31"/>
                </a:cubicBezTo>
                <a:cubicBezTo>
                  <a:pt x="95" y="33"/>
                  <a:pt x="93" y="34"/>
                  <a:pt x="93" y="36"/>
                </a:cubicBezTo>
                <a:cubicBezTo>
                  <a:pt x="92" y="37"/>
                  <a:pt x="92" y="37"/>
                  <a:pt x="91" y="37"/>
                </a:cubicBezTo>
                <a:cubicBezTo>
                  <a:pt x="92" y="37"/>
                  <a:pt x="92" y="37"/>
                  <a:pt x="92" y="37"/>
                </a:cubicBezTo>
                <a:cubicBezTo>
                  <a:pt x="91" y="37"/>
                  <a:pt x="91" y="37"/>
                  <a:pt x="91" y="38"/>
                </a:cubicBezTo>
                <a:cubicBezTo>
                  <a:pt x="91" y="38"/>
                  <a:pt x="91" y="39"/>
                  <a:pt x="91" y="39"/>
                </a:cubicBezTo>
                <a:cubicBezTo>
                  <a:pt x="91" y="39"/>
                  <a:pt x="91" y="39"/>
                  <a:pt x="91" y="39"/>
                </a:cubicBezTo>
                <a:cubicBezTo>
                  <a:pt x="91" y="40"/>
                  <a:pt x="91" y="41"/>
                  <a:pt x="90" y="42"/>
                </a:cubicBezTo>
                <a:cubicBezTo>
                  <a:pt x="90" y="42"/>
                  <a:pt x="90" y="42"/>
                  <a:pt x="90" y="42"/>
                </a:cubicBezTo>
                <a:cubicBezTo>
                  <a:pt x="89" y="43"/>
                  <a:pt x="91" y="43"/>
                  <a:pt x="90" y="44"/>
                </a:cubicBezTo>
                <a:cubicBezTo>
                  <a:pt x="90" y="47"/>
                  <a:pt x="91" y="50"/>
                  <a:pt x="94" y="51"/>
                </a:cubicBezTo>
                <a:cubicBezTo>
                  <a:pt x="94" y="51"/>
                  <a:pt x="94" y="51"/>
                  <a:pt x="94" y="52"/>
                </a:cubicBezTo>
                <a:cubicBezTo>
                  <a:pt x="93" y="51"/>
                  <a:pt x="93" y="51"/>
                  <a:pt x="93" y="51"/>
                </a:cubicBezTo>
                <a:cubicBezTo>
                  <a:pt x="93" y="51"/>
                  <a:pt x="93" y="51"/>
                  <a:pt x="93" y="52"/>
                </a:cubicBezTo>
                <a:cubicBezTo>
                  <a:pt x="93" y="51"/>
                  <a:pt x="92" y="51"/>
                  <a:pt x="92" y="51"/>
                </a:cubicBezTo>
                <a:cubicBezTo>
                  <a:pt x="92" y="52"/>
                  <a:pt x="92" y="52"/>
                  <a:pt x="92" y="52"/>
                </a:cubicBezTo>
                <a:cubicBezTo>
                  <a:pt x="91" y="51"/>
                  <a:pt x="90" y="51"/>
                  <a:pt x="89" y="51"/>
                </a:cubicBezTo>
                <a:cubicBezTo>
                  <a:pt x="89" y="51"/>
                  <a:pt x="89" y="50"/>
                  <a:pt x="90" y="50"/>
                </a:cubicBezTo>
                <a:cubicBezTo>
                  <a:pt x="89" y="50"/>
                  <a:pt x="88" y="48"/>
                  <a:pt x="87" y="49"/>
                </a:cubicBezTo>
                <a:cubicBezTo>
                  <a:pt x="87" y="49"/>
                  <a:pt x="87" y="49"/>
                  <a:pt x="87" y="49"/>
                </a:cubicBezTo>
                <a:cubicBezTo>
                  <a:pt x="87" y="49"/>
                  <a:pt x="85" y="48"/>
                  <a:pt x="86" y="47"/>
                </a:cubicBezTo>
                <a:cubicBezTo>
                  <a:pt x="87" y="47"/>
                  <a:pt x="87" y="47"/>
                  <a:pt x="87" y="46"/>
                </a:cubicBezTo>
                <a:cubicBezTo>
                  <a:pt x="86" y="45"/>
                  <a:pt x="86" y="45"/>
                  <a:pt x="86" y="45"/>
                </a:cubicBezTo>
                <a:cubicBezTo>
                  <a:pt x="87" y="44"/>
                  <a:pt x="87" y="44"/>
                  <a:pt x="87" y="44"/>
                </a:cubicBezTo>
                <a:cubicBezTo>
                  <a:pt x="87" y="43"/>
                  <a:pt x="88" y="42"/>
                  <a:pt x="88" y="41"/>
                </a:cubicBezTo>
                <a:cubicBezTo>
                  <a:pt x="88" y="40"/>
                  <a:pt x="87" y="41"/>
                  <a:pt x="87" y="41"/>
                </a:cubicBezTo>
                <a:cubicBezTo>
                  <a:pt x="86" y="40"/>
                  <a:pt x="88" y="39"/>
                  <a:pt x="88" y="38"/>
                </a:cubicBezTo>
                <a:cubicBezTo>
                  <a:pt x="88" y="38"/>
                  <a:pt x="88" y="38"/>
                  <a:pt x="88" y="38"/>
                </a:cubicBezTo>
                <a:cubicBezTo>
                  <a:pt x="88" y="38"/>
                  <a:pt x="88" y="38"/>
                  <a:pt x="88" y="37"/>
                </a:cubicBezTo>
                <a:cubicBezTo>
                  <a:pt x="88" y="37"/>
                  <a:pt x="88" y="37"/>
                  <a:pt x="88" y="37"/>
                </a:cubicBezTo>
                <a:cubicBezTo>
                  <a:pt x="88" y="37"/>
                  <a:pt x="87" y="36"/>
                  <a:pt x="87" y="36"/>
                </a:cubicBezTo>
                <a:cubicBezTo>
                  <a:pt x="87" y="36"/>
                  <a:pt x="87" y="36"/>
                  <a:pt x="88" y="36"/>
                </a:cubicBezTo>
                <a:cubicBezTo>
                  <a:pt x="87" y="34"/>
                  <a:pt x="90" y="35"/>
                  <a:pt x="89" y="34"/>
                </a:cubicBezTo>
                <a:cubicBezTo>
                  <a:pt x="89" y="34"/>
                  <a:pt x="89" y="32"/>
                  <a:pt x="89" y="32"/>
                </a:cubicBezTo>
                <a:cubicBezTo>
                  <a:pt x="90" y="33"/>
                  <a:pt x="90" y="32"/>
                  <a:pt x="90" y="32"/>
                </a:cubicBezTo>
                <a:cubicBezTo>
                  <a:pt x="91" y="32"/>
                  <a:pt x="91" y="31"/>
                  <a:pt x="91" y="31"/>
                </a:cubicBezTo>
                <a:cubicBezTo>
                  <a:pt x="91" y="31"/>
                  <a:pt x="91" y="31"/>
                  <a:pt x="91" y="31"/>
                </a:cubicBezTo>
                <a:cubicBezTo>
                  <a:pt x="91" y="31"/>
                  <a:pt x="92" y="31"/>
                  <a:pt x="92" y="31"/>
                </a:cubicBezTo>
                <a:cubicBezTo>
                  <a:pt x="91" y="31"/>
                  <a:pt x="91" y="31"/>
                  <a:pt x="91" y="31"/>
                </a:cubicBezTo>
                <a:cubicBezTo>
                  <a:pt x="93" y="30"/>
                  <a:pt x="96" y="30"/>
                  <a:pt x="96" y="27"/>
                </a:cubicBezTo>
                <a:cubicBezTo>
                  <a:pt x="97" y="26"/>
                  <a:pt x="98" y="26"/>
                  <a:pt x="99" y="27"/>
                </a:cubicBezTo>
                <a:close/>
                <a:moveTo>
                  <a:pt x="189" y="27"/>
                </a:moveTo>
                <a:cubicBezTo>
                  <a:pt x="188" y="28"/>
                  <a:pt x="187" y="27"/>
                  <a:pt x="187" y="27"/>
                </a:cubicBezTo>
                <a:cubicBezTo>
                  <a:pt x="187" y="26"/>
                  <a:pt x="188" y="27"/>
                  <a:pt x="189" y="27"/>
                </a:cubicBezTo>
                <a:close/>
                <a:moveTo>
                  <a:pt x="147" y="33"/>
                </a:moveTo>
                <a:cubicBezTo>
                  <a:pt x="147" y="33"/>
                  <a:pt x="148" y="32"/>
                  <a:pt x="147" y="32"/>
                </a:cubicBezTo>
                <a:cubicBezTo>
                  <a:pt x="148" y="32"/>
                  <a:pt x="148" y="32"/>
                  <a:pt x="148" y="32"/>
                </a:cubicBezTo>
                <a:cubicBezTo>
                  <a:pt x="147" y="33"/>
                  <a:pt x="147" y="33"/>
                  <a:pt x="147" y="33"/>
                </a:cubicBezTo>
                <a:close/>
                <a:moveTo>
                  <a:pt x="117" y="40"/>
                </a:moveTo>
                <a:cubicBezTo>
                  <a:pt x="116" y="39"/>
                  <a:pt x="116" y="39"/>
                  <a:pt x="116" y="39"/>
                </a:cubicBezTo>
                <a:cubicBezTo>
                  <a:pt x="116" y="39"/>
                  <a:pt x="116" y="39"/>
                  <a:pt x="116" y="39"/>
                </a:cubicBezTo>
                <a:cubicBezTo>
                  <a:pt x="117" y="39"/>
                  <a:pt x="117" y="39"/>
                  <a:pt x="117" y="40"/>
                </a:cubicBezTo>
                <a:close/>
                <a:moveTo>
                  <a:pt x="107" y="40"/>
                </a:moveTo>
                <a:cubicBezTo>
                  <a:pt x="107" y="40"/>
                  <a:pt x="106" y="41"/>
                  <a:pt x="106" y="40"/>
                </a:cubicBezTo>
                <a:cubicBezTo>
                  <a:pt x="106" y="40"/>
                  <a:pt x="105" y="39"/>
                  <a:pt x="106" y="39"/>
                </a:cubicBezTo>
                <a:cubicBezTo>
                  <a:pt x="107" y="39"/>
                  <a:pt x="107" y="40"/>
                  <a:pt x="107" y="40"/>
                </a:cubicBezTo>
                <a:close/>
                <a:moveTo>
                  <a:pt x="125" y="48"/>
                </a:moveTo>
                <a:cubicBezTo>
                  <a:pt x="125" y="48"/>
                  <a:pt x="125" y="48"/>
                  <a:pt x="125" y="48"/>
                </a:cubicBezTo>
                <a:cubicBezTo>
                  <a:pt x="125" y="46"/>
                  <a:pt x="125" y="46"/>
                  <a:pt x="125" y="46"/>
                </a:cubicBezTo>
                <a:cubicBezTo>
                  <a:pt x="126" y="47"/>
                  <a:pt x="125" y="48"/>
                  <a:pt x="125" y="48"/>
                </a:cubicBezTo>
                <a:close/>
                <a:moveTo>
                  <a:pt x="128" y="49"/>
                </a:moveTo>
                <a:cubicBezTo>
                  <a:pt x="128" y="49"/>
                  <a:pt x="128" y="49"/>
                  <a:pt x="128" y="49"/>
                </a:cubicBezTo>
                <a:cubicBezTo>
                  <a:pt x="128" y="49"/>
                  <a:pt x="128" y="49"/>
                  <a:pt x="128" y="50"/>
                </a:cubicBezTo>
                <a:cubicBezTo>
                  <a:pt x="127" y="49"/>
                  <a:pt x="126" y="49"/>
                  <a:pt x="126" y="48"/>
                </a:cubicBezTo>
                <a:cubicBezTo>
                  <a:pt x="127" y="49"/>
                  <a:pt x="127" y="50"/>
                  <a:pt x="128" y="49"/>
                </a:cubicBezTo>
                <a:close/>
                <a:moveTo>
                  <a:pt x="89" y="50"/>
                </a:moveTo>
                <a:cubicBezTo>
                  <a:pt x="89" y="50"/>
                  <a:pt x="89" y="50"/>
                  <a:pt x="89" y="50"/>
                </a:cubicBezTo>
                <a:cubicBezTo>
                  <a:pt x="88" y="50"/>
                  <a:pt x="88" y="50"/>
                  <a:pt x="88" y="50"/>
                </a:cubicBezTo>
                <a:cubicBezTo>
                  <a:pt x="88" y="49"/>
                  <a:pt x="88" y="50"/>
                  <a:pt x="89" y="50"/>
                </a:cubicBezTo>
                <a:close/>
                <a:moveTo>
                  <a:pt x="86" y="57"/>
                </a:moveTo>
                <a:cubicBezTo>
                  <a:pt x="86" y="57"/>
                  <a:pt x="86" y="58"/>
                  <a:pt x="85" y="58"/>
                </a:cubicBezTo>
                <a:cubicBezTo>
                  <a:pt x="85" y="58"/>
                  <a:pt x="84" y="57"/>
                  <a:pt x="85" y="56"/>
                </a:cubicBezTo>
                <a:cubicBezTo>
                  <a:pt x="85" y="56"/>
                  <a:pt x="86" y="56"/>
                  <a:pt x="86" y="57"/>
                </a:cubicBezTo>
                <a:close/>
                <a:moveTo>
                  <a:pt x="60" y="58"/>
                </a:moveTo>
                <a:cubicBezTo>
                  <a:pt x="60" y="59"/>
                  <a:pt x="60" y="59"/>
                  <a:pt x="60" y="59"/>
                </a:cubicBezTo>
                <a:cubicBezTo>
                  <a:pt x="60" y="60"/>
                  <a:pt x="60" y="60"/>
                  <a:pt x="60" y="60"/>
                </a:cubicBezTo>
                <a:cubicBezTo>
                  <a:pt x="59" y="59"/>
                  <a:pt x="60" y="59"/>
                  <a:pt x="60" y="58"/>
                </a:cubicBezTo>
                <a:close/>
                <a:moveTo>
                  <a:pt x="248" y="59"/>
                </a:moveTo>
                <a:cubicBezTo>
                  <a:pt x="248" y="60"/>
                  <a:pt x="248" y="60"/>
                  <a:pt x="249" y="60"/>
                </a:cubicBezTo>
                <a:cubicBezTo>
                  <a:pt x="248" y="61"/>
                  <a:pt x="248" y="61"/>
                  <a:pt x="248" y="61"/>
                </a:cubicBezTo>
                <a:cubicBezTo>
                  <a:pt x="247" y="61"/>
                  <a:pt x="247" y="59"/>
                  <a:pt x="248" y="59"/>
                </a:cubicBezTo>
                <a:close/>
                <a:moveTo>
                  <a:pt x="45" y="61"/>
                </a:moveTo>
                <a:cubicBezTo>
                  <a:pt x="46" y="61"/>
                  <a:pt x="45" y="61"/>
                  <a:pt x="45" y="61"/>
                </a:cubicBezTo>
                <a:cubicBezTo>
                  <a:pt x="44" y="61"/>
                  <a:pt x="44" y="61"/>
                  <a:pt x="44" y="61"/>
                </a:cubicBezTo>
                <a:cubicBezTo>
                  <a:pt x="44" y="61"/>
                  <a:pt x="44" y="61"/>
                  <a:pt x="44" y="61"/>
                </a:cubicBezTo>
                <a:cubicBezTo>
                  <a:pt x="44" y="61"/>
                  <a:pt x="44" y="61"/>
                  <a:pt x="44" y="61"/>
                </a:cubicBezTo>
                <a:cubicBezTo>
                  <a:pt x="44" y="60"/>
                  <a:pt x="45" y="61"/>
                  <a:pt x="45" y="61"/>
                </a:cubicBezTo>
                <a:close/>
                <a:moveTo>
                  <a:pt x="67" y="63"/>
                </a:moveTo>
                <a:cubicBezTo>
                  <a:pt x="66" y="63"/>
                  <a:pt x="66" y="63"/>
                  <a:pt x="66" y="63"/>
                </a:cubicBezTo>
                <a:cubicBezTo>
                  <a:pt x="66" y="63"/>
                  <a:pt x="67" y="63"/>
                  <a:pt x="67" y="62"/>
                </a:cubicBezTo>
                <a:cubicBezTo>
                  <a:pt x="67" y="62"/>
                  <a:pt x="67" y="62"/>
                  <a:pt x="67" y="62"/>
                </a:cubicBezTo>
                <a:cubicBezTo>
                  <a:pt x="67" y="62"/>
                  <a:pt x="67" y="62"/>
                  <a:pt x="67" y="62"/>
                </a:cubicBezTo>
                <a:cubicBezTo>
                  <a:pt x="67" y="62"/>
                  <a:pt x="67" y="62"/>
                  <a:pt x="67" y="62"/>
                </a:cubicBezTo>
                <a:cubicBezTo>
                  <a:pt x="67" y="62"/>
                  <a:pt x="67" y="63"/>
                  <a:pt x="67" y="63"/>
                </a:cubicBezTo>
                <a:close/>
                <a:moveTo>
                  <a:pt x="171" y="64"/>
                </a:moveTo>
                <a:cubicBezTo>
                  <a:pt x="169" y="62"/>
                  <a:pt x="169" y="62"/>
                  <a:pt x="169" y="62"/>
                </a:cubicBezTo>
                <a:cubicBezTo>
                  <a:pt x="171" y="64"/>
                  <a:pt x="171" y="64"/>
                  <a:pt x="171" y="64"/>
                </a:cubicBezTo>
                <a:cubicBezTo>
                  <a:pt x="171" y="64"/>
                  <a:pt x="171" y="64"/>
                  <a:pt x="171" y="64"/>
                </a:cubicBezTo>
                <a:close/>
                <a:moveTo>
                  <a:pt x="172" y="67"/>
                </a:moveTo>
                <a:cubicBezTo>
                  <a:pt x="172" y="66"/>
                  <a:pt x="172" y="66"/>
                  <a:pt x="172" y="66"/>
                </a:cubicBezTo>
                <a:cubicBezTo>
                  <a:pt x="172" y="67"/>
                  <a:pt x="172" y="67"/>
                  <a:pt x="172" y="67"/>
                </a:cubicBezTo>
                <a:cubicBezTo>
                  <a:pt x="171" y="66"/>
                  <a:pt x="171" y="66"/>
                  <a:pt x="171" y="66"/>
                </a:cubicBezTo>
                <a:cubicBezTo>
                  <a:pt x="172" y="66"/>
                  <a:pt x="172" y="67"/>
                  <a:pt x="172" y="67"/>
                </a:cubicBezTo>
                <a:close/>
                <a:moveTo>
                  <a:pt x="49" y="69"/>
                </a:moveTo>
                <a:cubicBezTo>
                  <a:pt x="49" y="68"/>
                  <a:pt x="48" y="68"/>
                  <a:pt x="48" y="68"/>
                </a:cubicBezTo>
                <a:cubicBezTo>
                  <a:pt x="49" y="67"/>
                  <a:pt x="48" y="69"/>
                  <a:pt x="49" y="69"/>
                </a:cubicBezTo>
                <a:close/>
                <a:moveTo>
                  <a:pt x="67" y="69"/>
                </a:moveTo>
                <a:cubicBezTo>
                  <a:pt x="66" y="68"/>
                  <a:pt x="66" y="68"/>
                  <a:pt x="66" y="68"/>
                </a:cubicBezTo>
                <a:cubicBezTo>
                  <a:pt x="66" y="68"/>
                  <a:pt x="66" y="68"/>
                  <a:pt x="66" y="68"/>
                </a:cubicBezTo>
                <a:cubicBezTo>
                  <a:pt x="67" y="69"/>
                  <a:pt x="67" y="69"/>
                  <a:pt x="67" y="69"/>
                </a:cubicBezTo>
                <a:close/>
                <a:moveTo>
                  <a:pt x="258" y="72"/>
                </a:moveTo>
                <a:cubicBezTo>
                  <a:pt x="256" y="71"/>
                  <a:pt x="256" y="71"/>
                  <a:pt x="256" y="71"/>
                </a:cubicBezTo>
                <a:cubicBezTo>
                  <a:pt x="256" y="71"/>
                  <a:pt x="256" y="71"/>
                  <a:pt x="256" y="71"/>
                </a:cubicBezTo>
                <a:cubicBezTo>
                  <a:pt x="258" y="72"/>
                  <a:pt x="258" y="72"/>
                  <a:pt x="258" y="72"/>
                </a:cubicBezTo>
                <a:close/>
                <a:moveTo>
                  <a:pt x="62" y="72"/>
                </a:moveTo>
                <a:cubicBezTo>
                  <a:pt x="61" y="73"/>
                  <a:pt x="61" y="73"/>
                  <a:pt x="61" y="73"/>
                </a:cubicBezTo>
                <a:cubicBezTo>
                  <a:pt x="61" y="72"/>
                  <a:pt x="60" y="72"/>
                  <a:pt x="61" y="72"/>
                </a:cubicBezTo>
                <a:cubicBezTo>
                  <a:pt x="61" y="72"/>
                  <a:pt x="61" y="72"/>
                  <a:pt x="62" y="72"/>
                </a:cubicBezTo>
                <a:close/>
                <a:moveTo>
                  <a:pt x="71" y="74"/>
                </a:moveTo>
                <a:cubicBezTo>
                  <a:pt x="71" y="74"/>
                  <a:pt x="71" y="74"/>
                  <a:pt x="71" y="74"/>
                </a:cubicBezTo>
                <a:cubicBezTo>
                  <a:pt x="70" y="73"/>
                  <a:pt x="70" y="73"/>
                  <a:pt x="70" y="73"/>
                </a:cubicBezTo>
                <a:cubicBezTo>
                  <a:pt x="71" y="73"/>
                  <a:pt x="71" y="74"/>
                  <a:pt x="71" y="74"/>
                </a:cubicBezTo>
                <a:close/>
                <a:moveTo>
                  <a:pt x="40" y="74"/>
                </a:moveTo>
                <a:cubicBezTo>
                  <a:pt x="40" y="74"/>
                  <a:pt x="40" y="75"/>
                  <a:pt x="40" y="75"/>
                </a:cubicBezTo>
                <a:cubicBezTo>
                  <a:pt x="40" y="75"/>
                  <a:pt x="40" y="75"/>
                  <a:pt x="40" y="75"/>
                </a:cubicBezTo>
                <a:cubicBezTo>
                  <a:pt x="39" y="75"/>
                  <a:pt x="39" y="75"/>
                  <a:pt x="39" y="76"/>
                </a:cubicBezTo>
                <a:cubicBezTo>
                  <a:pt x="38" y="75"/>
                  <a:pt x="38" y="75"/>
                  <a:pt x="38" y="75"/>
                </a:cubicBezTo>
                <a:cubicBezTo>
                  <a:pt x="39" y="75"/>
                  <a:pt x="40" y="75"/>
                  <a:pt x="40" y="74"/>
                </a:cubicBezTo>
                <a:cubicBezTo>
                  <a:pt x="40" y="74"/>
                  <a:pt x="40" y="74"/>
                  <a:pt x="40" y="74"/>
                </a:cubicBezTo>
                <a:cubicBezTo>
                  <a:pt x="40" y="74"/>
                  <a:pt x="40" y="74"/>
                  <a:pt x="40" y="74"/>
                </a:cubicBezTo>
                <a:close/>
                <a:moveTo>
                  <a:pt x="65" y="75"/>
                </a:moveTo>
                <a:cubicBezTo>
                  <a:pt x="65" y="75"/>
                  <a:pt x="65" y="75"/>
                  <a:pt x="65" y="75"/>
                </a:cubicBezTo>
                <a:cubicBezTo>
                  <a:pt x="64" y="74"/>
                  <a:pt x="64" y="74"/>
                  <a:pt x="64" y="74"/>
                </a:cubicBezTo>
                <a:cubicBezTo>
                  <a:pt x="64" y="74"/>
                  <a:pt x="64" y="75"/>
                  <a:pt x="65" y="75"/>
                </a:cubicBezTo>
                <a:close/>
                <a:moveTo>
                  <a:pt x="63" y="77"/>
                </a:moveTo>
                <a:cubicBezTo>
                  <a:pt x="62" y="76"/>
                  <a:pt x="62" y="76"/>
                  <a:pt x="62" y="76"/>
                </a:cubicBezTo>
                <a:cubicBezTo>
                  <a:pt x="62" y="75"/>
                  <a:pt x="62" y="75"/>
                  <a:pt x="62" y="75"/>
                </a:cubicBezTo>
                <a:cubicBezTo>
                  <a:pt x="62" y="76"/>
                  <a:pt x="62" y="76"/>
                  <a:pt x="63" y="77"/>
                </a:cubicBezTo>
                <a:close/>
                <a:moveTo>
                  <a:pt x="61" y="76"/>
                </a:moveTo>
                <a:cubicBezTo>
                  <a:pt x="61" y="77"/>
                  <a:pt x="61" y="77"/>
                  <a:pt x="61" y="77"/>
                </a:cubicBezTo>
                <a:cubicBezTo>
                  <a:pt x="60" y="76"/>
                  <a:pt x="60" y="76"/>
                  <a:pt x="60" y="76"/>
                </a:cubicBezTo>
                <a:cubicBezTo>
                  <a:pt x="60" y="76"/>
                  <a:pt x="60" y="76"/>
                  <a:pt x="60" y="76"/>
                </a:cubicBezTo>
                <a:cubicBezTo>
                  <a:pt x="59" y="76"/>
                  <a:pt x="59" y="76"/>
                  <a:pt x="59" y="76"/>
                </a:cubicBezTo>
                <a:cubicBezTo>
                  <a:pt x="60" y="75"/>
                  <a:pt x="60" y="76"/>
                  <a:pt x="61" y="76"/>
                </a:cubicBezTo>
                <a:close/>
                <a:moveTo>
                  <a:pt x="72" y="77"/>
                </a:moveTo>
                <a:cubicBezTo>
                  <a:pt x="72" y="78"/>
                  <a:pt x="75" y="79"/>
                  <a:pt x="73" y="80"/>
                </a:cubicBezTo>
                <a:cubicBezTo>
                  <a:pt x="73" y="80"/>
                  <a:pt x="72" y="80"/>
                  <a:pt x="72" y="80"/>
                </a:cubicBezTo>
                <a:cubicBezTo>
                  <a:pt x="72" y="80"/>
                  <a:pt x="72" y="80"/>
                  <a:pt x="72" y="80"/>
                </a:cubicBezTo>
                <a:cubicBezTo>
                  <a:pt x="72" y="80"/>
                  <a:pt x="72" y="80"/>
                  <a:pt x="72" y="80"/>
                </a:cubicBezTo>
                <a:cubicBezTo>
                  <a:pt x="73" y="80"/>
                  <a:pt x="73" y="80"/>
                  <a:pt x="73" y="80"/>
                </a:cubicBezTo>
                <a:cubicBezTo>
                  <a:pt x="72" y="79"/>
                  <a:pt x="71" y="78"/>
                  <a:pt x="71" y="77"/>
                </a:cubicBezTo>
                <a:cubicBezTo>
                  <a:pt x="71" y="77"/>
                  <a:pt x="71" y="78"/>
                  <a:pt x="72" y="77"/>
                </a:cubicBezTo>
                <a:cubicBezTo>
                  <a:pt x="72" y="77"/>
                  <a:pt x="72" y="77"/>
                  <a:pt x="72" y="77"/>
                </a:cubicBezTo>
                <a:cubicBezTo>
                  <a:pt x="71" y="76"/>
                  <a:pt x="71" y="76"/>
                  <a:pt x="71" y="76"/>
                </a:cubicBezTo>
                <a:cubicBezTo>
                  <a:pt x="72" y="76"/>
                  <a:pt x="72" y="76"/>
                  <a:pt x="72" y="77"/>
                </a:cubicBezTo>
                <a:close/>
                <a:moveTo>
                  <a:pt x="63" y="77"/>
                </a:moveTo>
                <a:cubicBezTo>
                  <a:pt x="63" y="78"/>
                  <a:pt x="64" y="79"/>
                  <a:pt x="64" y="79"/>
                </a:cubicBezTo>
                <a:cubicBezTo>
                  <a:pt x="64" y="79"/>
                  <a:pt x="63" y="79"/>
                  <a:pt x="63" y="80"/>
                </a:cubicBezTo>
                <a:cubicBezTo>
                  <a:pt x="63" y="80"/>
                  <a:pt x="63" y="80"/>
                  <a:pt x="64" y="80"/>
                </a:cubicBezTo>
                <a:cubicBezTo>
                  <a:pt x="64" y="80"/>
                  <a:pt x="64" y="80"/>
                  <a:pt x="63" y="80"/>
                </a:cubicBezTo>
                <a:cubicBezTo>
                  <a:pt x="63" y="80"/>
                  <a:pt x="63" y="80"/>
                  <a:pt x="63" y="80"/>
                </a:cubicBezTo>
                <a:cubicBezTo>
                  <a:pt x="63" y="80"/>
                  <a:pt x="63" y="80"/>
                  <a:pt x="62" y="80"/>
                </a:cubicBezTo>
                <a:cubicBezTo>
                  <a:pt x="62" y="80"/>
                  <a:pt x="62" y="80"/>
                  <a:pt x="63" y="80"/>
                </a:cubicBezTo>
                <a:cubicBezTo>
                  <a:pt x="62" y="79"/>
                  <a:pt x="62" y="79"/>
                  <a:pt x="62" y="79"/>
                </a:cubicBezTo>
                <a:cubicBezTo>
                  <a:pt x="63" y="78"/>
                  <a:pt x="63" y="78"/>
                  <a:pt x="63" y="78"/>
                </a:cubicBezTo>
                <a:cubicBezTo>
                  <a:pt x="62" y="77"/>
                  <a:pt x="62" y="77"/>
                  <a:pt x="62" y="77"/>
                </a:cubicBezTo>
                <a:cubicBezTo>
                  <a:pt x="63" y="77"/>
                  <a:pt x="63" y="77"/>
                  <a:pt x="63" y="77"/>
                </a:cubicBezTo>
                <a:close/>
                <a:moveTo>
                  <a:pt x="60" y="80"/>
                </a:moveTo>
                <a:cubicBezTo>
                  <a:pt x="59" y="79"/>
                  <a:pt x="59" y="79"/>
                  <a:pt x="60" y="78"/>
                </a:cubicBezTo>
                <a:cubicBezTo>
                  <a:pt x="60" y="79"/>
                  <a:pt x="59" y="79"/>
                  <a:pt x="60" y="80"/>
                </a:cubicBezTo>
                <a:close/>
                <a:moveTo>
                  <a:pt x="58" y="78"/>
                </a:moveTo>
                <a:cubicBezTo>
                  <a:pt x="58" y="78"/>
                  <a:pt x="57" y="79"/>
                  <a:pt x="57" y="78"/>
                </a:cubicBezTo>
                <a:cubicBezTo>
                  <a:pt x="58" y="78"/>
                  <a:pt x="58" y="78"/>
                  <a:pt x="58" y="78"/>
                </a:cubicBezTo>
                <a:close/>
                <a:moveTo>
                  <a:pt x="69" y="81"/>
                </a:moveTo>
                <a:cubicBezTo>
                  <a:pt x="69" y="82"/>
                  <a:pt x="68" y="82"/>
                  <a:pt x="68" y="83"/>
                </a:cubicBezTo>
                <a:cubicBezTo>
                  <a:pt x="67" y="82"/>
                  <a:pt x="66" y="81"/>
                  <a:pt x="66" y="80"/>
                </a:cubicBezTo>
                <a:cubicBezTo>
                  <a:pt x="67" y="79"/>
                  <a:pt x="67" y="79"/>
                  <a:pt x="67" y="79"/>
                </a:cubicBezTo>
                <a:cubicBezTo>
                  <a:pt x="68" y="79"/>
                  <a:pt x="69" y="80"/>
                  <a:pt x="69" y="81"/>
                </a:cubicBezTo>
                <a:close/>
                <a:moveTo>
                  <a:pt x="57" y="80"/>
                </a:moveTo>
                <a:cubicBezTo>
                  <a:pt x="58" y="79"/>
                  <a:pt x="58" y="79"/>
                  <a:pt x="58" y="79"/>
                </a:cubicBezTo>
                <a:cubicBezTo>
                  <a:pt x="58" y="79"/>
                  <a:pt x="58" y="80"/>
                  <a:pt x="58" y="80"/>
                </a:cubicBezTo>
                <a:cubicBezTo>
                  <a:pt x="58" y="80"/>
                  <a:pt x="57" y="80"/>
                  <a:pt x="57" y="80"/>
                </a:cubicBezTo>
                <a:cubicBezTo>
                  <a:pt x="57" y="80"/>
                  <a:pt x="57" y="80"/>
                  <a:pt x="57" y="80"/>
                </a:cubicBezTo>
                <a:cubicBezTo>
                  <a:pt x="57" y="79"/>
                  <a:pt x="57" y="79"/>
                  <a:pt x="57" y="79"/>
                </a:cubicBezTo>
                <a:cubicBezTo>
                  <a:pt x="57" y="79"/>
                  <a:pt x="57" y="79"/>
                  <a:pt x="57" y="80"/>
                </a:cubicBezTo>
                <a:close/>
                <a:moveTo>
                  <a:pt x="217" y="80"/>
                </a:moveTo>
                <a:cubicBezTo>
                  <a:pt x="217" y="80"/>
                  <a:pt x="217" y="80"/>
                  <a:pt x="217" y="80"/>
                </a:cubicBezTo>
                <a:cubicBezTo>
                  <a:pt x="217" y="80"/>
                  <a:pt x="216" y="80"/>
                  <a:pt x="216" y="80"/>
                </a:cubicBezTo>
                <a:cubicBezTo>
                  <a:pt x="216" y="79"/>
                  <a:pt x="217" y="79"/>
                  <a:pt x="217" y="80"/>
                </a:cubicBezTo>
                <a:close/>
                <a:moveTo>
                  <a:pt x="166" y="80"/>
                </a:moveTo>
                <a:cubicBezTo>
                  <a:pt x="167" y="81"/>
                  <a:pt x="167" y="81"/>
                  <a:pt x="167" y="81"/>
                </a:cubicBezTo>
                <a:cubicBezTo>
                  <a:pt x="166" y="80"/>
                  <a:pt x="166" y="80"/>
                  <a:pt x="166" y="80"/>
                </a:cubicBezTo>
                <a:close/>
                <a:moveTo>
                  <a:pt x="227" y="84"/>
                </a:moveTo>
                <a:cubicBezTo>
                  <a:pt x="228" y="84"/>
                  <a:pt x="227" y="86"/>
                  <a:pt x="228" y="87"/>
                </a:cubicBezTo>
                <a:cubicBezTo>
                  <a:pt x="230" y="89"/>
                  <a:pt x="231" y="92"/>
                  <a:pt x="233" y="94"/>
                </a:cubicBezTo>
                <a:cubicBezTo>
                  <a:pt x="232" y="94"/>
                  <a:pt x="232" y="93"/>
                  <a:pt x="231" y="93"/>
                </a:cubicBezTo>
                <a:cubicBezTo>
                  <a:pt x="230" y="94"/>
                  <a:pt x="230" y="94"/>
                  <a:pt x="230" y="94"/>
                </a:cubicBezTo>
                <a:cubicBezTo>
                  <a:pt x="231" y="96"/>
                  <a:pt x="231" y="99"/>
                  <a:pt x="234" y="100"/>
                </a:cubicBezTo>
                <a:cubicBezTo>
                  <a:pt x="234" y="101"/>
                  <a:pt x="234" y="101"/>
                  <a:pt x="234" y="101"/>
                </a:cubicBezTo>
                <a:cubicBezTo>
                  <a:pt x="233" y="100"/>
                  <a:pt x="233" y="100"/>
                  <a:pt x="232" y="100"/>
                </a:cubicBezTo>
                <a:cubicBezTo>
                  <a:pt x="231" y="100"/>
                  <a:pt x="232" y="101"/>
                  <a:pt x="232" y="101"/>
                </a:cubicBezTo>
                <a:cubicBezTo>
                  <a:pt x="232" y="102"/>
                  <a:pt x="232" y="102"/>
                  <a:pt x="232" y="102"/>
                </a:cubicBezTo>
                <a:cubicBezTo>
                  <a:pt x="232" y="102"/>
                  <a:pt x="232" y="102"/>
                  <a:pt x="232" y="102"/>
                </a:cubicBezTo>
                <a:cubicBezTo>
                  <a:pt x="231" y="100"/>
                  <a:pt x="230" y="98"/>
                  <a:pt x="230" y="96"/>
                </a:cubicBezTo>
                <a:cubicBezTo>
                  <a:pt x="228" y="94"/>
                  <a:pt x="230" y="91"/>
                  <a:pt x="228" y="90"/>
                </a:cubicBezTo>
                <a:cubicBezTo>
                  <a:pt x="228" y="88"/>
                  <a:pt x="227" y="88"/>
                  <a:pt x="226" y="87"/>
                </a:cubicBezTo>
                <a:cubicBezTo>
                  <a:pt x="225" y="86"/>
                  <a:pt x="225" y="84"/>
                  <a:pt x="224" y="83"/>
                </a:cubicBezTo>
                <a:cubicBezTo>
                  <a:pt x="225" y="82"/>
                  <a:pt x="225" y="83"/>
                  <a:pt x="225" y="83"/>
                </a:cubicBezTo>
                <a:cubicBezTo>
                  <a:pt x="225" y="82"/>
                  <a:pt x="225" y="82"/>
                  <a:pt x="225" y="81"/>
                </a:cubicBezTo>
                <a:cubicBezTo>
                  <a:pt x="224" y="80"/>
                  <a:pt x="224" y="80"/>
                  <a:pt x="224" y="80"/>
                </a:cubicBezTo>
                <a:cubicBezTo>
                  <a:pt x="225" y="81"/>
                  <a:pt x="226" y="82"/>
                  <a:pt x="227" y="84"/>
                </a:cubicBezTo>
                <a:close/>
                <a:moveTo>
                  <a:pt x="35" y="81"/>
                </a:moveTo>
                <a:cubicBezTo>
                  <a:pt x="35" y="80"/>
                  <a:pt x="34" y="82"/>
                  <a:pt x="34" y="81"/>
                </a:cubicBezTo>
                <a:cubicBezTo>
                  <a:pt x="34" y="81"/>
                  <a:pt x="35" y="80"/>
                  <a:pt x="36" y="81"/>
                </a:cubicBezTo>
                <a:cubicBezTo>
                  <a:pt x="35" y="81"/>
                  <a:pt x="35" y="81"/>
                  <a:pt x="35" y="81"/>
                </a:cubicBezTo>
                <a:close/>
                <a:moveTo>
                  <a:pt x="101" y="83"/>
                </a:moveTo>
                <a:cubicBezTo>
                  <a:pt x="102" y="83"/>
                  <a:pt x="101" y="84"/>
                  <a:pt x="101" y="84"/>
                </a:cubicBezTo>
                <a:cubicBezTo>
                  <a:pt x="101" y="84"/>
                  <a:pt x="101" y="83"/>
                  <a:pt x="101" y="82"/>
                </a:cubicBezTo>
                <a:cubicBezTo>
                  <a:pt x="102" y="82"/>
                  <a:pt x="101" y="83"/>
                  <a:pt x="101" y="83"/>
                </a:cubicBezTo>
                <a:close/>
                <a:moveTo>
                  <a:pt x="205" y="83"/>
                </a:moveTo>
                <a:cubicBezTo>
                  <a:pt x="204" y="83"/>
                  <a:pt x="204" y="83"/>
                  <a:pt x="204" y="84"/>
                </a:cubicBezTo>
                <a:cubicBezTo>
                  <a:pt x="203" y="83"/>
                  <a:pt x="203" y="83"/>
                  <a:pt x="203" y="83"/>
                </a:cubicBezTo>
                <a:cubicBezTo>
                  <a:pt x="204" y="83"/>
                  <a:pt x="204" y="82"/>
                  <a:pt x="205" y="83"/>
                </a:cubicBezTo>
                <a:close/>
                <a:moveTo>
                  <a:pt x="168" y="85"/>
                </a:moveTo>
                <a:cubicBezTo>
                  <a:pt x="169" y="85"/>
                  <a:pt x="166" y="81"/>
                  <a:pt x="166" y="84"/>
                </a:cubicBezTo>
                <a:cubicBezTo>
                  <a:pt x="167" y="85"/>
                  <a:pt x="167" y="85"/>
                  <a:pt x="167" y="85"/>
                </a:cubicBezTo>
                <a:cubicBezTo>
                  <a:pt x="167" y="85"/>
                  <a:pt x="166" y="85"/>
                  <a:pt x="166" y="86"/>
                </a:cubicBezTo>
                <a:cubicBezTo>
                  <a:pt x="166" y="86"/>
                  <a:pt x="166" y="85"/>
                  <a:pt x="166" y="85"/>
                </a:cubicBezTo>
                <a:cubicBezTo>
                  <a:pt x="166" y="85"/>
                  <a:pt x="166" y="85"/>
                  <a:pt x="166" y="84"/>
                </a:cubicBezTo>
                <a:cubicBezTo>
                  <a:pt x="166" y="82"/>
                  <a:pt x="168" y="84"/>
                  <a:pt x="168" y="85"/>
                </a:cubicBezTo>
                <a:close/>
                <a:moveTo>
                  <a:pt x="178" y="88"/>
                </a:moveTo>
                <a:cubicBezTo>
                  <a:pt x="178" y="88"/>
                  <a:pt x="178" y="88"/>
                  <a:pt x="178" y="88"/>
                </a:cubicBezTo>
                <a:cubicBezTo>
                  <a:pt x="178" y="88"/>
                  <a:pt x="178" y="89"/>
                  <a:pt x="178" y="89"/>
                </a:cubicBezTo>
                <a:cubicBezTo>
                  <a:pt x="178" y="89"/>
                  <a:pt x="178" y="90"/>
                  <a:pt x="178" y="89"/>
                </a:cubicBezTo>
                <a:cubicBezTo>
                  <a:pt x="177" y="91"/>
                  <a:pt x="176" y="92"/>
                  <a:pt x="175" y="93"/>
                </a:cubicBezTo>
                <a:cubicBezTo>
                  <a:pt x="175" y="93"/>
                  <a:pt x="175" y="93"/>
                  <a:pt x="175" y="93"/>
                </a:cubicBezTo>
                <a:cubicBezTo>
                  <a:pt x="175" y="94"/>
                  <a:pt x="174" y="95"/>
                  <a:pt x="173" y="95"/>
                </a:cubicBezTo>
                <a:cubicBezTo>
                  <a:pt x="174" y="94"/>
                  <a:pt x="174" y="94"/>
                  <a:pt x="174" y="94"/>
                </a:cubicBezTo>
                <a:cubicBezTo>
                  <a:pt x="173" y="94"/>
                  <a:pt x="173" y="93"/>
                  <a:pt x="173" y="94"/>
                </a:cubicBezTo>
                <a:cubicBezTo>
                  <a:pt x="173" y="93"/>
                  <a:pt x="173" y="93"/>
                  <a:pt x="173" y="93"/>
                </a:cubicBezTo>
                <a:cubicBezTo>
                  <a:pt x="173" y="93"/>
                  <a:pt x="174" y="94"/>
                  <a:pt x="174" y="94"/>
                </a:cubicBezTo>
                <a:cubicBezTo>
                  <a:pt x="175" y="93"/>
                  <a:pt x="174" y="92"/>
                  <a:pt x="176" y="91"/>
                </a:cubicBezTo>
                <a:cubicBezTo>
                  <a:pt x="177" y="89"/>
                  <a:pt x="177" y="86"/>
                  <a:pt x="177" y="84"/>
                </a:cubicBezTo>
                <a:cubicBezTo>
                  <a:pt x="178" y="85"/>
                  <a:pt x="178" y="86"/>
                  <a:pt x="178" y="88"/>
                </a:cubicBezTo>
                <a:close/>
                <a:moveTo>
                  <a:pt x="49" y="85"/>
                </a:moveTo>
                <a:cubicBezTo>
                  <a:pt x="49" y="86"/>
                  <a:pt x="49" y="85"/>
                  <a:pt x="48" y="85"/>
                </a:cubicBezTo>
                <a:cubicBezTo>
                  <a:pt x="49" y="85"/>
                  <a:pt x="49" y="84"/>
                  <a:pt x="49" y="85"/>
                </a:cubicBezTo>
                <a:close/>
                <a:moveTo>
                  <a:pt x="78" y="87"/>
                </a:moveTo>
                <a:cubicBezTo>
                  <a:pt x="76" y="86"/>
                  <a:pt x="76" y="86"/>
                  <a:pt x="76" y="86"/>
                </a:cubicBezTo>
                <a:cubicBezTo>
                  <a:pt x="76" y="86"/>
                  <a:pt x="77" y="86"/>
                  <a:pt x="77" y="86"/>
                </a:cubicBezTo>
                <a:cubicBezTo>
                  <a:pt x="77" y="85"/>
                  <a:pt x="77" y="85"/>
                  <a:pt x="77" y="85"/>
                </a:cubicBezTo>
                <a:cubicBezTo>
                  <a:pt x="78" y="86"/>
                  <a:pt x="78" y="86"/>
                  <a:pt x="78" y="86"/>
                </a:cubicBezTo>
                <a:cubicBezTo>
                  <a:pt x="78" y="87"/>
                  <a:pt x="78" y="87"/>
                  <a:pt x="78" y="87"/>
                </a:cubicBezTo>
                <a:close/>
                <a:moveTo>
                  <a:pt x="45" y="86"/>
                </a:moveTo>
                <a:cubicBezTo>
                  <a:pt x="45" y="88"/>
                  <a:pt x="43" y="87"/>
                  <a:pt x="43" y="87"/>
                </a:cubicBezTo>
                <a:cubicBezTo>
                  <a:pt x="42" y="86"/>
                  <a:pt x="45" y="86"/>
                  <a:pt x="44" y="85"/>
                </a:cubicBezTo>
                <a:cubicBezTo>
                  <a:pt x="44" y="85"/>
                  <a:pt x="44" y="85"/>
                  <a:pt x="45" y="86"/>
                </a:cubicBezTo>
                <a:close/>
                <a:moveTo>
                  <a:pt x="63" y="86"/>
                </a:moveTo>
                <a:cubicBezTo>
                  <a:pt x="63" y="87"/>
                  <a:pt x="63" y="87"/>
                  <a:pt x="63" y="87"/>
                </a:cubicBezTo>
                <a:cubicBezTo>
                  <a:pt x="63" y="87"/>
                  <a:pt x="62" y="86"/>
                  <a:pt x="63" y="86"/>
                </a:cubicBezTo>
                <a:cubicBezTo>
                  <a:pt x="63" y="86"/>
                  <a:pt x="63" y="86"/>
                  <a:pt x="63" y="86"/>
                </a:cubicBezTo>
                <a:close/>
                <a:moveTo>
                  <a:pt x="45" y="88"/>
                </a:moveTo>
                <a:cubicBezTo>
                  <a:pt x="46" y="87"/>
                  <a:pt x="46" y="87"/>
                  <a:pt x="46" y="87"/>
                </a:cubicBezTo>
                <a:cubicBezTo>
                  <a:pt x="46" y="87"/>
                  <a:pt x="46" y="87"/>
                  <a:pt x="46" y="87"/>
                </a:cubicBezTo>
                <a:cubicBezTo>
                  <a:pt x="45" y="88"/>
                  <a:pt x="45" y="88"/>
                  <a:pt x="45" y="88"/>
                </a:cubicBezTo>
                <a:close/>
                <a:moveTo>
                  <a:pt x="57" y="87"/>
                </a:moveTo>
                <a:cubicBezTo>
                  <a:pt x="57" y="87"/>
                  <a:pt x="56" y="88"/>
                  <a:pt x="55" y="88"/>
                </a:cubicBezTo>
                <a:cubicBezTo>
                  <a:pt x="55" y="87"/>
                  <a:pt x="56" y="87"/>
                  <a:pt x="57" y="87"/>
                </a:cubicBezTo>
                <a:close/>
                <a:moveTo>
                  <a:pt x="247" y="89"/>
                </a:moveTo>
                <a:cubicBezTo>
                  <a:pt x="247" y="88"/>
                  <a:pt x="248" y="87"/>
                  <a:pt x="248" y="87"/>
                </a:cubicBezTo>
                <a:cubicBezTo>
                  <a:pt x="248" y="87"/>
                  <a:pt x="248" y="88"/>
                  <a:pt x="247" y="89"/>
                </a:cubicBezTo>
                <a:close/>
                <a:moveTo>
                  <a:pt x="22" y="87"/>
                </a:moveTo>
                <a:cubicBezTo>
                  <a:pt x="22" y="88"/>
                  <a:pt x="20" y="88"/>
                  <a:pt x="21" y="89"/>
                </a:cubicBezTo>
                <a:cubicBezTo>
                  <a:pt x="21" y="90"/>
                  <a:pt x="22" y="89"/>
                  <a:pt x="23" y="89"/>
                </a:cubicBezTo>
                <a:cubicBezTo>
                  <a:pt x="23" y="91"/>
                  <a:pt x="22" y="92"/>
                  <a:pt x="22" y="93"/>
                </a:cubicBezTo>
                <a:cubicBezTo>
                  <a:pt x="25" y="92"/>
                  <a:pt x="23" y="96"/>
                  <a:pt x="26" y="96"/>
                </a:cubicBezTo>
                <a:cubicBezTo>
                  <a:pt x="26" y="97"/>
                  <a:pt x="26" y="98"/>
                  <a:pt x="27" y="99"/>
                </a:cubicBezTo>
                <a:cubicBezTo>
                  <a:pt x="27" y="99"/>
                  <a:pt x="26" y="99"/>
                  <a:pt x="26" y="99"/>
                </a:cubicBezTo>
                <a:cubicBezTo>
                  <a:pt x="27" y="100"/>
                  <a:pt x="28" y="99"/>
                  <a:pt x="29" y="100"/>
                </a:cubicBezTo>
                <a:cubicBezTo>
                  <a:pt x="29" y="101"/>
                  <a:pt x="26" y="102"/>
                  <a:pt x="28" y="103"/>
                </a:cubicBezTo>
                <a:cubicBezTo>
                  <a:pt x="28" y="104"/>
                  <a:pt x="26" y="103"/>
                  <a:pt x="25" y="104"/>
                </a:cubicBezTo>
                <a:cubicBezTo>
                  <a:pt x="24" y="104"/>
                  <a:pt x="23" y="104"/>
                  <a:pt x="22" y="104"/>
                </a:cubicBezTo>
                <a:cubicBezTo>
                  <a:pt x="22" y="105"/>
                  <a:pt x="21" y="105"/>
                  <a:pt x="21" y="105"/>
                </a:cubicBezTo>
                <a:cubicBezTo>
                  <a:pt x="20" y="105"/>
                  <a:pt x="19" y="105"/>
                  <a:pt x="19" y="106"/>
                </a:cubicBezTo>
                <a:cubicBezTo>
                  <a:pt x="20" y="105"/>
                  <a:pt x="20" y="102"/>
                  <a:pt x="22" y="103"/>
                </a:cubicBezTo>
                <a:cubicBezTo>
                  <a:pt x="22" y="103"/>
                  <a:pt x="23" y="103"/>
                  <a:pt x="23" y="103"/>
                </a:cubicBezTo>
                <a:cubicBezTo>
                  <a:pt x="22" y="103"/>
                  <a:pt x="21" y="103"/>
                  <a:pt x="20" y="102"/>
                </a:cubicBezTo>
                <a:cubicBezTo>
                  <a:pt x="20" y="102"/>
                  <a:pt x="20" y="102"/>
                  <a:pt x="19" y="102"/>
                </a:cubicBezTo>
                <a:cubicBezTo>
                  <a:pt x="20" y="101"/>
                  <a:pt x="22" y="101"/>
                  <a:pt x="21" y="99"/>
                </a:cubicBezTo>
                <a:cubicBezTo>
                  <a:pt x="20" y="99"/>
                  <a:pt x="20" y="99"/>
                  <a:pt x="20" y="99"/>
                </a:cubicBezTo>
                <a:cubicBezTo>
                  <a:pt x="20" y="99"/>
                  <a:pt x="21" y="99"/>
                  <a:pt x="21" y="99"/>
                </a:cubicBezTo>
                <a:cubicBezTo>
                  <a:pt x="20" y="99"/>
                  <a:pt x="20" y="99"/>
                  <a:pt x="20" y="99"/>
                </a:cubicBezTo>
                <a:cubicBezTo>
                  <a:pt x="21" y="99"/>
                  <a:pt x="21" y="99"/>
                  <a:pt x="22" y="99"/>
                </a:cubicBezTo>
                <a:cubicBezTo>
                  <a:pt x="22" y="98"/>
                  <a:pt x="22" y="98"/>
                  <a:pt x="22" y="98"/>
                </a:cubicBezTo>
                <a:cubicBezTo>
                  <a:pt x="22" y="98"/>
                  <a:pt x="22" y="98"/>
                  <a:pt x="22" y="98"/>
                </a:cubicBezTo>
                <a:cubicBezTo>
                  <a:pt x="23" y="98"/>
                  <a:pt x="22" y="97"/>
                  <a:pt x="22" y="97"/>
                </a:cubicBezTo>
                <a:cubicBezTo>
                  <a:pt x="21" y="97"/>
                  <a:pt x="23" y="94"/>
                  <a:pt x="21" y="95"/>
                </a:cubicBezTo>
                <a:cubicBezTo>
                  <a:pt x="21" y="95"/>
                  <a:pt x="21" y="95"/>
                  <a:pt x="21" y="95"/>
                </a:cubicBezTo>
                <a:cubicBezTo>
                  <a:pt x="20" y="95"/>
                  <a:pt x="20" y="95"/>
                  <a:pt x="20" y="95"/>
                </a:cubicBezTo>
                <a:cubicBezTo>
                  <a:pt x="20" y="94"/>
                  <a:pt x="20" y="93"/>
                  <a:pt x="19" y="93"/>
                </a:cubicBezTo>
                <a:cubicBezTo>
                  <a:pt x="19" y="93"/>
                  <a:pt x="19" y="93"/>
                  <a:pt x="19" y="94"/>
                </a:cubicBezTo>
                <a:cubicBezTo>
                  <a:pt x="19" y="94"/>
                  <a:pt x="19" y="94"/>
                  <a:pt x="19" y="94"/>
                </a:cubicBezTo>
                <a:cubicBezTo>
                  <a:pt x="18" y="93"/>
                  <a:pt x="20" y="91"/>
                  <a:pt x="18" y="92"/>
                </a:cubicBezTo>
                <a:cubicBezTo>
                  <a:pt x="20" y="91"/>
                  <a:pt x="18" y="87"/>
                  <a:pt x="22" y="87"/>
                </a:cubicBezTo>
                <a:close/>
                <a:moveTo>
                  <a:pt x="84" y="88"/>
                </a:moveTo>
                <a:cubicBezTo>
                  <a:pt x="83" y="89"/>
                  <a:pt x="82" y="88"/>
                  <a:pt x="82" y="88"/>
                </a:cubicBezTo>
                <a:cubicBezTo>
                  <a:pt x="82" y="89"/>
                  <a:pt x="83" y="88"/>
                  <a:pt x="84" y="88"/>
                </a:cubicBezTo>
                <a:close/>
                <a:moveTo>
                  <a:pt x="51" y="89"/>
                </a:moveTo>
                <a:cubicBezTo>
                  <a:pt x="51" y="89"/>
                  <a:pt x="51" y="90"/>
                  <a:pt x="51" y="90"/>
                </a:cubicBezTo>
                <a:cubicBezTo>
                  <a:pt x="51" y="90"/>
                  <a:pt x="51" y="90"/>
                  <a:pt x="51" y="90"/>
                </a:cubicBezTo>
                <a:cubicBezTo>
                  <a:pt x="51" y="90"/>
                  <a:pt x="50" y="89"/>
                  <a:pt x="51" y="89"/>
                </a:cubicBezTo>
                <a:close/>
                <a:moveTo>
                  <a:pt x="18" y="90"/>
                </a:moveTo>
                <a:cubicBezTo>
                  <a:pt x="18" y="90"/>
                  <a:pt x="18" y="90"/>
                  <a:pt x="18" y="89"/>
                </a:cubicBezTo>
                <a:cubicBezTo>
                  <a:pt x="18" y="90"/>
                  <a:pt x="18" y="90"/>
                  <a:pt x="18" y="90"/>
                </a:cubicBezTo>
                <a:close/>
                <a:moveTo>
                  <a:pt x="134" y="91"/>
                </a:moveTo>
                <a:cubicBezTo>
                  <a:pt x="133" y="91"/>
                  <a:pt x="133" y="91"/>
                  <a:pt x="133" y="91"/>
                </a:cubicBezTo>
                <a:cubicBezTo>
                  <a:pt x="133" y="91"/>
                  <a:pt x="134" y="90"/>
                  <a:pt x="134" y="91"/>
                </a:cubicBezTo>
                <a:close/>
                <a:moveTo>
                  <a:pt x="89" y="91"/>
                </a:moveTo>
                <a:cubicBezTo>
                  <a:pt x="92" y="91"/>
                  <a:pt x="92" y="91"/>
                  <a:pt x="92" y="91"/>
                </a:cubicBezTo>
                <a:cubicBezTo>
                  <a:pt x="89" y="91"/>
                  <a:pt x="89" y="91"/>
                  <a:pt x="89" y="91"/>
                </a:cubicBezTo>
                <a:close/>
                <a:moveTo>
                  <a:pt x="43" y="93"/>
                </a:moveTo>
                <a:cubicBezTo>
                  <a:pt x="42" y="95"/>
                  <a:pt x="42" y="95"/>
                  <a:pt x="42" y="95"/>
                </a:cubicBezTo>
                <a:cubicBezTo>
                  <a:pt x="41" y="94"/>
                  <a:pt x="41" y="94"/>
                  <a:pt x="41" y="94"/>
                </a:cubicBezTo>
                <a:cubicBezTo>
                  <a:pt x="41" y="94"/>
                  <a:pt x="41" y="93"/>
                  <a:pt x="42" y="94"/>
                </a:cubicBezTo>
                <a:cubicBezTo>
                  <a:pt x="42" y="94"/>
                  <a:pt x="42" y="94"/>
                  <a:pt x="42" y="94"/>
                </a:cubicBezTo>
                <a:cubicBezTo>
                  <a:pt x="42" y="94"/>
                  <a:pt x="42" y="92"/>
                  <a:pt x="43" y="93"/>
                </a:cubicBezTo>
                <a:close/>
                <a:moveTo>
                  <a:pt x="17" y="95"/>
                </a:moveTo>
                <a:cubicBezTo>
                  <a:pt x="17" y="95"/>
                  <a:pt x="18" y="95"/>
                  <a:pt x="18" y="95"/>
                </a:cubicBezTo>
                <a:cubicBezTo>
                  <a:pt x="18" y="95"/>
                  <a:pt x="19" y="96"/>
                  <a:pt x="19" y="96"/>
                </a:cubicBezTo>
                <a:cubicBezTo>
                  <a:pt x="18" y="97"/>
                  <a:pt x="18" y="97"/>
                  <a:pt x="18" y="97"/>
                </a:cubicBezTo>
                <a:cubicBezTo>
                  <a:pt x="18" y="98"/>
                  <a:pt x="18" y="100"/>
                  <a:pt x="17" y="100"/>
                </a:cubicBezTo>
                <a:cubicBezTo>
                  <a:pt x="16" y="101"/>
                  <a:pt x="14" y="103"/>
                  <a:pt x="12" y="102"/>
                </a:cubicBezTo>
                <a:cubicBezTo>
                  <a:pt x="12" y="100"/>
                  <a:pt x="15" y="99"/>
                  <a:pt x="13" y="98"/>
                </a:cubicBezTo>
                <a:cubicBezTo>
                  <a:pt x="14" y="97"/>
                  <a:pt x="12" y="97"/>
                  <a:pt x="13" y="96"/>
                </a:cubicBezTo>
                <a:cubicBezTo>
                  <a:pt x="14" y="97"/>
                  <a:pt x="15" y="97"/>
                  <a:pt x="15" y="96"/>
                </a:cubicBezTo>
                <a:cubicBezTo>
                  <a:pt x="15" y="96"/>
                  <a:pt x="15" y="96"/>
                  <a:pt x="15" y="96"/>
                </a:cubicBezTo>
                <a:cubicBezTo>
                  <a:pt x="15" y="95"/>
                  <a:pt x="15" y="95"/>
                  <a:pt x="15" y="95"/>
                </a:cubicBezTo>
                <a:cubicBezTo>
                  <a:pt x="16" y="95"/>
                  <a:pt x="17" y="94"/>
                  <a:pt x="17" y="95"/>
                </a:cubicBezTo>
                <a:close/>
                <a:moveTo>
                  <a:pt x="94" y="95"/>
                </a:moveTo>
                <a:cubicBezTo>
                  <a:pt x="94" y="96"/>
                  <a:pt x="94" y="96"/>
                  <a:pt x="94" y="96"/>
                </a:cubicBezTo>
                <a:cubicBezTo>
                  <a:pt x="93" y="95"/>
                  <a:pt x="93" y="95"/>
                  <a:pt x="93" y="95"/>
                </a:cubicBezTo>
                <a:cubicBezTo>
                  <a:pt x="93" y="95"/>
                  <a:pt x="94" y="95"/>
                  <a:pt x="94" y="95"/>
                </a:cubicBezTo>
                <a:close/>
                <a:moveTo>
                  <a:pt x="42" y="96"/>
                </a:moveTo>
                <a:cubicBezTo>
                  <a:pt x="41" y="95"/>
                  <a:pt x="41" y="95"/>
                  <a:pt x="41" y="95"/>
                </a:cubicBezTo>
                <a:cubicBezTo>
                  <a:pt x="42" y="95"/>
                  <a:pt x="42" y="95"/>
                  <a:pt x="42" y="95"/>
                </a:cubicBezTo>
                <a:cubicBezTo>
                  <a:pt x="42" y="96"/>
                  <a:pt x="42" y="96"/>
                  <a:pt x="42" y="96"/>
                </a:cubicBezTo>
                <a:close/>
                <a:moveTo>
                  <a:pt x="168" y="98"/>
                </a:moveTo>
                <a:cubicBezTo>
                  <a:pt x="168" y="96"/>
                  <a:pt x="168" y="96"/>
                  <a:pt x="168" y="96"/>
                </a:cubicBezTo>
                <a:cubicBezTo>
                  <a:pt x="169" y="96"/>
                  <a:pt x="168" y="97"/>
                  <a:pt x="168" y="98"/>
                </a:cubicBezTo>
                <a:close/>
                <a:moveTo>
                  <a:pt x="94" y="97"/>
                </a:moveTo>
                <a:cubicBezTo>
                  <a:pt x="93" y="99"/>
                  <a:pt x="93" y="99"/>
                  <a:pt x="93" y="99"/>
                </a:cubicBezTo>
                <a:cubicBezTo>
                  <a:pt x="94" y="97"/>
                  <a:pt x="94" y="97"/>
                  <a:pt x="94" y="97"/>
                </a:cubicBezTo>
                <a:close/>
                <a:moveTo>
                  <a:pt x="194" y="98"/>
                </a:moveTo>
                <a:cubicBezTo>
                  <a:pt x="194" y="98"/>
                  <a:pt x="194" y="99"/>
                  <a:pt x="194" y="99"/>
                </a:cubicBezTo>
                <a:cubicBezTo>
                  <a:pt x="194" y="99"/>
                  <a:pt x="194" y="98"/>
                  <a:pt x="194" y="98"/>
                </a:cubicBezTo>
                <a:close/>
                <a:moveTo>
                  <a:pt x="158" y="99"/>
                </a:moveTo>
                <a:cubicBezTo>
                  <a:pt x="158" y="99"/>
                  <a:pt x="158" y="100"/>
                  <a:pt x="158" y="100"/>
                </a:cubicBezTo>
                <a:cubicBezTo>
                  <a:pt x="157" y="100"/>
                  <a:pt x="157" y="99"/>
                  <a:pt x="157" y="99"/>
                </a:cubicBezTo>
                <a:cubicBezTo>
                  <a:pt x="157" y="98"/>
                  <a:pt x="158" y="99"/>
                  <a:pt x="158" y="99"/>
                </a:cubicBezTo>
                <a:close/>
                <a:moveTo>
                  <a:pt x="243" y="101"/>
                </a:moveTo>
                <a:cubicBezTo>
                  <a:pt x="244" y="100"/>
                  <a:pt x="244" y="100"/>
                  <a:pt x="244" y="100"/>
                </a:cubicBezTo>
                <a:cubicBezTo>
                  <a:pt x="244" y="100"/>
                  <a:pt x="244" y="100"/>
                  <a:pt x="244" y="100"/>
                </a:cubicBezTo>
                <a:cubicBezTo>
                  <a:pt x="243" y="101"/>
                  <a:pt x="243" y="101"/>
                  <a:pt x="243" y="101"/>
                </a:cubicBezTo>
                <a:close/>
                <a:moveTo>
                  <a:pt x="91" y="101"/>
                </a:moveTo>
                <a:cubicBezTo>
                  <a:pt x="91" y="100"/>
                  <a:pt x="91" y="100"/>
                  <a:pt x="91" y="100"/>
                </a:cubicBezTo>
                <a:cubicBezTo>
                  <a:pt x="92" y="100"/>
                  <a:pt x="92" y="100"/>
                  <a:pt x="92" y="100"/>
                </a:cubicBezTo>
                <a:cubicBezTo>
                  <a:pt x="91" y="101"/>
                  <a:pt x="91" y="101"/>
                  <a:pt x="91" y="101"/>
                </a:cubicBezTo>
                <a:close/>
                <a:moveTo>
                  <a:pt x="145" y="103"/>
                </a:moveTo>
                <a:cubicBezTo>
                  <a:pt x="146" y="105"/>
                  <a:pt x="147" y="105"/>
                  <a:pt x="148" y="106"/>
                </a:cubicBezTo>
                <a:cubicBezTo>
                  <a:pt x="147" y="107"/>
                  <a:pt x="146" y="105"/>
                  <a:pt x="145" y="105"/>
                </a:cubicBezTo>
                <a:cubicBezTo>
                  <a:pt x="146" y="104"/>
                  <a:pt x="145" y="104"/>
                  <a:pt x="146" y="103"/>
                </a:cubicBezTo>
                <a:cubicBezTo>
                  <a:pt x="145" y="102"/>
                  <a:pt x="145" y="102"/>
                  <a:pt x="145" y="102"/>
                </a:cubicBezTo>
                <a:cubicBezTo>
                  <a:pt x="145" y="102"/>
                  <a:pt x="147" y="103"/>
                  <a:pt x="145" y="103"/>
                </a:cubicBezTo>
                <a:close/>
                <a:moveTo>
                  <a:pt x="240" y="104"/>
                </a:moveTo>
                <a:cubicBezTo>
                  <a:pt x="240" y="104"/>
                  <a:pt x="241" y="103"/>
                  <a:pt x="242" y="102"/>
                </a:cubicBezTo>
                <a:cubicBezTo>
                  <a:pt x="241" y="102"/>
                  <a:pt x="241" y="103"/>
                  <a:pt x="240" y="104"/>
                </a:cubicBezTo>
                <a:close/>
                <a:moveTo>
                  <a:pt x="69" y="102"/>
                </a:moveTo>
                <a:cubicBezTo>
                  <a:pt x="69" y="102"/>
                  <a:pt x="69" y="102"/>
                  <a:pt x="69" y="102"/>
                </a:cubicBezTo>
                <a:cubicBezTo>
                  <a:pt x="69" y="103"/>
                  <a:pt x="69" y="103"/>
                  <a:pt x="69" y="103"/>
                </a:cubicBezTo>
                <a:cubicBezTo>
                  <a:pt x="69" y="103"/>
                  <a:pt x="69" y="103"/>
                  <a:pt x="69" y="103"/>
                </a:cubicBezTo>
                <a:cubicBezTo>
                  <a:pt x="69" y="102"/>
                  <a:pt x="69" y="102"/>
                  <a:pt x="69" y="102"/>
                </a:cubicBezTo>
                <a:close/>
                <a:moveTo>
                  <a:pt x="238" y="106"/>
                </a:moveTo>
                <a:cubicBezTo>
                  <a:pt x="237" y="107"/>
                  <a:pt x="239" y="107"/>
                  <a:pt x="239" y="108"/>
                </a:cubicBezTo>
                <a:cubicBezTo>
                  <a:pt x="238" y="109"/>
                  <a:pt x="235" y="109"/>
                  <a:pt x="237" y="111"/>
                </a:cubicBezTo>
                <a:cubicBezTo>
                  <a:pt x="235" y="110"/>
                  <a:pt x="233" y="109"/>
                  <a:pt x="232" y="110"/>
                </a:cubicBezTo>
                <a:cubicBezTo>
                  <a:pt x="232" y="112"/>
                  <a:pt x="233" y="111"/>
                  <a:pt x="234" y="112"/>
                </a:cubicBezTo>
                <a:cubicBezTo>
                  <a:pt x="233" y="113"/>
                  <a:pt x="233" y="113"/>
                  <a:pt x="233" y="113"/>
                </a:cubicBezTo>
                <a:cubicBezTo>
                  <a:pt x="233" y="112"/>
                  <a:pt x="230" y="110"/>
                  <a:pt x="232" y="109"/>
                </a:cubicBezTo>
                <a:cubicBezTo>
                  <a:pt x="232" y="109"/>
                  <a:pt x="232" y="109"/>
                  <a:pt x="232" y="109"/>
                </a:cubicBezTo>
                <a:cubicBezTo>
                  <a:pt x="232" y="109"/>
                  <a:pt x="232" y="109"/>
                  <a:pt x="233" y="109"/>
                </a:cubicBezTo>
                <a:cubicBezTo>
                  <a:pt x="234" y="108"/>
                  <a:pt x="232" y="107"/>
                  <a:pt x="233" y="106"/>
                </a:cubicBezTo>
                <a:cubicBezTo>
                  <a:pt x="233" y="105"/>
                  <a:pt x="232" y="105"/>
                  <a:pt x="232" y="103"/>
                </a:cubicBezTo>
                <a:cubicBezTo>
                  <a:pt x="234" y="104"/>
                  <a:pt x="236" y="108"/>
                  <a:pt x="238" y="106"/>
                </a:cubicBezTo>
                <a:close/>
                <a:moveTo>
                  <a:pt x="158" y="105"/>
                </a:moveTo>
                <a:cubicBezTo>
                  <a:pt x="158" y="105"/>
                  <a:pt x="158" y="104"/>
                  <a:pt x="158" y="104"/>
                </a:cubicBezTo>
                <a:cubicBezTo>
                  <a:pt x="159" y="104"/>
                  <a:pt x="159" y="104"/>
                  <a:pt x="159" y="104"/>
                </a:cubicBezTo>
                <a:cubicBezTo>
                  <a:pt x="158" y="105"/>
                  <a:pt x="158" y="105"/>
                  <a:pt x="158" y="105"/>
                </a:cubicBezTo>
                <a:close/>
                <a:moveTo>
                  <a:pt x="219" y="106"/>
                </a:moveTo>
                <a:cubicBezTo>
                  <a:pt x="219" y="106"/>
                  <a:pt x="220" y="107"/>
                  <a:pt x="219" y="107"/>
                </a:cubicBezTo>
                <a:cubicBezTo>
                  <a:pt x="219" y="106"/>
                  <a:pt x="219" y="106"/>
                  <a:pt x="219" y="106"/>
                </a:cubicBezTo>
                <a:cubicBezTo>
                  <a:pt x="219" y="106"/>
                  <a:pt x="219" y="106"/>
                  <a:pt x="219" y="106"/>
                </a:cubicBezTo>
                <a:cubicBezTo>
                  <a:pt x="218" y="106"/>
                  <a:pt x="218" y="105"/>
                  <a:pt x="219" y="105"/>
                </a:cubicBezTo>
                <a:cubicBezTo>
                  <a:pt x="219" y="105"/>
                  <a:pt x="219" y="105"/>
                  <a:pt x="219" y="106"/>
                </a:cubicBezTo>
                <a:close/>
                <a:moveTo>
                  <a:pt x="239" y="106"/>
                </a:moveTo>
                <a:cubicBezTo>
                  <a:pt x="239" y="105"/>
                  <a:pt x="239" y="105"/>
                  <a:pt x="239" y="105"/>
                </a:cubicBezTo>
                <a:cubicBezTo>
                  <a:pt x="239" y="105"/>
                  <a:pt x="239" y="105"/>
                  <a:pt x="239" y="105"/>
                </a:cubicBezTo>
                <a:cubicBezTo>
                  <a:pt x="239" y="106"/>
                  <a:pt x="239" y="106"/>
                  <a:pt x="239" y="106"/>
                </a:cubicBezTo>
                <a:close/>
                <a:moveTo>
                  <a:pt x="73" y="106"/>
                </a:moveTo>
                <a:cubicBezTo>
                  <a:pt x="73" y="107"/>
                  <a:pt x="73" y="107"/>
                  <a:pt x="73" y="107"/>
                </a:cubicBezTo>
                <a:cubicBezTo>
                  <a:pt x="71" y="106"/>
                  <a:pt x="71" y="106"/>
                  <a:pt x="71" y="106"/>
                </a:cubicBezTo>
                <a:cubicBezTo>
                  <a:pt x="72" y="106"/>
                  <a:pt x="72" y="106"/>
                  <a:pt x="73" y="106"/>
                </a:cubicBezTo>
                <a:close/>
                <a:moveTo>
                  <a:pt x="86" y="109"/>
                </a:moveTo>
                <a:cubicBezTo>
                  <a:pt x="88" y="109"/>
                  <a:pt x="87" y="107"/>
                  <a:pt x="88" y="106"/>
                </a:cubicBezTo>
                <a:cubicBezTo>
                  <a:pt x="87" y="107"/>
                  <a:pt x="88" y="109"/>
                  <a:pt x="86" y="109"/>
                </a:cubicBezTo>
                <a:close/>
                <a:moveTo>
                  <a:pt x="135" y="109"/>
                </a:moveTo>
                <a:cubicBezTo>
                  <a:pt x="134" y="109"/>
                  <a:pt x="134" y="109"/>
                  <a:pt x="134" y="110"/>
                </a:cubicBezTo>
                <a:cubicBezTo>
                  <a:pt x="133" y="110"/>
                  <a:pt x="133" y="110"/>
                  <a:pt x="133" y="110"/>
                </a:cubicBezTo>
                <a:cubicBezTo>
                  <a:pt x="133" y="111"/>
                  <a:pt x="133" y="111"/>
                  <a:pt x="133" y="111"/>
                </a:cubicBezTo>
                <a:cubicBezTo>
                  <a:pt x="133" y="111"/>
                  <a:pt x="133" y="111"/>
                  <a:pt x="133" y="111"/>
                </a:cubicBezTo>
                <a:cubicBezTo>
                  <a:pt x="133" y="111"/>
                  <a:pt x="132" y="111"/>
                  <a:pt x="132" y="111"/>
                </a:cubicBezTo>
                <a:cubicBezTo>
                  <a:pt x="133" y="110"/>
                  <a:pt x="133" y="110"/>
                  <a:pt x="133" y="110"/>
                </a:cubicBezTo>
                <a:cubicBezTo>
                  <a:pt x="132" y="110"/>
                  <a:pt x="132" y="110"/>
                  <a:pt x="132" y="110"/>
                </a:cubicBezTo>
                <a:cubicBezTo>
                  <a:pt x="133" y="110"/>
                  <a:pt x="134" y="108"/>
                  <a:pt x="135" y="109"/>
                </a:cubicBezTo>
                <a:close/>
                <a:moveTo>
                  <a:pt x="102" y="111"/>
                </a:moveTo>
                <a:cubicBezTo>
                  <a:pt x="102" y="111"/>
                  <a:pt x="102" y="112"/>
                  <a:pt x="102" y="112"/>
                </a:cubicBezTo>
                <a:cubicBezTo>
                  <a:pt x="102" y="113"/>
                  <a:pt x="102" y="113"/>
                  <a:pt x="102" y="113"/>
                </a:cubicBezTo>
                <a:cubicBezTo>
                  <a:pt x="102" y="113"/>
                  <a:pt x="101" y="113"/>
                  <a:pt x="100" y="113"/>
                </a:cubicBezTo>
                <a:cubicBezTo>
                  <a:pt x="99" y="113"/>
                  <a:pt x="100" y="114"/>
                  <a:pt x="100" y="115"/>
                </a:cubicBezTo>
                <a:cubicBezTo>
                  <a:pt x="99" y="115"/>
                  <a:pt x="99" y="114"/>
                  <a:pt x="99" y="115"/>
                </a:cubicBezTo>
                <a:cubicBezTo>
                  <a:pt x="100" y="116"/>
                  <a:pt x="100" y="118"/>
                  <a:pt x="103" y="118"/>
                </a:cubicBezTo>
                <a:cubicBezTo>
                  <a:pt x="101" y="120"/>
                  <a:pt x="104" y="121"/>
                  <a:pt x="103" y="123"/>
                </a:cubicBezTo>
                <a:cubicBezTo>
                  <a:pt x="104" y="123"/>
                  <a:pt x="103" y="124"/>
                  <a:pt x="104" y="124"/>
                </a:cubicBezTo>
                <a:cubicBezTo>
                  <a:pt x="104" y="124"/>
                  <a:pt x="104" y="124"/>
                  <a:pt x="105" y="124"/>
                </a:cubicBezTo>
                <a:cubicBezTo>
                  <a:pt x="105" y="124"/>
                  <a:pt x="105" y="124"/>
                  <a:pt x="105" y="124"/>
                </a:cubicBezTo>
                <a:cubicBezTo>
                  <a:pt x="105" y="124"/>
                  <a:pt x="105" y="124"/>
                  <a:pt x="104" y="125"/>
                </a:cubicBezTo>
                <a:cubicBezTo>
                  <a:pt x="107" y="125"/>
                  <a:pt x="105" y="128"/>
                  <a:pt x="106" y="129"/>
                </a:cubicBezTo>
                <a:cubicBezTo>
                  <a:pt x="104" y="130"/>
                  <a:pt x="102" y="130"/>
                  <a:pt x="100" y="128"/>
                </a:cubicBezTo>
                <a:cubicBezTo>
                  <a:pt x="98" y="129"/>
                  <a:pt x="99" y="127"/>
                  <a:pt x="98" y="127"/>
                </a:cubicBezTo>
                <a:cubicBezTo>
                  <a:pt x="98" y="125"/>
                  <a:pt x="98" y="125"/>
                  <a:pt x="98" y="125"/>
                </a:cubicBezTo>
                <a:cubicBezTo>
                  <a:pt x="99" y="125"/>
                  <a:pt x="98" y="123"/>
                  <a:pt x="100" y="123"/>
                </a:cubicBezTo>
                <a:cubicBezTo>
                  <a:pt x="100" y="122"/>
                  <a:pt x="99" y="123"/>
                  <a:pt x="99" y="122"/>
                </a:cubicBezTo>
                <a:cubicBezTo>
                  <a:pt x="98" y="120"/>
                  <a:pt x="95" y="119"/>
                  <a:pt x="95" y="116"/>
                </a:cubicBezTo>
                <a:cubicBezTo>
                  <a:pt x="93" y="116"/>
                  <a:pt x="93" y="114"/>
                  <a:pt x="94" y="113"/>
                </a:cubicBezTo>
                <a:cubicBezTo>
                  <a:pt x="97" y="112"/>
                  <a:pt x="98" y="109"/>
                  <a:pt x="101" y="110"/>
                </a:cubicBezTo>
                <a:cubicBezTo>
                  <a:pt x="101" y="110"/>
                  <a:pt x="102" y="110"/>
                  <a:pt x="102" y="111"/>
                </a:cubicBezTo>
                <a:close/>
                <a:moveTo>
                  <a:pt x="80" y="112"/>
                </a:moveTo>
                <a:cubicBezTo>
                  <a:pt x="80" y="112"/>
                  <a:pt x="80" y="112"/>
                  <a:pt x="81" y="112"/>
                </a:cubicBezTo>
                <a:cubicBezTo>
                  <a:pt x="81" y="113"/>
                  <a:pt x="79" y="113"/>
                  <a:pt x="80" y="114"/>
                </a:cubicBezTo>
                <a:cubicBezTo>
                  <a:pt x="80" y="114"/>
                  <a:pt x="79" y="113"/>
                  <a:pt x="79" y="114"/>
                </a:cubicBezTo>
                <a:cubicBezTo>
                  <a:pt x="81" y="116"/>
                  <a:pt x="83" y="116"/>
                  <a:pt x="85" y="118"/>
                </a:cubicBezTo>
                <a:cubicBezTo>
                  <a:pt x="86" y="118"/>
                  <a:pt x="86" y="119"/>
                  <a:pt x="86" y="120"/>
                </a:cubicBezTo>
                <a:cubicBezTo>
                  <a:pt x="87" y="121"/>
                  <a:pt x="86" y="122"/>
                  <a:pt x="85" y="122"/>
                </a:cubicBezTo>
                <a:cubicBezTo>
                  <a:pt x="83" y="122"/>
                  <a:pt x="81" y="122"/>
                  <a:pt x="79" y="121"/>
                </a:cubicBezTo>
                <a:cubicBezTo>
                  <a:pt x="79" y="121"/>
                  <a:pt x="79" y="121"/>
                  <a:pt x="78" y="121"/>
                </a:cubicBezTo>
                <a:cubicBezTo>
                  <a:pt x="78" y="121"/>
                  <a:pt x="77" y="120"/>
                  <a:pt x="77" y="120"/>
                </a:cubicBezTo>
                <a:cubicBezTo>
                  <a:pt x="74" y="120"/>
                  <a:pt x="73" y="120"/>
                  <a:pt x="71" y="122"/>
                </a:cubicBezTo>
                <a:cubicBezTo>
                  <a:pt x="71" y="122"/>
                  <a:pt x="69" y="122"/>
                  <a:pt x="68" y="122"/>
                </a:cubicBezTo>
                <a:cubicBezTo>
                  <a:pt x="69" y="123"/>
                  <a:pt x="68" y="123"/>
                  <a:pt x="68" y="124"/>
                </a:cubicBezTo>
                <a:cubicBezTo>
                  <a:pt x="67" y="123"/>
                  <a:pt x="67" y="124"/>
                  <a:pt x="66" y="124"/>
                </a:cubicBezTo>
                <a:cubicBezTo>
                  <a:pt x="66" y="123"/>
                  <a:pt x="66" y="123"/>
                  <a:pt x="66" y="123"/>
                </a:cubicBezTo>
                <a:cubicBezTo>
                  <a:pt x="67" y="123"/>
                  <a:pt x="67" y="123"/>
                  <a:pt x="67" y="122"/>
                </a:cubicBezTo>
                <a:cubicBezTo>
                  <a:pt x="68" y="123"/>
                  <a:pt x="68" y="123"/>
                  <a:pt x="68" y="123"/>
                </a:cubicBezTo>
                <a:cubicBezTo>
                  <a:pt x="68" y="122"/>
                  <a:pt x="68" y="122"/>
                  <a:pt x="68" y="122"/>
                </a:cubicBezTo>
                <a:cubicBezTo>
                  <a:pt x="67" y="122"/>
                  <a:pt x="67" y="120"/>
                  <a:pt x="66" y="119"/>
                </a:cubicBezTo>
                <a:cubicBezTo>
                  <a:pt x="66" y="119"/>
                  <a:pt x="67" y="119"/>
                  <a:pt x="67" y="118"/>
                </a:cubicBezTo>
                <a:cubicBezTo>
                  <a:pt x="68" y="118"/>
                  <a:pt x="67" y="117"/>
                  <a:pt x="68" y="116"/>
                </a:cubicBezTo>
                <a:cubicBezTo>
                  <a:pt x="67" y="116"/>
                  <a:pt x="67" y="116"/>
                  <a:pt x="67" y="116"/>
                </a:cubicBezTo>
                <a:cubicBezTo>
                  <a:pt x="68" y="116"/>
                  <a:pt x="68" y="115"/>
                  <a:pt x="68" y="115"/>
                </a:cubicBezTo>
                <a:cubicBezTo>
                  <a:pt x="68" y="115"/>
                  <a:pt x="68" y="115"/>
                  <a:pt x="68" y="115"/>
                </a:cubicBezTo>
                <a:cubicBezTo>
                  <a:pt x="68" y="113"/>
                  <a:pt x="70" y="113"/>
                  <a:pt x="71" y="111"/>
                </a:cubicBezTo>
                <a:cubicBezTo>
                  <a:pt x="71" y="112"/>
                  <a:pt x="71" y="112"/>
                  <a:pt x="71" y="112"/>
                </a:cubicBezTo>
                <a:cubicBezTo>
                  <a:pt x="71" y="112"/>
                  <a:pt x="71" y="111"/>
                  <a:pt x="72" y="111"/>
                </a:cubicBezTo>
                <a:cubicBezTo>
                  <a:pt x="71" y="112"/>
                  <a:pt x="72" y="112"/>
                  <a:pt x="72" y="113"/>
                </a:cubicBezTo>
                <a:cubicBezTo>
                  <a:pt x="74" y="113"/>
                  <a:pt x="74" y="113"/>
                  <a:pt x="74" y="113"/>
                </a:cubicBezTo>
                <a:cubicBezTo>
                  <a:pt x="73" y="114"/>
                  <a:pt x="73" y="114"/>
                  <a:pt x="73" y="114"/>
                </a:cubicBezTo>
                <a:cubicBezTo>
                  <a:pt x="75" y="114"/>
                  <a:pt x="73" y="116"/>
                  <a:pt x="75" y="116"/>
                </a:cubicBezTo>
                <a:cubicBezTo>
                  <a:pt x="76" y="115"/>
                  <a:pt x="77" y="114"/>
                  <a:pt x="79" y="114"/>
                </a:cubicBezTo>
                <a:cubicBezTo>
                  <a:pt x="79" y="114"/>
                  <a:pt x="78" y="114"/>
                  <a:pt x="78" y="113"/>
                </a:cubicBezTo>
                <a:cubicBezTo>
                  <a:pt x="78" y="114"/>
                  <a:pt x="77" y="114"/>
                  <a:pt x="76" y="114"/>
                </a:cubicBezTo>
                <a:cubicBezTo>
                  <a:pt x="75" y="113"/>
                  <a:pt x="75" y="113"/>
                  <a:pt x="75" y="113"/>
                </a:cubicBezTo>
                <a:cubicBezTo>
                  <a:pt x="76" y="111"/>
                  <a:pt x="78" y="112"/>
                  <a:pt x="79" y="110"/>
                </a:cubicBezTo>
                <a:cubicBezTo>
                  <a:pt x="80" y="110"/>
                  <a:pt x="81" y="111"/>
                  <a:pt x="82" y="110"/>
                </a:cubicBezTo>
                <a:cubicBezTo>
                  <a:pt x="80" y="112"/>
                  <a:pt x="80" y="112"/>
                  <a:pt x="80" y="112"/>
                </a:cubicBezTo>
                <a:close/>
                <a:moveTo>
                  <a:pt x="114" y="113"/>
                </a:moveTo>
                <a:cubicBezTo>
                  <a:pt x="114" y="114"/>
                  <a:pt x="114" y="114"/>
                  <a:pt x="113" y="115"/>
                </a:cubicBezTo>
                <a:cubicBezTo>
                  <a:pt x="112" y="115"/>
                  <a:pt x="112" y="114"/>
                  <a:pt x="111" y="114"/>
                </a:cubicBezTo>
                <a:cubicBezTo>
                  <a:pt x="111" y="112"/>
                  <a:pt x="111" y="112"/>
                  <a:pt x="111" y="112"/>
                </a:cubicBezTo>
                <a:cubicBezTo>
                  <a:pt x="111" y="112"/>
                  <a:pt x="111" y="112"/>
                  <a:pt x="111" y="112"/>
                </a:cubicBezTo>
                <a:cubicBezTo>
                  <a:pt x="112" y="111"/>
                  <a:pt x="112" y="111"/>
                  <a:pt x="112" y="111"/>
                </a:cubicBezTo>
                <a:cubicBezTo>
                  <a:pt x="112" y="112"/>
                  <a:pt x="113" y="112"/>
                  <a:pt x="113" y="112"/>
                </a:cubicBezTo>
                <a:cubicBezTo>
                  <a:pt x="114" y="111"/>
                  <a:pt x="114" y="111"/>
                  <a:pt x="113" y="110"/>
                </a:cubicBezTo>
                <a:cubicBezTo>
                  <a:pt x="114" y="111"/>
                  <a:pt x="114" y="112"/>
                  <a:pt x="114" y="113"/>
                </a:cubicBezTo>
                <a:close/>
                <a:moveTo>
                  <a:pt x="234" y="114"/>
                </a:moveTo>
                <a:cubicBezTo>
                  <a:pt x="234" y="114"/>
                  <a:pt x="234" y="114"/>
                  <a:pt x="234" y="114"/>
                </a:cubicBezTo>
                <a:cubicBezTo>
                  <a:pt x="236" y="115"/>
                  <a:pt x="237" y="117"/>
                  <a:pt x="237" y="119"/>
                </a:cubicBezTo>
                <a:cubicBezTo>
                  <a:pt x="236" y="119"/>
                  <a:pt x="236" y="120"/>
                  <a:pt x="235" y="120"/>
                </a:cubicBezTo>
                <a:cubicBezTo>
                  <a:pt x="237" y="122"/>
                  <a:pt x="235" y="124"/>
                  <a:pt x="237" y="126"/>
                </a:cubicBezTo>
                <a:cubicBezTo>
                  <a:pt x="236" y="126"/>
                  <a:pt x="237" y="127"/>
                  <a:pt x="236" y="127"/>
                </a:cubicBezTo>
                <a:cubicBezTo>
                  <a:pt x="235" y="127"/>
                  <a:pt x="236" y="126"/>
                  <a:pt x="235" y="126"/>
                </a:cubicBezTo>
                <a:cubicBezTo>
                  <a:pt x="235" y="127"/>
                  <a:pt x="234" y="127"/>
                  <a:pt x="234" y="128"/>
                </a:cubicBezTo>
                <a:cubicBezTo>
                  <a:pt x="234" y="127"/>
                  <a:pt x="234" y="127"/>
                  <a:pt x="234" y="127"/>
                </a:cubicBezTo>
                <a:cubicBezTo>
                  <a:pt x="234" y="129"/>
                  <a:pt x="231" y="127"/>
                  <a:pt x="231" y="128"/>
                </a:cubicBezTo>
                <a:cubicBezTo>
                  <a:pt x="231" y="129"/>
                  <a:pt x="231" y="129"/>
                  <a:pt x="231" y="129"/>
                </a:cubicBezTo>
                <a:cubicBezTo>
                  <a:pt x="230" y="129"/>
                  <a:pt x="230" y="132"/>
                  <a:pt x="229" y="130"/>
                </a:cubicBezTo>
                <a:cubicBezTo>
                  <a:pt x="229" y="130"/>
                  <a:pt x="229" y="129"/>
                  <a:pt x="229" y="129"/>
                </a:cubicBezTo>
                <a:cubicBezTo>
                  <a:pt x="228" y="129"/>
                  <a:pt x="228" y="129"/>
                  <a:pt x="228" y="129"/>
                </a:cubicBezTo>
                <a:cubicBezTo>
                  <a:pt x="228" y="129"/>
                  <a:pt x="228" y="129"/>
                  <a:pt x="228" y="129"/>
                </a:cubicBezTo>
                <a:cubicBezTo>
                  <a:pt x="229" y="129"/>
                  <a:pt x="229" y="129"/>
                  <a:pt x="229" y="129"/>
                </a:cubicBezTo>
                <a:cubicBezTo>
                  <a:pt x="229" y="129"/>
                  <a:pt x="229" y="129"/>
                  <a:pt x="229" y="129"/>
                </a:cubicBezTo>
                <a:cubicBezTo>
                  <a:pt x="229" y="128"/>
                  <a:pt x="228" y="128"/>
                  <a:pt x="228" y="128"/>
                </a:cubicBezTo>
                <a:cubicBezTo>
                  <a:pt x="227" y="129"/>
                  <a:pt x="226" y="129"/>
                  <a:pt x="225" y="129"/>
                </a:cubicBezTo>
                <a:cubicBezTo>
                  <a:pt x="225" y="129"/>
                  <a:pt x="225" y="129"/>
                  <a:pt x="225" y="129"/>
                </a:cubicBezTo>
                <a:cubicBezTo>
                  <a:pt x="225" y="129"/>
                  <a:pt x="224" y="130"/>
                  <a:pt x="224" y="130"/>
                </a:cubicBezTo>
                <a:cubicBezTo>
                  <a:pt x="224" y="130"/>
                  <a:pt x="223" y="130"/>
                  <a:pt x="223" y="131"/>
                </a:cubicBezTo>
                <a:cubicBezTo>
                  <a:pt x="223" y="131"/>
                  <a:pt x="224" y="131"/>
                  <a:pt x="224" y="131"/>
                </a:cubicBezTo>
                <a:cubicBezTo>
                  <a:pt x="224" y="131"/>
                  <a:pt x="224" y="131"/>
                  <a:pt x="224" y="132"/>
                </a:cubicBezTo>
                <a:cubicBezTo>
                  <a:pt x="226" y="132"/>
                  <a:pt x="223" y="134"/>
                  <a:pt x="224" y="135"/>
                </a:cubicBezTo>
                <a:cubicBezTo>
                  <a:pt x="224" y="135"/>
                  <a:pt x="224" y="136"/>
                  <a:pt x="224" y="136"/>
                </a:cubicBezTo>
                <a:cubicBezTo>
                  <a:pt x="224" y="136"/>
                  <a:pt x="224" y="135"/>
                  <a:pt x="223" y="135"/>
                </a:cubicBezTo>
                <a:cubicBezTo>
                  <a:pt x="223" y="135"/>
                  <a:pt x="223" y="136"/>
                  <a:pt x="223" y="136"/>
                </a:cubicBezTo>
                <a:cubicBezTo>
                  <a:pt x="223" y="135"/>
                  <a:pt x="222" y="134"/>
                  <a:pt x="223" y="133"/>
                </a:cubicBezTo>
                <a:cubicBezTo>
                  <a:pt x="223" y="133"/>
                  <a:pt x="223" y="132"/>
                  <a:pt x="222" y="132"/>
                </a:cubicBezTo>
                <a:cubicBezTo>
                  <a:pt x="222" y="132"/>
                  <a:pt x="222" y="132"/>
                  <a:pt x="222" y="132"/>
                </a:cubicBezTo>
                <a:cubicBezTo>
                  <a:pt x="222" y="132"/>
                  <a:pt x="222" y="132"/>
                  <a:pt x="222" y="132"/>
                </a:cubicBezTo>
                <a:cubicBezTo>
                  <a:pt x="222" y="133"/>
                  <a:pt x="222" y="133"/>
                  <a:pt x="222" y="133"/>
                </a:cubicBezTo>
                <a:cubicBezTo>
                  <a:pt x="222" y="133"/>
                  <a:pt x="222" y="133"/>
                  <a:pt x="222" y="133"/>
                </a:cubicBezTo>
                <a:cubicBezTo>
                  <a:pt x="221" y="131"/>
                  <a:pt x="224" y="131"/>
                  <a:pt x="223" y="129"/>
                </a:cubicBezTo>
                <a:cubicBezTo>
                  <a:pt x="224" y="129"/>
                  <a:pt x="224" y="128"/>
                  <a:pt x="225" y="127"/>
                </a:cubicBezTo>
                <a:cubicBezTo>
                  <a:pt x="226" y="127"/>
                  <a:pt x="228" y="126"/>
                  <a:pt x="229" y="127"/>
                </a:cubicBezTo>
                <a:cubicBezTo>
                  <a:pt x="229" y="126"/>
                  <a:pt x="230" y="126"/>
                  <a:pt x="230" y="126"/>
                </a:cubicBezTo>
                <a:cubicBezTo>
                  <a:pt x="229" y="125"/>
                  <a:pt x="230" y="123"/>
                  <a:pt x="230" y="122"/>
                </a:cubicBezTo>
                <a:cubicBezTo>
                  <a:pt x="230" y="123"/>
                  <a:pt x="230" y="123"/>
                  <a:pt x="230" y="123"/>
                </a:cubicBezTo>
                <a:cubicBezTo>
                  <a:pt x="230" y="124"/>
                  <a:pt x="231" y="123"/>
                  <a:pt x="232" y="123"/>
                </a:cubicBezTo>
                <a:cubicBezTo>
                  <a:pt x="233" y="122"/>
                  <a:pt x="233" y="120"/>
                  <a:pt x="234" y="118"/>
                </a:cubicBezTo>
                <a:cubicBezTo>
                  <a:pt x="234" y="117"/>
                  <a:pt x="233" y="117"/>
                  <a:pt x="233" y="116"/>
                </a:cubicBezTo>
                <a:cubicBezTo>
                  <a:pt x="233" y="116"/>
                  <a:pt x="233" y="116"/>
                  <a:pt x="233" y="116"/>
                </a:cubicBezTo>
                <a:cubicBezTo>
                  <a:pt x="233" y="115"/>
                  <a:pt x="233" y="115"/>
                  <a:pt x="233" y="114"/>
                </a:cubicBezTo>
                <a:cubicBezTo>
                  <a:pt x="233" y="114"/>
                  <a:pt x="233" y="114"/>
                  <a:pt x="234" y="114"/>
                </a:cubicBezTo>
                <a:close/>
                <a:moveTo>
                  <a:pt x="40" y="120"/>
                </a:moveTo>
                <a:cubicBezTo>
                  <a:pt x="39" y="122"/>
                  <a:pt x="39" y="122"/>
                  <a:pt x="39" y="122"/>
                </a:cubicBezTo>
                <a:cubicBezTo>
                  <a:pt x="39" y="121"/>
                  <a:pt x="38" y="120"/>
                  <a:pt x="39" y="119"/>
                </a:cubicBezTo>
                <a:cubicBezTo>
                  <a:pt x="40" y="119"/>
                  <a:pt x="40" y="120"/>
                  <a:pt x="40" y="120"/>
                </a:cubicBezTo>
                <a:close/>
                <a:moveTo>
                  <a:pt x="125" y="121"/>
                </a:moveTo>
                <a:cubicBezTo>
                  <a:pt x="125" y="121"/>
                  <a:pt x="125" y="121"/>
                  <a:pt x="125" y="121"/>
                </a:cubicBezTo>
                <a:cubicBezTo>
                  <a:pt x="124" y="121"/>
                  <a:pt x="124" y="121"/>
                  <a:pt x="124" y="121"/>
                </a:cubicBezTo>
                <a:cubicBezTo>
                  <a:pt x="124" y="121"/>
                  <a:pt x="125" y="121"/>
                  <a:pt x="125" y="121"/>
                </a:cubicBezTo>
                <a:close/>
                <a:moveTo>
                  <a:pt x="40" y="123"/>
                </a:moveTo>
                <a:cubicBezTo>
                  <a:pt x="40" y="124"/>
                  <a:pt x="40" y="125"/>
                  <a:pt x="40" y="126"/>
                </a:cubicBezTo>
                <a:cubicBezTo>
                  <a:pt x="39" y="126"/>
                  <a:pt x="39" y="126"/>
                  <a:pt x="39" y="126"/>
                </a:cubicBezTo>
                <a:cubicBezTo>
                  <a:pt x="39" y="125"/>
                  <a:pt x="37" y="123"/>
                  <a:pt x="39" y="122"/>
                </a:cubicBezTo>
                <a:cubicBezTo>
                  <a:pt x="40" y="122"/>
                  <a:pt x="40" y="123"/>
                  <a:pt x="40" y="123"/>
                </a:cubicBezTo>
                <a:close/>
                <a:moveTo>
                  <a:pt x="59" y="128"/>
                </a:moveTo>
                <a:cubicBezTo>
                  <a:pt x="60" y="128"/>
                  <a:pt x="60" y="128"/>
                  <a:pt x="60" y="128"/>
                </a:cubicBezTo>
                <a:cubicBezTo>
                  <a:pt x="59" y="128"/>
                  <a:pt x="59" y="128"/>
                  <a:pt x="59" y="128"/>
                </a:cubicBezTo>
                <a:close/>
                <a:moveTo>
                  <a:pt x="228" y="130"/>
                </a:moveTo>
                <a:cubicBezTo>
                  <a:pt x="228" y="131"/>
                  <a:pt x="228" y="131"/>
                  <a:pt x="228" y="131"/>
                </a:cubicBezTo>
                <a:cubicBezTo>
                  <a:pt x="228" y="131"/>
                  <a:pt x="227" y="131"/>
                  <a:pt x="227" y="131"/>
                </a:cubicBezTo>
                <a:cubicBezTo>
                  <a:pt x="227" y="131"/>
                  <a:pt x="226" y="131"/>
                  <a:pt x="226" y="132"/>
                </a:cubicBezTo>
                <a:cubicBezTo>
                  <a:pt x="226" y="132"/>
                  <a:pt x="226" y="132"/>
                  <a:pt x="226" y="132"/>
                </a:cubicBezTo>
                <a:cubicBezTo>
                  <a:pt x="225" y="132"/>
                  <a:pt x="226" y="131"/>
                  <a:pt x="225" y="131"/>
                </a:cubicBezTo>
                <a:cubicBezTo>
                  <a:pt x="225" y="129"/>
                  <a:pt x="227" y="131"/>
                  <a:pt x="227" y="129"/>
                </a:cubicBezTo>
                <a:cubicBezTo>
                  <a:pt x="228" y="130"/>
                  <a:pt x="228" y="130"/>
                  <a:pt x="228" y="130"/>
                </a:cubicBezTo>
                <a:close/>
                <a:moveTo>
                  <a:pt x="65" y="133"/>
                </a:moveTo>
                <a:cubicBezTo>
                  <a:pt x="64" y="134"/>
                  <a:pt x="63" y="133"/>
                  <a:pt x="61" y="133"/>
                </a:cubicBezTo>
                <a:cubicBezTo>
                  <a:pt x="62" y="133"/>
                  <a:pt x="62" y="133"/>
                  <a:pt x="62" y="133"/>
                </a:cubicBezTo>
                <a:cubicBezTo>
                  <a:pt x="63" y="133"/>
                  <a:pt x="64" y="133"/>
                  <a:pt x="65" y="133"/>
                </a:cubicBezTo>
                <a:close/>
                <a:moveTo>
                  <a:pt x="77" y="133"/>
                </a:moveTo>
                <a:cubicBezTo>
                  <a:pt x="77" y="134"/>
                  <a:pt x="76" y="134"/>
                  <a:pt x="75" y="134"/>
                </a:cubicBezTo>
                <a:cubicBezTo>
                  <a:pt x="75" y="134"/>
                  <a:pt x="75" y="134"/>
                  <a:pt x="74" y="134"/>
                </a:cubicBezTo>
                <a:cubicBezTo>
                  <a:pt x="75" y="133"/>
                  <a:pt x="76" y="133"/>
                  <a:pt x="77" y="133"/>
                </a:cubicBezTo>
                <a:close/>
                <a:moveTo>
                  <a:pt x="206" y="133"/>
                </a:moveTo>
                <a:cubicBezTo>
                  <a:pt x="205" y="133"/>
                  <a:pt x="205" y="133"/>
                  <a:pt x="205" y="133"/>
                </a:cubicBezTo>
                <a:cubicBezTo>
                  <a:pt x="206" y="133"/>
                  <a:pt x="206" y="133"/>
                  <a:pt x="205" y="133"/>
                </a:cubicBezTo>
                <a:cubicBezTo>
                  <a:pt x="206" y="133"/>
                  <a:pt x="206" y="133"/>
                  <a:pt x="206" y="133"/>
                </a:cubicBezTo>
                <a:cubicBezTo>
                  <a:pt x="206" y="133"/>
                  <a:pt x="206" y="133"/>
                  <a:pt x="206" y="133"/>
                </a:cubicBezTo>
                <a:close/>
                <a:moveTo>
                  <a:pt x="208" y="137"/>
                </a:moveTo>
                <a:cubicBezTo>
                  <a:pt x="208" y="137"/>
                  <a:pt x="208" y="137"/>
                  <a:pt x="208" y="137"/>
                </a:cubicBezTo>
                <a:cubicBezTo>
                  <a:pt x="208" y="137"/>
                  <a:pt x="207" y="137"/>
                  <a:pt x="208" y="136"/>
                </a:cubicBezTo>
                <a:cubicBezTo>
                  <a:pt x="208" y="136"/>
                  <a:pt x="208" y="137"/>
                  <a:pt x="208" y="137"/>
                </a:cubicBezTo>
                <a:close/>
                <a:moveTo>
                  <a:pt x="203" y="141"/>
                </a:moveTo>
                <a:cubicBezTo>
                  <a:pt x="203" y="141"/>
                  <a:pt x="203" y="142"/>
                  <a:pt x="203" y="142"/>
                </a:cubicBezTo>
                <a:cubicBezTo>
                  <a:pt x="202" y="140"/>
                  <a:pt x="202" y="140"/>
                  <a:pt x="202" y="140"/>
                </a:cubicBezTo>
                <a:cubicBezTo>
                  <a:pt x="202" y="141"/>
                  <a:pt x="203" y="141"/>
                  <a:pt x="203" y="141"/>
                </a:cubicBezTo>
                <a:close/>
                <a:moveTo>
                  <a:pt x="197" y="142"/>
                </a:moveTo>
                <a:cubicBezTo>
                  <a:pt x="197" y="142"/>
                  <a:pt x="196" y="142"/>
                  <a:pt x="196" y="141"/>
                </a:cubicBezTo>
                <a:cubicBezTo>
                  <a:pt x="196" y="141"/>
                  <a:pt x="196" y="141"/>
                  <a:pt x="196" y="141"/>
                </a:cubicBezTo>
                <a:cubicBezTo>
                  <a:pt x="196" y="141"/>
                  <a:pt x="196" y="142"/>
                  <a:pt x="197" y="141"/>
                </a:cubicBezTo>
                <a:cubicBezTo>
                  <a:pt x="197" y="141"/>
                  <a:pt x="197" y="141"/>
                  <a:pt x="197" y="141"/>
                </a:cubicBezTo>
                <a:cubicBezTo>
                  <a:pt x="197" y="142"/>
                  <a:pt x="197" y="142"/>
                  <a:pt x="197" y="142"/>
                </a:cubicBezTo>
                <a:close/>
                <a:moveTo>
                  <a:pt x="196" y="158"/>
                </a:moveTo>
                <a:cubicBezTo>
                  <a:pt x="196" y="159"/>
                  <a:pt x="196" y="160"/>
                  <a:pt x="195" y="160"/>
                </a:cubicBezTo>
                <a:cubicBezTo>
                  <a:pt x="194" y="160"/>
                  <a:pt x="193" y="160"/>
                  <a:pt x="193" y="159"/>
                </a:cubicBezTo>
                <a:cubicBezTo>
                  <a:pt x="193" y="158"/>
                  <a:pt x="195" y="157"/>
                  <a:pt x="196" y="158"/>
                </a:cubicBezTo>
                <a:close/>
                <a:moveTo>
                  <a:pt x="110" y="170"/>
                </a:moveTo>
                <a:cubicBezTo>
                  <a:pt x="110" y="170"/>
                  <a:pt x="110" y="170"/>
                  <a:pt x="110" y="170"/>
                </a:cubicBezTo>
                <a:cubicBezTo>
                  <a:pt x="110" y="170"/>
                  <a:pt x="110" y="171"/>
                  <a:pt x="109" y="171"/>
                </a:cubicBezTo>
                <a:cubicBezTo>
                  <a:pt x="109" y="170"/>
                  <a:pt x="109" y="170"/>
                  <a:pt x="109" y="170"/>
                </a:cubicBezTo>
                <a:cubicBezTo>
                  <a:pt x="109" y="170"/>
                  <a:pt x="109" y="170"/>
                  <a:pt x="110" y="170"/>
                </a:cubicBezTo>
                <a:close/>
                <a:moveTo>
                  <a:pt x="34" y="174"/>
                </a:moveTo>
                <a:cubicBezTo>
                  <a:pt x="34" y="175"/>
                  <a:pt x="34" y="175"/>
                  <a:pt x="34" y="175"/>
                </a:cubicBezTo>
                <a:cubicBezTo>
                  <a:pt x="33" y="175"/>
                  <a:pt x="33" y="175"/>
                  <a:pt x="33" y="175"/>
                </a:cubicBezTo>
                <a:cubicBezTo>
                  <a:pt x="33" y="174"/>
                  <a:pt x="33" y="174"/>
                  <a:pt x="33" y="174"/>
                </a:cubicBezTo>
                <a:cubicBezTo>
                  <a:pt x="34" y="174"/>
                  <a:pt x="34" y="174"/>
                  <a:pt x="34" y="174"/>
                </a:cubicBezTo>
                <a:cubicBezTo>
                  <a:pt x="34" y="174"/>
                  <a:pt x="34" y="174"/>
                  <a:pt x="34" y="174"/>
                </a:cubicBezTo>
                <a:close/>
                <a:moveTo>
                  <a:pt x="222" y="176"/>
                </a:moveTo>
                <a:cubicBezTo>
                  <a:pt x="221" y="177"/>
                  <a:pt x="223" y="178"/>
                  <a:pt x="222" y="179"/>
                </a:cubicBezTo>
                <a:cubicBezTo>
                  <a:pt x="222" y="179"/>
                  <a:pt x="221" y="179"/>
                  <a:pt x="221" y="178"/>
                </a:cubicBezTo>
                <a:cubicBezTo>
                  <a:pt x="220" y="179"/>
                  <a:pt x="220" y="179"/>
                  <a:pt x="221" y="180"/>
                </a:cubicBezTo>
                <a:cubicBezTo>
                  <a:pt x="221" y="180"/>
                  <a:pt x="221" y="181"/>
                  <a:pt x="220" y="181"/>
                </a:cubicBezTo>
                <a:cubicBezTo>
                  <a:pt x="220" y="181"/>
                  <a:pt x="220" y="181"/>
                  <a:pt x="220" y="181"/>
                </a:cubicBezTo>
                <a:cubicBezTo>
                  <a:pt x="220" y="181"/>
                  <a:pt x="219" y="181"/>
                  <a:pt x="219" y="180"/>
                </a:cubicBezTo>
                <a:cubicBezTo>
                  <a:pt x="217" y="180"/>
                  <a:pt x="220" y="178"/>
                  <a:pt x="218" y="178"/>
                </a:cubicBezTo>
                <a:cubicBezTo>
                  <a:pt x="217" y="178"/>
                  <a:pt x="216" y="179"/>
                  <a:pt x="216" y="178"/>
                </a:cubicBezTo>
                <a:cubicBezTo>
                  <a:pt x="216" y="178"/>
                  <a:pt x="215" y="178"/>
                  <a:pt x="215" y="179"/>
                </a:cubicBezTo>
                <a:cubicBezTo>
                  <a:pt x="215" y="179"/>
                  <a:pt x="215" y="179"/>
                  <a:pt x="215" y="179"/>
                </a:cubicBezTo>
                <a:cubicBezTo>
                  <a:pt x="215" y="177"/>
                  <a:pt x="217" y="178"/>
                  <a:pt x="217" y="176"/>
                </a:cubicBezTo>
                <a:cubicBezTo>
                  <a:pt x="217" y="178"/>
                  <a:pt x="219" y="177"/>
                  <a:pt x="219" y="176"/>
                </a:cubicBezTo>
                <a:cubicBezTo>
                  <a:pt x="219" y="176"/>
                  <a:pt x="219" y="176"/>
                  <a:pt x="219" y="176"/>
                </a:cubicBezTo>
                <a:cubicBezTo>
                  <a:pt x="220" y="176"/>
                  <a:pt x="220" y="175"/>
                  <a:pt x="220" y="175"/>
                </a:cubicBezTo>
                <a:cubicBezTo>
                  <a:pt x="221" y="175"/>
                  <a:pt x="221" y="175"/>
                  <a:pt x="222" y="176"/>
                </a:cubicBezTo>
                <a:close/>
                <a:moveTo>
                  <a:pt x="211" y="182"/>
                </a:moveTo>
                <a:cubicBezTo>
                  <a:pt x="210" y="182"/>
                  <a:pt x="209" y="182"/>
                  <a:pt x="209" y="183"/>
                </a:cubicBezTo>
                <a:cubicBezTo>
                  <a:pt x="209" y="183"/>
                  <a:pt x="209" y="183"/>
                  <a:pt x="209" y="183"/>
                </a:cubicBezTo>
                <a:cubicBezTo>
                  <a:pt x="209" y="184"/>
                  <a:pt x="209" y="184"/>
                  <a:pt x="209" y="184"/>
                </a:cubicBezTo>
                <a:cubicBezTo>
                  <a:pt x="208" y="183"/>
                  <a:pt x="208" y="183"/>
                  <a:pt x="208" y="183"/>
                </a:cubicBezTo>
                <a:cubicBezTo>
                  <a:pt x="208" y="184"/>
                  <a:pt x="208" y="184"/>
                  <a:pt x="208" y="185"/>
                </a:cubicBezTo>
                <a:cubicBezTo>
                  <a:pt x="208" y="186"/>
                  <a:pt x="209" y="187"/>
                  <a:pt x="208" y="187"/>
                </a:cubicBezTo>
                <a:cubicBezTo>
                  <a:pt x="210" y="189"/>
                  <a:pt x="210" y="189"/>
                  <a:pt x="210" y="189"/>
                </a:cubicBezTo>
                <a:cubicBezTo>
                  <a:pt x="207" y="188"/>
                  <a:pt x="208" y="192"/>
                  <a:pt x="206" y="193"/>
                </a:cubicBezTo>
                <a:cubicBezTo>
                  <a:pt x="207" y="195"/>
                  <a:pt x="205" y="195"/>
                  <a:pt x="206" y="196"/>
                </a:cubicBezTo>
                <a:cubicBezTo>
                  <a:pt x="206" y="196"/>
                  <a:pt x="206" y="196"/>
                  <a:pt x="206" y="196"/>
                </a:cubicBezTo>
                <a:cubicBezTo>
                  <a:pt x="203" y="199"/>
                  <a:pt x="202" y="193"/>
                  <a:pt x="200" y="196"/>
                </a:cubicBezTo>
                <a:cubicBezTo>
                  <a:pt x="199" y="196"/>
                  <a:pt x="200" y="195"/>
                  <a:pt x="199" y="195"/>
                </a:cubicBezTo>
                <a:cubicBezTo>
                  <a:pt x="199" y="195"/>
                  <a:pt x="198" y="195"/>
                  <a:pt x="197" y="195"/>
                </a:cubicBezTo>
                <a:cubicBezTo>
                  <a:pt x="198" y="194"/>
                  <a:pt x="196" y="193"/>
                  <a:pt x="197" y="193"/>
                </a:cubicBezTo>
                <a:cubicBezTo>
                  <a:pt x="197" y="192"/>
                  <a:pt x="197" y="192"/>
                  <a:pt x="197" y="192"/>
                </a:cubicBezTo>
                <a:cubicBezTo>
                  <a:pt x="196" y="192"/>
                  <a:pt x="196" y="192"/>
                  <a:pt x="196" y="192"/>
                </a:cubicBezTo>
                <a:cubicBezTo>
                  <a:pt x="196" y="191"/>
                  <a:pt x="195" y="189"/>
                  <a:pt x="196" y="188"/>
                </a:cubicBezTo>
                <a:cubicBezTo>
                  <a:pt x="197" y="188"/>
                  <a:pt x="199" y="189"/>
                  <a:pt x="199" y="186"/>
                </a:cubicBezTo>
                <a:cubicBezTo>
                  <a:pt x="202" y="186"/>
                  <a:pt x="202" y="182"/>
                  <a:pt x="205" y="182"/>
                </a:cubicBezTo>
                <a:cubicBezTo>
                  <a:pt x="205" y="182"/>
                  <a:pt x="205" y="182"/>
                  <a:pt x="205" y="182"/>
                </a:cubicBezTo>
                <a:cubicBezTo>
                  <a:pt x="207" y="182"/>
                  <a:pt x="206" y="178"/>
                  <a:pt x="208" y="180"/>
                </a:cubicBezTo>
                <a:cubicBezTo>
                  <a:pt x="208" y="182"/>
                  <a:pt x="210" y="181"/>
                  <a:pt x="211" y="182"/>
                </a:cubicBezTo>
                <a:close/>
                <a:moveTo>
                  <a:pt x="178" y="184"/>
                </a:moveTo>
                <a:cubicBezTo>
                  <a:pt x="180" y="184"/>
                  <a:pt x="181" y="186"/>
                  <a:pt x="183" y="187"/>
                </a:cubicBezTo>
                <a:cubicBezTo>
                  <a:pt x="183" y="188"/>
                  <a:pt x="183" y="188"/>
                  <a:pt x="183" y="188"/>
                </a:cubicBezTo>
                <a:cubicBezTo>
                  <a:pt x="184" y="187"/>
                  <a:pt x="184" y="187"/>
                  <a:pt x="184" y="187"/>
                </a:cubicBezTo>
                <a:cubicBezTo>
                  <a:pt x="184" y="188"/>
                  <a:pt x="184" y="188"/>
                  <a:pt x="184" y="188"/>
                </a:cubicBezTo>
                <a:cubicBezTo>
                  <a:pt x="185" y="188"/>
                  <a:pt x="185" y="188"/>
                  <a:pt x="185" y="188"/>
                </a:cubicBezTo>
                <a:cubicBezTo>
                  <a:pt x="185" y="188"/>
                  <a:pt x="186" y="189"/>
                  <a:pt x="186" y="189"/>
                </a:cubicBezTo>
                <a:cubicBezTo>
                  <a:pt x="186" y="189"/>
                  <a:pt x="186" y="190"/>
                  <a:pt x="186" y="190"/>
                </a:cubicBezTo>
                <a:cubicBezTo>
                  <a:pt x="187" y="190"/>
                  <a:pt x="187" y="190"/>
                  <a:pt x="187" y="190"/>
                </a:cubicBezTo>
                <a:cubicBezTo>
                  <a:pt x="187" y="191"/>
                  <a:pt x="187" y="191"/>
                  <a:pt x="187" y="191"/>
                </a:cubicBezTo>
                <a:cubicBezTo>
                  <a:pt x="187" y="190"/>
                  <a:pt x="187" y="191"/>
                  <a:pt x="186" y="191"/>
                </a:cubicBezTo>
                <a:cubicBezTo>
                  <a:pt x="187" y="191"/>
                  <a:pt x="187" y="191"/>
                  <a:pt x="187" y="191"/>
                </a:cubicBezTo>
                <a:cubicBezTo>
                  <a:pt x="186" y="192"/>
                  <a:pt x="186" y="192"/>
                  <a:pt x="186" y="192"/>
                </a:cubicBezTo>
                <a:cubicBezTo>
                  <a:pt x="188" y="192"/>
                  <a:pt x="188" y="194"/>
                  <a:pt x="190" y="194"/>
                </a:cubicBezTo>
                <a:cubicBezTo>
                  <a:pt x="191" y="196"/>
                  <a:pt x="190" y="197"/>
                  <a:pt x="190" y="199"/>
                </a:cubicBezTo>
                <a:cubicBezTo>
                  <a:pt x="190" y="199"/>
                  <a:pt x="190" y="199"/>
                  <a:pt x="189" y="199"/>
                </a:cubicBezTo>
                <a:cubicBezTo>
                  <a:pt x="189" y="199"/>
                  <a:pt x="189" y="199"/>
                  <a:pt x="189" y="199"/>
                </a:cubicBezTo>
                <a:cubicBezTo>
                  <a:pt x="189" y="199"/>
                  <a:pt x="188" y="199"/>
                  <a:pt x="188" y="199"/>
                </a:cubicBezTo>
                <a:cubicBezTo>
                  <a:pt x="186" y="197"/>
                  <a:pt x="182" y="195"/>
                  <a:pt x="182" y="192"/>
                </a:cubicBezTo>
                <a:cubicBezTo>
                  <a:pt x="181" y="190"/>
                  <a:pt x="179" y="190"/>
                  <a:pt x="180" y="188"/>
                </a:cubicBezTo>
                <a:cubicBezTo>
                  <a:pt x="178" y="186"/>
                  <a:pt x="176" y="184"/>
                  <a:pt x="174" y="182"/>
                </a:cubicBezTo>
                <a:cubicBezTo>
                  <a:pt x="174" y="182"/>
                  <a:pt x="174" y="182"/>
                  <a:pt x="174" y="182"/>
                </a:cubicBezTo>
                <a:cubicBezTo>
                  <a:pt x="175" y="181"/>
                  <a:pt x="176" y="182"/>
                  <a:pt x="177" y="182"/>
                </a:cubicBezTo>
                <a:cubicBezTo>
                  <a:pt x="178" y="184"/>
                  <a:pt x="178" y="184"/>
                  <a:pt x="178" y="184"/>
                </a:cubicBezTo>
                <a:close/>
                <a:moveTo>
                  <a:pt x="226" y="188"/>
                </a:moveTo>
                <a:cubicBezTo>
                  <a:pt x="226" y="189"/>
                  <a:pt x="225" y="189"/>
                  <a:pt x="225" y="189"/>
                </a:cubicBezTo>
                <a:cubicBezTo>
                  <a:pt x="225" y="190"/>
                  <a:pt x="225" y="190"/>
                  <a:pt x="225" y="190"/>
                </a:cubicBezTo>
                <a:cubicBezTo>
                  <a:pt x="225" y="190"/>
                  <a:pt x="224" y="189"/>
                  <a:pt x="224" y="190"/>
                </a:cubicBezTo>
                <a:cubicBezTo>
                  <a:pt x="224" y="191"/>
                  <a:pt x="224" y="191"/>
                  <a:pt x="224" y="191"/>
                </a:cubicBezTo>
                <a:cubicBezTo>
                  <a:pt x="224" y="191"/>
                  <a:pt x="224" y="191"/>
                  <a:pt x="224" y="191"/>
                </a:cubicBezTo>
                <a:cubicBezTo>
                  <a:pt x="224" y="190"/>
                  <a:pt x="223" y="188"/>
                  <a:pt x="224" y="187"/>
                </a:cubicBezTo>
                <a:cubicBezTo>
                  <a:pt x="225" y="188"/>
                  <a:pt x="225" y="188"/>
                  <a:pt x="225" y="188"/>
                </a:cubicBezTo>
                <a:cubicBezTo>
                  <a:pt x="226" y="188"/>
                  <a:pt x="226" y="188"/>
                  <a:pt x="226" y="188"/>
                </a:cubicBezTo>
                <a:close/>
                <a:moveTo>
                  <a:pt x="220" y="189"/>
                </a:moveTo>
                <a:cubicBezTo>
                  <a:pt x="218" y="191"/>
                  <a:pt x="217" y="189"/>
                  <a:pt x="215" y="190"/>
                </a:cubicBezTo>
                <a:cubicBezTo>
                  <a:pt x="214" y="189"/>
                  <a:pt x="213" y="190"/>
                  <a:pt x="213" y="189"/>
                </a:cubicBezTo>
                <a:cubicBezTo>
                  <a:pt x="212" y="190"/>
                  <a:pt x="212" y="191"/>
                  <a:pt x="212" y="191"/>
                </a:cubicBezTo>
                <a:cubicBezTo>
                  <a:pt x="213" y="192"/>
                  <a:pt x="212" y="193"/>
                  <a:pt x="214" y="193"/>
                </a:cubicBezTo>
                <a:cubicBezTo>
                  <a:pt x="214" y="191"/>
                  <a:pt x="216" y="192"/>
                  <a:pt x="218" y="192"/>
                </a:cubicBezTo>
                <a:cubicBezTo>
                  <a:pt x="217" y="192"/>
                  <a:pt x="217" y="192"/>
                  <a:pt x="217" y="192"/>
                </a:cubicBezTo>
                <a:cubicBezTo>
                  <a:pt x="217" y="192"/>
                  <a:pt x="217" y="192"/>
                  <a:pt x="217" y="192"/>
                </a:cubicBezTo>
                <a:cubicBezTo>
                  <a:pt x="216" y="192"/>
                  <a:pt x="215" y="193"/>
                  <a:pt x="214" y="193"/>
                </a:cubicBezTo>
                <a:cubicBezTo>
                  <a:pt x="216" y="194"/>
                  <a:pt x="215" y="197"/>
                  <a:pt x="217" y="197"/>
                </a:cubicBezTo>
                <a:cubicBezTo>
                  <a:pt x="216" y="197"/>
                  <a:pt x="215" y="197"/>
                  <a:pt x="215" y="198"/>
                </a:cubicBezTo>
                <a:cubicBezTo>
                  <a:pt x="215" y="197"/>
                  <a:pt x="213" y="196"/>
                  <a:pt x="214" y="195"/>
                </a:cubicBezTo>
                <a:cubicBezTo>
                  <a:pt x="213" y="195"/>
                  <a:pt x="213" y="194"/>
                  <a:pt x="213" y="195"/>
                </a:cubicBezTo>
                <a:cubicBezTo>
                  <a:pt x="213" y="195"/>
                  <a:pt x="212" y="195"/>
                  <a:pt x="212" y="196"/>
                </a:cubicBezTo>
                <a:cubicBezTo>
                  <a:pt x="212" y="196"/>
                  <a:pt x="212" y="198"/>
                  <a:pt x="212" y="199"/>
                </a:cubicBezTo>
                <a:cubicBezTo>
                  <a:pt x="212" y="199"/>
                  <a:pt x="211" y="199"/>
                  <a:pt x="211" y="199"/>
                </a:cubicBezTo>
                <a:cubicBezTo>
                  <a:pt x="211" y="198"/>
                  <a:pt x="212" y="196"/>
                  <a:pt x="210" y="196"/>
                </a:cubicBezTo>
                <a:cubicBezTo>
                  <a:pt x="210" y="194"/>
                  <a:pt x="211" y="193"/>
                  <a:pt x="211" y="192"/>
                </a:cubicBezTo>
                <a:cubicBezTo>
                  <a:pt x="212" y="192"/>
                  <a:pt x="211" y="190"/>
                  <a:pt x="212" y="190"/>
                </a:cubicBezTo>
                <a:cubicBezTo>
                  <a:pt x="213" y="190"/>
                  <a:pt x="214" y="187"/>
                  <a:pt x="215" y="189"/>
                </a:cubicBezTo>
                <a:cubicBezTo>
                  <a:pt x="216" y="189"/>
                  <a:pt x="216" y="190"/>
                  <a:pt x="217" y="189"/>
                </a:cubicBezTo>
                <a:cubicBezTo>
                  <a:pt x="217" y="189"/>
                  <a:pt x="218" y="189"/>
                  <a:pt x="219" y="189"/>
                </a:cubicBezTo>
                <a:cubicBezTo>
                  <a:pt x="220" y="188"/>
                  <a:pt x="220" y="188"/>
                  <a:pt x="220" y="188"/>
                </a:cubicBezTo>
                <a:cubicBezTo>
                  <a:pt x="220" y="188"/>
                  <a:pt x="220" y="189"/>
                  <a:pt x="220" y="189"/>
                </a:cubicBezTo>
                <a:close/>
                <a:moveTo>
                  <a:pt x="178" y="189"/>
                </a:moveTo>
                <a:cubicBezTo>
                  <a:pt x="177" y="188"/>
                  <a:pt x="177" y="188"/>
                  <a:pt x="177" y="188"/>
                </a:cubicBezTo>
                <a:cubicBezTo>
                  <a:pt x="177" y="188"/>
                  <a:pt x="177" y="188"/>
                  <a:pt x="177" y="188"/>
                </a:cubicBezTo>
                <a:cubicBezTo>
                  <a:pt x="178" y="188"/>
                  <a:pt x="178" y="189"/>
                  <a:pt x="178" y="189"/>
                </a:cubicBezTo>
                <a:close/>
                <a:moveTo>
                  <a:pt x="230" y="191"/>
                </a:moveTo>
                <a:cubicBezTo>
                  <a:pt x="228" y="191"/>
                  <a:pt x="228" y="191"/>
                  <a:pt x="228" y="191"/>
                </a:cubicBezTo>
                <a:cubicBezTo>
                  <a:pt x="229" y="190"/>
                  <a:pt x="229" y="191"/>
                  <a:pt x="230" y="191"/>
                </a:cubicBezTo>
                <a:cubicBezTo>
                  <a:pt x="230" y="191"/>
                  <a:pt x="230" y="191"/>
                  <a:pt x="230" y="191"/>
                </a:cubicBezTo>
                <a:close/>
                <a:moveTo>
                  <a:pt x="234" y="192"/>
                </a:moveTo>
                <a:cubicBezTo>
                  <a:pt x="234" y="193"/>
                  <a:pt x="233" y="195"/>
                  <a:pt x="235" y="195"/>
                </a:cubicBezTo>
                <a:cubicBezTo>
                  <a:pt x="236" y="196"/>
                  <a:pt x="236" y="196"/>
                  <a:pt x="236" y="196"/>
                </a:cubicBezTo>
                <a:cubicBezTo>
                  <a:pt x="236" y="194"/>
                  <a:pt x="239" y="195"/>
                  <a:pt x="239" y="193"/>
                </a:cubicBezTo>
                <a:cubicBezTo>
                  <a:pt x="244" y="194"/>
                  <a:pt x="248" y="195"/>
                  <a:pt x="252" y="198"/>
                </a:cubicBezTo>
                <a:cubicBezTo>
                  <a:pt x="251" y="200"/>
                  <a:pt x="253" y="199"/>
                  <a:pt x="254" y="200"/>
                </a:cubicBezTo>
                <a:cubicBezTo>
                  <a:pt x="254" y="200"/>
                  <a:pt x="255" y="200"/>
                  <a:pt x="255" y="200"/>
                </a:cubicBezTo>
                <a:cubicBezTo>
                  <a:pt x="255" y="201"/>
                  <a:pt x="254" y="201"/>
                  <a:pt x="254" y="201"/>
                </a:cubicBezTo>
                <a:cubicBezTo>
                  <a:pt x="254" y="203"/>
                  <a:pt x="256" y="203"/>
                  <a:pt x="256" y="205"/>
                </a:cubicBezTo>
                <a:cubicBezTo>
                  <a:pt x="257" y="205"/>
                  <a:pt x="257" y="205"/>
                  <a:pt x="257" y="205"/>
                </a:cubicBezTo>
                <a:cubicBezTo>
                  <a:pt x="257" y="205"/>
                  <a:pt x="257" y="205"/>
                  <a:pt x="257" y="205"/>
                </a:cubicBezTo>
                <a:cubicBezTo>
                  <a:pt x="258" y="206"/>
                  <a:pt x="258" y="207"/>
                  <a:pt x="259" y="207"/>
                </a:cubicBezTo>
                <a:cubicBezTo>
                  <a:pt x="257" y="206"/>
                  <a:pt x="254" y="207"/>
                  <a:pt x="253" y="204"/>
                </a:cubicBezTo>
                <a:cubicBezTo>
                  <a:pt x="252" y="203"/>
                  <a:pt x="251" y="203"/>
                  <a:pt x="250" y="202"/>
                </a:cubicBezTo>
                <a:cubicBezTo>
                  <a:pt x="249" y="203"/>
                  <a:pt x="246" y="203"/>
                  <a:pt x="248" y="205"/>
                </a:cubicBezTo>
                <a:cubicBezTo>
                  <a:pt x="247" y="206"/>
                  <a:pt x="245" y="204"/>
                  <a:pt x="244" y="205"/>
                </a:cubicBezTo>
                <a:cubicBezTo>
                  <a:pt x="243" y="203"/>
                  <a:pt x="241" y="203"/>
                  <a:pt x="239" y="203"/>
                </a:cubicBezTo>
                <a:cubicBezTo>
                  <a:pt x="240" y="203"/>
                  <a:pt x="240" y="202"/>
                  <a:pt x="241" y="202"/>
                </a:cubicBezTo>
                <a:cubicBezTo>
                  <a:pt x="241" y="202"/>
                  <a:pt x="241" y="202"/>
                  <a:pt x="241" y="202"/>
                </a:cubicBezTo>
                <a:cubicBezTo>
                  <a:pt x="241" y="201"/>
                  <a:pt x="240" y="199"/>
                  <a:pt x="239" y="198"/>
                </a:cubicBezTo>
                <a:cubicBezTo>
                  <a:pt x="237" y="197"/>
                  <a:pt x="235" y="197"/>
                  <a:pt x="233" y="196"/>
                </a:cubicBezTo>
                <a:cubicBezTo>
                  <a:pt x="233" y="196"/>
                  <a:pt x="233" y="196"/>
                  <a:pt x="233" y="197"/>
                </a:cubicBezTo>
                <a:cubicBezTo>
                  <a:pt x="232" y="197"/>
                  <a:pt x="232" y="197"/>
                  <a:pt x="232" y="197"/>
                </a:cubicBezTo>
                <a:cubicBezTo>
                  <a:pt x="232" y="196"/>
                  <a:pt x="231" y="195"/>
                  <a:pt x="231" y="195"/>
                </a:cubicBezTo>
                <a:cubicBezTo>
                  <a:pt x="232" y="195"/>
                  <a:pt x="233" y="194"/>
                  <a:pt x="234" y="194"/>
                </a:cubicBezTo>
                <a:cubicBezTo>
                  <a:pt x="233" y="193"/>
                  <a:pt x="232" y="194"/>
                  <a:pt x="231" y="194"/>
                </a:cubicBezTo>
                <a:cubicBezTo>
                  <a:pt x="231" y="193"/>
                  <a:pt x="230" y="192"/>
                  <a:pt x="229" y="192"/>
                </a:cubicBezTo>
                <a:cubicBezTo>
                  <a:pt x="229" y="192"/>
                  <a:pt x="229" y="192"/>
                  <a:pt x="229" y="192"/>
                </a:cubicBezTo>
                <a:cubicBezTo>
                  <a:pt x="229" y="192"/>
                  <a:pt x="229" y="192"/>
                  <a:pt x="229" y="192"/>
                </a:cubicBezTo>
                <a:cubicBezTo>
                  <a:pt x="230" y="191"/>
                  <a:pt x="231" y="191"/>
                  <a:pt x="232" y="191"/>
                </a:cubicBezTo>
                <a:cubicBezTo>
                  <a:pt x="233" y="192"/>
                  <a:pt x="233" y="192"/>
                  <a:pt x="234" y="192"/>
                </a:cubicBezTo>
                <a:close/>
                <a:moveTo>
                  <a:pt x="180" y="193"/>
                </a:moveTo>
                <a:cubicBezTo>
                  <a:pt x="180" y="193"/>
                  <a:pt x="180" y="193"/>
                  <a:pt x="180" y="193"/>
                </a:cubicBezTo>
                <a:cubicBezTo>
                  <a:pt x="179" y="192"/>
                  <a:pt x="179" y="192"/>
                  <a:pt x="179" y="192"/>
                </a:cubicBezTo>
                <a:cubicBezTo>
                  <a:pt x="180" y="192"/>
                  <a:pt x="180" y="193"/>
                  <a:pt x="180" y="193"/>
                </a:cubicBezTo>
                <a:close/>
                <a:moveTo>
                  <a:pt x="191" y="195"/>
                </a:moveTo>
                <a:cubicBezTo>
                  <a:pt x="190" y="195"/>
                  <a:pt x="191" y="193"/>
                  <a:pt x="190" y="193"/>
                </a:cubicBezTo>
                <a:cubicBezTo>
                  <a:pt x="191" y="192"/>
                  <a:pt x="191" y="195"/>
                  <a:pt x="191" y="195"/>
                </a:cubicBezTo>
                <a:close/>
                <a:moveTo>
                  <a:pt x="194" y="195"/>
                </a:moveTo>
                <a:cubicBezTo>
                  <a:pt x="194" y="195"/>
                  <a:pt x="193" y="195"/>
                  <a:pt x="193" y="195"/>
                </a:cubicBezTo>
                <a:cubicBezTo>
                  <a:pt x="193" y="195"/>
                  <a:pt x="193" y="195"/>
                  <a:pt x="193" y="195"/>
                </a:cubicBezTo>
                <a:cubicBezTo>
                  <a:pt x="193" y="195"/>
                  <a:pt x="194" y="195"/>
                  <a:pt x="194" y="195"/>
                </a:cubicBezTo>
                <a:close/>
                <a:moveTo>
                  <a:pt x="261" y="195"/>
                </a:moveTo>
                <a:cubicBezTo>
                  <a:pt x="260" y="195"/>
                  <a:pt x="260" y="195"/>
                  <a:pt x="260" y="195"/>
                </a:cubicBezTo>
                <a:cubicBezTo>
                  <a:pt x="261" y="195"/>
                  <a:pt x="261" y="195"/>
                  <a:pt x="261" y="195"/>
                </a:cubicBezTo>
                <a:cubicBezTo>
                  <a:pt x="261" y="195"/>
                  <a:pt x="261" y="195"/>
                  <a:pt x="261" y="195"/>
                </a:cubicBezTo>
                <a:close/>
                <a:moveTo>
                  <a:pt x="228" y="196"/>
                </a:moveTo>
                <a:cubicBezTo>
                  <a:pt x="228" y="196"/>
                  <a:pt x="228" y="196"/>
                  <a:pt x="228" y="196"/>
                </a:cubicBezTo>
                <a:cubicBezTo>
                  <a:pt x="228" y="196"/>
                  <a:pt x="227" y="196"/>
                  <a:pt x="226" y="195"/>
                </a:cubicBezTo>
                <a:cubicBezTo>
                  <a:pt x="226" y="196"/>
                  <a:pt x="225" y="196"/>
                  <a:pt x="225" y="196"/>
                </a:cubicBezTo>
                <a:cubicBezTo>
                  <a:pt x="225" y="195"/>
                  <a:pt x="225" y="195"/>
                  <a:pt x="225" y="195"/>
                </a:cubicBezTo>
                <a:cubicBezTo>
                  <a:pt x="224" y="196"/>
                  <a:pt x="224" y="196"/>
                  <a:pt x="224" y="196"/>
                </a:cubicBezTo>
                <a:cubicBezTo>
                  <a:pt x="225" y="195"/>
                  <a:pt x="227" y="195"/>
                  <a:pt x="228" y="195"/>
                </a:cubicBezTo>
                <a:cubicBezTo>
                  <a:pt x="228" y="195"/>
                  <a:pt x="228" y="196"/>
                  <a:pt x="228" y="196"/>
                </a:cubicBezTo>
                <a:close/>
                <a:moveTo>
                  <a:pt x="223" y="196"/>
                </a:moveTo>
                <a:cubicBezTo>
                  <a:pt x="223" y="196"/>
                  <a:pt x="222" y="196"/>
                  <a:pt x="222" y="196"/>
                </a:cubicBezTo>
                <a:cubicBezTo>
                  <a:pt x="221" y="196"/>
                  <a:pt x="221" y="196"/>
                  <a:pt x="221" y="196"/>
                </a:cubicBezTo>
                <a:cubicBezTo>
                  <a:pt x="222" y="196"/>
                  <a:pt x="223" y="195"/>
                  <a:pt x="223" y="196"/>
                </a:cubicBezTo>
                <a:close/>
                <a:moveTo>
                  <a:pt x="263" y="197"/>
                </a:moveTo>
                <a:cubicBezTo>
                  <a:pt x="263" y="196"/>
                  <a:pt x="263" y="196"/>
                  <a:pt x="263" y="196"/>
                </a:cubicBezTo>
                <a:cubicBezTo>
                  <a:pt x="263" y="197"/>
                  <a:pt x="263" y="197"/>
                  <a:pt x="263" y="197"/>
                </a:cubicBezTo>
                <a:cubicBezTo>
                  <a:pt x="263" y="197"/>
                  <a:pt x="263" y="197"/>
                  <a:pt x="263" y="197"/>
                </a:cubicBezTo>
                <a:close/>
                <a:moveTo>
                  <a:pt x="262" y="197"/>
                </a:moveTo>
                <a:cubicBezTo>
                  <a:pt x="262" y="197"/>
                  <a:pt x="262" y="197"/>
                  <a:pt x="262" y="197"/>
                </a:cubicBezTo>
                <a:cubicBezTo>
                  <a:pt x="262" y="198"/>
                  <a:pt x="261" y="198"/>
                  <a:pt x="261" y="199"/>
                </a:cubicBezTo>
                <a:cubicBezTo>
                  <a:pt x="262" y="199"/>
                  <a:pt x="262" y="199"/>
                  <a:pt x="262" y="199"/>
                </a:cubicBezTo>
                <a:cubicBezTo>
                  <a:pt x="261" y="199"/>
                  <a:pt x="260" y="200"/>
                  <a:pt x="260" y="200"/>
                </a:cubicBezTo>
                <a:cubicBezTo>
                  <a:pt x="258" y="200"/>
                  <a:pt x="257" y="200"/>
                  <a:pt x="256" y="199"/>
                </a:cubicBezTo>
                <a:cubicBezTo>
                  <a:pt x="258" y="198"/>
                  <a:pt x="261" y="200"/>
                  <a:pt x="261" y="197"/>
                </a:cubicBezTo>
                <a:cubicBezTo>
                  <a:pt x="261" y="197"/>
                  <a:pt x="261" y="197"/>
                  <a:pt x="261" y="197"/>
                </a:cubicBezTo>
                <a:cubicBezTo>
                  <a:pt x="262" y="197"/>
                  <a:pt x="262" y="197"/>
                  <a:pt x="262" y="197"/>
                </a:cubicBezTo>
                <a:close/>
                <a:moveTo>
                  <a:pt x="234" y="201"/>
                </a:moveTo>
                <a:cubicBezTo>
                  <a:pt x="234" y="200"/>
                  <a:pt x="234" y="200"/>
                  <a:pt x="234" y="200"/>
                </a:cubicBezTo>
                <a:cubicBezTo>
                  <a:pt x="234" y="199"/>
                  <a:pt x="234" y="199"/>
                  <a:pt x="234" y="199"/>
                </a:cubicBezTo>
                <a:cubicBezTo>
                  <a:pt x="234" y="199"/>
                  <a:pt x="234" y="199"/>
                  <a:pt x="234" y="199"/>
                </a:cubicBezTo>
                <a:cubicBezTo>
                  <a:pt x="234" y="201"/>
                  <a:pt x="234" y="201"/>
                  <a:pt x="234" y="201"/>
                </a:cubicBezTo>
                <a:cubicBezTo>
                  <a:pt x="234" y="201"/>
                  <a:pt x="234" y="201"/>
                  <a:pt x="234" y="201"/>
                </a:cubicBezTo>
                <a:close/>
                <a:moveTo>
                  <a:pt x="267" y="201"/>
                </a:moveTo>
                <a:cubicBezTo>
                  <a:pt x="267" y="201"/>
                  <a:pt x="266" y="200"/>
                  <a:pt x="266" y="199"/>
                </a:cubicBezTo>
                <a:cubicBezTo>
                  <a:pt x="266" y="200"/>
                  <a:pt x="268" y="200"/>
                  <a:pt x="267" y="201"/>
                </a:cubicBezTo>
                <a:close/>
                <a:moveTo>
                  <a:pt x="192" y="200"/>
                </a:moveTo>
                <a:cubicBezTo>
                  <a:pt x="192" y="199"/>
                  <a:pt x="193" y="200"/>
                  <a:pt x="194" y="200"/>
                </a:cubicBezTo>
                <a:cubicBezTo>
                  <a:pt x="194" y="202"/>
                  <a:pt x="196" y="201"/>
                  <a:pt x="197" y="202"/>
                </a:cubicBezTo>
                <a:cubicBezTo>
                  <a:pt x="197" y="201"/>
                  <a:pt x="198" y="201"/>
                  <a:pt x="198" y="201"/>
                </a:cubicBezTo>
                <a:cubicBezTo>
                  <a:pt x="199" y="201"/>
                  <a:pt x="200" y="202"/>
                  <a:pt x="201" y="203"/>
                </a:cubicBezTo>
                <a:cubicBezTo>
                  <a:pt x="202" y="203"/>
                  <a:pt x="202" y="203"/>
                  <a:pt x="202" y="203"/>
                </a:cubicBezTo>
                <a:cubicBezTo>
                  <a:pt x="203" y="203"/>
                  <a:pt x="204" y="203"/>
                  <a:pt x="205" y="203"/>
                </a:cubicBezTo>
                <a:cubicBezTo>
                  <a:pt x="205" y="204"/>
                  <a:pt x="205" y="204"/>
                  <a:pt x="205" y="204"/>
                </a:cubicBezTo>
                <a:cubicBezTo>
                  <a:pt x="204" y="204"/>
                  <a:pt x="203" y="203"/>
                  <a:pt x="203" y="204"/>
                </a:cubicBezTo>
                <a:cubicBezTo>
                  <a:pt x="203" y="204"/>
                  <a:pt x="203" y="204"/>
                  <a:pt x="203" y="204"/>
                </a:cubicBezTo>
                <a:cubicBezTo>
                  <a:pt x="202" y="204"/>
                  <a:pt x="201" y="203"/>
                  <a:pt x="200" y="204"/>
                </a:cubicBezTo>
                <a:cubicBezTo>
                  <a:pt x="198" y="204"/>
                  <a:pt x="196" y="203"/>
                  <a:pt x="194" y="202"/>
                </a:cubicBezTo>
                <a:cubicBezTo>
                  <a:pt x="193" y="203"/>
                  <a:pt x="193" y="201"/>
                  <a:pt x="191" y="202"/>
                </a:cubicBezTo>
                <a:cubicBezTo>
                  <a:pt x="191" y="202"/>
                  <a:pt x="191" y="201"/>
                  <a:pt x="190" y="201"/>
                </a:cubicBezTo>
                <a:cubicBezTo>
                  <a:pt x="190" y="201"/>
                  <a:pt x="190" y="201"/>
                  <a:pt x="190" y="201"/>
                </a:cubicBezTo>
                <a:cubicBezTo>
                  <a:pt x="191" y="201"/>
                  <a:pt x="190" y="199"/>
                  <a:pt x="192" y="200"/>
                </a:cubicBezTo>
                <a:close/>
                <a:moveTo>
                  <a:pt x="270" y="202"/>
                </a:moveTo>
                <a:cubicBezTo>
                  <a:pt x="269" y="201"/>
                  <a:pt x="269" y="201"/>
                  <a:pt x="269" y="201"/>
                </a:cubicBezTo>
                <a:cubicBezTo>
                  <a:pt x="269" y="201"/>
                  <a:pt x="269" y="201"/>
                  <a:pt x="269" y="201"/>
                </a:cubicBezTo>
                <a:cubicBezTo>
                  <a:pt x="270" y="202"/>
                  <a:pt x="270" y="202"/>
                  <a:pt x="270" y="202"/>
                </a:cubicBezTo>
                <a:close/>
                <a:moveTo>
                  <a:pt x="202" y="202"/>
                </a:moveTo>
                <a:cubicBezTo>
                  <a:pt x="202" y="202"/>
                  <a:pt x="201" y="202"/>
                  <a:pt x="201" y="202"/>
                </a:cubicBezTo>
                <a:cubicBezTo>
                  <a:pt x="202" y="202"/>
                  <a:pt x="202" y="202"/>
                  <a:pt x="202" y="202"/>
                </a:cubicBezTo>
                <a:close/>
                <a:moveTo>
                  <a:pt x="230" y="202"/>
                </a:moveTo>
                <a:cubicBezTo>
                  <a:pt x="230" y="202"/>
                  <a:pt x="230" y="203"/>
                  <a:pt x="229" y="203"/>
                </a:cubicBezTo>
                <a:cubicBezTo>
                  <a:pt x="229" y="202"/>
                  <a:pt x="229" y="202"/>
                  <a:pt x="230" y="202"/>
                </a:cubicBezTo>
                <a:close/>
                <a:moveTo>
                  <a:pt x="222" y="203"/>
                </a:moveTo>
                <a:cubicBezTo>
                  <a:pt x="222" y="203"/>
                  <a:pt x="221" y="203"/>
                  <a:pt x="221" y="203"/>
                </a:cubicBezTo>
                <a:cubicBezTo>
                  <a:pt x="222" y="203"/>
                  <a:pt x="222" y="203"/>
                  <a:pt x="222" y="203"/>
                </a:cubicBezTo>
                <a:close/>
                <a:moveTo>
                  <a:pt x="273" y="203"/>
                </a:moveTo>
                <a:cubicBezTo>
                  <a:pt x="272" y="203"/>
                  <a:pt x="272" y="203"/>
                  <a:pt x="272" y="203"/>
                </a:cubicBezTo>
                <a:cubicBezTo>
                  <a:pt x="272" y="203"/>
                  <a:pt x="273" y="203"/>
                  <a:pt x="273" y="203"/>
                </a:cubicBezTo>
                <a:close/>
                <a:moveTo>
                  <a:pt x="210" y="204"/>
                </a:moveTo>
                <a:cubicBezTo>
                  <a:pt x="210" y="204"/>
                  <a:pt x="210" y="204"/>
                  <a:pt x="210" y="204"/>
                </a:cubicBezTo>
                <a:cubicBezTo>
                  <a:pt x="209" y="204"/>
                  <a:pt x="208" y="204"/>
                  <a:pt x="207" y="205"/>
                </a:cubicBezTo>
                <a:cubicBezTo>
                  <a:pt x="207" y="204"/>
                  <a:pt x="207" y="204"/>
                  <a:pt x="207" y="204"/>
                </a:cubicBezTo>
                <a:cubicBezTo>
                  <a:pt x="208" y="204"/>
                  <a:pt x="208" y="205"/>
                  <a:pt x="209" y="204"/>
                </a:cubicBezTo>
                <a:cubicBezTo>
                  <a:pt x="208" y="203"/>
                  <a:pt x="208" y="203"/>
                  <a:pt x="208" y="203"/>
                </a:cubicBezTo>
                <a:cubicBezTo>
                  <a:pt x="209" y="204"/>
                  <a:pt x="210" y="203"/>
                  <a:pt x="210" y="204"/>
                </a:cubicBezTo>
                <a:close/>
                <a:moveTo>
                  <a:pt x="216" y="203"/>
                </a:moveTo>
                <a:cubicBezTo>
                  <a:pt x="216" y="205"/>
                  <a:pt x="213" y="204"/>
                  <a:pt x="212" y="204"/>
                </a:cubicBezTo>
                <a:cubicBezTo>
                  <a:pt x="212" y="204"/>
                  <a:pt x="212" y="204"/>
                  <a:pt x="211" y="204"/>
                </a:cubicBezTo>
                <a:cubicBezTo>
                  <a:pt x="213" y="203"/>
                  <a:pt x="215" y="205"/>
                  <a:pt x="216" y="203"/>
                </a:cubicBezTo>
                <a:close/>
                <a:moveTo>
                  <a:pt x="206" y="204"/>
                </a:moveTo>
                <a:cubicBezTo>
                  <a:pt x="206" y="204"/>
                  <a:pt x="206" y="204"/>
                  <a:pt x="206" y="204"/>
                </a:cubicBezTo>
                <a:cubicBezTo>
                  <a:pt x="205" y="204"/>
                  <a:pt x="205" y="204"/>
                  <a:pt x="205" y="204"/>
                </a:cubicBezTo>
                <a:cubicBezTo>
                  <a:pt x="206" y="204"/>
                  <a:pt x="206" y="204"/>
                  <a:pt x="206" y="204"/>
                </a:cubicBezTo>
                <a:cubicBezTo>
                  <a:pt x="206" y="204"/>
                  <a:pt x="206" y="204"/>
                  <a:pt x="206" y="204"/>
                </a:cubicBezTo>
                <a:close/>
                <a:moveTo>
                  <a:pt x="276" y="206"/>
                </a:moveTo>
                <a:cubicBezTo>
                  <a:pt x="276" y="205"/>
                  <a:pt x="275" y="205"/>
                  <a:pt x="275" y="204"/>
                </a:cubicBezTo>
                <a:cubicBezTo>
                  <a:pt x="275" y="205"/>
                  <a:pt x="276" y="205"/>
                  <a:pt x="276" y="206"/>
                </a:cubicBezTo>
                <a:close/>
                <a:moveTo>
                  <a:pt x="223" y="204"/>
                </a:moveTo>
                <a:cubicBezTo>
                  <a:pt x="221" y="205"/>
                  <a:pt x="219" y="206"/>
                  <a:pt x="217" y="207"/>
                </a:cubicBezTo>
                <a:cubicBezTo>
                  <a:pt x="218" y="204"/>
                  <a:pt x="220" y="204"/>
                  <a:pt x="223" y="204"/>
                </a:cubicBezTo>
                <a:close/>
                <a:moveTo>
                  <a:pt x="213" y="206"/>
                </a:moveTo>
                <a:cubicBezTo>
                  <a:pt x="212" y="207"/>
                  <a:pt x="212" y="207"/>
                  <a:pt x="212" y="207"/>
                </a:cubicBezTo>
                <a:cubicBezTo>
                  <a:pt x="211" y="206"/>
                  <a:pt x="211" y="206"/>
                  <a:pt x="210" y="206"/>
                </a:cubicBezTo>
                <a:cubicBezTo>
                  <a:pt x="211" y="205"/>
                  <a:pt x="212" y="205"/>
                  <a:pt x="213" y="206"/>
                </a:cubicBezTo>
                <a:close/>
                <a:moveTo>
                  <a:pt x="275" y="206"/>
                </a:moveTo>
                <a:cubicBezTo>
                  <a:pt x="275" y="206"/>
                  <a:pt x="275" y="206"/>
                  <a:pt x="275" y="206"/>
                </a:cubicBezTo>
                <a:cubicBezTo>
                  <a:pt x="274" y="206"/>
                  <a:pt x="273" y="206"/>
                  <a:pt x="273" y="205"/>
                </a:cubicBezTo>
                <a:cubicBezTo>
                  <a:pt x="274" y="205"/>
                  <a:pt x="274" y="206"/>
                  <a:pt x="275" y="206"/>
                </a:cubicBezTo>
                <a:close/>
                <a:moveTo>
                  <a:pt x="277" y="208"/>
                </a:moveTo>
                <a:cubicBezTo>
                  <a:pt x="276" y="207"/>
                  <a:pt x="276" y="207"/>
                  <a:pt x="276" y="207"/>
                </a:cubicBezTo>
                <a:cubicBezTo>
                  <a:pt x="277" y="207"/>
                  <a:pt x="277" y="207"/>
                  <a:pt x="277" y="207"/>
                </a:cubicBezTo>
                <a:cubicBezTo>
                  <a:pt x="277" y="208"/>
                  <a:pt x="277" y="208"/>
                  <a:pt x="277" y="208"/>
                </a:cubicBezTo>
                <a:close/>
                <a:moveTo>
                  <a:pt x="247" y="208"/>
                </a:moveTo>
                <a:cubicBezTo>
                  <a:pt x="247" y="210"/>
                  <a:pt x="247" y="212"/>
                  <a:pt x="248" y="214"/>
                </a:cubicBezTo>
                <a:cubicBezTo>
                  <a:pt x="248" y="214"/>
                  <a:pt x="249" y="213"/>
                  <a:pt x="249" y="214"/>
                </a:cubicBezTo>
                <a:cubicBezTo>
                  <a:pt x="251" y="215"/>
                  <a:pt x="249" y="217"/>
                  <a:pt x="251" y="219"/>
                </a:cubicBezTo>
                <a:cubicBezTo>
                  <a:pt x="251" y="220"/>
                  <a:pt x="251" y="221"/>
                  <a:pt x="251" y="221"/>
                </a:cubicBezTo>
                <a:cubicBezTo>
                  <a:pt x="251" y="222"/>
                  <a:pt x="252" y="223"/>
                  <a:pt x="253" y="223"/>
                </a:cubicBezTo>
                <a:cubicBezTo>
                  <a:pt x="252" y="224"/>
                  <a:pt x="255" y="224"/>
                  <a:pt x="254" y="225"/>
                </a:cubicBezTo>
                <a:cubicBezTo>
                  <a:pt x="256" y="226"/>
                  <a:pt x="254" y="227"/>
                  <a:pt x="256" y="228"/>
                </a:cubicBezTo>
                <a:cubicBezTo>
                  <a:pt x="256" y="228"/>
                  <a:pt x="256" y="228"/>
                  <a:pt x="256" y="228"/>
                </a:cubicBezTo>
                <a:cubicBezTo>
                  <a:pt x="256" y="228"/>
                  <a:pt x="256" y="228"/>
                  <a:pt x="256" y="228"/>
                </a:cubicBezTo>
                <a:cubicBezTo>
                  <a:pt x="257" y="228"/>
                  <a:pt x="257" y="228"/>
                  <a:pt x="257" y="228"/>
                </a:cubicBezTo>
                <a:cubicBezTo>
                  <a:pt x="256" y="231"/>
                  <a:pt x="259" y="231"/>
                  <a:pt x="260" y="234"/>
                </a:cubicBezTo>
                <a:cubicBezTo>
                  <a:pt x="260" y="233"/>
                  <a:pt x="260" y="233"/>
                  <a:pt x="260" y="233"/>
                </a:cubicBezTo>
                <a:cubicBezTo>
                  <a:pt x="259" y="235"/>
                  <a:pt x="260" y="237"/>
                  <a:pt x="259" y="238"/>
                </a:cubicBezTo>
                <a:cubicBezTo>
                  <a:pt x="260" y="238"/>
                  <a:pt x="260" y="240"/>
                  <a:pt x="259" y="241"/>
                </a:cubicBezTo>
                <a:cubicBezTo>
                  <a:pt x="258" y="243"/>
                  <a:pt x="258" y="246"/>
                  <a:pt x="256" y="247"/>
                </a:cubicBezTo>
                <a:cubicBezTo>
                  <a:pt x="257" y="248"/>
                  <a:pt x="256" y="248"/>
                  <a:pt x="256" y="248"/>
                </a:cubicBezTo>
                <a:cubicBezTo>
                  <a:pt x="254" y="251"/>
                  <a:pt x="251" y="254"/>
                  <a:pt x="250" y="257"/>
                </a:cubicBezTo>
                <a:cubicBezTo>
                  <a:pt x="249" y="258"/>
                  <a:pt x="250" y="260"/>
                  <a:pt x="249" y="260"/>
                </a:cubicBezTo>
                <a:cubicBezTo>
                  <a:pt x="248" y="259"/>
                  <a:pt x="247" y="260"/>
                  <a:pt x="246" y="260"/>
                </a:cubicBezTo>
                <a:cubicBezTo>
                  <a:pt x="245" y="261"/>
                  <a:pt x="244" y="261"/>
                  <a:pt x="243" y="262"/>
                </a:cubicBezTo>
                <a:cubicBezTo>
                  <a:pt x="243" y="262"/>
                  <a:pt x="243" y="262"/>
                  <a:pt x="243" y="261"/>
                </a:cubicBezTo>
                <a:cubicBezTo>
                  <a:pt x="243" y="261"/>
                  <a:pt x="243" y="261"/>
                  <a:pt x="243" y="261"/>
                </a:cubicBezTo>
                <a:cubicBezTo>
                  <a:pt x="243" y="260"/>
                  <a:pt x="242" y="261"/>
                  <a:pt x="242" y="261"/>
                </a:cubicBezTo>
                <a:cubicBezTo>
                  <a:pt x="242" y="260"/>
                  <a:pt x="243" y="260"/>
                  <a:pt x="242" y="260"/>
                </a:cubicBezTo>
                <a:cubicBezTo>
                  <a:pt x="242" y="260"/>
                  <a:pt x="242" y="259"/>
                  <a:pt x="242" y="259"/>
                </a:cubicBezTo>
                <a:cubicBezTo>
                  <a:pt x="241" y="261"/>
                  <a:pt x="240" y="261"/>
                  <a:pt x="239" y="262"/>
                </a:cubicBezTo>
                <a:cubicBezTo>
                  <a:pt x="238" y="259"/>
                  <a:pt x="234" y="260"/>
                  <a:pt x="235" y="257"/>
                </a:cubicBezTo>
                <a:cubicBezTo>
                  <a:pt x="235" y="256"/>
                  <a:pt x="235" y="255"/>
                  <a:pt x="235" y="255"/>
                </a:cubicBezTo>
                <a:cubicBezTo>
                  <a:pt x="235" y="254"/>
                  <a:pt x="235" y="254"/>
                  <a:pt x="235" y="254"/>
                </a:cubicBezTo>
                <a:cubicBezTo>
                  <a:pt x="235" y="254"/>
                  <a:pt x="235" y="254"/>
                  <a:pt x="235" y="254"/>
                </a:cubicBezTo>
                <a:cubicBezTo>
                  <a:pt x="234" y="253"/>
                  <a:pt x="234" y="254"/>
                  <a:pt x="233" y="254"/>
                </a:cubicBezTo>
                <a:cubicBezTo>
                  <a:pt x="234" y="253"/>
                  <a:pt x="234" y="252"/>
                  <a:pt x="234" y="251"/>
                </a:cubicBezTo>
                <a:cubicBezTo>
                  <a:pt x="233" y="251"/>
                  <a:pt x="233" y="253"/>
                  <a:pt x="231" y="253"/>
                </a:cubicBezTo>
                <a:cubicBezTo>
                  <a:pt x="233" y="252"/>
                  <a:pt x="233" y="250"/>
                  <a:pt x="234" y="248"/>
                </a:cubicBezTo>
                <a:cubicBezTo>
                  <a:pt x="234" y="248"/>
                  <a:pt x="234" y="248"/>
                  <a:pt x="233" y="248"/>
                </a:cubicBezTo>
                <a:cubicBezTo>
                  <a:pt x="232" y="250"/>
                  <a:pt x="231" y="250"/>
                  <a:pt x="230" y="252"/>
                </a:cubicBezTo>
                <a:cubicBezTo>
                  <a:pt x="229" y="251"/>
                  <a:pt x="230" y="250"/>
                  <a:pt x="229" y="249"/>
                </a:cubicBezTo>
                <a:cubicBezTo>
                  <a:pt x="229" y="248"/>
                  <a:pt x="229" y="248"/>
                  <a:pt x="228" y="248"/>
                </a:cubicBezTo>
                <a:cubicBezTo>
                  <a:pt x="229" y="247"/>
                  <a:pt x="228" y="247"/>
                  <a:pt x="228" y="247"/>
                </a:cubicBezTo>
                <a:cubicBezTo>
                  <a:pt x="228" y="246"/>
                  <a:pt x="227" y="246"/>
                  <a:pt x="226" y="245"/>
                </a:cubicBezTo>
                <a:cubicBezTo>
                  <a:pt x="226" y="246"/>
                  <a:pt x="226" y="246"/>
                  <a:pt x="226" y="246"/>
                </a:cubicBezTo>
                <a:cubicBezTo>
                  <a:pt x="224" y="244"/>
                  <a:pt x="224" y="244"/>
                  <a:pt x="224" y="244"/>
                </a:cubicBezTo>
                <a:cubicBezTo>
                  <a:pt x="223" y="245"/>
                  <a:pt x="223" y="244"/>
                  <a:pt x="222" y="244"/>
                </a:cubicBezTo>
                <a:cubicBezTo>
                  <a:pt x="220" y="244"/>
                  <a:pt x="218" y="247"/>
                  <a:pt x="216" y="245"/>
                </a:cubicBezTo>
                <a:cubicBezTo>
                  <a:pt x="214" y="247"/>
                  <a:pt x="212" y="246"/>
                  <a:pt x="211" y="249"/>
                </a:cubicBezTo>
                <a:cubicBezTo>
                  <a:pt x="209" y="248"/>
                  <a:pt x="206" y="248"/>
                  <a:pt x="205" y="250"/>
                </a:cubicBezTo>
                <a:cubicBezTo>
                  <a:pt x="204" y="249"/>
                  <a:pt x="203" y="250"/>
                  <a:pt x="202" y="251"/>
                </a:cubicBezTo>
                <a:cubicBezTo>
                  <a:pt x="200" y="251"/>
                  <a:pt x="200" y="250"/>
                  <a:pt x="199" y="249"/>
                </a:cubicBezTo>
                <a:cubicBezTo>
                  <a:pt x="199" y="248"/>
                  <a:pt x="200" y="247"/>
                  <a:pt x="200" y="246"/>
                </a:cubicBezTo>
                <a:cubicBezTo>
                  <a:pt x="200" y="243"/>
                  <a:pt x="201" y="240"/>
                  <a:pt x="200" y="238"/>
                </a:cubicBezTo>
                <a:cubicBezTo>
                  <a:pt x="200" y="236"/>
                  <a:pt x="199" y="235"/>
                  <a:pt x="198" y="234"/>
                </a:cubicBezTo>
                <a:cubicBezTo>
                  <a:pt x="199" y="234"/>
                  <a:pt x="199" y="235"/>
                  <a:pt x="199" y="235"/>
                </a:cubicBezTo>
                <a:cubicBezTo>
                  <a:pt x="200" y="234"/>
                  <a:pt x="199" y="234"/>
                  <a:pt x="199" y="233"/>
                </a:cubicBezTo>
                <a:cubicBezTo>
                  <a:pt x="200" y="234"/>
                  <a:pt x="200" y="234"/>
                  <a:pt x="200" y="234"/>
                </a:cubicBezTo>
                <a:cubicBezTo>
                  <a:pt x="200" y="233"/>
                  <a:pt x="199" y="232"/>
                  <a:pt x="199" y="230"/>
                </a:cubicBezTo>
                <a:cubicBezTo>
                  <a:pt x="200" y="229"/>
                  <a:pt x="200" y="227"/>
                  <a:pt x="201" y="226"/>
                </a:cubicBezTo>
                <a:cubicBezTo>
                  <a:pt x="201" y="226"/>
                  <a:pt x="201" y="227"/>
                  <a:pt x="201" y="227"/>
                </a:cubicBezTo>
                <a:cubicBezTo>
                  <a:pt x="202" y="227"/>
                  <a:pt x="201" y="226"/>
                  <a:pt x="202" y="226"/>
                </a:cubicBezTo>
                <a:cubicBezTo>
                  <a:pt x="203" y="226"/>
                  <a:pt x="204" y="225"/>
                  <a:pt x="205" y="224"/>
                </a:cubicBezTo>
                <a:cubicBezTo>
                  <a:pt x="206" y="224"/>
                  <a:pt x="208" y="224"/>
                  <a:pt x="209" y="223"/>
                </a:cubicBezTo>
                <a:cubicBezTo>
                  <a:pt x="209" y="223"/>
                  <a:pt x="211" y="223"/>
                  <a:pt x="212" y="223"/>
                </a:cubicBezTo>
                <a:cubicBezTo>
                  <a:pt x="213" y="221"/>
                  <a:pt x="215" y="220"/>
                  <a:pt x="214" y="218"/>
                </a:cubicBezTo>
                <a:cubicBezTo>
                  <a:pt x="215" y="217"/>
                  <a:pt x="215" y="217"/>
                  <a:pt x="215" y="217"/>
                </a:cubicBezTo>
                <a:cubicBezTo>
                  <a:pt x="216" y="219"/>
                  <a:pt x="216" y="219"/>
                  <a:pt x="216" y="219"/>
                </a:cubicBezTo>
                <a:cubicBezTo>
                  <a:pt x="216" y="218"/>
                  <a:pt x="217" y="218"/>
                  <a:pt x="216" y="217"/>
                </a:cubicBezTo>
                <a:cubicBezTo>
                  <a:pt x="217" y="217"/>
                  <a:pt x="218" y="218"/>
                  <a:pt x="218" y="217"/>
                </a:cubicBezTo>
                <a:cubicBezTo>
                  <a:pt x="218" y="216"/>
                  <a:pt x="218" y="216"/>
                  <a:pt x="218" y="216"/>
                </a:cubicBezTo>
                <a:cubicBezTo>
                  <a:pt x="219" y="215"/>
                  <a:pt x="219" y="215"/>
                  <a:pt x="219" y="215"/>
                </a:cubicBezTo>
                <a:cubicBezTo>
                  <a:pt x="219" y="215"/>
                  <a:pt x="219" y="215"/>
                  <a:pt x="219" y="215"/>
                </a:cubicBezTo>
                <a:cubicBezTo>
                  <a:pt x="219" y="215"/>
                  <a:pt x="219" y="215"/>
                  <a:pt x="219" y="215"/>
                </a:cubicBezTo>
                <a:cubicBezTo>
                  <a:pt x="219" y="214"/>
                  <a:pt x="219" y="214"/>
                  <a:pt x="219" y="214"/>
                </a:cubicBezTo>
                <a:cubicBezTo>
                  <a:pt x="219" y="214"/>
                  <a:pt x="219" y="214"/>
                  <a:pt x="220" y="214"/>
                </a:cubicBezTo>
                <a:cubicBezTo>
                  <a:pt x="220" y="214"/>
                  <a:pt x="220" y="214"/>
                  <a:pt x="220" y="214"/>
                </a:cubicBezTo>
                <a:cubicBezTo>
                  <a:pt x="221" y="213"/>
                  <a:pt x="221" y="213"/>
                  <a:pt x="221" y="213"/>
                </a:cubicBezTo>
                <a:cubicBezTo>
                  <a:pt x="221" y="214"/>
                  <a:pt x="222" y="213"/>
                  <a:pt x="222" y="213"/>
                </a:cubicBezTo>
                <a:cubicBezTo>
                  <a:pt x="223" y="214"/>
                  <a:pt x="223" y="214"/>
                  <a:pt x="223" y="214"/>
                </a:cubicBezTo>
                <a:cubicBezTo>
                  <a:pt x="223" y="215"/>
                  <a:pt x="223" y="215"/>
                  <a:pt x="223" y="215"/>
                </a:cubicBezTo>
                <a:cubicBezTo>
                  <a:pt x="223" y="215"/>
                  <a:pt x="223" y="215"/>
                  <a:pt x="223" y="215"/>
                </a:cubicBezTo>
                <a:cubicBezTo>
                  <a:pt x="224" y="215"/>
                  <a:pt x="224" y="215"/>
                  <a:pt x="224" y="214"/>
                </a:cubicBezTo>
                <a:cubicBezTo>
                  <a:pt x="225" y="215"/>
                  <a:pt x="226" y="215"/>
                  <a:pt x="226" y="215"/>
                </a:cubicBezTo>
                <a:cubicBezTo>
                  <a:pt x="226" y="214"/>
                  <a:pt x="226" y="213"/>
                  <a:pt x="226" y="212"/>
                </a:cubicBezTo>
                <a:cubicBezTo>
                  <a:pt x="227" y="212"/>
                  <a:pt x="227" y="210"/>
                  <a:pt x="229" y="210"/>
                </a:cubicBezTo>
                <a:cubicBezTo>
                  <a:pt x="230" y="210"/>
                  <a:pt x="231" y="211"/>
                  <a:pt x="231" y="210"/>
                </a:cubicBezTo>
                <a:cubicBezTo>
                  <a:pt x="231" y="209"/>
                  <a:pt x="231" y="209"/>
                  <a:pt x="230" y="208"/>
                </a:cubicBezTo>
                <a:cubicBezTo>
                  <a:pt x="230" y="208"/>
                  <a:pt x="231" y="209"/>
                  <a:pt x="232" y="209"/>
                </a:cubicBezTo>
                <a:cubicBezTo>
                  <a:pt x="232" y="210"/>
                  <a:pt x="233" y="209"/>
                  <a:pt x="234" y="210"/>
                </a:cubicBezTo>
                <a:cubicBezTo>
                  <a:pt x="234" y="209"/>
                  <a:pt x="235" y="211"/>
                  <a:pt x="235" y="210"/>
                </a:cubicBezTo>
                <a:cubicBezTo>
                  <a:pt x="236" y="212"/>
                  <a:pt x="236" y="209"/>
                  <a:pt x="238" y="210"/>
                </a:cubicBezTo>
                <a:cubicBezTo>
                  <a:pt x="237" y="212"/>
                  <a:pt x="235" y="211"/>
                  <a:pt x="236" y="213"/>
                </a:cubicBezTo>
                <a:cubicBezTo>
                  <a:pt x="235" y="214"/>
                  <a:pt x="235" y="215"/>
                  <a:pt x="236" y="216"/>
                </a:cubicBezTo>
                <a:cubicBezTo>
                  <a:pt x="238" y="217"/>
                  <a:pt x="239" y="218"/>
                  <a:pt x="241" y="219"/>
                </a:cubicBezTo>
                <a:cubicBezTo>
                  <a:pt x="241" y="220"/>
                  <a:pt x="242" y="220"/>
                  <a:pt x="243" y="219"/>
                </a:cubicBezTo>
                <a:cubicBezTo>
                  <a:pt x="244" y="218"/>
                  <a:pt x="244" y="216"/>
                  <a:pt x="245" y="214"/>
                </a:cubicBezTo>
                <a:cubicBezTo>
                  <a:pt x="245" y="214"/>
                  <a:pt x="245" y="214"/>
                  <a:pt x="245" y="214"/>
                </a:cubicBezTo>
                <a:cubicBezTo>
                  <a:pt x="245" y="214"/>
                  <a:pt x="245" y="213"/>
                  <a:pt x="245" y="213"/>
                </a:cubicBezTo>
                <a:cubicBezTo>
                  <a:pt x="245" y="211"/>
                  <a:pt x="245" y="210"/>
                  <a:pt x="246" y="208"/>
                </a:cubicBezTo>
                <a:cubicBezTo>
                  <a:pt x="247" y="208"/>
                  <a:pt x="247" y="208"/>
                  <a:pt x="247" y="208"/>
                </a:cubicBezTo>
                <a:close/>
                <a:moveTo>
                  <a:pt x="229" y="208"/>
                </a:moveTo>
                <a:cubicBezTo>
                  <a:pt x="229" y="209"/>
                  <a:pt x="229" y="209"/>
                  <a:pt x="228" y="209"/>
                </a:cubicBezTo>
                <a:cubicBezTo>
                  <a:pt x="228" y="209"/>
                  <a:pt x="228" y="209"/>
                  <a:pt x="227" y="209"/>
                </a:cubicBezTo>
                <a:cubicBezTo>
                  <a:pt x="228" y="208"/>
                  <a:pt x="228" y="208"/>
                  <a:pt x="228" y="208"/>
                </a:cubicBezTo>
                <a:cubicBezTo>
                  <a:pt x="228" y="209"/>
                  <a:pt x="229" y="209"/>
                  <a:pt x="229" y="208"/>
                </a:cubicBezTo>
                <a:close/>
                <a:moveTo>
                  <a:pt x="284" y="216"/>
                </a:moveTo>
                <a:cubicBezTo>
                  <a:pt x="283" y="216"/>
                  <a:pt x="283" y="216"/>
                  <a:pt x="283" y="216"/>
                </a:cubicBezTo>
                <a:cubicBezTo>
                  <a:pt x="283" y="215"/>
                  <a:pt x="283" y="215"/>
                  <a:pt x="283" y="215"/>
                </a:cubicBezTo>
                <a:cubicBezTo>
                  <a:pt x="283" y="215"/>
                  <a:pt x="284" y="215"/>
                  <a:pt x="284" y="216"/>
                </a:cubicBezTo>
                <a:close/>
                <a:moveTo>
                  <a:pt x="284" y="218"/>
                </a:moveTo>
                <a:cubicBezTo>
                  <a:pt x="284" y="217"/>
                  <a:pt x="284" y="217"/>
                  <a:pt x="284" y="217"/>
                </a:cubicBezTo>
                <a:cubicBezTo>
                  <a:pt x="284" y="218"/>
                  <a:pt x="284" y="218"/>
                  <a:pt x="284" y="218"/>
                </a:cubicBezTo>
                <a:cubicBezTo>
                  <a:pt x="284" y="218"/>
                  <a:pt x="284" y="218"/>
                  <a:pt x="284" y="218"/>
                </a:cubicBezTo>
                <a:close/>
                <a:moveTo>
                  <a:pt x="303" y="218"/>
                </a:moveTo>
                <a:cubicBezTo>
                  <a:pt x="303" y="218"/>
                  <a:pt x="303" y="218"/>
                  <a:pt x="303" y="218"/>
                </a:cubicBezTo>
                <a:cubicBezTo>
                  <a:pt x="302" y="219"/>
                  <a:pt x="302" y="218"/>
                  <a:pt x="301" y="219"/>
                </a:cubicBezTo>
                <a:cubicBezTo>
                  <a:pt x="301" y="218"/>
                  <a:pt x="303" y="218"/>
                  <a:pt x="303" y="218"/>
                </a:cubicBezTo>
                <a:cubicBezTo>
                  <a:pt x="303" y="218"/>
                  <a:pt x="303" y="218"/>
                  <a:pt x="303" y="218"/>
                </a:cubicBezTo>
                <a:close/>
                <a:moveTo>
                  <a:pt x="301" y="221"/>
                </a:moveTo>
                <a:cubicBezTo>
                  <a:pt x="300" y="220"/>
                  <a:pt x="300" y="222"/>
                  <a:pt x="299" y="221"/>
                </a:cubicBezTo>
                <a:cubicBezTo>
                  <a:pt x="299" y="220"/>
                  <a:pt x="299" y="220"/>
                  <a:pt x="300" y="219"/>
                </a:cubicBezTo>
                <a:cubicBezTo>
                  <a:pt x="301" y="220"/>
                  <a:pt x="301" y="220"/>
                  <a:pt x="301" y="221"/>
                </a:cubicBezTo>
                <a:close/>
                <a:moveTo>
                  <a:pt x="282" y="228"/>
                </a:moveTo>
                <a:cubicBezTo>
                  <a:pt x="280" y="228"/>
                  <a:pt x="279" y="226"/>
                  <a:pt x="278" y="225"/>
                </a:cubicBezTo>
                <a:cubicBezTo>
                  <a:pt x="282" y="228"/>
                  <a:pt x="282" y="228"/>
                  <a:pt x="282" y="228"/>
                </a:cubicBezTo>
                <a:close/>
                <a:moveTo>
                  <a:pt x="232" y="254"/>
                </a:moveTo>
                <a:cubicBezTo>
                  <a:pt x="232" y="255"/>
                  <a:pt x="231" y="254"/>
                  <a:pt x="231" y="254"/>
                </a:cubicBezTo>
                <a:cubicBezTo>
                  <a:pt x="231" y="254"/>
                  <a:pt x="231" y="254"/>
                  <a:pt x="231" y="254"/>
                </a:cubicBezTo>
                <a:cubicBezTo>
                  <a:pt x="231" y="254"/>
                  <a:pt x="232" y="254"/>
                  <a:pt x="232" y="254"/>
                </a:cubicBezTo>
                <a:close/>
                <a:moveTo>
                  <a:pt x="288" y="258"/>
                </a:moveTo>
                <a:cubicBezTo>
                  <a:pt x="288" y="259"/>
                  <a:pt x="286" y="261"/>
                  <a:pt x="289" y="262"/>
                </a:cubicBezTo>
                <a:cubicBezTo>
                  <a:pt x="289" y="262"/>
                  <a:pt x="289" y="262"/>
                  <a:pt x="289" y="262"/>
                </a:cubicBezTo>
                <a:cubicBezTo>
                  <a:pt x="289" y="262"/>
                  <a:pt x="289" y="262"/>
                  <a:pt x="289" y="262"/>
                </a:cubicBezTo>
                <a:cubicBezTo>
                  <a:pt x="289" y="261"/>
                  <a:pt x="289" y="261"/>
                  <a:pt x="289" y="261"/>
                </a:cubicBezTo>
                <a:cubicBezTo>
                  <a:pt x="289" y="262"/>
                  <a:pt x="289" y="264"/>
                  <a:pt x="290" y="264"/>
                </a:cubicBezTo>
                <a:cubicBezTo>
                  <a:pt x="291" y="264"/>
                  <a:pt x="292" y="264"/>
                  <a:pt x="292" y="263"/>
                </a:cubicBezTo>
                <a:cubicBezTo>
                  <a:pt x="293" y="264"/>
                  <a:pt x="292" y="265"/>
                  <a:pt x="292" y="266"/>
                </a:cubicBezTo>
                <a:cubicBezTo>
                  <a:pt x="291" y="266"/>
                  <a:pt x="291" y="266"/>
                  <a:pt x="291" y="266"/>
                </a:cubicBezTo>
                <a:cubicBezTo>
                  <a:pt x="291" y="267"/>
                  <a:pt x="291" y="267"/>
                  <a:pt x="291" y="267"/>
                </a:cubicBezTo>
                <a:cubicBezTo>
                  <a:pt x="290" y="267"/>
                  <a:pt x="290" y="267"/>
                  <a:pt x="290" y="267"/>
                </a:cubicBezTo>
                <a:cubicBezTo>
                  <a:pt x="288" y="267"/>
                  <a:pt x="289" y="269"/>
                  <a:pt x="289" y="269"/>
                </a:cubicBezTo>
                <a:cubicBezTo>
                  <a:pt x="287" y="270"/>
                  <a:pt x="286" y="274"/>
                  <a:pt x="284" y="272"/>
                </a:cubicBezTo>
                <a:cubicBezTo>
                  <a:pt x="285" y="271"/>
                  <a:pt x="286" y="270"/>
                  <a:pt x="286" y="269"/>
                </a:cubicBezTo>
                <a:cubicBezTo>
                  <a:pt x="285" y="268"/>
                  <a:pt x="284" y="268"/>
                  <a:pt x="284" y="267"/>
                </a:cubicBezTo>
                <a:cubicBezTo>
                  <a:pt x="285" y="266"/>
                  <a:pt x="285" y="266"/>
                  <a:pt x="286" y="266"/>
                </a:cubicBezTo>
                <a:cubicBezTo>
                  <a:pt x="286" y="265"/>
                  <a:pt x="288" y="263"/>
                  <a:pt x="287" y="261"/>
                </a:cubicBezTo>
                <a:cubicBezTo>
                  <a:pt x="288" y="260"/>
                  <a:pt x="286" y="258"/>
                  <a:pt x="286" y="256"/>
                </a:cubicBezTo>
                <a:cubicBezTo>
                  <a:pt x="287" y="256"/>
                  <a:pt x="286" y="256"/>
                  <a:pt x="286" y="255"/>
                </a:cubicBezTo>
                <a:cubicBezTo>
                  <a:pt x="286" y="255"/>
                  <a:pt x="286" y="255"/>
                  <a:pt x="286" y="255"/>
                </a:cubicBezTo>
                <a:cubicBezTo>
                  <a:pt x="286" y="256"/>
                  <a:pt x="287" y="257"/>
                  <a:pt x="288" y="258"/>
                </a:cubicBezTo>
                <a:close/>
                <a:moveTo>
                  <a:pt x="239" y="264"/>
                </a:moveTo>
                <a:cubicBezTo>
                  <a:pt x="239" y="263"/>
                  <a:pt x="239" y="263"/>
                  <a:pt x="239" y="263"/>
                </a:cubicBezTo>
                <a:cubicBezTo>
                  <a:pt x="239" y="264"/>
                  <a:pt x="239" y="264"/>
                  <a:pt x="239" y="264"/>
                </a:cubicBezTo>
                <a:cubicBezTo>
                  <a:pt x="239" y="264"/>
                  <a:pt x="239" y="264"/>
                  <a:pt x="239" y="264"/>
                </a:cubicBezTo>
                <a:close/>
                <a:moveTo>
                  <a:pt x="242" y="268"/>
                </a:moveTo>
                <a:cubicBezTo>
                  <a:pt x="243" y="267"/>
                  <a:pt x="244" y="267"/>
                  <a:pt x="245" y="267"/>
                </a:cubicBezTo>
                <a:cubicBezTo>
                  <a:pt x="245" y="268"/>
                  <a:pt x="244" y="269"/>
                  <a:pt x="244" y="270"/>
                </a:cubicBezTo>
                <a:cubicBezTo>
                  <a:pt x="243" y="270"/>
                  <a:pt x="244" y="271"/>
                  <a:pt x="243" y="272"/>
                </a:cubicBezTo>
                <a:cubicBezTo>
                  <a:pt x="243" y="272"/>
                  <a:pt x="243" y="272"/>
                  <a:pt x="243" y="272"/>
                </a:cubicBezTo>
                <a:cubicBezTo>
                  <a:pt x="243" y="272"/>
                  <a:pt x="243" y="272"/>
                  <a:pt x="243" y="272"/>
                </a:cubicBezTo>
                <a:cubicBezTo>
                  <a:pt x="243" y="272"/>
                  <a:pt x="242" y="272"/>
                  <a:pt x="242" y="272"/>
                </a:cubicBezTo>
                <a:cubicBezTo>
                  <a:pt x="241" y="273"/>
                  <a:pt x="241" y="274"/>
                  <a:pt x="240" y="273"/>
                </a:cubicBezTo>
                <a:cubicBezTo>
                  <a:pt x="239" y="271"/>
                  <a:pt x="240" y="269"/>
                  <a:pt x="240" y="266"/>
                </a:cubicBezTo>
                <a:cubicBezTo>
                  <a:pt x="241" y="266"/>
                  <a:pt x="241" y="267"/>
                  <a:pt x="242" y="268"/>
                </a:cubicBezTo>
                <a:close/>
                <a:moveTo>
                  <a:pt x="283" y="271"/>
                </a:moveTo>
                <a:cubicBezTo>
                  <a:pt x="284" y="272"/>
                  <a:pt x="282" y="273"/>
                  <a:pt x="283" y="273"/>
                </a:cubicBezTo>
                <a:cubicBezTo>
                  <a:pt x="282" y="275"/>
                  <a:pt x="280" y="276"/>
                  <a:pt x="279" y="278"/>
                </a:cubicBezTo>
                <a:cubicBezTo>
                  <a:pt x="280" y="278"/>
                  <a:pt x="280" y="278"/>
                  <a:pt x="280" y="278"/>
                </a:cubicBezTo>
                <a:cubicBezTo>
                  <a:pt x="279" y="278"/>
                  <a:pt x="279" y="278"/>
                  <a:pt x="279" y="278"/>
                </a:cubicBezTo>
                <a:cubicBezTo>
                  <a:pt x="278" y="277"/>
                  <a:pt x="278" y="279"/>
                  <a:pt x="277" y="279"/>
                </a:cubicBezTo>
                <a:cubicBezTo>
                  <a:pt x="276" y="280"/>
                  <a:pt x="275" y="282"/>
                  <a:pt x="274" y="284"/>
                </a:cubicBezTo>
                <a:cubicBezTo>
                  <a:pt x="273" y="284"/>
                  <a:pt x="272" y="285"/>
                  <a:pt x="271" y="285"/>
                </a:cubicBezTo>
                <a:cubicBezTo>
                  <a:pt x="270" y="285"/>
                  <a:pt x="270" y="283"/>
                  <a:pt x="269" y="284"/>
                </a:cubicBezTo>
                <a:cubicBezTo>
                  <a:pt x="268" y="283"/>
                  <a:pt x="268" y="283"/>
                  <a:pt x="268" y="283"/>
                </a:cubicBezTo>
                <a:cubicBezTo>
                  <a:pt x="269" y="281"/>
                  <a:pt x="271" y="278"/>
                  <a:pt x="274" y="278"/>
                </a:cubicBezTo>
                <a:cubicBezTo>
                  <a:pt x="275" y="276"/>
                  <a:pt x="278" y="276"/>
                  <a:pt x="279" y="273"/>
                </a:cubicBezTo>
                <a:cubicBezTo>
                  <a:pt x="280" y="273"/>
                  <a:pt x="280" y="271"/>
                  <a:pt x="281" y="270"/>
                </a:cubicBezTo>
                <a:cubicBezTo>
                  <a:pt x="282" y="271"/>
                  <a:pt x="282" y="273"/>
                  <a:pt x="283" y="271"/>
                </a:cubicBezTo>
                <a:close/>
                <a:moveTo>
                  <a:pt x="269" y="285"/>
                </a:moveTo>
                <a:cubicBezTo>
                  <a:pt x="269" y="286"/>
                  <a:pt x="269" y="286"/>
                  <a:pt x="269" y="286"/>
                </a:cubicBezTo>
                <a:cubicBezTo>
                  <a:pt x="268" y="286"/>
                  <a:pt x="268" y="286"/>
                  <a:pt x="268" y="286"/>
                </a:cubicBezTo>
                <a:cubicBezTo>
                  <a:pt x="269" y="286"/>
                  <a:pt x="269" y="285"/>
                  <a:pt x="269" y="285"/>
                </a:cubicBezTo>
                <a:close/>
                <a:moveTo>
                  <a:pt x="212" y="151"/>
                </a:moveTo>
                <a:cubicBezTo>
                  <a:pt x="212" y="152"/>
                  <a:pt x="210" y="153"/>
                  <a:pt x="211" y="154"/>
                </a:cubicBezTo>
                <a:cubicBezTo>
                  <a:pt x="210" y="153"/>
                  <a:pt x="209" y="151"/>
                  <a:pt x="210" y="150"/>
                </a:cubicBezTo>
                <a:cubicBezTo>
                  <a:pt x="211" y="148"/>
                  <a:pt x="211" y="148"/>
                  <a:pt x="211" y="148"/>
                </a:cubicBezTo>
                <a:cubicBezTo>
                  <a:pt x="213" y="148"/>
                  <a:pt x="212" y="150"/>
                  <a:pt x="212" y="151"/>
                </a:cubicBezTo>
                <a:close/>
                <a:moveTo>
                  <a:pt x="214" y="160"/>
                </a:moveTo>
                <a:cubicBezTo>
                  <a:pt x="213" y="161"/>
                  <a:pt x="216" y="162"/>
                  <a:pt x="214" y="164"/>
                </a:cubicBezTo>
                <a:cubicBezTo>
                  <a:pt x="213" y="164"/>
                  <a:pt x="213" y="166"/>
                  <a:pt x="213" y="167"/>
                </a:cubicBezTo>
                <a:cubicBezTo>
                  <a:pt x="214" y="167"/>
                  <a:pt x="214" y="167"/>
                  <a:pt x="215" y="167"/>
                </a:cubicBezTo>
                <a:cubicBezTo>
                  <a:pt x="216" y="167"/>
                  <a:pt x="216" y="168"/>
                  <a:pt x="217" y="168"/>
                </a:cubicBezTo>
                <a:cubicBezTo>
                  <a:pt x="217" y="168"/>
                  <a:pt x="217" y="168"/>
                  <a:pt x="217" y="168"/>
                </a:cubicBezTo>
                <a:cubicBezTo>
                  <a:pt x="218" y="170"/>
                  <a:pt x="218" y="170"/>
                  <a:pt x="218" y="170"/>
                </a:cubicBezTo>
                <a:cubicBezTo>
                  <a:pt x="217" y="169"/>
                  <a:pt x="217" y="168"/>
                  <a:pt x="215" y="167"/>
                </a:cubicBezTo>
                <a:cubicBezTo>
                  <a:pt x="215" y="168"/>
                  <a:pt x="215" y="168"/>
                  <a:pt x="215" y="168"/>
                </a:cubicBezTo>
                <a:cubicBezTo>
                  <a:pt x="215" y="168"/>
                  <a:pt x="215" y="168"/>
                  <a:pt x="215" y="168"/>
                </a:cubicBezTo>
                <a:cubicBezTo>
                  <a:pt x="215" y="168"/>
                  <a:pt x="215" y="168"/>
                  <a:pt x="214" y="167"/>
                </a:cubicBezTo>
                <a:cubicBezTo>
                  <a:pt x="214" y="168"/>
                  <a:pt x="213" y="168"/>
                  <a:pt x="212" y="167"/>
                </a:cubicBezTo>
                <a:cubicBezTo>
                  <a:pt x="212" y="167"/>
                  <a:pt x="212" y="167"/>
                  <a:pt x="213" y="166"/>
                </a:cubicBezTo>
                <a:cubicBezTo>
                  <a:pt x="212" y="166"/>
                  <a:pt x="212" y="166"/>
                  <a:pt x="212" y="166"/>
                </a:cubicBezTo>
                <a:cubicBezTo>
                  <a:pt x="211" y="166"/>
                  <a:pt x="211" y="165"/>
                  <a:pt x="211" y="164"/>
                </a:cubicBezTo>
                <a:cubicBezTo>
                  <a:pt x="211" y="164"/>
                  <a:pt x="211" y="164"/>
                  <a:pt x="211" y="163"/>
                </a:cubicBezTo>
                <a:cubicBezTo>
                  <a:pt x="211" y="163"/>
                  <a:pt x="211" y="161"/>
                  <a:pt x="212" y="161"/>
                </a:cubicBezTo>
                <a:cubicBezTo>
                  <a:pt x="212" y="159"/>
                  <a:pt x="213" y="161"/>
                  <a:pt x="214" y="160"/>
                </a:cubicBezTo>
                <a:close/>
                <a:moveTo>
                  <a:pt x="213" y="169"/>
                </a:moveTo>
                <a:cubicBezTo>
                  <a:pt x="213" y="170"/>
                  <a:pt x="213" y="170"/>
                  <a:pt x="213" y="170"/>
                </a:cubicBezTo>
                <a:cubicBezTo>
                  <a:pt x="212" y="170"/>
                  <a:pt x="213" y="169"/>
                  <a:pt x="212" y="168"/>
                </a:cubicBezTo>
                <a:cubicBezTo>
                  <a:pt x="213" y="168"/>
                  <a:pt x="213" y="169"/>
                  <a:pt x="213" y="169"/>
                </a:cubicBezTo>
                <a:close/>
                <a:moveTo>
                  <a:pt x="220" y="170"/>
                </a:moveTo>
                <a:cubicBezTo>
                  <a:pt x="220" y="172"/>
                  <a:pt x="220" y="172"/>
                  <a:pt x="220" y="172"/>
                </a:cubicBezTo>
                <a:cubicBezTo>
                  <a:pt x="220" y="172"/>
                  <a:pt x="219" y="171"/>
                  <a:pt x="219" y="172"/>
                </a:cubicBezTo>
                <a:cubicBezTo>
                  <a:pt x="220" y="174"/>
                  <a:pt x="220" y="174"/>
                  <a:pt x="220" y="174"/>
                </a:cubicBezTo>
                <a:cubicBezTo>
                  <a:pt x="219" y="174"/>
                  <a:pt x="219" y="172"/>
                  <a:pt x="219" y="172"/>
                </a:cubicBezTo>
                <a:cubicBezTo>
                  <a:pt x="219" y="172"/>
                  <a:pt x="219" y="172"/>
                  <a:pt x="219" y="172"/>
                </a:cubicBezTo>
                <a:cubicBezTo>
                  <a:pt x="220" y="171"/>
                  <a:pt x="219" y="171"/>
                  <a:pt x="218" y="170"/>
                </a:cubicBezTo>
                <a:cubicBezTo>
                  <a:pt x="219" y="170"/>
                  <a:pt x="220" y="170"/>
                  <a:pt x="220" y="170"/>
                </a:cubicBezTo>
                <a:close/>
                <a:moveTo>
                  <a:pt x="218" y="171"/>
                </a:moveTo>
                <a:cubicBezTo>
                  <a:pt x="217" y="170"/>
                  <a:pt x="217" y="170"/>
                  <a:pt x="217" y="170"/>
                </a:cubicBezTo>
                <a:cubicBezTo>
                  <a:pt x="218" y="170"/>
                  <a:pt x="218" y="170"/>
                  <a:pt x="218" y="170"/>
                </a:cubicBezTo>
                <a:cubicBezTo>
                  <a:pt x="218" y="171"/>
                  <a:pt x="218" y="171"/>
                  <a:pt x="218" y="171"/>
                </a:cubicBezTo>
                <a:close/>
                <a:moveTo>
                  <a:pt x="216" y="172"/>
                </a:moveTo>
                <a:cubicBezTo>
                  <a:pt x="216" y="172"/>
                  <a:pt x="215" y="172"/>
                  <a:pt x="216" y="173"/>
                </a:cubicBezTo>
                <a:cubicBezTo>
                  <a:pt x="215" y="173"/>
                  <a:pt x="215" y="173"/>
                  <a:pt x="215" y="173"/>
                </a:cubicBezTo>
                <a:cubicBezTo>
                  <a:pt x="215" y="171"/>
                  <a:pt x="215" y="171"/>
                  <a:pt x="215" y="171"/>
                </a:cubicBezTo>
                <a:cubicBezTo>
                  <a:pt x="215" y="171"/>
                  <a:pt x="216" y="171"/>
                  <a:pt x="216" y="172"/>
                </a:cubicBezTo>
                <a:close/>
                <a:moveTo>
                  <a:pt x="211" y="173"/>
                </a:moveTo>
                <a:cubicBezTo>
                  <a:pt x="210" y="174"/>
                  <a:pt x="210" y="176"/>
                  <a:pt x="208" y="176"/>
                </a:cubicBezTo>
                <a:cubicBezTo>
                  <a:pt x="209" y="175"/>
                  <a:pt x="210" y="174"/>
                  <a:pt x="211" y="173"/>
                </a:cubicBezTo>
                <a:cubicBezTo>
                  <a:pt x="211" y="173"/>
                  <a:pt x="211" y="173"/>
                  <a:pt x="211" y="173"/>
                </a:cubicBezTo>
                <a:close/>
                <a:moveTo>
                  <a:pt x="217" y="175"/>
                </a:moveTo>
                <a:cubicBezTo>
                  <a:pt x="216" y="175"/>
                  <a:pt x="215" y="175"/>
                  <a:pt x="216" y="174"/>
                </a:cubicBezTo>
                <a:cubicBezTo>
                  <a:pt x="216" y="174"/>
                  <a:pt x="216" y="173"/>
                  <a:pt x="217" y="173"/>
                </a:cubicBezTo>
                <a:cubicBezTo>
                  <a:pt x="217" y="173"/>
                  <a:pt x="216" y="174"/>
                  <a:pt x="217" y="175"/>
                </a:cubicBezTo>
                <a:close/>
                <a:moveTo>
                  <a:pt x="218" y="173"/>
                </a:moveTo>
                <a:cubicBezTo>
                  <a:pt x="218" y="174"/>
                  <a:pt x="218" y="174"/>
                  <a:pt x="218" y="174"/>
                </a:cubicBezTo>
                <a:cubicBezTo>
                  <a:pt x="218" y="173"/>
                  <a:pt x="218" y="173"/>
                  <a:pt x="218" y="173"/>
                </a:cubicBezTo>
                <a:close/>
                <a:moveTo>
                  <a:pt x="125" y="276"/>
                </a:moveTo>
                <a:cubicBezTo>
                  <a:pt x="125" y="276"/>
                  <a:pt x="125" y="276"/>
                  <a:pt x="125" y="277"/>
                </a:cubicBezTo>
                <a:cubicBezTo>
                  <a:pt x="124" y="276"/>
                  <a:pt x="124" y="276"/>
                  <a:pt x="123" y="276"/>
                </a:cubicBezTo>
                <a:cubicBezTo>
                  <a:pt x="123" y="275"/>
                  <a:pt x="123" y="275"/>
                  <a:pt x="123" y="275"/>
                </a:cubicBezTo>
                <a:cubicBezTo>
                  <a:pt x="124" y="276"/>
                  <a:pt x="125" y="276"/>
                  <a:pt x="125" y="276"/>
                </a:cubicBezTo>
                <a:close/>
                <a:moveTo>
                  <a:pt x="153" y="179"/>
                </a:moveTo>
                <a:cubicBezTo>
                  <a:pt x="153" y="180"/>
                  <a:pt x="152" y="180"/>
                  <a:pt x="152" y="181"/>
                </a:cubicBezTo>
                <a:cubicBezTo>
                  <a:pt x="150" y="181"/>
                  <a:pt x="150" y="180"/>
                  <a:pt x="150" y="179"/>
                </a:cubicBezTo>
                <a:cubicBezTo>
                  <a:pt x="150" y="177"/>
                  <a:pt x="150" y="176"/>
                  <a:pt x="150" y="175"/>
                </a:cubicBezTo>
                <a:cubicBezTo>
                  <a:pt x="152" y="176"/>
                  <a:pt x="153" y="178"/>
                  <a:pt x="153" y="179"/>
                </a:cubicBezTo>
                <a:close/>
                <a:moveTo>
                  <a:pt x="27" y="179"/>
                </a:moveTo>
                <a:cubicBezTo>
                  <a:pt x="27" y="178"/>
                  <a:pt x="27" y="178"/>
                  <a:pt x="27" y="178"/>
                </a:cubicBezTo>
                <a:cubicBezTo>
                  <a:pt x="27" y="178"/>
                  <a:pt x="27" y="178"/>
                  <a:pt x="27" y="178"/>
                </a:cubicBezTo>
                <a:cubicBezTo>
                  <a:pt x="25" y="176"/>
                  <a:pt x="25" y="176"/>
                  <a:pt x="25" y="176"/>
                </a:cubicBezTo>
                <a:cubicBezTo>
                  <a:pt x="26" y="176"/>
                  <a:pt x="26" y="176"/>
                  <a:pt x="26" y="176"/>
                </a:cubicBezTo>
                <a:cubicBezTo>
                  <a:pt x="26" y="177"/>
                  <a:pt x="28" y="177"/>
                  <a:pt x="27" y="179"/>
                </a:cubicBezTo>
                <a:close/>
                <a:moveTo>
                  <a:pt x="74" y="188"/>
                </a:moveTo>
                <a:cubicBezTo>
                  <a:pt x="74" y="188"/>
                  <a:pt x="74" y="188"/>
                  <a:pt x="74" y="188"/>
                </a:cubicBezTo>
                <a:cubicBezTo>
                  <a:pt x="75" y="187"/>
                  <a:pt x="75" y="187"/>
                  <a:pt x="75" y="187"/>
                </a:cubicBezTo>
                <a:cubicBezTo>
                  <a:pt x="75" y="187"/>
                  <a:pt x="74" y="188"/>
                  <a:pt x="74" y="188"/>
                </a:cubicBezTo>
                <a:close/>
                <a:moveTo>
                  <a:pt x="78" y="188"/>
                </a:moveTo>
                <a:cubicBezTo>
                  <a:pt x="78" y="188"/>
                  <a:pt x="78" y="188"/>
                  <a:pt x="78" y="188"/>
                </a:cubicBezTo>
                <a:cubicBezTo>
                  <a:pt x="78" y="188"/>
                  <a:pt x="77" y="188"/>
                  <a:pt x="77" y="188"/>
                </a:cubicBezTo>
                <a:cubicBezTo>
                  <a:pt x="77" y="187"/>
                  <a:pt x="78" y="187"/>
                  <a:pt x="78" y="188"/>
                </a:cubicBezTo>
                <a:close/>
                <a:moveTo>
                  <a:pt x="80" y="191"/>
                </a:moveTo>
                <a:cubicBezTo>
                  <a:pt x="79" y="191"/>
                  <a:pt x="79" y="192"/>
                  <a:pt x="78" y="193"/>
                </a:cubicBezTo>
                <a:cubicBezTo>
                  <a:pt x="78" y="193"/>
                  <a:pt x="78" y="194"/>
                  <a:pt x="78" y="193"/>
                </a:cubicBezTo>
                <a:cubicBezTo>
                  <a:pt x="76" y="194"/>
                  <a:pt x="76" y="194"/>
                  <a:pt x="76" y="194"/>
                </a:cubicBezTo>
                <a:cubicBezTo>
                  <a:pt x="75" y="193"/>
                  <a:pt x="76" y="192"/>
                  <a:pt x="76" y="191"/>
                </a:cubicBezTo>
                <a:cubicBezTo>
                  <a:pt x="76" y="191"/>
                  <a:pt x="76" y="190"/>
                  <a:pt x="76" y="190"/>
                </a:cubicBezTo>
                <a:cubicBezTo>
                  <a:pt x="77" y="191"/>
                  <a:pt x="79" y="189"/>
                  <a:pt x="79" y="191"/>
                </a:cubicBezTo>
                <a:cubicBezTo>
                  <a:pt x="80" y="191"/>
                  <a:pt x="80" y="191"/>
                  <a:pt x="80" y="191"/>
                </a:cubicBezTo>
                <a:close/>
                <a:moveTo>
                  <a:pt x="72" y="199"/>
                </a:moveTo>
                <a:cubicBezTo>
                  <a:pt x="72" y="200"/>
                  <a:pt x="74" y="200"/>
                  <a:pt x="74" y="201"/>
                </a:cubicBezTo>
                <a:cubicBezTo>
                  <a:pt x="73" y="202"/>
                  <a:pt x="74" y="202"/>
                  <a:pt x="74" y="203"/>
                </a:cubicBezTo>
                <a:cubicBezTo>
                  <a:pt x="73" y="204"/>
                  <a:pt x="74" y="202"/>
                  <a:pt x="73" y="202"/>
                </a:cubicBezTo>
                <a:cubicBezTo>
                  <a:pt x="73" y="201"/>
                  <a:pt x="72" y="200"/>
                  <a:pt x="72" y="199"/>
                </a:cubicBezTo>
                <a:cubicBezTo>
                  <a:pt x="72" y="198"/>
                  <a:pt x="71" y="197"/>
                  <a:pt x="71" y="195"/>
                </a:cubicBezTo>
                <a:cubicBezTo>
                  <a:pt x="72" y="196"/>
                  <a:pt x="72" y="198"/>
                  <a:pt x="72" y="199"/>
                </a:cubicBezTo>
                <a:close/>
                <a:moveTo>
                  <a:pt x="71" y="204"/>
                </a:moveTo>
                <a:cubicBezTo>
                  <a:pt x="71" y="204"/>
                  <a:pt x="71" y="205"/>
                  <a:pt x="70" y="204"/>
                </a:cubicBezTo>
                <a:cubicBezTo>
                  <a:pt x="70" y="204"/>
                  <a:pt x="71" y="204"/>
                  <a:pt x="71" y="204"/>
                </a:cubicBezTo>
                <a:close/>
                <a:moveTo>
                  <a:pt x="80" y="208"/>
                </a:moveTo>
                <a:cubicBezTo>
                  <a:pt x="80" y="209"/>
                  <a:pt x="79" y="211"/>
                  <a:pt x="80" y="212"/>
                </a:cubicBezTo>
                <a:cubicBezTo>
                  <a:pt x="79" y="212"/>
                  <a:pt x="79" y="211"/>
                  <a:pt x="79" y="210"/>
                </a:cubicBezTo>
                <a:cubicBezTo>
                  <a:pt x="79" y="208"/>
                  <a:pt x="80" y="206"/>
                  <a:pt x="79" y="205"/>
                </a:cubicBezTo>
                <a:cubicBezTo>
                  <a:pt x="79" y="205"/>
                  <a:pt x="79" y="205"/>
                  <a:pt x="79" y="205"/>
                </a:cubicBezTo>
                <a:cubicBezTo>
                  <a:pt x="80" y="206"/>
                  <a:pt x="79" y="207"/>
                  <a:pt x="80" y="208"/>
                </a:cubicBezTo>
                <a:close/>
                <a:moveTo>
                  <a:pt x="103" y="215"/>
                </a:moveTo>
                <a:cubicBezTo>
                  <a:pt x="103" y="214"/>
                  <a:pt x="103" y="214"/>
                  <a:pt x="103" y="214"/>
                </a:cubicBezTo>
                <a:cubicBezTo>
                  <a:pt x="102" y="220"/>
                  <a:pt x="99" y="224"/>
                  <a:pt x="98" y="229"/>
                </a:cubicBezTo>
                <a:cubicBezTo>
                  <a:pt x="97" y="230"/>
                  <a:pt x="96" y="229"/>
                  <a:pt x="95" y="230"/>
                </a:cubicBezTo>
                <a:cubicBezTo>
                  <a:pt x="94" y="230"/>
                  <a:pt x="93" y="230"/>
                  <a:pt x="92" y="228"/>
                </a:cubicBezTo>
                <a:cubicBezTo>
                  <a:pt x="93" y="227"/>
                  <a:pt x="91" y="225"/>
                  <a:pt x="92" y="224"/>
                </a:cubicBezTo>
                <a:cubicBezTo>
                  <a:pt x="94" y="221"/>
                  <a:pt x="94" y="221"/>
                  <a:pt x="94" y="221"/>
                </a:cubicBezTo>
                <a:cubicBezTo>
                  <a:pt x="94" y="219"/>
                  <a:pt x="93" y="217"/>
                  <a:pt x="94" y="216"/>
                </a:cubicBezTo>
                <a:cubicBezTo>
                  <a:pt x="95" y="215"/>
                  <a:pt x="96" y="215"/>
                  <a:pt x="97" y="215"/>
                </a:cubicBezTo>
                <a:cubicBezTo>
                  <a:pt x="97" y="215"/>
                  <a:pt x="97" y="215"/>
                  <a:pt x="97" y="215"/>
                </a:cubicBezTo>
                <a:cubicBezTo>
                  <a:pt x="98" y="216"/>
                  <a:pt x="98" y="213"/>
                  <a:pt x="99" y="214"/>
                </a:cubicBezTo>
                <a:cubicBezTo>
                  <a:pt x="99" y="213"/>
                  <a:pt x="99" y="213"/>
                  <a:pt x="100" y="213"/>
                </a:cubicBezTo>
                <a:cubicBezTo>
                  <a:pt x="100" y="212"/>
                  <a:pt x="100" y="212"/>
                  <a:pt x="100" y="212"/>
                </a:cubicBezTo>
                <a:cubicBezTo>
                  <a:pt x="100" y="212"/>
                  <a:pt x="100" y="212"/>
                  <a:pt x="100" y="211"/>
                </a:cubicBezTo>
                <a:cubicBezTo>
                  <a:pt x="100" y="212"/>
                  <a:pt x="100" y="212"/>
                  <a:pt x="100" y="212"/>
                </a:cubicBezTo>
                <a:cubicBezTo>
                  <a:pt x="101" y="211"/>
                  <a:pt x="102" y="211"/>
                  <a:pt x="102" y="210"/>
                </a:cubicBezTo>
                <a:cubicBezTo>
                  <a:pt x="101" y="210"/>
                  <a:pt x="101" y="210"/>
                  <a:pt x="101" y="210"/>
                </a:cubicBezTo>
                <a:cubicBezTo>
                  <a:pt x="102" y="209"/>
                  <a:pt x="102" y="209"/>
                  <a:pt x="102" y="209"/>
                </a:cubicBezTo>
                <a:cubicBezTo>
                  <a:pt x="103" y="211"/>
                  <a:pt x="103" y="213"/>
                  <a:pt x="103" y="215"/>
                </a:cubicBezTo>
                <a:close/>
                <a:moveTo>
                  <a:pt x="74" y="214"/>
                </a:moveTo>
                <a:cubicBezTo>
                  <a:pt x="75" y="214"/>
                  <a:pt x="75" y="214"/>
                  <a:pt x="75" y="214"/>
                </a:cubicBezTo>
                <a:cubicBezTo>
                  <a:pt x="74" y="214"/>
                  <a:pt x="74" y="214"/>
                  <a:pt x="74" y="214"/>
                </a:cubicBezTo>
                <a:close/>
                <a:moveTo>
                  <a:pt x="68" y="217"/>
                </a:moveTo>
                <a:cubicBezTo>
                  <a:pt x="70" y="216"/>
                  <a:pt x="70" y="216"/>
                  <a:pt x="70" y="216"/>
                </a:cubicBezTo>
                <a:cubicBezTo>
                  <a:pt x="70" y="216"/>
                  <a:pt x="70" y="216"/>
                  <a:pt x="70" y="216"/>
                </a:cubicBezTo>
                <a:cubicBezTo>
                  <a:pt x="68" y="217"/>
                  <a:pt x="68" y="217"/>
                  <a:pt x="68" y="217"/>
                </a:cubicBezTo>
                <a:close/>
                <a:moveTo>
                  <a:pt x="66" y="238"/>
                </a:moveTo>
                <a:cubicBezTo>
                  <a:pt x="65" y="239"/>
                  <a:pt x="65" y="239"/>
                  <a:pt x="64" y="239"/>
                </a:cubicBezTo>
                <a:cubicBezTo>
                  <a:pt x="65" y="239"/>
                  <a:pt x="65" y="238"/>
                  <a:pt x="66" y="238"/>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6" name="Freeform 14"/>
          <p:cNvSpPr>
            <a:spLocks noEditPoints="1"/>
          </p:cNvSpPr>
          <p:nvPr/>
        </p:nvSpPr>
        <p:spPr bwMode="auto">
          <a:xfrm>
            <a:off x="1279431" y="1776012"/>
            <a:ext cx="902921" cy="1185133"/>
          </a:xfrm>
          <a:custGeom>
            <a:avLst/>
            <a:gdLst>
              <a:gd name="T0" fmla="*/ 144 w 226"/>
              <a:gd name="T1" fmla="*/ 180 h 297"/>
              <a:gd name="T2" fmla="*/ 170 w 226"/>
              <a:gd name="T3" fmla="*/ 229 h 297"/>
              <a:gd name="T4" fmla="*/ 147 w 226"/>
              <a:gd name="T5" fmla="*/ 295 h 297"/>
              <a:gd name="T6" fmla="*/ 188 w 226"/>
              <a:gd name="T7" fmla="*/ 291 h 297"/>
              <a:gd name="T8" fmla="*/ 85 w 226"/>
              <a:gd name="T9" fmla="*/ 44 h 297"/>
              <a:gd name="T10" fmla="*/ 123 w 226"/>
              <a:gd name="T11" fmla="*/ 54 h 297"/>
              <a:gd name="T12" fmla="*/ 131 w 226"/>
              <a:gd name="T13" fmla="*/ 65 h 297"/>
              <a:gd name="T14" fmla="*/ 133 w 226"/>
              <a:gd name="T15" fmla="*/ 86 h 297"/>
              <a:gd name="T16" fmla="*/ 158 w 226"/>
              <a:gd name="T17" fmla="*/ 99 h 297"/>
              <a:gd name="T18" fmla="*/ 127 w 226"/>
              <a:gd name="T19" fmla="*/ 130 h 297"/>
              <a:gd name="T20" fmla="*/ 92 w 226"/>
              <a:gd name="T21" fmla="*/ 166 h 297"/>
              <a:gd name="T22" fmla="*/ 138 w 226"/>
              <a:gd name="T23" fmla="*/ 180 h 297"/>
              <a:gd name="T24" fmla="*/ 160 w 226"/>
              <a:gd name="T25" fmla="*/ 247 h 297"/>
              <a:gd name="T26" fmla="*/ 137 w 226"/>
              <a:gd name="T27" fmla="*/ 288 h 297"/>
              <a:gd name="T28" fmla="*/ 130 w 226"/>
              <a:gd name="T29" fmla="*/ 258 h 297"/>
              <a:gd name="T30" fmla="*/ 77 w 226"/>
              <a:gd name="T31" fmla="*/ 159 h 297"/>
              <a:gd name="T32" fmla="*/ 59 w 226"/>
              <a:gd name="T33" fmla="*/ 98 h 297"/>
              <a:gd name="T34" fmla="*/ 51 w 226"/>
              <a:gd name="T35" fmla="*/ 72 h 297"/>
              <a:gd name="T36" fmla="*/ 20 w 226"/>
              <a:gd name="T37" fmla="*/ 76 h 297"/>
              <a:gd name="T38" fmla="*/ 24 w 226"/>
              <a:gd name="T39" fmla="*/ 53 h 297"/>
              <a:gd name="T40" fmla="*/ 208 w 226"/>
              <a:gd name="T41" fmla="*/ 8 h 297"/>
              <a:gd name="T42" fmla="*/ 218 w 226"/>
              <a:gd name="T43" fmla="*/ 24 h 297"/>
              <a:gd name="T44" fmla="*/ 210 w 226"/>
              <a:gd name="T45" fmla="*/ 52 h 297"/>
              <a:gd name="T46" fmla="*/ 189 w 226"/>
              <a:gd name="T47" fmla="*/ 74 h 297"/>
              <a:gd name="T48" fmla="*/ 172 w 226"/>
              <a:gd name="T49" fmla="*/ 76 h 297"/>
              <a:gd name="T50" fmla="*/ 173 w 226"/>
              <a:gd name="T51" fmla="*/ 55 h 297"/>
              <a:gd name="T52" fmla="*/ 165 w 226"/>
              <a:gd name="T53" fmla="*/ 27 h 297"/>
              <a:gd name="T54" fmla="*/ 194 w 226"/>
              <a:gd name="T55" fmla="*/ 13 h 297"/>
              <a:gd name="T56" fmla="*/ 182 w 226"/>
              <a:gd name="T57" fmla="*/ 5 h 297"/>
              <a:gd name="T58" fmla="*/ 156 w 226"/>
              <a:gd name="T59" fmla="*/ 26 h 297"/>
              <a:gd name="T60" fmla="*/ 149 w 226"/>
              <a:gd name="T61" fmla="*/ 24 h 297"/>
              <a:gd name="T62" fmla="*/ 154 w 226"/>
              <a:gd name="T63" fmla="*/ 7 h 297"/>
              <a:gd name="T64" fmla="*/ 151 w 226"/>
              <a:gd name="T65" fmla="*/ 19 h 297"/>
              <a:gd name="T66" fmla="*/ 150 w 226"/>
              <a:gd name="T67" fmla="*/ 7 h 297"/>
              <a:gd name="T68" fmla="*/ 120 w 226"/>
              <a:gd name="T69" fmla="*/ 14 h 297"/>
              <a:gd name="T70" fmla="*/ 132 w 226"/>
              <a:gd name="T71" fmla="*/ 19 h 297"/>
              <a:gd name="T72" fmla="*/ 110 w 226"/>
              <a:gd name="T73" fmla="*/ 23 h 297"/>
              <a:gd name="T74" fmla="*/ 127 w 226"/>
              <a:gd name="T75" fmla="*/ 28 h 297"/>
              <a:gd name="T76" fmla="*/ 136 w 226"/>
              <a:gd name="T77" fmla="*/ 35 h 297"/>
              <a:gd name="T78" fmla="*/ 123 w 226"/>
              <a:gd name="T79" fmla="*/ 29 h 297"/>
              <a:gd name="T80" fmla="*/ 103 w 226"/>
              <a:gd name="T81" fmla="*/ 52 h 297"/>
              <a:gd name="T82" fmla="*/ 119 w 226"/>
              <a:gd name="T83" fmla="*/ 41 h 297"/>
              <a:gd name="T84" fmla="*/ 147 w 226"/>
              <a:gd name="T85" fmla="*/ 48 h 297"/>
              <a:gd name="T86" fmla="*/ 158 w 226"/>
              <a:gd name="T87" fmla="*/ 66 h 297"/>
              <a:gd name="T88" fmla="*/ 139 w 226"/>
              <a:gd name="T89" fmla="*/ 69 h 297"/>
              <a:gd name="T90" fmla="*/ 141 w 226"/>
              <a:gd name="T91" fmla="*/ 40 h 297"/>
              <a:gd name="T92" fmla="*/ 88 w 226"/>
              <a:gd name="T93" fmla="*/ 59 h 297"/>
              <a:gd name="T94" fmla="*/ 93 w 226"/>
              <a:gd name="T95" fmla="*/ 62 h 297"/>
              <a:gd name="T96" fmla="*/ 174 w 226"/>
              <a:gd name="T97" fmla="*/ 67 h 297"/>
              <a:gd name="T98" fmla="*/ 86 w 226"/>
              <a:gd name="T99" fmla="*/ 68 h 297"/>
              <a:gd name="T100" fmla="*/ 114 w 226"/>
              <a:gd name="T101" fmla="*/ 75 h 297"/>
              <a:gd name="T102" fmla="*/ 92 w 226"/>
              <a:gd name="T103" fmla="*/ 80 h 297"/>
              <a:gd name="T104" fmla="*/ 97 w 226"/>
              <a:gd name="T105" fmla="*/ 90 h 297"/>
              <a:gd name="T106" fmla="*/ 130 w 226"/>
              <a:gd name="T107" fmla="*/ 93 h 297"/>
              <a:gd name="T108" fmla="*/ 139 w 226"/>
              <a:gd name="T109" fmla="*/ 97 h 297"/>
              <a:gd name="T110" fmla="*/ 125 w 226"/>
              <a:gd name="T111" fmla="*/ 101 h 297"/>
              <a:gd name="T112" fmla="*/ 113 w 226"/>
              <a:gd name="T113" fmla="*/ 106 h 297"/>
              <a:gd name="T114" fmla="*/ 116 w 226"/>
              <a:gd name="T115" fmla="*/ 116 h 297"/>
              <a:gd name="T116" fmla="*/ 148 w 226"/>
              <a:gd name="T117" fmla="*/ 117 h 297"/>
              <a:gd name="T118" fmla="*/ 31 w 226"/>
              <a:gd name="T119" fmla="*/ 72 h 297"/>
              <a:gd name="T120" fmla="*/ 200 w 226"/>
              <a:gd name="T121" fmla="*/ 9 h 297"/>
              <a:gd name="T122" fmla="*/ 213 w 226"/>
              <a:gd name="T123" fmla="*/ 81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6" h="297">
                <a:moveTo>
                  <a:pt x="125" y="164"/>
                </a:moveTo>
                <a:cubicBezTo>
                  <a:pt x="125" y="164"/>
                  <a:pt x="125" y="164"/>
                  <a:pt x="125" y="164"/>
                </a:cubicBezTo>
                <a:cubicBezTo>
                  <a:pt x="124" y="164"/>
                  <a:pt x="123" y="165"/>
                  <a:pt x="122" y="164"/>
                </a:cubicBezTo>
                <a:cubicBezTo>
                  <a:pt x="122" y="165"/>
                  <a:pt x="121" y="164"/>
                  <a:pt x="121" y="164"/>
                </a:cubicBezTo>
                <a:cubicBezTo>
                  <a:pt x="121" y="163"/>
                  <a:pt x="121" y="163"/>
                  <a:pt x="121" y="163"/>
                </a:cubicBezTo>
                <a:cubicBezTo>
                  <a:pt x="121" y="162"/>
                  <a:pt x="119" y="163"/>
                  <a:pt x="119" y="162"/>
                </a:cubicBezTo>
                <a:cubicBezTo>
                  <a:pt x="118" y="161"/>
                  <a:pt x="117" y="161"/>
                  <a:pt x="116" y="161"/>
                </a:cubicBezTo>
                <a:cubicBezTo>
                  <a:pt x="115" y="161"/>
                  <a:pt x="115" y="160"/>
                  <a:pt x="114" y="160"/>
                </a:cubicBezTo>
                <a:cubicBezTo>
                  <a:pt x="114" y="160"/>
                  <a:pt x="114" y="160"/>
                  <a:pt x="114" y="160"/>
                </a:cubicBezTo>
                <a:cubicBezTo>
                  <a:pt x="114" y="159"/>
                  <a:pt x="113" y="160"/>
                  <a:pt x="113" y="160"/>
                </a:cubicBezTo>
                <a:cubicBezTo>
                  <a:pt x="112" y="161"/>
                  <a:pt x="110" y="160"/>
                  <a:pt x="110" y="161"/>
                </a:cubicBezTo>
                <a:cubicBezTo>
                  <a:pt x="110" y="159"/>
                  <a:pt x="112" y="159"/>
                  <a:pt x="113" y="159"/>
                </a:cubicBezTo>
                <a:cubicBezTo>
                  <a:pt x="117" y="160"/>
                  <a:pt x="122" y="162"/>
                  <a:pt x="125" y="164"/>
                </a:cubicBezTo>
                <a:close/>
                <a:moveTo>
                  <a:pt x="127" y="165"/>
                </a:moveTo>
                <a:cubicBezTo>
                  <a:pt x="128" y="164"/>
                  <a:pt x="129" y="166"/>
                  <a:pt x="130" y="164"/>
                </a:cubicBezTo>
                <a:cubicBezTo>
                  <a:pt x="132" y="164"/>
                  <a:pt x="132" y="166"/>
                  <a:pt x="134" y="167"/>
                </a:cubicBezTo>
                <a:cubicBezTo>
                  <a:pt x="133" y="167"/>
                  <a:pt x="132" y="166"/>
                  <a:pt x="131" y="167"/>
                </a:cubicBezTo>
                <a:cubicBezTo>
                  <a:pt x="131" y="167"/>
                  <a:pt x="131" y="167"/>
                  <a:pt x="130" y="167"/>
                </a:cubicBezTo>
                <a:cubicBezTo>
                  <a:pt x="130" y="167"/>
                  <a:pt x="129" y="167"/>
                  <a:pt x="129" y="168"/>
                </a:cubicBezTo>
                <a:cubicBezTo>
                  <a:pt x="129" y="167"/>
                  <a:pt x="127" y="167"/>
                  <a:pt x="126" y="167"/>
                </a:cubicBezTo>
                <a:cubicBezTo>
                  <a:pt x="126" y="167"/>
                  <a:pt x="126" y="167"/>
                  <a:pt x="125" y="167"/>
                </a:cubicBezTo>
                <a:cubicBezTo>
                  <a:pt x="125" y="167"/>
                  <a:pt x="125" y="167"/>
                  <a:pt x="125" y="167"/>
                </a:cubicBezTo>
                <a:cubicBezTo>
                  <a:pt x="126" y="167"/>
                  <a:pt x="127" y="167"/>
                  <a:pt x="128" y="167"/>
                </a:cubicBezTo>
                <a:cubicBezTo>
                  <a:pt x="128" y="166"/>
                  <a:pt x="128" y="165"/>
                  <a:pt x="127" y="164"/>
                </a:cubicBezTo>
                <a:cubicBezTo>
                  <a:pt x="127" y="165"/>
                  <a:pt x="127" y="165"/>
                  <a:pt x="127" y="165"/>
                </a:cubicBezTo>
                <a:close/>
                <a:moveTo>
                  <a:pt x="122" y="167"/>
                </a:moveTo>
                <a:cubicBezTo>
                  <a:pt x="121" y="167"/>
                  <a:pt x="120" y="168"/>
                  <a:pt x="120" y="168"/>
                </a:cubicBezTo>
                <a:cubicBezTo>
                  <a:pt x="119" y="167"/>
                  <a:pt x="119" y="167"/>
                  <a:pt x="119" y="167"/>
                </a:cubicBezTo>
                <a:cubicBezTo>
                  <a:pt x="120" y="167"/>
                  <a:pt x="121" y="166"/>
                  <a:pt x="122" y="167"/>
                </a:cubicBezTo>
                <a:close/>
                <a:moveTo>
                  <a:pt x="138" y="167"/>
                </a:moveTo>
                <a:cubicBezTo>
                  <a:pt x="138" y="168"/>
                  <a:pt x="137" y="167"/>
                  <a:pt x="136" y="168"/>
                </a:cubicBezTo>
                <a:cubicBezTo>
                  <a:pt x="136" y="166"/>
                  <a:pt x="138" y="167"/>
                  <a:pt x="138" y="167"/>
                </a:cubicBezTo>
                <a:close/>
                <a:moveTo>
                  <a:pt x="109" y="178"/>
                </a:moveTo>
                <a:cubicBezTo>
                  <a:pt x="108" y="179"/>
                  <a:pt x="108" y="179"/>
                  <a:pt x="108" y="179"/>
                </a:cubicBezTo>
                <a:cubicBezTo>
                  <a:pt x="107" y="177"/>
                  <a:pt x="107" y="177"/>
                  <a:pt x="107" y="177"/>
                </a:cubicBezTo>
                <a:cubicBezTo>
                  <a:pt x="108" y="177"/>
                  <a:pt x="108" y="178"/>
                  <a:pt x="109" y="178"/>
                </a:cubicBezTo>
                <a:close/>
                <a:moveTo>
                  <a:pt x="145" y="179"/>
                </a:moveTo>
                <a:cubicBezTo>
                  <a:pt x="145" y="180"/>
                  <a:pt x="145" y="180"/>
                  <a:pt x="144" y="180"/>
                </a:cubicBezTo>
                <a:cubicBezTo>
                  <a:pt x="144" y="180"/>
                  <a:pt x="144" y="180"/>
                  <a:pt x="144" y="180"/>
                </a:cubicBezTo>
                <a:cubicBezTo>
                  <a:pt x="144" y="180"/>
                  <a:pt x="144" y="180"/>
                  <a:pt x="144" y="179"/>
                </a:cubicBezTo>
                <a:cubicBezTo>
                  <a:pt x="145" y="179"/>
                  <a:pt x="145" y="179"/>
                  <a:pt x="145" y="179"/>
                </a:cubicBezTo>
                <a:close/>
                <a:moveTo>
                  <a:pt x="129" y="182"/>
                </a:moveTo>
                <a:cubicBezTo>
                  <a:pt x="128" y="182"/>
                  <a:pt x="128" y="181"/>
                  <a:pt x="128" y="181"/>
                </a:cubicBezTo>
                <a:cubicBezTo>
                  <a:pt x="129" y="180"/>
                  <a:pt x="129" y="180"/>
                  <a:pt x="129" y="180"/>
                </a:cubicBezTo>
                <a:cubicBezTo>
                  <a:pt x="129" y="180"/>
                  <a:pt x="130" y="181"/>
                  <a:pt x="129" y="182"/>
                </a:cubicBezTo>
                <a:close/>
                <a:moveTo>
                  <a:pt x="154" y="188"/>
                </a:moveTo>
                <a:cubicBezTo>
                  <a:pt x="153" y="188"/>
                  <a:pt x="153" y="188"/>
                  <a:pt x="153" y="188"/>
                </a:cubicBezTo>
                <a:cubicBezTo>
                  <a:pt x="153" y="188"/>
                  <a:pt x="153" y="188"/>
                  <a:pt x="154" y="188"/>
                </a:cubicBezTo>
                <a:cubicBezTo>
                  <a:pt x="154" y="188"/>
                  <a:pt x="154" y="188"/>
                  <a:pt x="154" y="188"/>
                </a:cubicBezTo>
                <a:close/>
                <a:moveTo>
                  <a:pt x="99" y="198"/>
                </a:moveTo>
                <a:cubicBezTo>
                  <a:pt x="98" y="198"/>
                  <a:pt x="98" y="198"/>
                  <a:pt x="98" y="198"/>
                </a:cubicBezTo>
                <a:cubicBezTo>
                  <a:pt x="99" y="197"/>
                  <a:pt x="98" y="197"/>
                  <a:pt x="98" y="197"/>
                </a:cubicBezTo>
                <a:cubicBezTo>
                  <a:pt x="98" y="197"/>
                  <a:pt x="99" y="197"/>
                  <a:pt x="99" y="198"/>
                </a:cubicBezTo>
                <a:close/>
                <a:moveTo>
                  <a:pt x="163" y="199"/>
                </a:moveTo>
                <a:cubicBezTo>
                  <a:pt x="163" y="200"/>
                  <a:pt x="163" y="199"/>
                  <a:pt x="162" y="199"/>
                </a:cubicBezTo>
                <a:cubicBezTo>
                  <a:pt x="162" y="199"/>
                  <a:pt x="162" y="199"/>
                  <a:pt x="162" y="199"/>
                </a:cubicBezTo>
                <a:cubicBezTo>
                  <a:pt x="162" y="199"/>
                  <a:pt x="163" y="198"/>
                  <a:pt x="163" y="199"/>
                </a:cubicBezTo>
                <a:cubicBezTo>
                  <a:pt x="163" y="199"/>
                  <a:pt x="163" y="199"/>
                  <a:pt x="163" y="199"/>
                </a:cubicBezTo>
                <a:close/>
                <a:moveTo>
                  <a:pt x="163" y="204"/>
                </a:moveTo>
                <a:cubicBezTo>
                  <a:pt x="163" y="203"/>
                  <a:pt x="162" y="203"/>
                  <a:pt x="163" y="202"/>
                </a:cubicBezTo>
                <a:cubicBezTo>
                  <a:pt x="163" y="203"/>
                  <a:pt x="163" y="203"/>
                  <a:pt x="163" y="204"/>
                </a:cubicBezTo>
                <a:close/>
                <a:moveTo>
                  <a:pt x="133" y="222"/>
                </a:moveTo>
                <a:cubicBezTo>
                  <a:pt x="132" y="221"/>
                  <a:pt x="132" y="221"/>
                  <a:pt x="132" y="221"/>
                </a:cubicBezTo>
                <a:cubicBezTo>
                  <a:pt x="132" y="220"/>
                  <a:pt x="132" y="220"/>
                  <a:pt x="132" y="220"/>
                </a:cubicBezTo>
                <a:cubicBezTo>
                  <a:pt x="134" y="222"/>
                  <a:pt x="134" y="222"/>
                  <a:pt x="134" y="222"/>
                </a:cubicBezTo>
                <a:cubicBezTo>
                  <a:pt x="133" y="222"/>
                  <a:pt x="133" y="222"/>
                  <a:pt x="133" y="222"/>
                </a:cubicBezTo>
                <a:close/>
                <a:moveTo>
                  <a:pt x="165" y="225"/>
                </a:moveTo>
                <a:cubicBezTo>
                  <a:pt x="163" y="225"/>
                  <a:pt x="163" y="225"/>
                  <a:pt x="163" y="225"/>
                </a:cubicBezTo>
                <a:cubicBezTo>
                  <a:pt x="164" y="225"/>
                  <a:pt x="164" y="224"/>
                  <a:pt x="165" y="225"/>
                </a:cubicBezTo>
                <a:close/>
                <a:moveTo>
                  <a:pt x="161" y="228"/>
                </a:moveTo>
                <a:cubicBezTo>
                  <a:pt x="160" y="229"/>
                  <a:pt x="160" y="229"/>
                  <a:pt x="160" y="229"/>
                </a:cubicBezTo>
                <a:cubicBezTo>
                  <a:pt x="161" y="228"/>
                  <a:pt x="161" y="228"/>
                  <a:pt x="161" y="228"/>
                </a:cubicBezTo>
                <a:close/>
                <a:moveTo>
                  <a:pt x="170" y="229"/>
                </a:moveTo>
                <a:cubicBezTo>
                  <a:pt x="170" y="229"/>
                  <a:pt x="170" y="229"/>
                  <a:pt x="170" y="229"/>
                </a:cubicBezTo>
                <a:cubicBezTo>
                  <a:pt x="169" y="228"/>
                  <a:pt x="169" y="228"/>
                  <a:pt x="169" y="228"/>
                </a:cubicBezTo>
                <a:cubicBezTo>
                  <a:pt x="169" y="229"/>
                  <a:pt x="169" y="229"/>
                  <a:pt x="169" y="229"/>
                </a:cubicBezTo>
                <a:cubicBezTo>
                  <a:pt x="169" y="228"/>
                  <a:pt x="169" y="228"/>
                  <a:pt x="169" y="228"/>
                </a:cubicBezTo>
                <a:cubicBezTo>
                  <a:pt x="169" y="229"/>
                  <a:pt x="169" y="228"/>
                  <a:pt x="170" y="229"/>
                </a:cubicBezTo>
                <a:close/>
                <a:moveTo>
                  <a:pt x="160" y="229"/>
                </a:moveTo>
                <a:cubicBezTo>
                  <a:pt x="160" y="230"/>
                  <a:pt x="159" y="231"/>
                  <a:pt x="159" y="231"/>
                </a:cubicBezTo>
                <a:cubicBezTo>
                  <a:pt x="159" y="231"/>
                  <a:pt x="160" y="230"/>
                  <a:pt x="159" y="229"/>
                </a:cubicBezTo>
                <a:cubicBezTo>
                  <a:pt x="160" y="229"/>
                  <a:pt x="160" y="229"/>
                  <a:pt x="160" y="229"/>
                </a:cubicBezTo>
                <a:close/>
                <a:moveTo>
                  <a:pt x="162" y="232"/>
                </a:moveTo>
                <a:cubicBezTo>
                  <a:pt x="160" y="232"/>
                  <a:pt x="160" y="232"/>
                  <a:pt x="160" y="232"/>
                </a:cubicBezTo>
                <a:cubicBezTo>
                  <a:pt x="162" y="232"/>
                  <a:pt x="162" y="232"/>
                  <a:pt x="162" y="232"/>
                </a:cubicBezTo>
                <a:cubicBezTo>
                  <a:pt x="162" y="232"/>
                  <a:pt x="162" y="232"/>
                  <a:pt x="162" y="232"/>
                </a:cubicBezTo>
                <a:close/>
                <a:moveTo>
                  <a:pt x="157" y="234"/>
                </a:moveTo>
                <a:cubicBezTo>
                  <a:pt x="158" y="232"/>
                  <a:pt x="158" y="232"/>
                  <a:pt x="158" y="232"/>
                </a:cubicBezTo>
                <a:cubicBezTo>
                  <a:pt x="158" y="233"/>
                  <a:pt x="158" y="233"/>
                  <a:pt x="158" y="233"/>
                </a:cubicBezTo>
                <a:cubicBezTo>
                  <a:pt x="157" y="234"/>
                  <a:pt x="157" y="234"/>
                  <a:pt x="157" y="234"/>
                </a:cubicBezTo>
                <a:close/>
                <a:moveTo>
                  <a:pt x="145" y="246"/>
                </a:moveTo>
                <a:cubicBezTo>
                  <a:pt x="145" y="246"/>
                  <a:pt x="145" y="246"/>
                  <a:pt x="144" y="246"/>
                </a:cubicBezTo>
                <a:cubicBezTo>
                  <a:pt x="145" y="245"/>
                  <a:pt x="145" y="245"/>
                  <a:pt x="145" y="246"/>
                </a:cubicBezTo>
                <a:close/>
                <a:moveTo>
                  <a:pt x="136" y="282"/>
                </a:moveTo>
                <a:cubicBezTo>
                  <a:pt x="135" y="281"/>
                  <a:pt x="135" y="281"/>
                  <a:pt x="135" y="281"/>
                </a:cubicBezTo>
                <a:cubicBezTo>
                  <a:pt x="136" y="282"/>
                  <a:pt x="136" y="282"/>
                  <a:pt x="136" y="282"/>
                </a:cubicBezTo>
                <a:cubicBezTo>
                  <a:pt x="136" y="282"/>
                  <a:pt x="136" y="282"/>
                  <a:pt x="136" y="282"/>
                </a:cubicBezTo>
                <a:close/>
                <a:moveTo>
                  <a:pt x="137" y="284"/>
                </a:moveTo>
                <a:cubicBezTo>
                  <a:pt x="137" y="285"/>
                  <a:pt x="136" y="285"/>
                  <a:pt x="136" y="285"/>
                </a:cubicBezTo>
                <a:cubicBezTo>
                  <a:pt x="136" y="285"/>
                  <a:pt x="136" y="284"/>
                  <a:pt x="137" y="284"/>
                </a:cubicBezTo>
                <a:close/>
                <a:moveTo>
                  <a:pt x="134" y="286"/>
                </a:moveTo>
                <a:cubicBezTo>
                  <a:pt x="133" y="287"/>
                  <a:pt x="133" y="287"/>
                  <a:pt x="133" y="287"/>
                </a:cubicBezTo>
                <a:cubicBezTo>
                  <a:pt x="134" y="287"/>
                  <a:pt x="134" y="287"/>
                  <a:pt x="134" y="287"/>
                </a:cubicBezTo>
                <a:cubicBezTo>
                  <a:pt x="133" y="287"/>
                  <a:pt x="133" y="287"/>
                  <a:pt x="133" y="287"/>
                </a:cubicBezTo>
                <a:cubicBezTo>
                  <a:pt x="134" y="287"/>
                  <a:pt x="133" y="286"/>
                  <a:pt x="133" y="286"/>
                </a:cubicBezTo>
                <a:cubicBezTo>
                  <a:pt x="133" y="286"/>
                  <a:pt x="133" y="286"/>
                  <a:pt x="134" y="286"/>
                </a:cubicBezTo>
                <a:close/>
                <a:moveTo>
                  <a:pt x="157" y="286"/>
                </a:moveTo>
                <a:cubicBezTo>
                  <a:pt x="155" y="287"/>
                  <a:pt x="155" y="287"/>
                  <a:pt x="155" y="287"/>
                </a:cubicBezTo>
                <a:cubicBezTo>
                  <a:pt x="155" y="287"/>
                  <a:pt x="157" y="286"/>
                  <a:pt x="156" y="286"/>
                </a:cubicBezTo>
                <a:cubicBezTo>
                  <a:pt x="157" y="286"/>
                  <a:pt x="157" y="286"/>
                  <a:pt x="157" y="286"/>
                </a:cubicBezTo>
                <a:close/>
                <a:moveTo>
                  <a:pt x="155" y="286"/>
                </a:moveTo>
                <a:cubicBezTo>
                  <a:pt x="155" y="287"/>
                  <a:pt x="154" y="287"/>
                  <a:pt x="154" y="287"/>
                </a:cubicBezTo>
                <a:cubicBezTo>
                  <a:pt x="154" y="286"/>
                  <a:pt x="154" y="286"/>
                  <a:pt x="155" y="286"/>
                </a:cubicBezTo>
                <a:close/>
                <a:moveTo>
                  <a:pt x="143" y="290"/>
                </a:moveTo>
                <a:cubicBezTo>
                  <a:pt x="143" y="291"/>
                  <a:pt x="145" y="292"/>
                  <a:pt x="145" y="293"/>
                </a:cubicBezTo>
                <a:cubicBezTo>
                  <a:pt x="146" y="293"/>
                  <a:pt x="147" y="294"/>
                  <a:pt x="148" y="294"/>
                </a:cubicBezTo>
                <a:cubicBezTo>
                  <a:pt x="148" y="294"/>
                  <a:pt x="148" y="294"/>
                  <a:pt x="147" y="295"/>
                </a:cubicBezTo>
                <a:cubicBezTo>
                  <a:pt x="147" y="294"/>
                  <a:pt x="146" y="294"/>
                  <a:pt x="146" y="294"/>
                </a:cubicBezTo>
                <a:cubicBezTo>
                  <a:pt x="146" y="295"/>
                  <a:pt x="146" y="295"/>
                  <a:pt x="146" y="295"/>
                </a:cubicBezTo>
                <a:cubicBezTo>
                  <a:pt x="146" y="295"/>
                  <a:pt x="146" y="295"/>
                  <a:pt x="146" y="295"/>
                </a:cubicBezTo>
                <a:cubicBezTo>
                  <a:pt x="145" y="296"/>
                  <a:pt x="145" y="294"/>
                  <a:pt x="144" y="295"/>
                </a:cubicBezTo>
                <a:cubicBezTo>
                  <a:pt x="145" y="296"/>
                  <a:pt x="145" y="296"/>
                  <a:pt x="145" y="296"/>
                </a:cubicBezTo>
                <a:cubicBezTo>
                  <a:pt x="144" y="295"/>
                  <a:pt x="143" y="297"/>
                  <a:pt x="143" y="296"/>
                </a:cubicBezTo>
                <a:cubicBezTo>
                  <a:pt x="142" y="295"/>
                  <a:pt x="144" y="295"/>
                  <a:pt x="143" y="294"/>
                </a:cubicBezTo>
                <a:cubicBezTo>
                  <a:pt x="142" y="294"/>
                  <a:pt x="142" y="294"/>
                  <a:pt x="141" y="295"/>
                </a:cubicBezTo>
                <a:cubicBezTo>
                  <a:pt x="141" y="295"/>
                  <a:pt x="141" y="295"/>
                  <a:pt x="141" y="295"/>
                </a:cubicBezTo>
                <a:cubicBezTo>
                  <a:pt x="141" y="295"/>
                  <a:pt x="141" y="295"/>
                  <a:pt x="141" y="295"/>
                </a:cubicBezTo>
                <a:cubicBezTo>
                  <a:pt x="141" y="295"/>
                  <a:pt x="141" y="294"/>
                  <a:pt x="140" y="294"/>
                </a:cubicBezTo>
                <a:cubicBezTo>
                  <a:pt x="140" y="294"/>
                  <a:pt x="140" y="294"/>
                  <a:pt x="140" y="294"/>
                </a:cubicBezTo>
                <a:cubicBezTo>
                  <a:pt x="141" y="294"/>
                  <a:pt x="142" y="294"/>
                  <a:pt x="143" y="293"/>
                </a:cubicBezTo>
                <a:cubicBezTo>
                  <a:pt x="141" y="292"/>
                  <a:pt x="141" y="292"/>
                  <a:pt x="141" y="292"/>
                </a:cubicBezTo>
                <a:cubicBezTo>
                  <a:pt x="143" y="291"/>
                  <a:pt x="143" y="291"/>
                  <a:pt x="143" y="291"/>
                </a:cubicBezTo>
                <a:cubicBezTo>
                  <a:pt x="142" y="291"/>
                  <a:pt x="142" y="292"/>
                  <a:pt x="141" y="291"/>
                </a:cubicBezTo>
                <a:cubicBezTo>
                  <a:pt x="141" y="290"/>
                  <a:pt x="141" y="290"/>
                  <a:pt x="142" y="289"/>
                </a:cubicBezTo>
                <a:cubicBezTo>
                  <a:pt x="142" y="289"/>
                  <a:pt x="143" y="289"/>
                  <a:pt x="143" y="290"/>
                </a:cubicBezTo>
                <a:close/>
                <a:moveTo>
                  <a:pt x="138" y="290"/>
                </a:moveTo>
                <a:cubicBezTo>
                  <a:pt x="138" y="290"/>
                  <a:pt x="138" y="290"/>
                  <a:pt x="138" y="290"/>
                </a:cubicBezTo>
                <a:cubicBezTo>
                  <a:pt x="138" y="290"/>
                  <a:pt x="138" y="290"/>
                  <a:pt x="138" y="290"/>
                </a:cubicBezTo>
                <a:cubicBezTo>
                  <a:pt x="139" y="290"/>
                  <a:pt x="138" y="290"/>
                  <a:pt x="137" y="290"/>
                </a:cubicBezTo>
                <a:cubicBezTo>
                  <a:pt x="137" y="290"/>
                  <a:pt x="137" y="290"/>
                  <a:pt x="137" y="290"/>
                </a:cubicBezTo>
                <a:cubicBezTo>
                  <a:pt x="137" y="290"/>
                  <a:pt x="137" y="290"/>
                  <a:pt x="137" y="290"/>
                </a:cubicBezTo>
                <a:cubicBezTo>
                  <a:pt x="137" y="290"/>
                  <a:pt x="138" y="290"/>
                  <a:pt x="138" y="290"/>
                </a:cubicBezTo>
                <a:close/>
                <a:moveTo>
                  <a:pt x="139" y="290"/>
                </a:moveTo>
                <a:cubicBezTo>
                  <a:pt x="139" y="291"/>
                  <a:pt x="139" y="291"/>
                  <a:pt x="139" y="291"/>
                </a:cubicBezTo>
                <a:cubicBezTo>
                  <a:pt x="139" y="291"/>
                  <a:pt x="139" y="291"/>
                  <a:pt x="139" y="291"/>
                </a:cubicBezTo>
                <a:cubicBezTo>
                  <a:pt x="138" y="291"/>
                  <a:pt x="138" y="291"/>
                  <a:pt x="138" y="291"/>
                </a:cubicBezTo>
                <a:cubicBezTo>
                  <a:pt x="138" y="291"/>
                  <a:pt x="139" y="291"/>
                  <a:pt x="139" y="290"/>
                </a:cubicBezTo>
                <a:close/>
                <a:moveTo>
                  <a:pt x="138" y="292"/>
                </a:moveTo>
                <a:cubicBezTo>
                  <a:pt x="138" y="293"/>
                  <a:pt x="138" y="293"/>
                  <a:pt x="138" y="293"/>
                </a:cubicBezTo>
                <a:cubicBezTo>
                  <a:pt x="136" y="293"/>
                  <a:pt x="137" y="291"/>
                  <a:pt x="135" y="291"/>
                </a:cubicBezTo>
                <a:cubicBezTo>
                  <a:pt x="135" y="291"/>
                  <a:pt x="135" y="291"/>
                  <a:pt x="135" y="291"/>
                </a:cubicBezTo>
                <a:cubicBezTo>
                  <a:pt x="136" y="291"/>
                  <a:pt x="137" y="292"/>
                  <a:pt x="138" y="292"/>
                </a:cubicBezTo>
                <a:close/>
                <a:moveTo>
                  <a:pt x="188" y="291"/>
                </a:moveTo>
                <a:cubicBezTo>
                  <a:pt x="187" y="291"/>
                  <a:pt x="187" y="291"/>
                  <a:pt x="187" y="291"/>
                </a:cubicBezTo>
                <a:cubicBezTo>
                  <a:pt x="187" y="291"/>
                  <a:pt x="187" y="291"/>
                  <a:pt x="187" y="291"/>
                </a:cubicBezTo>
                <a:cubicBezTo>
                  <a:pt x="188" y="291"/>
                  <a:pt x="188" y="291"/>
                  <a:pt x="188" y="291"/>
                </a:cubicBezTo>
                <a:close/>
                <a:moveTo>
                  <a:pt x="140" y="293"/>
                </a:moveTo>
                <a:cubicBezTo>
                  <a:pt x="139" y="293"/>
                  <a:pt x="139" y="293"/>
                  <a:pt x="139" y="293"/>
                </a:cubicBezTo>
                <a:cubicBezTo>
                  <a:pt x="140" y="293"/>
                  <a:pt x="140" y="293"/>
                  <a:pt x="140" y="293"/>
                </a:cubicBezTo>
                <a:cubicBezTo>
                  <a:pt x="140" y="293"/>
                  <a:pt x="140" y="293"/>
                  <a:pt x="140" y="293"/>
                </a:cubicBezTo>
                <a:close/>
                <a:moveTo>
                  <a:pt x="54" y="26"/>
                </a:moveTo>
                <a:cubicBezTo>
                  <a:pt x="53" y="27"/>
                  <a:pt x="52" y="26"/>
                  <a:pt x="52" y="27"/>
                </a:cubicBezTo>
                <a:cubicBezTo>
                  <a:pt x="52" y="27"/>
                  <a:pt x="53" y="28"/>
                  <a:pt x="53" y="28"/>
                </a:cubicBezTo>
                <a:cubicBezTo>
                  <a:pt x="54" y="27"/>
                  <a:pt x="54" y="27"/>
                  <a:pt x="54" y="27"/>
                </a:cubicBezTo>
                <a:cubicBezTo>
                  <a:pt x="54" y="27"/>
                  <a:pt x="54" y="27"/>
                  <a:pt x="54" y="28"/>
                </a:cubicBezTo>
                <a:cubicBezTo>
                  <a:pt x="54" y="28"/>
                  <a:pt x="56" y="28"/>
                  <a:pt x="56" y="28"/>
                </a:cubicBezTo>
                <a:cubicBezTo>
                  <a:pt x="55" y="29"/>
                  <a:pt x="56" y="30"/>
                  <a:pt x="57" y="31"/>
                </a:cubicBezTo>
                <a:cubicBezTo>
                  <a:pt x="57" y="31"/>
                  <a:pt x="56" y="32"/>
                  <a:pt x="57" y="32"/>
                </a:cubicBezTo>
                <a:cubicBezTo>
                  <a:pt x="57" y="31"/>
                  <a:pt x="58" y="31"/>
                  <a:pt x="59" y="31"/>
                </a:cubicBezTo>
                <a:cubicBezTo>
                  <a:pt x="59" y="31"/>
                  <a:pt x="59" y="31"/>
                  <a:pt x="59" y="31"/>
                </a:cubicBezTo>
                <a:cubicBezTo>
                  <a:pt x="59" y="32"/>
                  <a:pt x="59" y="32"/>
                  <a:pt x="59" y="32"/>
                </a:cubicBezTo>
                <a:cubicBezTo>
                  <a:pt x="60" y="34"/>
                  <a:pt x="62" y="33"/>
                  <a:pt x="64" y="35"/>
                </a:cubicBezTo>
                <a:cubicBezTo>
                  <a:pt x="64" y="35"/>
                  <a:pt x="65" y="35"/>
                  <a:pt x="65" y="35"/>
                </a:cubicBezTo>
                <a:cubicBezTo>
                  <a:pt x="66" y="38"/>
                  <a:pt x="70" y="38"/>
                  <a:pt x="70" y="42"/>
                </a:cubicBezTo>
                <a:cubicBezTo>
                  <a:pt x="71" y="42"/>
                  <a:pt x="71" y="43"/>
                  <a:pt x="72" y="43"/>
                </a:cubicBezTo>
                <a:cubicBezTo>
                  <a:pt x="72" y="43"/>
                  <a:pt x="73" y="42"/>
                  <a:pt x="72" y="42"/>
                </a:cubicBezTo>
                <a:cubicBezTo>
                  <a:pt x="72" y="42"/>
                  <a:pt x="72" y="42"/>
                  <a:pt x="72" y="42"/>
                </a:cubicBezTo>
                <a:cubicBezTo>
                  <a:pt x="73" y="41"/>
                  <a:pt x="73" y="41"/>
                  <a:pt x="73" y="41"/>
                </a:cubicBezTo>
                <a:cubicBezTo>
                  <a:pt x="73" y="41"/>
                  <a:pt x="73" y="41"/>
                  <a:pt x="73" y="41"/>
                </a:cubicBezTo>
                <a:cubicBezTo>
                  <a:pt x="74" y="41"/>
                  <a:pt x="74" y="41"/>
                  <a:pt x="74" y="41"/>
                </a:cubicBezTo>
                <a:cubicBezTo>
                  <a:pt x="74" y="41"/>
                  <a:pt x="75" y="41"/>
                  <a:pt x="75" y="40"/>
                </a:cubicBezTo>
                <a:cubicBezTo>
                  <a:pt x="75" y="41"/>
                  <a:pt x="75" y="41"/>
                  <a:pt x="75" y="41"/>
                </a:cubicBezTo>
                <a:cubicBezTo>
                  <a:pt x="75" y="41"/>
                  <a:pt x="74" y="41"/>
                  <a:pt x="74" y="42"/>
                </a:cubicBezTo>
                <a:cubicBezTo>
                  <a:pt x="75" y="42"/>
                  <a:pt x="76" y="41"/>
                  <a:pt x="76" y="42"/>
                </a:cubicBezTo>
                <a:cubicBezTo>
                  <a:pt x="77" y="40"/>
                  <a:pt x="79" y="41"/>
                  <a:pt x="80" y="40"/>
                </a:cubicBezTo>
                <a:cubicBezTo>
                  <a:pt x="81" y="40"/>
                  <a:pt x="81" y="41"/>
                  <a:pt x="82" y="40"/>
                </a:cubicBezTo>
                <a:cubicBezTo>
                  <a:pt x="82" y="41"/>
                  <a:pt x="81" y="41"/>
                  <a:pt x="81" y="41"/>
                </a:cubicBezTo>
                <a:cubicBezTo>
                  <a:pt x="81" y="41"/>
                  <a:pt x="80" y="41"/>
                  <a:pt x="80" y="41"/>
                </a:cubicBezTo>
                <a:cubicBezTo>
                  <a:pt x="81" y="42"/>
                  <a:pt x="81" y="41"/>
                  <a:pt x="82" y="41"/>
                </a:cubicBezTo>
                <a:cubicBezTo>
                  <a:pt x="82" y="42"/>
                  <a:pt x="82" y="42"/>
                  <a:pt x="82" y="42"/>
                </a:cubicBezTo>
                <a:cubicBezTo>
                  <a:pt x="83" y="42"/>
                  <a:pt x="83" y="41"/>
                  <a:pt x="84" y="41"/>
                </a:cubicBezTo>
                <a:cubicBezTo>
                  <a:pt x="85" y="39"/>
                  <a:pt x="85" y="39"/>
                  <a:pt x="85" y="39"/>
                </a:cubicBezTo>
                <a:cubicBezTo>
                  <a:pt x="85" y="41"/>
                  <a:pt x="83" y="43"/>
                  <a:pt x="85" y="45"/>
                </a:cubicBezTo>
                <a:cubicBezTo>
                  <a:pt x="86" y="45"/>
                  <a:pt x="86" y="45"/>
                  <a:pt x="86" y="44"/>
                </a:cubicBezTo>
                <a:cubicBezTo>
                  <a:pt x="85" y="44"/>
                  <a:pt x="85" y="44"/>
                  <a:pt x="85" y="44"/>
                </a:cubicBezTo>
                <a:cubicBezTo>
                  <a:pt x="86" y="43"/>
                  <a:pt x="87" y="43"/>
                  <a:pt x="88" y="42"/>
                </a:cubicBezTo>
                <a:cubicBezTo>
                  <a:pt x="88" y="43"/>
                  <a:pt x="87" y="43"/>
                  <a:pt x="87" y="44"/>
                </a:cubicBezTo>
                <a:cubicBezTo>
                  <a:pt x="87" y="45"/>
                  <a:pt x="87" y="45"/>
                  <a:pt x="87" y="45"/>
                </a:cubicBezTo>
                <a:cubicBezTo>
                  <a:pt x="87" y="45"/>
                  <a:pt x="88" y="45"/>
                  <a:pt x="88" y="45"/>
                </a:cubicBezTo>
                <a:cubicBezTo>
                  <a:pt x="89" y="44"/>
                  <a:pt x="90" y="44"/>
                  <a:pt x="91" y="45"/>
                </a:cubicBezTo>
                <a:cubicBezTo>
                  <a:pt x="91" y="47"/>
                  <a:pt x="93" y="48"/>
                  <a:pt x="95" y="49"/>
                </a:cubicBezTo>
                <a:cubicBezTo>
                  <a:pt x="96" y="48"/>
                  <a:pt x="97" y="50"/>
                  <a:pt x="97" y="50"/>
                </a:cubicBezTo>
                <a:cubicBezTo>
                  <a:pt x="97" y="52"/>
                  <a:pt x="97" y="52"/>
                  <a:pt x="97" y="52"/>
                </a:cubicBezTo>
                <a:cubicBezTo>
                  <a:pt x="97" y="51"/>
                  <a:pt x="96" y="51"/>
                  <a:pt x="95" y="52"/>
                </a:cubicBezTo>
                <a:cubicBezTo>
                  <a:pt x="95" y="52"/>
                  <a:pt x="95" y="52"/>
                  <a:pt x="94" y="53"/>
                </a:cubicBezTo>
                <a:cubicBezTo>
                  <a:pt x="96" y="54"/>
                  <a:pt x="98" y="55"/>
                  <a:pt x="101" y="54"/>
                </a:cubicBezTo>
                <a:cubicBezTo>
                  <a:pt x="101" y="54"/>
                  <a:pt x="101" y="54"/>
                  <a:pt x="101" y="54"/>
                </a:cubicBezTo>
                <a:cubicBezTo>
                  <a:pt x="101" y="55"/>
                  <a:pt x="102" y="55"/>
                  <a:pt x="102" y="56"/>
                </a:cubicBezTo>
                <a:cubicBezTo>
                  <a:pt x="102" y="59"/>
                  <a:pt x="102" y="59"/>
                  <a:pt x="102" y="59"/>
                </a:cubicBezTo>
                <a:cubicBezTo>
                  <a:pt x="103" y="59"/>
                  <a:pt x="103" y="58"/>
                  <a:pt x="103" y="59"/>
                </a:cubicBezTo>
                <a:cubicBezTo>
                  <a:pt x="104" y="57"/>
                  <a:pt x="103" y="55"/>
                  <a:pt x="105" y="54"/>
                </a:cubicBezTo>
                <a:cubicBezTo>
                  <a:pt x="106" y="55"/>
                  <a:pt x="107" y="53"/>
                  <a:pt x="108" y="53"/>
                </a:cubicBezTo>
                <a:cubicBezTo>
                  <a:pt x="108" y="51"/>
                  <a:pt x="106" y="54"/>
                  <a:pt x="105" y="53"/>
                </a:cubicBezTo>
                <a:cubicBezTo>
                  <a:pt x="105" y="54"/>
                  <a:pt x="105" y="54"/>
                  <a:pt x="105" y="54"/>
                </a:cubicBezTo>
                <a:cubicBezTo>
                  <a:pt x="105" y="54"/>
                  <a:pt x="104" y="53"/>
                  <a:pt x="104" y="53"/>
                </a:cubicBezTo>
                <a:cubicBezTo>
                  <a:pt x="106" y="53"/>
                  <a:pt x="108" y="51"/>
                  <a:pt x="108" y="53"/>
                </a:cubicBezTo>
                <a:cubicBezTo>
                  <a:pt x="108" y="53"/>
                  <a:pt x="108" y="54"/>
                  <a:pt x="108" y="54"/>
                </a:cubicBezTo>
                <a:cubicBezTo>
                  <a:pt x="109" y="55"/>
                  <a:pt x="109" y="55"/>
                  <a:pt x="109" y="55"/>
                </a:cubicBezTo>
                <a:cubicBezTo>
                  <a:pt x="108" y="55"/>
                  <a:pt x="108" y="55"/>
                  <a:pt x="108" y="55"/>
                </a:cubicBezTo>
                <a:cubicBezTo>
                  <a:pt x="110" y="55"/>
                  <a:pt x="111" y="59"/>
                  <a:pt x="113" y="57"/>
                </a:cubicBezTo>
                <a:cubicBezTo>
                  <a:pt x="114" y="57"/>
                  <a:pt x="115" y="59"/>
                  <a:pt x="116" y="58"/>
                </a:cubicBezTo>
                <a:cubicBezTo>
                  <a:pt x="116" y="57"/>
                  <a:pt x="116" y="57"/>
                  <a:pt x="116" y="57"/>
                </a:cubicBezTo>
                <a:cubicBezTo>
                  <a:pt x="116" y="57"/>
                  <a:pt x="117" y="56"/>
                  <a:pt x="117" y="56"/>
                </a:cubicBezTo>
                <a:cubicBezTo>
                  <a:pt x="117" y="56"/>
                  <a:pt x="117" y="56"/>
                  <a:pt x="117" y="56"/>
                </a:cubicBezTo>
                <a:cubicBezTo>
                  <a:pt x="118" y="56"/>
                  <a:pt x="118" y="56"/>
                  <a:pt x="118" y="56"/>
                </a:cubicBezTo>
                <a:cubicBezTo>
                  <a:pt x="118" y="56"/>
                  <a:pt x="118" y="58"/>
                  <a:pt x="119" y="57"/>
                </a:cubicBezTo>
                <a:cubicBezTo>
                  <a:pt x="119" y="58"/>
                  <a:pt x="118" y="58"/>
                  <a:pt x="118" y="59"/>
                </a:cubicBezTo>
                <a:cubicBezTo>
                  <a:pt x="118" y="60"/>
                  <a:pt x="119" y="60"/>
                  <a:pt x="118" y="61"/>
                </a:cubicBezTo>
                <a:cubicBezTo>
                  <a:pt x="118" y="61"/>
                  <a:pt x="118" y="61"/>
                  <a:pt x="119" y="61"/>
                </a:cubicBezTo>
                <a:cubicBezTo>
                  <a:pt x="120" y="60"/>
                  <a:pt x="119" y="57"/>
                  <a:pt x="121" y="58"/>
                </a:cubicBezTo>
                <a:cubicBezTo>
                  <a:pt x="122" y="57"/>
                  <a:pt x="124" y="57"/>
                  <a:pt x="123" y="55"/>
                </a:cubicBezTo>
                <a:cubicBezTo>
                  <a:pt x="122" y="55"/>
                  <a:pt x="122" y="55"/>
                  <a:pt x="122" y="55"/>
                </a:cubicBezTo>
                <a:cubicBezTo>
                  <a:pt x="122" y="55"/>
                  <a:pt x="122" y="55"/>
                  <a:pt x="122" y="55"/>
                </a:cubicBezTo>
                <a:cubicBezTo>
                  <a:pt x="123" y="54"/>
                  <a:pt x="123" y="54"/>
                  <a:pt x="123" y="54"/>
                </a:cubicBezTo>
                <a:cubicBezTo>
                  <a:pt x="124" y="54"/>
                  <a:pt x="124" y="54"/>
                  <a:pt x="124" y="54"/>
                </a:cubicBezTo>
                <a:cubicBezTo>
                  <a:pt x="124" y="54"/>
                  <a:pt x="124" y="54"/>
                  <a:pt x="124" y="53"/>
                </a:cubicBezTo>
                <a:cubicBezTo>
                  <a:pt x="123" y="53"/>
                  <a:pt x="123" y="52"/>
                  <a:pt x="122" y="52"/>
                </a:cubicBezTo>
                <a:cubicBezTo>
                  <a:pt x="120" y="49"/>
                  <a:pt x="124" y="50"/>
                  <a:pt x="122" y="48"/>
                </a:cubicBezTo>
                <a:cubicBezTo>
                  <a:pt x="123" y="47"/>
                  <a:pt x="123" y="47"/>
                  <a:pt x="124" y="46"/>
                </a:cubicBezTo>
                <a:cubicBezTo>
                  <a:pt x="125" y="47"/>
                  <a:pt x="125" y="47"/>
                  <a:pt x="125" y="47"/>
                </a:cubicBezTo>
                <a:cubicBezTo>
                  <a:pt x="125" y="46"/>
                  <a:pt x="125" y="46"/>
                  <a:pt x="125" y="45"/>
                </a:cubicBezTo>
                <a:cubicBezTo>
                  <a:pt x="126" y="45"/>
                  <a:pt x="126" y="44"/>
                  <a:pt x="127" y="45"/>
                </a:cubicBezTo>
                <a:cubicBezTo>
                  <a:pt x="128" y="47"/>
                  <a:pt x="126" y="48"/>
                  <a:pt x="127" y="50"/>
                </a:cubicBezTo>
                <a:cubicBezTo>
                  <a:pt x="127" y="50"/>
                  <a:pt x="127" y="50"/>
                  <a:pt x="127" y="51"/>
                </a:cubicBezTo>
                <a:cubicBezTo>
                  <a:pt x="128" y="51"/>
                  <a:pt x="128" y="51"/>
                  <a:pt x="128" y="51"/>
                </a:cubicBezTo>
                <a:cubicBezTo>
                  <a:pt x="127" y="52"/>
                  <a:pt x="125" y="51"/>
                  <a:pt x="126" y="52"/>
                </a:cubicBezTo>
                <a:cubicBezTo>
                  <a:pt x="126" y="52"/>
                  <a:pt x="126" y="53"/>
                  <a:pt x="125" y="53"/>
                </a:cubicBezTo>
                <a:cubicBezTo>
                  <a:pt x="125" y="53"/>
                  <a:pt x="126" y="54"/>
                  <a:pt x="126" y="54"/>
                </a:cubicBezTo>
                <a:cubicBezTo>
                  <a:pt x="126" y="54"/>
                  <a:pt x="127" y="54"/>
                  <a:pt x="127" y="54"/>
                </a:cubicBezTo>
                <a:cubicBezTo>
                  <a:pt x="127" y="54"/>
                  <a:pt x="127" y="54"/>
                  <a:pt x="127" y="54"/>
                </a:cubicBezTo>
                <a:cubicBezTo>
                  <a:pt x="127" y="54"/>
                  <a:pt x="127" y="55"/>
                  <a:pt x="126" y="55"/>
                </a:cubicBezTo>
                <a:cubicBezTo>
                  <a:pt x="127" y="56"/>
                  <a:pt x="127" y="57"/>
                  <a:pt x="126" y="58"/>
                </a:cubicBezTo>
                <a:cubicBezTo>
                  <a:pt x="126" y="58"/>
                  <a:pt x="127" y="58"/>
                  <a:pt x="127" y="57"/>
                </a:cubicBezTo>
                <a:cubicBezTo>
                  <a:pt x="128" y="57"/>
                  <a:pt x="128" y="56"/>
                  <a:pt x="129" y="55"/>
                </a:cubicBezTo>
                <a:cubicBezTo>
                  <a:pt x="129" y="56"/>
                  <a:pt x="130" y="57"/>
                  <a:pt x="129" y="58"/>
                </a:cubicBezTo>
                <a:cubicBezTo>
                  <a:pt x="129" y="58"/>
                  <a:pt x="129" y="59"/>
                  <a:pt x="128" y="59"/>
                </a:cubicBezTo>
                <a:cubicBezTo>
                  <a:pt x="128" y="60"/>
                  <a:pt x="129" y="61"/>
                  <a:pt x="129" y="62"/>
                </a:cubicBezTo>
                <a:cubicBezTo>
                  <a:pt x="130" y="61"/>
                  <a:pt x="132" y="59"/>
                  <a:pt x="133" y="58"/>
                </a:cubicBezTo>
                <a:cubicBezTo>
                  <a:pt x="133" y="58"/>
                  <a:pt x="133" y="58"/>
                  <a:pt x="133" y="58"/>
                </a:cubicBezTo>
                <a:cubicBezTo>
                  <a:pt x="134" y="57"/>
                  <a:pt x="134" y="57"/>
                  <a:pt x="134" y="57"/>
                </a:cubicBezTo>
                <a:cubicBezTo>
                  <a:pt x="134" y="56"/>
                  <a:pt x="134" y="55"/>
                  <a:pt x="135" y="54"/>
                </a:cubicBezTo>
                <a:cubicBezTo>
                  <a:pt x="135" y="54"/>
                  <a:pt x="135" y="54"/>
                  <a:pt x="136" y="55"/>
                </a:cubicBezTo>
                <a:cubicBezTo>
                  <a:pt x="136" y="55"/>
                  <a:pt x="137" y="55"/>
                  <a:pt x="137" y="55"/>
                </a:cubicBezTo>
                <a:cubicBezTo>
                  <a:pt x="137" y="56"/>
                  <a:pt x="138" y="57"/>
                  <a:pt x="139" y="57"/>
                </a:cubicBezTo>
                <a:cubicBezTo>
                  <a:pt x="139" y="58"/>
                  <a:pt x="137" y="58"/>
                  <a:pt x="138" y="59"/>
                </a:cubicBezTo>
                <a:cubicBezTo>
                  <a:pt x="138" y="59"/>
                  <a:pt x="137" y="59"/>
                  <a:pt x="136" y="59"/>
                </a:cubicBezTo>
                <a:cubicBezTo>
                  <a:pt x="136" y="60"/>
                  <a:pt x="137" y="62"/>
                  <a:pt x="136" y="63"/>
                </a:cubicBezTo>
                <a:cubicBezTo>
                  <a:pt x="135" y="63"/>
                  <a:pt x="134" y="65"/>
                  <a:pt x="133" y="65"/>
                </a:cubicBezTo>
                <a:cubicBezTo>
                  <a:pt x="132" y="65"/>
                  <a:pt x="133" y="63"/>
                  <a:pt x="132" y="63"/>
                </a:cubicBezTo>
                <a:cubicBezTo>
                  <a:pt x="131" y="63"/>
                  <a:pt x="131" y="63"/>
                  <a:pt x="131" y="63"/>
                </a:cubicBezTo>
                <a:cubicBezTo>
                  <a:pt x="132" y="64"/>
                  <a:pt x="132" y="65"/>
                  <a:pt x="132" y="65"/>
                </a:cubicBezTo>
                <a:cubicBezTo>
                  <a:pt x="132" y="65"/>
                  <a:pt x="132" y="65"/>
                  <a:pt x="131" y="65"/>
                </a:cubicBezTo>
                <a:cubicBezTo>
                  <a:pt x="131" y="65"/>
                  <a:pt x="131" y="65"/>
                  <a:pt x="131" y="65"/>
                </a:cubicBezTo>
                <a:cubicBezTo>
                  <a:pt x="131" y="64"/>
                  <a:pt x="130" y="64"/>
                  <a:pt x="129" y="64"/>
                </a:cubicBezTo>
                <a:cubicBezTo>
                  <a:pt x="129" y="64"/>
                  <a:pt x="129" y="65"/>
                  <a:pt x="129" y="65"/>
                </a:cubicBezTo>
                <a:cubicBezTo>
                  <a:pt x="129" y="65"/>
                  <a:pt x="129" y="65"/>
                  <a:pt x="129" y="65"/>
                </a:cubicBezTo>
                <a:cubicBezTo>
                  <a:pt x="129" y="66"/>
                  <a:pt x="128" y="67"/>
                  <a:pt x="127" y="68"/>
                </a:cubicBezTo>
                <a:cubicBezTo>
                  <a:pt x="125" y="68"/>
                  <a:pt x="125" y="65"/>
                  <a:pt x="124" y="66"/>
                </a:cubicBezTo>
                <a:cubicBezTo>
                  <a:pt x="124" y="67"/>
                  <a:pt x="124" y="67"/>
                  <a:pt x="125" y="68"/>
                </a:cubicBezTo>
                <a:cubicBezTo>
                  <a:pt x="126" y="68"/>
                  <a:pt x="126" y="68"/>
                  <a:pt x="127" y="68"/>
                </a:cubicBezTo>
                <a:cubicBezTo>
                  <a:pt x="125" y="69"/>
                  <a:pt x="124" y="73"/>
                  <a:pt x="122" y="71"/>
                </a:cubicBezTo>
                <a:cubicBezTo>
                  <a:pt x="121" y="71"/>
                  <a:pt x="121" y="72"/>
                  <a:pt x="120" y="72"/>
                </a:cubicBezTo>
                <a:cubicBezTo>
                  <a:pt x="120" y="71"/>
                  <a:pt x="119" y="71"/>
                  <a:pt x="119" y="71"/>
                </a:cubicBezTo>
                <a:cubicBezTo>
                  <a:pt x="119" y="71"/>
                  <a:pt x="118" y="71"/>
                  <a:pt x="118" y="72"/>
                </a:cubicBezTo>
                <a:cubicBezTo>
                  <a:pt x="119" y="72"/>
                  <a:pt x="119" y="72"/>
                  <a:pt x="120" y="73"/>
                </a:cubicBezTo>
                <a:cubicBezTo>
                  <a:pt x="120" y="74"/>
                  <a:pt x="119" y="74"/>
                  <a:pt x="119" y="74"/>
                </a:cubicBezTo>
                <a:cubicBezTo>
                  <a:pt x="118" y="74"/>
                  <a:pt x="118" y="73"/>
                  <a:pt x="117" y="73"/>
                </a:cubicBezTo>
                <a:cubicBezTo>
                  <a:pt x="117" y="74"/>
                  <a:pt x="118" y="75"/>
                  <a:pt x="117" y="75"/>
                </a:cubicBezTo>
                <a:cubicBezTo>
                  <a:pt x="114" y="76"/>
                  <a:pt x="114" y="79"/>
                  <a:pt x="112" y="80"/>
                </a:cubicBezTo>
                <a:cubicBezTo>
                  <a:pt x="111" y="82"/>
                  <a:pt x="110" y="84"/>
                  <a:pt x="111" y="86"/>
                </a:cubicBezTo>
                <a:cubicBezTo>
                  <a:pt x="111" y="85"/>
                  <a:pt x="111" y="85"/>
                  <a:pt x="111" y="85"/>
                </a:cubicBezTo>
                <a:cubicBezTo>
                  <a:pt x="112" y="85"/>
                  <a:pt x="112" y="85"/>
                  <a:pt x="112" y="85"/>
                </a:cubicBezTo>
                <a:cubicBezTo>
                  <a:pt x="112" y="85"/>
                  <a:pt x="112" y="86"/>
                  <a:pt x="112" y="86"/>
                </a:cubicBezTo>
                <a:cubicBezTo>
                  <a:pt x="113" y="86"/>
                  <a:pt x="112" y="87"/>
                  <a:pt x="112" y="87"/>
                </a:cubicBezTo>
                <a:cubicBezTo>
                  <a:pt x="112" y="87"/>
                  <a:pt x="112" y="87"/>
                  <a:pt x="112" y="87"/>
                </a:cubicBezTo>
                <a:cubicBezTo>
                  <a:pt x="113" y="88"/>
                  <a:pt x="112" y="88"/>
                  <a:pt x="112" y="89"/>
                </a:cubicBezTo>
                <a:cubicBezTo>
                  <a:pt x="111" y="90"/>
                  <a:pt x="111" y="90"/>
                  <a:pt x="111" y="90"/>
                </a:cubicBezTo>
                <a:cubicBezTo>
                  <a:pt x="112" y="90"/>
                  <a:pt x="113" y="89"/>
                  <a:pt x="114" y="89"/>
                </a:cubicBezTo>
                <a:cubicBezTo>
                  <a:pt x="117" y="89"/>
                  <a:pt x="117" y="93"/>
                  <a:pt x="120" y="94"/>
                </a:cubicBezTo>
                <a:cubicBezTo>
                  <a:pt x="121" y="96"/>
                  <a:pt x="123" y="95"/>
                  <a:pt x="125" y="95"/>
                </a:cubicBezTo>
                <a:cubicBezTo>
                  <a:pt x="125" y="97"/>
                  <a:pt x="123" y="97"/>
                  <a:pt x="124" y="99"/>
                </a:cubicBezTo>
                <a:cubicBezTo>
                  <a:pt x="123" y="100"/>
                  <a:pt x="123" y="101"/>
                  <a:pt x="124" y="103"/>
                </a:cubicBezTo>
                <a:cubicBezTo>
                  <a:pt x="126" y="103"/>
                  <a:pt x="124" y="105"/>
                  <a:pt x="126" y="105"/>
                </a:cubicBezTo>
                <a:cubicBezTo>
                  <a:pt x="126" y="105"/>
                  <a:pt x="127" y="104"/>
                  <a:pt x="127" y="105"/>
                </a:cubicBezTo>
                <a:cubicBezTo>
                  <a:pt x="127" y="104"/>
                  <a:pt x="129" y="103"/>
                  <a:pt x="128" y="102"/>
                </a:cubicBezTo>
                <a:cubicBezTo>
                  <a:pt x="128" y="102"/>
                  <a:pt x="128" y="101"/>
                  <a:pt x="128" y="101"/>
                </a:cubicBezTo>
                <a:cubicBezTo>
                  <a:pt x="128" y="100"/>
                  <a:pt x="129" y="98"/>
                  <a:pt x="128" y="97"/>
                </a:cubicBezTo>
                <a:cubicBezTo>
                  <a:pt x="130" y="96"/>
                  <a:pt x="132" y="96"/>
                  <a:pt x="133" y="94"/>
                </a:cubicBezTo>
                <a:cubicBezTo>
                  <a:pt x="133" y="94"/>
                  <a:pt x="133" y="94"/>
                  <a:pt x="133" y="94"/>
                </a:cubicBezTo>
                <a:cubicBezTo>
                  <a:pt x="134" y="94"/>
                  <a:pt x="134" y="94"/>
                  <a:pt x="134" y="94"/>
                </a:cubicBezTo>
                <a:cubicBezTo>
                  <a:pt x="133" y="93"/>
                  <a:pt x="134" y="92"/>
                  <a:pt x="134" y="91"/>
                </a:cubicBezTo>
                <a:cubicBezTo>
                  <a:pt x="135" y="89"/>
                  <a:pt x="131" y="88"/>
                  <a:pt x="133" y="86"/>
                </a:cubicBezTo>
                <a:cubicBezTo>
                  <a:pt x="133" y="86"/>
                  <a:pt x="134" y="86"/>
                  <a:pt x="134" y="85"/>
                </a:cubicBezTo>
                <a:cubicBezTo>
                  <a:pt x="135" y="85"/>
                  <a:pt x="135" y="84"/>
                  <a:pt x="135" y="84"/>
                </a:cubicBezTo>
                <a:cubicBezTo>
                  <a:pt x="135" y="83"/>
                  <a:pt x="136" y="82"/>
                  <a:pt x="135" y="82"/>
                </a:cubicBezTo>
                <a:cubicBezTo>
                  <a:pt x="137" y="81"/>
                  <a:pt x="134" y="78"/>
                  <a:pt x="137" y="77"/>
                </a:cubicBezTo>
                <a:cubicBezTo>
                  <a:pt x="138" y="77"/>
                  <a:pt x="139" y="79"/>
                  <a:pt x="140" y="78"/>
                </a:cubicBezTo>
                <a:cubicBezTo>
                  <a:pt x="141" y="79"/>
                  <a:pt x="142" y="77"/>
                  <a:pt x="143" y="79"/>
                </a:cubicBezTo>
                <a:cubicBezTo>
                  <a:pt x="142" y="80"/>
                  <a:pt x="143" y="80"/>
                  <a:pt x="143" y="81"/>
                </a:cubicBezTo>
                <a:cubicBezTo>
                  <a:pt x="143" y="81"/>
                  <a:pt x="143" y="81"/>
                  <a:pt x="143" y="81"/>
                </a:cubicBezTo>
                <a:cubicBezTo>
                  <a:pt x="143" y="82"/>
                  <a:pt x="145" y="81"/>
                  <a:pt x="145" y="83"/>
                </a:cubicBezTo>
                <a:cubicBezTo>
                  <a:pt x="146" y="83"/>
                  <a:pt x="146" y="83"/>
                  <a:pt x="146" y="83"/>
                </a:cubicBezTo>
                <a:cubicBezTo>
                  <a:pt x="145" y="83"/>
                  <a:pt x="146" y="84"/>
                  <a:pt x="145" y="85"/>
                </a:cubicBezTo>
                <a:cubicBezTo>
                  <a:pt x="145" y="85"/>
                  <a:pt x="145" y="86"/>
                  <a:pt x="145" y="87"/>
                </a:cubicBezTo>
                <a:cubicBezTo>
                  <a:pt x="145" y="87"/>
                  <a:pt x="145" y="88"/>
                  <a:pt x="145" y="88"/>
                </a:cubicBezTo>
                <a:cubicBezTo>
                  <a:pt x="146" y="88"/>
                  <a:pt x="146" y="88"/>
                  <a:pt x="146" y="88"/>
                </a:cubicBezTo>
                <a:cubicBezTo>
                  <a:pt x="145" y="89"/>
                  <a:pt x="147" y="89"/>
                  <a:pt x="147" y="90"/>
                </a:cubicBezTo>
                <a:cubicBezTo>
                  <a:pt x="147" y="89"/>
                  <a:pt x="149" y="90"/>
                  <a:pt x="149" y="89"/>
                </a:cubicBezTo>
                <a:cubicBezTo>
                  <a:pt x="149" y="89"/>
                  <a:pt x="149" y="89"/>
                  <a:pt x="149" y="89"/>
                </a:cubicBezTo>
                <a:cubicBezTo>
                  <a:pt x="150" y="88"/>
                  <a:pt x="151" y="86"/>
                  <a:pt x="152" y="85"/>
                </a:cubicBezTo>
                <a:cubicBezTo>
                  <a:pt x="152" y="85"/>
                  <a:pt x="152" y="87"/>
                  <a:pt x="152" y="87"/>
                </a:cubicBezTo>
                <a:cubicBezTo>
                  <a:pt x="153" y="88"/>
                  <a:pt x="153" y="88"/>
                  <a:pt x="153" y="89"/>
                </a:cubicBezTo>
                <a:cubicBezTo>
                  <a:pt x="153" y="89"/>
                  <a:pt x="153" y="89"/>
                  <a:pt x="153" y="89"/>
                </a:cubicBezTo>
                <a:cubicBezTo>
                  <a:pt x="153" y="89"/>
                  <a:pt x="152" y="89"/>
                  <a:pt x="152" y="90"/>
                </a:cubicBezTo>
                <a:cubicBezTo>
                  <a:pt x="152" y="90"/>
                  <a:pt x="152" y="90"/>
                  <a:pt x="152" y="90"/>
                </a:cubicBezTo>
                <a:cubicBezTo>
                  <a:pt x="153" y="90"/>
                  <a:pt x="153" y="90"/>
                  <a:pt x="153" y="90"/>
                </a:cubicBezTo>
                <a:cubicBezTo>
                  <a:pt x="153" y="90"/>
                  <a:pt x="153" y="90"/>
                  <a:pt x="153" y="90"/>
                </a:cubicBezTo>
                <a:cubicBezTo>
                  <a:pt x="153" y="90"/>
                  <a:pt x="153" y="90"/>
                  <a:pt x="153" y="90"/>
                </a:cubicBezTo>
                <a:cubicBezTo>
                  <a:pt x="153" y="91"/>
                  <a:pt x="153" y="91"/>
                  <a:pt x="153" y="91"/>
                </a:cubicBezTo>
                <a:cubicBezTo>
                  <a:pt x="153" y="91"/>
                  <a:pt x="153" y="91"/>
                  <a:pt x="153" y="91"/>
                </a:cubicBezTo>
                <a:cubicBezTo>
                  <a:pt x="153" y="91"/>
                  <a:pt x="153" y="91"/>
                  <a:pt x="154" y="91"/>
                </a:cubicBezTo>
                <a:cubicBezTo>
                  <a:pt x="154" y="91"/>
                  <a:pt x="154" y="91"/>
                  <a:pt x="154" y="91"/>
                </a:cubicBezTo>
                <a:cubicBezTo>
                  <a:pt x="154" y="92"/>
                  <a:pt x="154" y="92"/>
                  <a:pt x="154" y="92"/>
                </a:cubicBezTo>
                <a:cubicBezTo>
                  <a:pt x="154" y="92"/>
                  <a:pt x="153" y="92"/>
                  <a:pt x="153" y="92"/>
                </a:cubicBezTo>
                <a:cubicBezTo>
                  <a:pt x="154" y="92"/>
                  <a:pt x="154" y="93"/>
                  <a:pt x="154" y="94"/>
                </a:cubicBezTo>
                <a:cubicBezTo>
                  <a:pt x="154" y="94"/>
                  <a:pt x="152" y="94"/>
                  <a:pt x="153" y="95"/>
                </a:cubicBezTo>
                <a:cubicBezTo>
                  <a:pt x="155" y="97"/>
                  <a:pt x="155" y="97"/>
                  <a:pt x="155" y="97"/>
                </a:cubicBezTo>
                <a:cubicBezTo>
                  <a:pt x="155" y="97"/>
                  <a:pt x="155" y="97"/>
                  <a:pt x="155" y="98"/>
                </a:cubicBezTo>
                <a:cubicBezTo>
                  <a:pt x="155" y="98"/>
                  <a:pt x="156" y="98"/>
                  <a:pt x="157" y="98"/>
                </a:cubicBezTo>
                <a:cubicBezTo>
                  <a:pt x="157" y="98"/>
                  <a:pt x="157" y="99"/>
                  <a:pt x="157" y="99"/>
                </a:cubicBezTo>
                <a:cubicBezTo>
                  <a:pt x="157" y="99"/>
                  <a:pt x="158" y="99"/>
                  <a:pt x="158" y="99"/>
                </a:cubicBezTo>
                <a:cubicBezTo>
                  <a:pt x="158" y="99"/>
                  <a:pt x="158" y="99"/>
                  <a:pt x="159" y="100"/>
                </a:cubicBezTo>
                <a:cubicBezTo>
                  <a:pt x="157" y="100"/>
                  <a:pt x="154" y="100"/>
                  <a:pt x="154" y="102"/>
                </a:cubicBezTo>
                <a:cubicBezTo>
                  <a:pt x="156" y="102"/>
                  <a:pt x="157" y="100"/>
                  <a:pt x="159" y="101"/>
                </a:cubicBezTo>
                <a:cubicBezTo>
                  <a:pt x="159" y="101"/>
                  <a:pt x="158" y="101"/>
                  <a:pt x="158" y="102"/>
                </a:cubicBezTo>
                <a:cubicBezTo>
                  <a:pt x="159" y="102"/>
                  <a:pt x="159" y="102"/>
                  <a:pt x="159" y="102"/>
                </a:cubicBezTo>
                <a:cubicBezTo>
                  <a:pt x="159" y="101"/>
                  <a:pt x="159" y="101"/>
                  <a:pt x="159" y="101"/>
                </a:cubicBezTo>
                <a:cubicBezTo>
                  <a:pt x="161" y="102"/>
                  <a:pt x="159" y="104"/>
                  <a:pt x="160" y="105"/>
                </a:cubicBezTo>
                <a:cubicBezTo>
                  <a:pt x="159" y="107"/>
                  <a:pt x="155" y="105"/>
                  <a:pt x="154" y="108"/>
                </a:cubicBezTo>
                <a:cubicBezTo>
                  <a:pt x="151" y="108"/>
                  <a:pt x="148" y="108"/>
                  <a:pt x="145" y="108"/>
                </a:cubicBezTo>
                <a:cubicBezTo>
                  <a:pt x="144" y="108"/>
                  <a:pt x="143" y="110"/>
                  <a:pt x="142" y="110"/>
                </a:cubicBezTo>
                <a:cubicBezTo>
                  <a:pt x="140" y="111"/>
                  <a:pt x="138" y="113"/>
                  <a:pt x="137" y="115"/>
                </a:cubicBezTo>
                <a:cubicBezTo>
                  <a:pt x="137" y="115"/>
                  <a:pt x="137" y="115"/>
                  <a:pt x="137" y="115"/>
                </a:cubicBezTo>
                <a:cubicBezTo>
                  <a:pt x="139" y="112"/>
                  <a:pt x="142" y="111"/>
                  <a:pt x="146" y="111"/>
                </a:cubicBezTo>
                <a:cubicBezTo>
                  <a:pt x="146" y="111"/>
                  <a:pt x="147" y="112"/>
                  <a:pt x="146" y="112"/>
                </a:cubicBezTo>
                <a:cubicBezTo>
                  <a:pt x="145" y="113"/>
                  <a:pt x="145" y="112"/>
                  <a:pt x="144" y="113"/>
                </a:cubicBezTo>
                <a:cubicBezTo>
                  <a:pt x="144" y="113"/>
                  <a:pt x="145" y="114"/>
                  <a:pt x="145" y="113"/>
                </a:cubicBezTo>
                <a:cubicBezTo>
                  <a:pt x="145" y="114"/>
                  <a:pt x="145" y="115"/>
                  <a:pt x="145" y="116"/>
                </a:cubicBezTo>
                <a:cubicBezTo>
                  <a:pt x="146" y="117"/>
                  <a:pt x="147" y="118"/>
                  <a:pt x="149" y="118"/>
                </a:cubicBezTo>
                <a:cubicBezTo>
                  <a:pt x="149" y="117"/>
                  <a:pt x="149" y="118"/>
                  <a:pt x="150" y="118"/>
                </a:cubicBezTo>
                <a:cubicBezTo>
                  <a:pt x="149" y="119"/>
                  <a:pt x="147" y="119"/>
                  <a:pt x="146" y="120"/>
                </a:cubicBezTo>
                <a:cubicBezTo>
                  <a:pt x="146" y="120"/>
                  <a:pt x="146" y="120"/>
                  <a:pt x="146" y="120"/>
                </a:cubicBezTo>
                <a:cubicBezTo>
                  <a:pt x="145" y="120"/>
                  <a:pt x="145" y="121"/>
                  <a:pt x="143" y="122"/>
                </a:cubicBezTo>
                <a:cubicBezTo>
                  <a:pt x="143" y="122"/>
                  <a:pt x="142" y="121"/>
                  <a:pt x="143" y="120"/>
                </a:cubicBezTo>
                <a:cubicBezTo>
                  <a:pt x="143" y="119"/>
                  <a:pt x="145" y="119"/>
                  <a:pt x="145" y="118"/>
                </a:cubicBezTo>
                <a:cubicBezTo>
                  <a:pt x="144" y="118"/>
                  <a:pt x="142" y="118"/>
                  <a:pt x="141" y="119"/>
                </a:cubicBezTo>
                <a:cubicBezTo>
                  <a:pt x="142" y="119"/>
                  <a:pt x="142" y="119"/>
                  <a:pt x="142" y="119"/>
                </a:cubicBezTo>
                <a:cubicBezTo>
                  <a:pt x="139" y="120"/>
                  <a:pt x="139" y="120"/>
                  <a:pt x="136" y="121"/>
                </a:cubicBezTo>
                <a:cubicBezTo>
                  <a:pt x="135" y="124"/>
                  <a:pt x="135" y="124"/>
                  <a:pt x="135" y="124"/>
                </a:cubicBezTo>
                <a:cubicBezTo>
                  <a:pt x="135" y="124"/>
                  <a:pt x="135" y="125"/>
                  <a:pt x="136" y="125"/>
                </a:cubicBezTo>
                <a:cubicBezTo>
                  <a:pt x="136" y="125"/>
                  <a:pt x="136" y="125"/>
                  <a:pt x="136" y="125"/>
                </a:cubicBezTo>
                <a:cubicBezTo>
                  <a:pt x="136" y="125"/>
                  <a:pt x="136" y="125"/>
                  <a:pt x="136" y="125"/>
                </a:cubicBezTo>
                <a:cubicBezTo>
                  <a:pt x="135" y="125"/>
                  <a:pt x="135" y="126"/>
                  <a:pt x="134" y="125"/>
                </a:cubicBezTo>
                <a:cubicBezTo>
                  <a:pt x="134" y="126"/>
                  <a:pt x="134" y="126"/>
                  <a:pt x="133" y="126"/>
                </a:cubicBezTo>
                <a:cubicBezTo>
                  <a:pt x="132" y="125"/>
                  <a:pt x="132" y="126"/>
                  <a:pt x="131" y="126"/>
                </a:cubicBezTo>
                <a:cubicBezTo>
                  <a:pt x="130" y="127"/>
                  <a:pt x="130" y="127"/>
                  <a:pt x="130" y="127"/>
                </a:cubicBezTo>
                <a:cubicBezTo>
                  <a:pt x="131" y="127"/>
                  <a:pt x="132" y="127"/>
                  <a:pt x="132" y="127"/>
                </a:cubicBezTo>
                <a:cubicBezTo>
                  <a:pt x="132" y="127"/>
                  <a:pt x="130" y="127"/>
                  <a:pt x="129" y="127"/>
                </a:cubicBezTo>
                <a:cubicBezTo>
                  <a:pt x="130" y="128"/>
                  <a:pt x="129" y="129"/>
                  <a:pt x="129" y="129"/>
                </a:cubicBezTo>
                <a:cubicBezTo>
                  <a:pt x="129" y="130"/>
                  <a:pt x="128" y="130"/>
                  <a:pt x="127" y="130"/>
                </a:cubicBezTo>
                <a:cubicBezTo>
                  <a:pt x="128" y="131"/>
                  <a:pt x="127" y="132"/>
                  <a:pt x="126" y="133"/>
                </a:cubicBezTo>
                <a:cubicBezTo>
                  <a:pt x="127" y="132"/>
                  <a:pt x="125" y="132"/>
                  <a:pt x="126" y="131"/>
                </a:cubicBezTo>
                <a:cubicBezTo>
                  <a:pt x="126" y="131"/>
                  <a:pt x="126" y="130"/>
                  <a:pt x="126" y="130"/>
                </a:cubicBezTo>
                <a:cubicBezTo>
                  <a:pt x="125" y="132"/>
                  <a:pt x="126" y="133"/>
                  <a:pt x="125" y="135"/>
                </a:cubicBezTo>
                <a:cubicBezTo>
                  <a:pt x="126" y="135"/>
                  <a:pt x="126" y="135"/>
                  <a:pt x="126" y="135"/>
                </a:cubicBezTo>
                <a:cubicBezTo>
                  <a:pt x="126" y="135"/>
                  <a:pt x="126" y="136"/>
                  <a:pt x="125" y="136"/>
                </a:cubicBezTo>
                <a:cubicBezTo>
                  <a:pt x="125" y="136"/>
                  <a:pt x="124" y="136"/>
                  <a:pt x="124" y="136"/>
                </a:cubicBezTo>
                <a:cubicBezTo>
                  <a:pt x="125" y="137"/>
                  <a:pt x="125" y="136"/>
                  <a:pt x="126" y="137"/>
                </a:cubicBezTo>
                <a:cubicBezTo>
                  <a:pt x="126" y="138"/>
                  <a:pt x="123" y="137"/>
                  <a:pt x="125" y="138"/>
                </a:cubicBezTo>
                <a:cubicBezTo>
                  <a:pt x="123" y="139"/>
                  <a:pt x="121" y="140"/>
                  <a:pt x="120" y="142"/>
                </a:cubicBezTo>
                <a:cubicBezTo>
                  <a:pt x="118" y="142"/>
                  <a:pt x="117" y="143"/>
                  <a:pt x="116" y="145"/>
                </a:cubicBezTo>
                <a:cubicBezTo>
                  <a:pt x="115" y="147"/>
                  <a:pt x="117" y="149"/>
                  <a:pt x="117" y="152"/>
                </a:cubicBezTo>
                <a:cubicBezTo>
                  <a:pt x="118" y="152"/>
                  <a:pt x="117" y="153"/>
                  <a:pt x="117" y="154"/>
                </a:cubicBezTo>
                <a:cubicBezTo>
                  <a:pt x="116" y="155"/>
                  <a:pt x="116" y="155"/>
                  <a:pt x="116" y="155"/>
                </a:cubicBezTo>
                <a:cubicBezTo>
                  <a:pt x="115" y="155"/>
                  <a:pt x="115" y="154"/>
                  <a:pt x="114" y="153"/>
                </a:cubicBezTo>
                <a:cubicBezTo>
                  <a:pt x="115" y="153"/>
                  <a:pt x="115" y="153"/>
                  <a:pt x="115" y="153"/>
                </a:cubicBezTo>
                <a:cubicBezTo>
                  <a:pt x="113" y="153"/>
                  <a:pt x="114" y="151"/>
                  <a:pt x="114" y="150"/>
                </a:cubicBezTo>
                <a:cubicBezTo>
                  <a:pt x="114" y="151"/>
                  <a:pt x="114" y="151"/>
                  <a:pt x="113" y="151"/>
                </a:cubicBezTo>
                <a:cubicBezTo>
                  <a:pt x="115" y="149"/>
                  <a:pt x="113" y="148"/>
                  <a:pt x="112" y="147"/>
                </a:cubicBezTo>
                <a:cubicBezTo>
                  <a:pt x="111" y="146"/>
                  <a:pt x="111" y="148"/>
                  <a:pt x="110" y="147"/>
                </a:cubicBezTo>
                <a:cubicBezTo>
                  <a:pt x="110" y="146"/>
                  <a:pt x="109" y="146"/>
                  <a:pt x="108" y="146"/>
                </a:cubicBezTo>
                <a:cubicBezTo>
                  <a:pt x="108" y="146"/>
                  <a:pt x="107" y="146"/>
                  <a:pt x="106" y="146"/>
                </a:cubicBezTo>
                <a:cubicBezTo>
                  <a:pt x="106" y="145"/>
                  <a:pt x="104" y="146"/>
                  <a:pt x="103" y="146"/>
                </a:cubicBezTo>
                <a:cubicBezTo>
                  <a:pt x="103" y="147"/>
                  <a:pt x="103" y="147"/>
                  <a:pt x="103" y="147"/>
                </a:cubicBezTo>
                <a:cubicBezTo>
                  <a:pt x="103" y="147"/>
                  <a:pt x="103" y="147"/>
                  <a:pt x="103" y="147"/>
                </a:cubicBezTo>
                <a:cubicBezTo>
                  <a:pt x="103" y="147"/>
                  <a:pt x="103" y="148"/>
                  <a:pt x="103" y="148"/>
                </a:cubicBezTo>
                <a:cubicBezTo>
                  <a:pt x="104" y="148"/>
                  <a:pt x="104" y="148"/>
                  <a:pt x="104" y="148"/>
                </a:cubicBezTo>
                <a:cubicBezTo>
                  <a:pt x="103" y="148"/>
                  <a:pt x="103" y="147"/>
                  <a:pt x="103" y="148"/>
                </a:cubicBezTo>
                <a:cubicBezTo>
                  <a:pt x="103" y="148"/>
                  <a:pt x="103" y="148"/>
                  <a:pt x="103" y="148"/>
                </a:cubicBezTo>
                <a:cubicBezTo>
                  <a:pt x="102" y="148"/>
                  <a:pt x="102" y="148"/>
                  <a:pt x="102" y="148"/>
                </a:cubicBezTo>
                <a:cubicBezTo>
                  <a:pt x="101" y="149"/>
                  <a:pt x="101" y="147"/>
                  <a:pt x="100" y="147"/>
                </a:cubicBezTo>
                <a:cubicBezTo>
                  <a:pt x="99" y="148"/>
                  <a:pt x="97" y="147"/>
                  <a:pt x="96" y="147"/>
                </a:cubicBezTo>
                <a:cubicBezTo>
                  <a:pt x="96" y="147"/>
                  <a:pt x="96" y="147"/>
                  <a:pt x="96" y="147"/>
                </a:cubicBezTo>
                <a:cubicBezTo>
                  <a:pt x="95" y="148"/>
                  <a:pt x="95" y="149"/>
                  <a:pt x="94" y="149"/>
                </a:cubicBezTo>
                <a:cubicBezTo>
                  <a:pt x="93" y="148"/>
                  <a:pt x="93" y="150"/>
                  <a:pt x="92" y="150"/>
                </a:cubicBezTo>
                <a:cubicBezTo>
                  <a:pt x="92" y="150"/>
                  <a:pt x="92" y="150"/>
                  <a:pt x="91" y="151"/>
                </a:cubicBezTo>
                <a:cubicBezTo>
                  <a:pt x="91" y="152"/>
                  <a:pt x="91" y="153"/>
                  <a:pt x="91" y="155"/>
                </a:cubicBezTo>
                <a:cubicBezTo>
                  <a:pt x="90" y="155"/>
                  <a:pt x="90" y="157"/>
                  <a:pt x="90" y="158"/>
                </a:cubicBezTo>
                <a:cubicBezTo>
                  <a:pt x="90" y="160"/>
                  <a:pt x="90" y="164"/>
                  <a:pt x="92" y="166"/>
                </a:cubicBezTo>
                <a:cubicBezTo>
                  <a:pt x="94" y="168"/>
                  <a:pt x="96" y="167"/>
                  <a:pt x="98" y="167"/>
                </a:cubicBezTo>
                <a:cubicBezTo>
                  <a:pt x="98" y="167"/>
                  <a:pt x="98" y="167"/>
                  <a:pt x="98" y="167"/>
                </a:cubicBezTo>
                <a:cubicBezTo>
                  <a:pt x="100" y="167"/>
                  <a:pt x="100" y="165"/>
                  <a:pt x="101" y="164"/>
                </a:cubicBezTo>
                <a:cubicBezTo>
                  <a:pt x="101" y="163"/>
                  <a:pt x="101" y="163"/>
                  <a:pt x="101" y="162"/>
                </a:cubicBezTo>
                <a:cubicBezTo>
                  <a:pt x="103" y="162"/>
                  <a:pt x="105" y="161"/>
                  <a:pt x="106" y="162"/>
                </a:cubicBezTo>
                <a:cubicBezTo>
                  <a:pt x="106" y="163"/>
                  <a:pt x="104" y="164"/>
                  <a:pt x="105" y="166"/>
                </a:cubicBezTo>
                <a:cubicBezTo>
                  <a:pt x="105" y="166"/>
                  <a:pt x="105" y="166"/>
                  <a:pt x="105" y="167"/>
                </a:cubicBezTo>
                <a:cubicBezTo>
                  <a:pt x="104" y="167"/>
                  <a:pt x="104" y="167"/>
                  <a:pt x="104" y="167"/>
                </a:cubicBezTo>
                <a:cubicBezTo>
                  <a:pt x="104" y="167"/>
                  <a:pt x="104" y="166"/>
                  <a:pt x="104" y="166"/>
                </a:cubicBezTo>
                <a:cubicBezTo>
                  <a:pt x="103" y="167"/>
                  <a:pt x="103" y="167"/>
                  <a:pt x="103" y="167"/>
                </a:cubicBezTo>
                <a:cubicBezTo>
                  <a:pt x="104" y="168"/>
                  <a:pt x="104" y="169"/>
                  <a:pt x="103" y="170"/>
                </a:cubicBezTo>
                <a:cubicBezTo>
                  <a:pt x="103" y="170"/>
                  <a:pt x="103" y="170"/>
                  <a:pt x="103" y="171"/>
                </a:cubicBezTo>
                <a:cubicBezTo>
                  <a:pt x="104" y="172"/>
                  <a:pt x="107" y="170"/>
                  <a:pt x="109" y="171"/>
                </a:cubicBezTo>
                <a:cubicBezTo>
                  <a:pt x="109" y="171"/>
                  <a:pt x="109" y="171"/>
                  <a:pt x="110" y="171"/>
                </a:cubicBezTo>
                <a:cubicBezTo>
                  <a:pt x="110" y="171"/>
                  <a:pt x="110" y="171"/>
                  <a:pt x="110" y="171"/>
                </a:cubicBezTo>
                <a:cubicBezTo>
                  <a:pt x="110" y="172"/>
                  <a:pt x="110" y="172"/>
                  <a:pt x="110" y="172"/>
                </a:cubicBezTo>
                <a:cubicBezTo>
                  <a:pt x="110" y="173"/>
                  <a:pt x="112" y="171"/>
                  <a:pt x="111" y="173"/>
                </a:cubicBezTo>
                <a:cubicBezTo>
                  <a:pt x="111" y="174"/>
                  <a:pt x="111" y="174"/>
                  <a:pt x="111" y="175"/>
                </a:cubicBezTo>
                <a:cubicBezTo>
                  <a:pt x="110" y="175"/>
                  <a:pt x="110" y="175"/>
                  <a:pt x="110" y="175"/>
                </a:cubicBezTo>
                <a:cubicBezTo>
                  <a:pt x="111" y="176"/>
                  <a:pt x="110" y="176"/>
                  <a:pt x="110" y="177"/>
                </a:cubicBezTo>
                <a:cubicBezTo>
                  <a:pt x="110" y="177"/>
                  <a:pt x="110" y="177"/>
                  <a:pt x="110" y="177"/>
                </a:cubicBezTo>
                <a:cubicBezTo>
                  <a:pt x="110" y="178"/>
                  <a:pt x="110" y="178"/>
                  <a:pt x="110" y="178"/>
                </a:cubicBezTo>
                <a:cubicBezTo>
                  <a:pt x="110" y="179"/>
                  <a:pt x="111" y="181"/>
                  <a:pt x="113" y="182"/>
                </a:cubicBezTo>
                <a:cubicBezTo>
                  <a:pt x="115" y="183"/>
                  <a:pt x="116" y="180"/>
                  <a:pt x="118" y="181"/>
                </a:cubicBezTo>
                <a:cubicBezTo>
                  <a:pt x="119" y="181"/>
                  <a:pt x="120" y="183"/>
                  <a:pt x="121" y="184"/>
                </a:cubicBezTo>
                <a:cubicBezTo>
                  <a:pt x="121" y="183"/>
                  <a:pt x="121" y="183"/>
                  <a:pt x="121" y="183"/>
                </a:cubicBezTo>
                <a:cubicBezTo>
                  <a:pt x="121" y="183"/>
                  <a:pt x="121" y="183"/>
                  <a:pt x="121" y="182"/>
                </a:cubicBezTo>
                <a:cubicBezTo>
                  <a:pt x="121" y="181"/>
                  <a:pt x="123" y="181"/>
                  <a:pt x="122" y="180"/>
                </a:cubicBezTo>
                <a:cubicBezTo>
                  <a:pt x="123" y="180"/>
                  <a:pt x="123" y="179"/>
                  <a:pt x="124" y="179"/>
                </a:cubicBezTo>
                <a:cubicBezTo>
                  <a:pt x="125" y="179"/>
                  <a:pt x="125" y="179"/>
                  <a:pt x="125" y="179"/>
                </a:cubicBezTo>
                <a:cubicBezTo>
                  <a:pt x="125" y="179"/>
                  <a:pt x="125" y="179"/>
                  <a:pt x="125" y="178"/>
                </a:cubicBezTo>
                <a:cubicBezTo>
                  <a:pt x="127" y="179"/>
                  <a:pt x="128" y="176"/>
                  <a:pt x="129" y="177"/>
                </a:cubicBezTo>
                <a:cubicBezTo>
                  <a:pt x="130" y="178"/>
                  <a:pt x="127" y="178"/>
                  <a:pt x="129" y="179"/>
                </a:cubicBezTo>
                <a:cubicBezTo>
                  <a:pt x="129" y="179"/>
                  <a:pt x="131" y="178"/>
                  <a:pt x="132" y="178"/>
                </a:cubicBezTo>
                <a:cubicBezTo>
                  <a:pt x="132" y="178"/>
                  <a:pt x="131" y="177"/>
                  <a:pt x="131" y="177"/>
                </a:cubicBezTo>
                <a:cubicBezTo>
                  <a:pt x="131" y="177"/>
                  <a:pt x="131" y="177"/>
                  <a:pt x="131" y="177"/>
                </a:cubicBezTo>
                <a:cubicBezTo>
                  <a:pt x="131" y="178"/>
                  <a:pt x="132" y="178"/>
                  <a:pt x="133" y="178"/>
                </a:cubicBezTo>
                <a:cubicBezTo>
                  <a:pt x="134" y="178"/>
                  <a:pt x="134" y="179"/>
                  <a:pt x="134" y="180"/>
                </a:cubicBezTo>
                <a:cubicBezTo>
                  <a:pt x="136" y="180"/>
                  <a:pt x="137" y="178"/>
                  <a:pt x="138" y="180"/>
                </a:cubicBezTo>
                <a:cubicBezTo>
                  <a:pt x="140" y="180"/>
                  <a:pt x="141" y="179"/>
                  <a:pt x="143" y="179"/>
                </a:cubicBezTo>
                <a:cubicBezTo>
                  <a:pt x="142" y="180"/>
                  <a:pt x="142" y="180"/>
                  <a:pt x="142" y="180"/>
                </a:cubicBezTo>
                <a:cubicBezTo>
                  <a:pt x="142" y="181"/>
                  <a:pt x="146" y="180"/>
                  <a:pt x="144" y="182"/>
                </a:cubicBezTo>
                <a:cubicBezTo>
                  <a:pt x="146" y="182"/>
                  <a:pt x="147" y="183"/>
                  <a:pt x="149" y="184"/>
                </a:cubicBezTo>
                <a:cubicBezTo>
                  <a:pt x="149" y="185"/>
                  <a:pt x="148" y="185"/>
                  <a:pt x="149" y="186"/>
                </a:cubicBezTo>
                <a:cubicBezTo>
                  <a:pt x="149" y="186"/>
                  <a:pt x="149" y="185"/>
                  <a:pt x="150" y="185"/>
                </a:cubicBezTo>
                <a:cubicBezTo>
                  <a:pt x="151" y="187"/>
                  <a:pt x="151" y="187"/>
                  <a:pt x="151" y="187"/>
                </a:cubicBezTo>
                <a:cubicBezTo>
                  <a:pt x="154" y="186"/>
                  <a:pt x="156" y="187"/>
                  <a:pt x="158" y="188"/>
                </a:cubicBezTo>
                <a:cubicBezTo>
                  <a:pt x="160" y="189"/>
                  <a:pt x="160" y="191"/>
                  <a:pt x="161" y="193"/>
                </a:cubicBezTo>
                <a:cubicBezTo>
                  <a:pt x="161" y="193"/>
                  <a:pt x="161" y="193"/>
                  <a:pt x="161" y="193"/>
                </a:cubicBezTo>
                <a:cubicBezTo>
                  <a:pt x="161" y="193"/>
                  <a:pt x="162" y="193"/>
                  <a:pt x="162" y="193"/>
                </a:cubicBezTo>
                <a:cubicBezTo>
                  <a:pt x="162" y="196"/>
                  <a:pt x="158" y="196"/>
                  <a:pt x="160" y="198"/>
                </a:cubicBezTo>
                <a:cubicBezTo>
                  <a:pt x="161" y="198"/>
                  <a:pt x="161" y="196"/>
                  <a:pt x="163" y="197"/>
                </a:cubicBezTo>
                <a:cubicBezTo>
                  <a:pt x="163" y="196"/>
                  <a:pt x="164" y="197"/>
                  <a:pt x="164" y="197"/>
                </a:cubicBezTo>
                <a:cubicBezTo>
                  <a:pt x="164" y="197"/>
                  <a:pt x="164" y="197"/>
                  <a:pt x="164" y="198"/>
                </a:cubicBezTo>
                <a:cubicBezTo>
                  <a:pt x="163" y="198"/>
                  <a:pt x="163" y="198"/>
                  <a:pt x="163" y="198"/>
                </a:cubicBezTo>
                <a:cubicBezTo>
                  <a:pt x="163" y="199"/>
                  <a:pt x="164" y="198"/>
                  <a:pt x="164" y="198"/>
                </a:cubicBezTo>
                <a:cubicBezTo>
                  <a:pt x="164" y="197"/>
                  <a:pt x="166" y="197"/>
                  <a:pt x="167" y="198"/>
                </a:cubicBezTo>
                <a:cubicBezTo>
                  <a:pt x="168" y="199"/>
                  <a:pt x="171" y="198"/>
                  <a:pt x="170" y="201"/>
                </a:cubicBezTo>
                <a:cubicBezTo>
                  <a:pt x="171" y="200"/>
                  <a:pt x="172" y="200"/>
                  <a:pt x="173" y="200"/>
                </a:cubicBezTo>
                <a:cubicBezTo>
                  <a:pt x="175" y="200"/>
                  <a:pt x="176" y="201"/>
                  <a:pt x="178" y="201"/>
                </a:cubicBezTo>
                <a:cubicBezTo>
                  <a:pt x="180" y="202"/>
                  <a:pt x="181" y="205"/>
                  <a:pt x="184" y="204"/>
                </a:cubicBezTo>
                <a:cubicBezTo>
                  <a:pt x="184" y="206"/>
                  <a:pt x="186" y="207"/>
                  <a:pt x="185" y="208"/>
                </a:cubicBezTo>
                <a:cubicBezTo>
                  <a:pt x="185" y="209"/>
                  <a:pt x="185" y="210"/>
                  <a:pt x="184" y="211"/>
                </a:cubicBezTo>
                <a:cubicBezTo>
                  <a:pt x="183" y="212"/>
                  <a:pt x="181" y="214"/>
                  <a:pt x="180" y="216"/>
                </a:cubicBezTo>
                <a:cubicBezTo>
                  <a:pt x="180" y="216"/>
                  <a:pt x="180" y="215"/>
                  <a:pt x="179" y="216"/>
                </a:cubicBezTo>
                <a:cubicBezTo>
                  <a:pt x="179" y="216"/>
                  <a:pt x="179" y="216"/>
                  <a:pt x="179" y="216"/>
                </a:cubicBezTo>
                <a:cubicBezTo>
                  <a:pt x="179" y="216"/>
                  <a:pt x="179" y="217"/>
                  <a:pt x="179" y="217"/>
                </a:cubicBezTo>
                <a:cubicBezTo>
                  <a:pt x="179" y="220"/>
                  <a:pt x="179" y="223"/>
                  <a:pt x="178" y="225"/>
                </a:cubicBezTo>
                <a:cubicBezTo>
                  <a:pt x="179" y="227"/>
                  <a:pt x="177" y="228"/>
                  <a:pt x="176" y="230"/>
                </a:cubicBezTo>
                <a:cubicBezTo>
                  <a:pt x="177" y="230"/>
                  <a:pt x="177" y="230"/>
                  <a:pt x="177" y="231"/>
                </a:cubicBezTo>
                <a:cubicBezTo>
                  <a:pt x="175" y="231"/>
                  <a:pt x="174" y="233"/>
                  <a:pt x="173" y="232"/>
                </a:cubicBezTo>
                <a:cubicBezTo>
                  <a:pt x="173" y="232"/>
                  <a:pt x="171" y="231"/>
                  <a:pt x="171" y="233"/>
                </a:cubicBezTo>
                <a:cubicBezTo>
                  <a:pt x="169" y="234"/>
                  <a:pt x="167" y="235"/>
                  <a:pt x="165" y="237"/>
                </a:cubicBezTo>
                <a:cubicBezTo>
                  <a:pt x="165" y="238"/>
                  <a:pt x="165" y="239"/>
                  <a:pt x="166" y="240"/>
                </a:cubicBezTo>
                <a:cubicBezTo>
                  <a:pt x="164" y="243"/>
                  <a:pt x="164" y="246"/>
                  <a:pt x="161" y="248"/>
                </a:cubicBezTo>
                <a:cubicBezTo>
                  <a:pt x="162" y="247"/>
                  <a:pt x="163" y="246"/>
                  <a:pt x="163" y="245"/>
                </a:cubicBezTo>
                <a:cubicBezTo>
                  <a:pt x="162" y="244"/>
                  <a:pt x="162" y="244"/>
                  <a:pt x="162" y="244"/>
                </a:cubicBezTo>
                <a:cubicBezTo>
                  <a:pt x="162" y="246"/>
                  <a:pt x="161" y="246"/>
                  <a:pt x="160" y="247"/>
                </a:cubicBezTo>
                <a:cubicBezTo>
                  <a:pt x="161" y="248"/>
                  <a:pt x="160" y="248"/>
                  <a:pt x="160" y="249"/>
                </a:cubicBezTo>
                <a:cubicBezTo>
                  <a:pt x="160" y="249"/>
                  <a:pt x="159" y="249"/>
                  <a:pt x="159" y="250"/>
                </a:cubicBezTo>
                <a:cubicBezTo>
                  <a:pt x="159" y="250"/>
                  <a:pt x="159" y="250"/>
                  <a:pt x="160" y="250"/>
                </a:cubicBezTo>
                <a:cubicBezTo>
                  <a:pt x="160" y="250"/>
                  <a:pt x="160" y="250"/>
                  <a:pt x="160" y="250"/>
                </a:cubicBezTo>
                <a:cubicBezTo>
                  <a:pt x="160" y="251"/>
                  <a:pt x="159" y="252"/>
                  <a:pt x="158" y="253"/>
                </a:cubicBezTo>
                <a:cubicBezTo>
                  <a:pt x="156" y="254"/>
                  <a:pt x="155" y="253"/>
                  <a:pt x="153" y="253"/>
                </a:cubicBezTo>
                <a:cubicBezTo>
                  <a:pt x="152" y="252"/>
                  <a:pt x="152" y="252"/>
                  <a:pt x="152" y="252"/>
                </a:cubicBezTo>
                <a:cubicBezTo>
                  <a:pt x="152" y="252"/>
                  <a:pt x="152" y="252"/>
                  <a:pt x="152" y="253"/>
                </a:cubicBezTo>
                <a:cubicBezTo>
                  <a:pt x="152" y="253"/>
                  <a:pt x="153" y="253"/>
                  <a:pt x="154" y="254"/>
                </a:cubicBezTo>
                <a:cubicBezTo>
                  <a:pt x="154" y="255"/>
                  <a:pt x="153" y="256"/>
                  <a:pt x="154" y="256"/>
                </a:cubicBezTo>
                <a:cubicBezTo>
                  <a:pt x="155" y="256"/>
                  <a:pt x="155" y="256"/>
                  <a:pt x="155" y="256"/>
                </a:cubicBezTo>
                <a:cubicBezTo>
                  <a:pt x="154" y="258"/>
                  <a:pt x="155" y="260"/>
                  <a:pt x="152" y="260"/>
                </a:cubicBezTo>
                <a:cubicBezTo>
                  <a:pt x="151" y="262"/>
                  <a:pt x="146" y="258"/>
                  <a:pt x="147" y="262"/>
                </a:cubicBezTo>
                <a:cubicBezTo>
                  <a:pt x="147" y="263"/>
                  <a:pt x="148" y="264"/>
                  <a:pt x="147" y="265"/>
                </a:cubicBezTo>
                <a:cubicBezTo>
                  <a:pt x="145" y="266"/>
                  <a:pt x="144" y="263"/>
                  <a:pt x="143" y="265"/>
                </a:cubicBezTo>
                <a:cubicBezTo>
                  <a:pt x="144" y="266"/>
                  <a:pt x="143" y="267"/>
                  <a:pt x="145" y="268"/>
                </a:cubicBezTo>
                <a:cubicBezTo>
                  <a:pt x="145" y="268"/>
                  <a:pt x="145" y="267"/>
                  <a:pt x="146" y="267"/>
                </a:cubicBezTo>
                <a:cubicBezTo>
                  <a:pt x="146" y="267"/>
                  <a:pt x="146" y="267"/>
                  <a:pt x="146" y="267"/>
                </a:cubicBezTo>
                <a:cubicBezTo>
                  <a:pt x="146" y="268"/>
                  <a:pt x="146" y="268"/>
                  <a:pt x="146" y="268"/>
                </a:cubicBezTo>
                <a:cubicBezTo>
                  <a:pt x="146" y="268"/>
                  <a:pt x="146" y="268"/>
                  <a:pt x="146" y="268"/>
                </a:cubicBezTo>
                <a:cubicBezTo>
                  <a:pt x="146" y="269"/>
                  <a:pt x="146" y="269"/>
                  <a:pt x="146" y="269"/>
                </a:cubicBezTo>
                <a:cubicBezTo>
                  <a:pt x="145" y="268"/>
                  <a:pt x="145" y="268"/>
                  <a:pt x="145" y="268"/>
                </a:cubicBezTo>
                <a:cubicBezTo>
                  <a:pt x="144" y="268"/>
                  <a:pt x="144" y="269"/>
                  <a:pt x="145" y="269"/>
                </a:cubicBezTo>
                <a:cubicBezTo>
                  <a:pt x="144" y="269"/>
                  <a:pt x="144" y="270"/>
                  <a:pt x="144" y="270"/>
                </a:cubicBezTo>
                <a:cubicBezTo>
                  <a:pt x="144" y="271"/>
                  <a:pt x="145" y="272"/>
                  <a:pt x="144" y="273"/>
                </a:cubicBezTo>
                <a:cubicBezTo>
                  <a:pt x="144" y="273"/>
                  <a:pt x="144" y="273"/>
                  <a:pt x="144" y="273"/>
                </a:cubicBezTo>
                <a:cubicBezTo>
                  <a:pt x="143" y="273"/>
                  <a:pt x="141" y="274"/>
                  <a:pt x="141" y="275"/>
                </a:cubicBezTo>
                <a:cubicBezTo>
                  <a:pt x="141" y="276"/>
                  <a:pt x="143" y="277"/>
                  <a:pt x="143" y="277"/>
                </a:cubicBezTo>
                <a:cubicBezTo>
                  <a:pt x="144" y="277"/>
                  <a:pt x="144" y="277"/>
                  <a:pt x="144" y="277"/>
                </a:cubicBezTo>
                <a:cubicBezTo>
                  <a:pt x="145" y="278"/>
                  <a:pt x="144" y="279"/>
                  <a:pt x="145" y="279"/>
                </a:cubicBezTo>
                <a:cubicBezTo>
                  <a:pt x="144" y="280"/>
                  <a:pt x="142" y="281"/>
                  <a:pt x="143" y="283"/>
                </a:cubicBezTo>
                <a:cubicBezTo>
                  <a:pt x="142" y="283"/>
                  <a:pt x="141" y="284"/>
                  <a:pt x="141" y="285"/>
                </a:cubicBezTo>
                <a:cubicBezTo>
                  <a:pt x="142" y="286"/>
                  <a:pt x="141" y="288"/>
                  <a:pt x="143" y="288"/>
                </a:cubicBezTo>
                <a:cubicBezTo>
                  <a:pt x="141" y="288"/>
                  <a:pt x="141" y="289"/>
                  <a:pt x="140" y="290"/>
                </a:cubicBezTo>
                <a:cubicBezTo>
                  <a:pt x="140" y="292"/>
                  <a:pt x="140" y="292"/>
                  <a:pt x="140" y="292"/>
                </a:cubicBezTo>
                <a:cubicBezTo>
                  <a:pt x="138" y="292"/>
                  <a:pt x="137" y="291"/>
                  <a:pt x="136" y="290"/>
                </a:cubicBezTo>
                <a:cubicBezTo>
                  <a:pt x="136" y="290"/>
                  <a:pt x="136" y="290"/>
                  <a:pt x="136" y="290"/>
                </a:cubicBezTo>
                <a:cubicBezTo>
                  <a:pt x="135" y="290"/>
                  <a:pt x="136" y="289"/>
                  <a:pt x="136" y="289"/>
                </a:cubicBezTo>
                <a:cubicBezTo>
                  <a:pt x="136" y="289"/>
                  <a:pt x="137" y="288"/>
                  <a:pt x="137" y="288"/>
                </a:cubicBezTo>
                <a:cubicBezTo>
                  <a:pt x="137" y="286"/>
                  <a:pt x="136" y="289"/>
                  <a:pt x="135" y="288"/>
                </a:cubicBezTo>
                <a:cubicBezTo>
                  <a:pt x="136" y="287"/>
                  <a:pt x="134" y="287"/>
                  <a:pt x="135" y="286"/>
                </a:cubicBezTo>
                <a:cubicBezTo>
                  <a:pt x="133" y="285"/>
                  <a:pt x="133" y="284"/>
                  <a:pt x="132" y="283"/>
                </a:cubicBezTo>
                <a:cubicBezTo>
                  <a:pt x="132" y="283"/>
                  <a:pt x="132" y="282"/>
                  <a:pt x="132" y="282"/>
                </a:cubicBezTo>
                <a:cubicBezTo>
                  <a:pt x="132" y="282"/>
                  <a:pt x="132" y="282"/>
                  <a:pt x="132" y="282"/>
                </a:cubicBezTo>
                <a:cubicBezTo>
                  <a:pt x="132" y="281"/>
                  <a:pt x="132" y="281"/>
                  <a:pt x="132" y="281"/>
                </a:cubicBezTo>
                <a:cubicBezTo>
                  <a:pt x="132" y="281"/>
                  <a:pt x="131" y="281"/>
                  <a:pt x="131" y="281"/>
                </a:cubicBezTo>
                <a:cubicBezTo>
                  <a:pt x="131" y="281"/>
                  <a:pt x="131" y="281"/>
                  <a:pt x="131" y="281"/>
                </a:cubicBezTo>
                <a:cubicBezTo>
                  <a:pt x="130" y="280"/>
                  <a:pt x="132" y="280"/>
                  <a:pt x="132" y="280"/>
                </a:cubicBezTo>
                <a:cubicBezTo>
                  <a:pt x="132" y="280"/>
                  <a:pt x="132" y="280"/>
                  <a:pt x="132" y="281"/>
                </a:cubicBezTo>
                <a:cubicBezTo>
                  <a:pt x="132" y="281"/>
                  <a:pt x="132" y="281"/>
                  <a:pt x="132" y="281"/>
                </a:cubicBezTo>
                <a:cubicBezTo>
                  <a:pt x="132" y="281"/>
                  <a:pt x="132" y="281"/>
                  <a:pt x="132" y="281"/>
                </a:cubicBezTo>
                <a:cubicBezTo>
                  <a:pt x="132" y="282"/>
                  <a:pt x="133" y="281"/>
                  <a:pt x="133" y="281"/>
                </a:cubicBezTo>
                <a:cubicBezTo>
                  <a:pt x="134" y="281"/>
                  <a:pt x="132" y="280"/>
                  <a:pt x="133" y="280"/>
                </a:cubicBezTo>
                <a:cubicBezTo>
                  <a:pt x="132" y="279"/>
                  <a:pt x="132" y="279"/>
                  <a:pt x="133" y="278"/>
                </a:cubicBezTo>
                <a:cubicBezTo>
                  <a:pt x="133" y="278"/>
                  <a:pt x="132" y="277"/>
                  <a:pt x="132" y="277"/>
                </a:cubicBezTo>
                <a:cubicBezTo>
                  <a:pt x="132" y="277"/>
                  <a:pt x="131" y="277"/>
                  <a:pt x="131" y="277"/>
                </a:cubicBezTo>
                <a:cubicBezTo>
                  <a:pt x="130" y="277"/>
                  <a:pt x="130" y="277"/>
                  <a:pt x="130" y="277"/>
                </a:cubicBezTo>
                <a:cubicBezTo>
                  <a:pt x="130" y="277"/>
                  <a:pt x="130" y="277"/>
                  <a:pt x="130" y="277"/>
                </a:cubicBezTo>
                <a:cubicBezTo>
                  <a:pt x="130" y="278"/>
                  <a:pt x="130" y="277"/>
                  <a:pt x="130" y="277"/>
                </a:cubicBezTo>
                <a:cubicBezTo>
                  <a:pt x="131" y="277"/>
                  <a:pt x="131" y="276"/>
                  <a:pt x="131" y="275"/>
                </a:cubicBezTo>
                <a:cubicBezTo>
                  <a:pt x="131" y="275"/>
                  <a:pt x="131" y="275"/>
                  <a:pt x="132" y="275"/>
                </a:cubicBezTo>
                <a:cubicBezTo>
                  <a:pt x="132" y="276"/>
                  <a:pt x="132" y="276"/>
                  <a:pt x="132" y="276"/>
                </a:cubicBezTo>
                <a:cubicBezTo>
                  <a:pt x="133" y="275"/>
                  <a:pt x="132" y="274"/>
                  <a:pt x="134" y="273"/>
                </a:cubicBezTo>
                <a:cubicBezTo>
                  <a:pt x="134" y="273"/>
                  <a:pt x="134" y="273"/>
                  <a:pt x="133" y="272"/>
                </a:cubicBezTo>
                <a:cubicBezTo>
                  <a:pt x="133" y="273"/>
                  <a:pt x="133" y="273"/>
                  <a:pt x="133" y="273"/>
                </a:cubicBezTo>
                <a:cubicBezTo>
                  <a:pt x="133" y="272"/>
                  <a:pt x="133" y="272"/>
                  <a:pt x="133" y="272"/>
                </a:cubicBezTo>
                <a:cubicBezTo>
                  <a:pt x="133" y="272"/>
                  <a:pt x="133" y="272"/>
                  <a:pt x="133" y="272"/>
                </a:cubicBezTo>
                <a:cubicBezTo>
                  <a:pt x="133" y="272"/>
                  <a:pt x="133" y="272"/>
                  <a:pt x="133" y="272"/>
                </a:cubicBezTo>
                <a:cubicBezTo>
                  <a:pt x="133" y="270"/>
                  <a:pt x="134" y="268"/>
                  <a:pt x="133" y="266"/>
                </a:cubicBezTo>
                <a:cubicBezTo>
                  <a:pt x="132" y="267"/>
                  <a:pt x="132" y="267"/>
                  <a:pt x="131" y="267"/>
                </a:cubicBezTo>
                <a:cubicBezTo>
                  <a:pt x="132" y="268"/>
                  <a:pt x="132" y="269"/>
                  <a:pt x="131" y="270"/>
                </a:cubicBezTo>
                <a:cubicBezTo>
                  <a:pt x="131" y="269"/>
                  <a:pt x="130" y="268"/>
                  <a:pt x="131" y="268"/>
                </a:cubicBezTo>
                <a:cubicBezTo>
                  <a:pt x="132" y="267"/>
                  <a:pt x="132" y="267"/>
                  <a:pt x="132" y="267"/>
                </a:cubicBezTo>
                <a:cubicBezTo>
                  <a:pt x="130" y="266"/>
                  <a:pt x="131" y="265"/>
                  <a:pt x="130" y="264"/>
                </a:cubicBezTo>
                <a:cubicBezTo>
                  <a:pt x="132" y="263"/>
                  <a:pt x="131" y="262"/>
                  <a:pt x="131" y="262"/>
                </a:cubicBezTo>
                <a:cubicBezTo>
                  <a:pt x="130" y="261"/>
                  <a:pt x="130" y="260"/>
                  <a:pt x="130" y="258"/>
                </a:cubicBezTo>
                <a:cubicBezTo>
                  <a:pt x="130" y="259"/>
                  <a:pt x="130" y="258"/>
                  <a:pt x="131" y="258"/>
                </a:cubicBezTo>
                <a:cubicBezTo>
                  <a:pt x="130" y="258"/>
                  <a:pt x="130" y="258"/>
                  <a:pt x="130" y="258"/>
                </a:cubicBezTo>
                <a:cubicBezTo>
                  <a:pt x="131" y="256"/>
                  <a:pt x="131" y="254"/>
                  <a:pt x="132" y="252"/>
                </a:cubicBezTo>
                <a:cubicBezTo>
                  <a:pt x="132" y="250"/>
                  <a:pt x="131" y="247"/>
                  <a:pt x="132" y="245"/>
                </a:cubicBezTo>
                <a:cubicBezTo>
                  <a:pt x="131" y="242"/>
                  <a:pt x="132" y="239"/>
                  <a:pt x="132" y="237"/>
                </a:cubicBezTo>
                <a:cubicBezTo>
                  <a:pt x="132" y="233"/>
                  <a:pt x="132" y="233"/>
                  <a:pt x="132" y="233"/>
                </a:cubicBezTo>
                <a:cubicBezTo>
                  <a:pt x="133" y="233"/>
                  <a:pt x="131" y="232"/>
                  <a:pt x="132" y="231"/>
                </a:cubicBezTo>
                <a:cubicBezTo>
                  <a:pt x="132" y="229"/>
                  <a:pt x="132" y="228"/>
                  <a:pt x="132" y="226"/>
                </a:cubicBezTo>
                <a:cubicBezTo>
                  <a:pt x="129" y="222"/>
                  <a:pt x="124" y="222"/>
                  <a:pt x="122" y="218"/>
                </a:cubicBezTo>
                <a:cubicBezTo>
                  <a:pt x="122" y="217"/>
                  <a:pt x="121" y="216"/>
                  <a:pt x="120" y="215"/>
                </a:cubicBezTo>
                <a:cubicBezTo>
                  <a:pt x="119" y="213"/>
                  <a:pt x="118" y="210"/>
                  <a:pt x="117" y="208"/>
                </a:cubicBezTo>
                <a:cubicBezTo>
                  <a:pt x="116" y="207"/>
                  <a:pt x="115" y="206"/>
                  <a:pt x="114" y="206"/>
                </a:cubicBezTo>
                <a:cubicBezTo>
                  <a:pt x="115" y="205"/>
                  <a:pt x="114" y="204"/>
                  <a:pt x="114" y="203"/>
                </a:cubicBezTo>
                <a:cubicBezTo>
                  <a:pt x="114" y="202"/>
                  <a:pt x="117" y="202"/>
                  <a:pt x="115" y="200"/>
                </a:cubicBezTo>
                <a:cubicBezTo>
                  <a:pt x="115" y="200"/>
                  <a:pt x="115" y="200"/>
                  <a:pt x="115" y="200"/>
                </a:cubicBezTo>
                <a:cubicBezTo>
                  <a:pt x="115" y="200"/>
                  <a:pt x="114" y="200"/>
                  <a:pt x="114" y="200"/>
                </a:cubicBezTo>
                <a:cubicBezTo>
                  <a:pt x="115" y="199"/>
                  <a:pt x="114" y="199"/>
                  <a:pt x="114" y="198"/>
                </a:cubicBezTo>
                <a:cubicBezTo>
                  <a:pt x="114" y="198"/>
                  <a:pt x="114" y="198"/>
                  <a:pt x="114" y="198"/>
                </a:cubicBezTo>
                <a:cubicBezTo>
                  <a:pt x="116" y="197"/>
                  <a:pt x="115" y="194"/>
                  <a:pt x="117" y="194"/>
                </a:cubicBezTo>
                <a:cubicBezTo>
                  <a:pt x="117" y="192"/>
                  <a:pt x="120" y="192"/>
                  <a:pt x="120" y="190"/>
                </a:cubicBezTo>
                <a:cubicBezTo>
                  <a:pt x="119" y="189"/>
                  <a:pt x="120" y="188"/>
                  <a:pt x="120" y="187"/>
                </a:cubicBezTo>
                <a:cubicBezTo>
                  <a:pt x="120" y="185"/>
                  <a:pt x="118" y="184"/>
                  <a:pt x="119" y="183"/>
                </a:cubicBezTo>
                <a:cubicBezTo>
                  <a:pt x="118" y="182"/>
                  <a:pt x="117" y="182"/>
                  <a:pt x="117" y="182"/>
                </a:cubicBezTo>
                <a:cubicBezTo>
                  <a:pt x="116" y="182"/>
                  <a:pt x="116" y="182"/>
                  <a:pt x="115" y="183"/>
                </a:cubicBezTo>
                <a:cubicBezTo>
                  <a:pt x="115" y="184"/>
                  <a:pt x="116" y="184"/>
                  <a:pt x="115" y="184"/>
                </a:cubicBezTo>
                <a:cubicBezTo>
                  <a:pt x="115" y="184"/>
                  <a:pt x="115" y="184"/>
                  <a:pt x="115" y="184"/>
                </a:cubicBezTo>
                <a:cubicBezTo>
                  <a:pt x="114" y="184"/>
                  <a:pt x="114" y="184"/>
                  <a:pt x="114" y="184"/>
                </a:cubicBezTo>
                <a:cubicBezTo>
                  <a:pt x="114" y="184"/>
                  <a:pt x="114" y="184"/>
                  <a:pt x="114" y="184"/>
                </a:cubicBezTo>
                <a:cubicBezTo>
                  <a:pt x="114" y="184"/>
                  <a:pt x="113" y="183"/>
                  <a:pt x="112" y="183"/>
                </a:cubicBezTo>
                <a:cubicBezTo>
                  <a:pt x="112" y="183"/>
                  <a:pt x="111" y="183"/>
                  <a:pt x="110" y="183"/>
                </a:cubicBezTo>
                <a:cubicBezTo>
                  <a:pt x="111" y="182"/>
                  <a:pt x="109" y="181"/>
                  <a:pt x="109" y="180"/>
                </a:cubicBezTo>
                <a:cubicBezTo>
                  <a:pt x="108" y="180"/>
                  <a:pt x="108" y="180"/>
                  <a:pt x="108" y="181"/>
                </a:cubicBezTo>
                <a:cubicBezTo>
                  <a:pt x="108" y="180"/>
                  <a:pt x="107" y="181"/>
                  <a:pt x="107" y="180"/>
                </a:cubicBezTo>
                <a:cubicBezTo>
                  <a:pt x="108" y="178"/>
                  <a:pt x="105" y="177"/>
                  <a:pt x="104" y="175"/>
                </a:cubicBezTo>
                <a:cubicBezTo>
                  <a:pt x="103" y="176"/>
                  <a:pt x="101" y="174"/>
                  <a:pt x="100" y="174"/>
                </a:cubicBezTo>
                <a:cubicBezTo>
                  <a:pt x="99" y="175"/>
                  <a:pt x="99" y="174"/>
                  <a:pt x="99" y="174"/>
                </a:cubicBezTo>
                <a:cubicBezTo>
                  <a:pt x="97" y="173"/>
                  <a:pt x="95" y="171"/>
                  <a:pt x="93" y="170"/>
                </a:cubicBezTo>
                <a:cubicBezTo>
                  <a:pt x="92" y="172"/>
                  <a:pt x="89" y="171"/>
                  <a:pt x="88" y="170"/>
                </a:cubicBezTo>
                <a:cubicBezTo>
                  <a:pt x="86" y="169"/>
                  <a:pt x="84" y="169"/>
                  <a:pt x="83" y="167"/>
                </a:cubicBezTo>
                <a:cubicBezTo>
                  <a:pt x="80" y="168"/>
                  <a:pt x="80" y="165"/>
                  <a:pt x="78" y="165"/>
                </a:cubicBezTo>
                <a:cubicBezTo>
                  <a:pt x="76" y="163"/>
                  <a:pt x="80" y="161"/>
                  <a:pt x="77" y="159"/>
                </a:cubicBezTo>
                <a:cubicBezTo>
                  <a:pt x="76" y="157"/>
                  <a:pt x="75" y="155"/>
                  <a:pt x="73" y="154"/>
                </a:cubicBezTo>
                <a:cubicBezTo>
                  <a:pt x="75" y="152"/>
                  <a:pt x="71" y="152"/>
                  <a:pt x="71" y="150"/>
                </a:cubicBezTo>
                <a:cubicBezTo>
                  <a:pt x="69" y="148"/>
                  <a:pt x="68" y="146"/>
                  <a:pt x="68" y="143"/>
                </a:cubicBezTo>
                <a:cubicBezTo>
                  <a:pt x="66" y="142"/>
                  <a:pt x="66" y="142"/>
                  <a:pt x="66" y="142"/>
                </a:cubicBezTo>
                <a:cubicBezTo>
                  <a:pt x="65" y="143"/>
                  <a:pt x="66" y="145"/>
                  <a:pt x="66" y="146"/>
                </a:cubicBezTo>
                <a:cubicBezTo>
                  <a:pt x="67" y="148"/>
                  <a:pt x="68" y="150"/>
                  <a:pt x="69" y="152"/>
                </a:cubicBezTo>
                <a:cubicBezTo>
                  <a:pt x="70" y="153"/>
                  <a:pt x="70" y="155"/>
                  <a:pt x="70" y="156"/>
                </a:cubicBezTo>
                <a:cubicBezTo>
                  <a:pt x="71" y="157"/>
                  <a:pt x="72" y="158"/>
                  <a:pt x="72" y="158"/>
                </a:cubicBezTo>
                <a:cubicBezTo>
                  <a:pt x="71" y="158"/>
                  <a:pt x="69" y="156"/>
                  <a:pt x="68" y="155"/>
                </a:cubicBezTo>
                <a:cubicBezTo>
                  <a:pt x="69" y="153"/>
                  <a:pt x="68" y="153"/>
                  <a:pt x="67" y="152"/>
                </a:cubicBezTo>
                <a:cubicBezTo>
                  <a:pt x="66" y="152"/>
                  <a:pt x="65" y="151"/>
                  <a:pt x="65" y="150"/>
                </a:cubicBezTo>
                <a:cubicBezTo>
                  <a:pt x="65" y="150"/>
                  <a:pt x="65" y="150"/>
                  <a:pt x="66" y="150"/>
                </a:cubicBezTo>
                <a:cubicBezTo>
                  <a:pt x="66" y="150"/>
                  <a:pt x="66" y="149"/>
                  <a:pt x="66" y="148"/>
                </a:cubicBezTo>
                <a:cubicBezTo>
                  <a:pt x="66" y="147"/>
                  <a:pt x="64" y="146"/>
                  <a:pt x="64" y="145"/>
                </a:cubicBezTo>
                <a:cubicBezTo>
                  <a:pt x="64" y="145"/>
                  <a:pt x="64" y="145"/>
                  <a:pt x="64" y="145"/>
                </a:cubicBezTo>
                <a:cubicBezTo>
                  <a:pt x="63" y="143"/>
                  <a:pt x="63" y="141"/>
                  <a:pt x="62" y="139"/>
                </a:cubicBezTo>
                <a:cubicBezTo>
                  <a:pt x="62" y="138"/>
                  <a:pt x="61" y="138"/>
                  <a:pt x="60" y="138"/>
                </a:cubicBezTo>
                <a:cubicBezTo>
                  <a:pt x="60" y="137"/>
                  <a:pt x="59" y="137"/>
                  <a:pt x="58" y="137"/>
                </a:cubicBezTo>
                <a:cubicBezTo>
                  <a:pt x="58" y="135"/>
                  <a:pt x="57" y="133"/>
                  <a:pt x="57" y="132"/>
                </a:cubicBezTo>
                <a:cubicBezTo>
                  <a:pt x="55" y="131"/>
                  <a:pt x="59" y="129"/>
                  <a:pt x="57" y="129"/>
                </a:cubicBezTo>
                <a:cubicBezTo>
                  <a:pt x="56" y="128"/>
                  <a:pt x="55" y="127"/>
                  <a:pt x="56" y="126"/>
                </a:cubicBezTo>
                <a:cubicBezTo>
                  <a:pt x="55" y="126"/>
                  <a:pt x="55" y="126"/>
                  <a:pt x="55" y="126"/>
                </a:cubicBezTo>
                <a:cubicBezTo>
                  <a:pt x="56" y="126"/>
                  <a:pt x="56" y="125"/>
                  <a:pt x="55" y="124"/>
                </a:cubicBezTo>
                <a:cubicBezTo>
                  <a:pt x="55" y="124"/>
                  <a:pt x="55" y="124"/>
                  <a:pt x="55" y="123"/>
                </a:cubicBezTo>
                <a:cubicBezTo>
                  <a:pt x="56" y="123"/>
                  <a:pt x="56" y="122"/>
                  <a:pt x="56" y="121"/>
                </a:cubicBezTo>
                <a:cubicBezTo>
                  <a:pt x="55" y="118"/>
                  <a:pt x="58" y="116"/>
                  <a:pt x="59" y="112"/>
                </a:cubicBezTo>
                <a:cubicBezTo>
                  <a:pt x="60" y="110"/>
                  <a:pt x="59" y="108"/>
                  <a:pt x="60" y="105"/>
                </a:cubicBezTo>
                <a:cubicBezTo>
                  <a:pt x="60" y="106"/>
                  <a:pt x="62" y="106"/>
                  <a:pt x="62" y="107"/>
                </a:cubicBezTo>
                <a:cubicBezTo>
                  <a:pt x="63" y="106"/>
                  <a:pt x="63" y="106"/>
                  <a:pt x="63" y="106"/>
                </a:cubicBezTo>
                <a:cubicBezTo>
                  <a:pt x="62" y="105"/>
                  <a:pt x="64" y="105"/>
                  <a:pt x="62" y="104"/>
                </a:cubicBezTo>
                <a:cubicBezTo>
                  <a:pt x="62" y="103"/>
                  <a:pt x="63" y="103"/>
                  <a:pt x="62" y="103"/>
                </a:cubicBezTo>
                <a:cubicBezTo>
                  <a:pt x="62" y="103"/>
                  <a:pt x="62" y="103"/>
                  <a:pt x="62" y="103"/>
                </a:cubicBezTo>
                <a:cubicBezTo>
                  <a:pt x="62" y="102"/>
                  <a:pt x="62" y="102"/>
                  <a:pt x="62" y="102"/>
                </a:cubicBezTo>
                <a:cubicBezTo>
                  <a:pt x="61" y="101"/>
                  <a:pt x="61" y="101"/>
                  <a:pt x="61" y="101"/>
                </a:cubicBezTo>
                <a:cubicBezTo>
                  <a:pt x="61" y="101"/>
                  <a:pt x="61" y="101"/>
                  <a:pt x="61" y="101"/>
                </a:cubicBezTo>
                <a:cubicBezTo>
                  <a:pt x="61" y="100"/>
                  <a:pt x="60" y="100"/>
                  <a:pt x="59" y="100"/>
                </a:cubicBezTo>
                <a:cubicBezTo>
                  <a:pt x="60" y="100"/>
                  <a:pt x="60" y="100"/>
                  <a:pt x="60" y="100"/>
                </a:cubicBezTo>
                <a:cubicBezTo>
                  <a:pt x="59" y="99"/>
                  <a:pt x="59" y="98"/>
                  <a:pt x="58" y="99"/>
                </a:cubicBezTo>
                <a:cubicBezTo>
                  <a:pt x="58" y="99"/>
                  <a:pt x="58" y="99"/>
                  <a:pt x="59" y="98"/>
                </a:cubicBezTo>
                <a:cubicBezTo>
                  <a:pt x="59" y="98"/>
                  <a:pt x="59" y="98"/>
                  <a:pt x="58" y="98"/>
                </a:cubicBezTo>
                <a:cubicBezTo>
                  <a:pt x="58" y="98"/>
                  <a:pt x="58" y="98"/>
                  <a:pt x="58" y="98"/>
                </a:cubicBezTo>
                <a:cubicBezTo>
                  <a:pt x="59" y="97"/>
                  <a:pt x="59" y="97"/>
                  <a:pt x="59" y="97"/>
                </a:cubicBezTo>
                <a:cubicBezTo>
                  <a:pt x="58" y="97"/>
                  <a:pt x="58" y="97"/>
                  <a:pt x="58" y="97"/>
                </a:cubicBezTo>
                <a:cubicBezTo>
                  <a:pt x="58" y="97"/>
                  <a:pt x="58" y="97"/>
                  <a:pt x="58" y="97"/>
                </a:cubicBezTo>
                <a:cubicBezTo>
                  <a:pt x="58" y="97"/>
                  <a:pt x="58" y="97"/>
                  <a:pt x="58" y="97"/>
                </a:cubicBezTo>
                <a:cubicBezTo>
                  <a:pt x="58" y="96"/>
                  <a:pt x="59" y="96"/>
                  <a:pt x="59" y="95"/>
                </a:cubicBezTo>
                <a:cubicBezTo>
                  <a:pt x="58" y="94"/>
                  <a:pt x="58" y="94"/>
                  <a:pt x="58" y="94"/>
                </a:cubicBezTo>
                <a:cubicBezTo>
                  <a:pt x="58" y="94"/>
                  <a:pt x="59" y="94"/>
                  <a:pt x="59" y="94"/>
                </a:cubicBezTo>
                <a:cubicBezTo>
                  <a:pt x="58" y="93"/>
                  <a:pt x="58" y="93"/>
                  <a:pt x="57" y="93"/>
                </a:cubicBezTo>
                <a:cubicBezTo>
                  <a:pt x="57" y="93"/>
                  <a:pt x="57" y="93"/>
                  <a:pt x="57" y="93"/>
                </a:cubicBezTo>
                <a:cubicBezTo>
                  <a:pt x="58" y="93"/>
                  <a:pt x="58" y="93"/>
                  <a:pt x="58" y="93"/>
                </a:cubicBezTo>
                <a:cubicBezTo>
                  <a:pt x="58" y="92"/>
                  <a:pt x="58" y="92"/>
                  <a:pt x="58" y="92"/>
                </a:cubicBezTo>
                <a:cubicBezTo>
                  <a:pt x="58" y="92"/>
                  <a:pt x="58" y="92"/>
                  <a:pt x="59" y="92"/>
                </a:cubicBezTo>
                <a:cubicBezTo>
                  <a:pt x="58" y="91"/>
                  <a:pt x="58" y="91"/>
                  <a:pt x="58" y="91"/>
                </a:cubicBezTo>
                <a:cubicBezTo>
                  <a:pt x="59" y="91"/>
                  <a:pt x="59" y="91"/>
                  <a:pt x="59" y="91"/>
                </a:cubicBezTo>
                <a:cubicBezTo>
                  <a:pt x="58" y="91"/>
                  <a:pt x="57" y="92"/>
                  <a:pt x="56" y="92"/>
                </a:cubicBezTo>
                <a:cubicBezTo>
                  <a:pt x="56" y="92"/>
                  <a:pt x="56" y="91"/>
                  <a:pt x="56" y="91"/>
                </a:cubicBezTo>
                <a:cubicBezTo>
                  <a:pt x="56" y="92"/>
                  <a:pt x="56" y="92"/>
                  <a:pt x="56" y="92"/>
                </a:cubicBezTo>
                <a:cubicBezTo>
                  <a:pt x="58" y="91"/>
                  <a:pt x="56" y="88"/>
                  <a:pt x="58" y="88"/>
                </a:cubicBezTo>
                <a:cubicBezTo>
                  <a:pt x="58" y="88"/>
                  <a:pt x="58" y="88"/>
                  <a:pt x="58" y="87"/>
                </a:cubicBezTo>
                <a:cubicBezTo>
                  <a:pt x="58" y="86"/>
                  <a:pt x="57" y="88"/>
                  <a:pt x="57" y="88"/>
                </a:cubicBezTo>
                <a:cubicBezTo>
                  <a:pt x="57" y="87"/>
                  <a:pt x="58" y="86"/>
                  <a:pt x="57" y="86"/>
                </a:cubicBezTo>
                <a:cubicBezTo>
                  <a:pt x="57" y="86"/>
                  <a:pt x="57" y="86"/>
                  <a:pt x="57" y="86"/>
                </a:cubicBezTo>
                <a:cubicBezTo>
                  <a:pt x="57" y="86"/>
                  <a:pt x="56" y="85"/>
                  <a:pt x="57" y="85"/>
                </a:cubicBezTo>
                <a:cubicBezTo>
                  <a:pt x="57" y="85"/>
                  <a:pt x="57" y="85"/>
                  <a:pt x="57" y="85"/>
                </a:cubicBezTo>
                <a:cubicBezTo>
                  <a:pt x="57" y="85"/>
                  <a:pt x="58" y="85"/>
                  <a:pt x="58" y="85"/>
                </a:cubicBezTo>
                <a:cubicBezTo>
                  <a:pt x="57" y="84"/>
                  <a:pt x="57" y="85"/>
                  <a:pt x="56" y="85"/>
                </a:cubicBezTo>
                <a:cubicBezTo>
                  <a:pt x="56" y="85"/>
                  <a:pt x="56" y="85"/>
                  <a:pt x="56" y="85"/>
                </a:cubicBezTo>
                <a:cubicBezTo>
                  <a:pt x="57" y="85"/>
                  <a:pt x="57" y="82"/>
                  <a:pt x="56" y="81"/>
                </a:cubicBezTo>
                <a:cubicBezTo>
                  <a:pt x="56" y="80"/>
                  <a:pt x="58" y="78"/>
                  <a:pt x="55" y="77"/>
                </a:cubicBezTo>
                <a:cubicBezTo>
                  <a:pt x="55" y="76"/>
                  <a:pt x="56" y="75"/>
                  <a:pt x="55" y="74"/>
                </a:cubicBezTo>
                <a:cubicBezTo>
                  <a:pt x="55" y="75"/>
                  <a:pt x="55" y="76"/>
                  <a:pt x="55" y="77"/>
                </a:cubicBezTo>
                <a:cubicBezTo>
                  <a:pt x="53" y="77"/>
                  <a:pt x="54" y="74"/>
                  <a:pt x="53" y="75"/>
                </a:cubicBezTo>
                <a:cubicBezTo>
                  <a:pt x="53" y="75"/>
                  <a:pt x="53" y="76"/>
                  <a:pt x="53" y="76"/>
                </a:cubicBezTo>
                <a:cubicBezTo>
                  <a:pt x="52" y="77"/>
                  <a:pt x="52" y="75"/>
                  <a:pt x="51" y="75"/>
                </a:cubicBezTo>
                <a:cubicBezTo>
                  <a:pt x="52" y="74"/>
                  <a:pt x="51" y="74"/>
                  <a:pt x="52" y="74"/>
                </a:cubicBezTo>
                <a:cubicBezTo>
                  <a:pt x="51" y="73"/>
                  <a:pt x="50" y="73"/>
                  <a:pt x="50" y="72"/>
                </a:cubicBezTo>
                <a:cubicBezTo>
                  <a:pt x="50" y="72"/>
                  <a:pt x="50" y="72"/>
                  <a:pt x="51" y="72"/>
                </a:cubicBezTo>
                <a:cubicBezTo>
                  <a:pt x="51" y="70"/>
                  <a:pt x="49" y="72"/>
                  <a:pt x="49" y="71"/>
                </a:cubicBezTo>
                <a:cubicBezTo>
                  <a:pt x="49" y="70"/>
                  <a:pt x="49" y="70"/>
                  <a:pt x="49" y="70"/>
                </a:cubicBezTo>
                <a:cubicBezTo>
                  <a:pt x="47" y="70"/>
                  <a:pt x="47" y="69"/>
                  <a:pt x="45" y="69"/>
                </a:cubicBezTo>
                <a:cubicBezTo>
                  <a:pt x="45" y="69"/>
                  <a:pt x="45" y="69"/>
                  <a:pt x="45" y="68"/>
                </a:cubicBezTo>
                <a:cubicBezTo>
                  <a:pt x="45" y="68"/>
                  <a:pt x="45" y="68"/>
                  <a:pt x="44" y="68"/>
                </a:cubicBezTo>
                <a:cubicBezTo>
                  <a:pt x="44" y="68"/>
                  <a:pt x="45" y="68"/>
                  <a:pt x="44" y="67"/>
                </a:cubicBezTo>
                <a:cubicBezTo>
                  <a:pt x="44" y="68"/>
                  <a:pt x="44" y="68"/>
                  <a:pt x="44" y="68"/>
                </a:cubicBezTo>
                <a:cubicBezTo>
                  <a:pt x="43" y="67"/>
                  <a:pt x="42" y="66"/>
                  <a:pt x="43" y="65"/>
                </a:cubicBezTo>
                <a:cubicBezTo>
                  <a:pt x="43" y="65"/>
                  <a:pt x="43" y="65"/>
                  <a:pt x="43" y="65"/>
                </a:cubicBezTo>
                <a:cubicBezTo>
                  <a:pt x="43" y="65"/>
                  <a:pt x="42" y="65"/>
                  <a:pt x="42" y="65"/>
                </a:cubicBezTo>
                <a:cubicBezTo>
                  <a:pt x="42" y="65"/>
                  <a:pt x="42" y="65"/>
                  <a:pt x="42" y="65"/>
                </a:cubicBezTo>
                <a:cubicBezTo>
                  <a:pt x="41" y="65"/>
                  <a:pt x="41" y="65"/>
                  <a:pt x="41" y="65"/>
                </a:cubicBezTo>
                <a:cubicBezTo>
                  <a:pt x="41" y="65"/>
                  <a:pt x="41" y="65"/>
                  <a:pt x="41" y="64"/>
                </a:cubicBezTo>
                <a:cubicBezTo>
                  <a:pt x="40" y="65"/>
                  <a:pt x="40" y="65"/>
                  <a:pt x="40" y="66"/>
                </a:cubicBezTo>
                <a:cubicBezTo>
                  <a:pt x="40" y="66"/>
                  <a:pt x="40" y="66"/>
                  <a:pt x="40" y="66"/>
                </a:cubicBezTo>
                <a:cubicBezTo>
                  <a:pt x="40" y="66"/>
                  <a:pt x="40" y="66"/>
                  <a:pt x="40" y="66"/>
                </a:cubicBezTo>
                <a:cubicBezTo>
                  <a:pt x="41" y="67"/>
                  <a:pt x="39" y="67"/>
                  <a:pt x="39" y="68"/>
                </a:cubicBezTo>
                <a:cubicBezTo>
                  <a:pt x="39" y="69"/>
                  <a:pt x="38" y="68"/>
                  <a:pt x="38" y="68"/>
                </a:cubicBezTo>
                <a:cubicBezTo>
                  <a:pt x="37" y="68"/>
                  <a:pt x="36" y="69"/>
                  <a:pt x="35" y="69"/>
                </a:cubicBezTo>
                <a:cubicBezTo>
                  <a:pt x="35" y="69"/>
                  <a:pt x="34" y="69"/>
                  <a:pt x="33" y="70"/>
                </a:cubicBezTo>
                <a:cubicBezTo>
                  <a:pt x="33" y="70"/>
                  <a:pt x="33" y="69"/>
                  <a:pt x="33" y="69"/>
                </a:cubicBezTo>
                <a:cubicBezTo>
                  <a:pt x="34" y="69"/>
                  <a:pt x="35" y="69"/>
                  <a:pt x="35" y="68"/>
                </a:cubicBezTo>
                <a:cubicBezTo>
                  <a:pt x="35" y="68"/>
                  <a:pt x="35" y="68"/>
                  <a:pt x="35" y="68"/>
                </a:cubicBezTo>
                <a:cubicBezTo>
                  <a:pt x="34" y="68"/>
                  <a:pt x="34" y="68"/>
                  <a:pt x="34" y="68"/>
                </a:cubicBezTo>
                <a:cubicBezTo>
                  <a:pt x="34" y="68"/>
                  <a:pt x="34" y="68"/>
                  <a:pt x="34" y="68"/>
                </a:cubicBezTo>
                <a:cubicBezTo>
                  <a:pt x="35" y="67"/>
                  <a:pt x="35" y="64"/>
                  <a:pt x="37" y="64"/>
                </a:cubicBezTo>
                <a:cubicBezTo>
                  <a:pt x="38" y="65"/>
                  <a:pt x="38" y="65"/>
                  <a:pt x="39" y="65"/>
                </a:cubicBezTo>
                <a:cubicBezTo>
                  <a:pt x="39" y="64"/>
                  <a:pt x="40" y="63"/>
                  <a:pt x="38" y="63"/>
                </a:cubicBezTo>
                <a:cubicBezTo>
                  <a:pt x="36" y="63"/>
                  <a:pt x="35" y="65"/>
                  <a:pt x="33" y="66"/>
                </a:cubicBezTo>
                <a:cubicBezTo>
                  <a:pt x="33" y="67"/>
                  <a:pt x="33" y="67"/>
                  <a:pt x="33" y="67"/>
                </a:cubicBezTo>
                <a:cubicBezTo>
                  <a:pt x="33" y="67"/>
                  <a:pt x="33" y="67"/>
                  <a:pt x="32" y="67"/>
                </a:cubicBezTo>
                <a:cubicBezTo>
                  <a:pt x="32" y="68"/>
                  <a:pt x="30" y="67"/>
                  <a:pt x="30" y="68"/>
                </a:cubicBezTo>
                <a:cubicBezTo>
                  <a:pt x="30" y="69"/>
                  <a:pt x="31" y="69"/>
                  <a:pt x="31" y="70"/>
                </a:cubicBezTo>
                <a:cubicBezTo>
                  <a:pt x="30" y="71"/>
                  <a:pt x="28" y="70"/>
                  <a:pt x="28" y="72"/>
                </a:cubicBezTo>
                <a:cubicBezTo>
                  <a:pt x="27" y="72"/>
                  <a:pt x="25" y="73"/>
                  <a:pt x="24" y="74"/>
                </a:cubicBezTo>
                <a:cubicBezTo>
                  <a:pt x="24" y="74"/>
                  <a:pt x="24" y="74"/>
                  <a:pt x="24" y="74"/>
                </a:cubicBezTo>
                <a:cubicBezTo>
                  <a:pt x="23" y="74"/>
                  <a:pt x="22" y="75"/>
                  <a:pt x="22" y="75"/>
                </a:cubicBezTo>
                <a:cubicBezTo>
                  <a:pt x="21" y="75"/>
                  <a:pt x="21" y="75"/>
                  <a:pt x="21" y="75"/>
                </a:cubicBezTo>
                <a:cubicBezTo>
                  <a:pt x="20" y="76"/>
                  <a:pt x="20" y="76"/>
                  <a:pt x="20" y="76"/>
                </a:cubicBezTo>
                <a:cubicBezTo>
                  <a:pt x="20" y="77"/>
                  <a:pt x="20" y="77"/>
                  <a:pt x="20" y="77"/>
                </a:cubicBezTo>
                <a:cubicBezTo>
                  <a:pt x="19" y="77"/>
                  <a:pt x="18" y="77"/>
                  <a:pt x="17" y="78"/>
                </a:cubicBezTo>
                <a:cubicBezTo>
                  <a:pt x="18" y="78"/>
                  <a:pt x="18" y="78"/>
                  <a:pt x="18" y="78"/>
                </a:cubicBezTo>
                <a:cubicBezTo>
                  <a:pt x="17" y="77"/>
                  <a:pt x="16" y="78"/>
                  <a:pt x="15" y="78"/>
                </a:cubicBezTo>
                <a:cubicBezTo>
                  <a:pt x="15" y="78"/>
                  <a:pt x="15" y="77"/>
                  <a:pt x="15" y="77"/>
                </a:cubicBezTo>
                <a:cubicBezTo>
                  <a:pt x="14" y="78"/>
                  <a:pt x="14" y="79"/>
                  <a:pt x="13" y="79"/>
                </a:cubicBezTo>
                <a:cubicBezTo>
                  <a:pt x="13" y="79"/>
                  <a:pt x="13" y="79"/>
                  <a:pt x="13" y="79"/>
                </a:cubicBezTo>
                <a:cubicBezTo>
                  <a:pt x="12" y="79"/>
                  <a:pt x="12" y="79"/>
                  <a:pt x="12" y="79"/>
                </a:cubicBezTo>
                <a:cubicBezTo>
                  <a:pt x="13" y="78"/>
                  <a:pt x="14" y="76"/>
                  <a:pt x="16" y="77"/>
                </a:cubicBezTo>
                <a:cubicBezTo>
                  <a:pt x="16" y="77"/>
                  <a:pt x="16" y="77"/>
                  <a:pt x="16" y="77"/>
                </a:cubicBezTo>
                <a:cubicBezTo>
                  <a:pt x="17" y="77"/>
                  <a:pt x="16" y="76"/>
                  <a:pt x="17" y="76"/>
                </a:cubicBezTo>
                <a:cubicBezTo>
                  <a:pt x="18" y="75"/>
                  <a:pt x="19" y="75"/>
                  <a:pt x="20" y="74"/>
                </a:cubicBezTo>
                <a:cubicBezTo>
                  <a:pt x="20" y="75"/>
                  <a:pt x="20" y="75"/>
                  <a:pt x="20" y="75"/>
                </a:cubicBezTo>
                <a:cubicBezTo>
                  <a:pt x="22" y="73"/>
                  <a:pt x="23" y="72"/>
                  <a:pt x="24" y="70"/>
                </a:cubicBezTo>
                <a:cubicBezTo>
                  <a:pt x="25" y="69"/>
                  <a:pt x="26" y="69"/>
                  <a:pt x="26" y="68"/>
                </a:cubicBezTo>
                <a:cubicBezTo>
                  <a:pt x="25" y="68"/>
                  <a:pt x="24" y="70"/>
                  <a:pt x="23" y="68"/>
                </a:cubicBezTo>
                <a:cubicBezTo>
                  <a:pt x="22" y="69"/>
                  <a:pt x="22" y="69"/>
                  <a:pt x="22" y="69"/>
                </a:cubicBezTo>
                <a:cubicBezTo>
                  <a:pt x="22" y="69"/>
                  <a:pt x="23" y="68"/>
                  <a:pt x="22" y="68"/>
                </a:cubicBezTo>
                <a:cubicBezTo>
                  <a:pt x="22" y="68"/>
                  <a:pt x="22" y="68"/>
                  <a:pt x="22" y="68"/>
                </a:cubicBezTo>
                <a:cubicBezTo>
                  <a:pt x="22" y="68"/>
                  <a:pt x="22" y="67"/>
                  <a:pt x="21" y="67"/>
                </a:cubicBezTo>
                <a:cubicBezTo>
                  <a:pt x="20" y="68"/>
                  <a:pt x="20" y="68"/>
                  <a:pt x="20" y="68"/>
                </a:cubicBezTo>
                <a:cubicBezTo>
                  <a:pt x="20" y="67"/>
                  <a:pt x="20" y="67"/>
                  <a:pt x="20" y="67"/>
                </a:cubicBezTo>
                <a:cubicBezTo>
                  <a:pt x="19" y="66"/>
                  <a:pt x="21" y="64"/>
                  <a:pt x="21" y="63"/>
                </a:cubicBezTo>
                <a:cubicBezTo>
                  <a:pt x="21" y="63"/>
                  <a:pt x="21" y="62"/>
                  <a:pt x="21" y="62"/>
                </a:cubicBezTo>
                <a:cubicBezTo>
                  <a:pt x="21" y="62"/>
                  <a:pt x="21" y="62"/>
                  <a:pt x="21" y="62"/>
                </a:cubicBezTo>
                <a:cubicBezTo>
                  <a:pt x="20" y="62"/>
                  <a:pt x="20" y="63"/>
                  <a:pt x="19" y="63"/>
                </a:cubicBezTo>
                <a:cubicBezTo>
                  <a:pt x="19" y="63"/>
                  <a:pt x="18" y="64"/>
                  <a:pt x="18" y="63"/>
                </a:cubicBezTo>
                <a:cubicBezTo>
                  <a:pt x="19" y="62"/>
                  <a:pt x="17" y="60"/>
                  <a:pt x="18" y="60"/>
                </a:cubicBezTo>
                <a:cubicBezTo>
                  <a:pt x="19" y="60"/>
                  <a:pt x="20" y="62"/>
                  <a:pt x="20" y="60"/>
                </a:cubicBezTo>
                <a:cubicBezTo>
                  <a:pt x="20" y="59"/>
                  <a:pt x="19" y="60"/>
                  <a:pt x="18" y="59"/>
                </a:cubicBezTo>
                <a:cubicBezTo>
                  <a:pt x="16" y="57"/>
                  <a:pt x="20" y="56"/>
                  <a:pt x="21" y="54"/>
                </a:cubicBezTo>
                <a:cubicBezTo>
                  <a:pt x="21" y="54"/>
                  <a:pt x="22" y="54"/>
                  <a:pt x="22" y="54"/>
                </a:cubicBezTo>
                <a:cubicBezTo>
                  <a:pt x="22" y="54"/>
                  <a:pt x="22" y="54"/>
                  <a:pt x="22" y="54"/>
                </a:cubicBezTo>
                <a:cubicBezTo>
                  <a:pt x="22" y="54"/>
                  <a:pt x="23" y="54"/>
                  <a:pt x="23" y="54"/>
                </a:cubicBezTo>
                <a:cubicBezTo>
                  <a:pt x="24" y="54"/>
                  <a:pt x="23" y="53"/>
                  <a:pt x="24" y="52"/>
                </a:cubicBezTo>
                <a:cubicBezTo>
                  <a:pt x="23" y="52"/>
                  <a:pt x="23" y="52"/>
                  <a:pt x="23" y="52"/>
                </a:cubicBezTo>
                <a:cubicBezTo>
                  <a:pt x="23" y="52"/>
                  <a:pt x="24" y="52"/>
                  <a:pt x="24" y="52"/>
                </a:cubicBezTo>
                <a:cubicBezTo>
                  <a:pt x="24" y="52"/>
                  <a:pt x="24" y="52"/>
                  <a:pt x="24" y="52"/>
                </a:cubicBezTo>
                <a:cubicBezTo>
                  <a:pt x="24" y="53"/>
                  <a:pt x="24" y="53"/>
                  <a:pt x="24" y="53"/>
                </a:cubicBezTo>
                <a:cubicBezTo>
                  <a:pt x="24" y="53"/>
                  <a:pt x="25" y="53"/>
                  <a:pt x="26" y="53"/>
                </a:cubicBezTo>
                <a:cubicBezTo>
                  <a:pt x="27" y="51"/>
                  <a:pt x="29" y="53"/>
                  <a:pt x="30" y="51"/>
                </a:cubicBezTo>
                <a:cubicBezTo>
                  <a:pt x="29" y="50"/>
                  <a:pt x="31" y="49"/>
                  <a:pt x="30" y="48"/>
                </a:cubicBezTo>
                <a:cubicBezTo>
                  <a:pt x="31" y="48"/>
                  <a:pt x="31" y="48"/>
                  <a:pt x="32" y="48"/>
                </a:cubicBezTo>
                <a:cubicBezTo>
                  <a:pt x="32" y="48"/>
                  <a:pt x="32" y="47"/>
                  <a:pt x="31" y="47"/>
                </a:cubicBezTo>
                <a:cubicBezTo>
                  <a:pt x="29" y="47"/>
                  <a:pt x="28" y="49"/>
                  <a:pt x="26" y="47"/>
                </a:cubicBezTo>
                <a:cubicBezTo>
                  <a:pt x="26" y="48"/>
                  <a:pt x="25" y="47"/>
                  <a:pt x="24" y="47"/>
                </a:cubicBezTo>
                <a:cubicBezTo>
                  <a:pt x="23" y="46"/>
                  <a:pt x="25" y="45"/>
                  <a:pt x="24" y="44"/>
                </a:cubicBezTo>
                <a:cubicBezTo>
                  <a:pt x="25" y="45"/>
                  <a:pt x="25" y="44"/>
                  <a:pt x="26" y="44"/>
                </a:cubicBezTo>
                <a:cubicBezTo>
                  <a:pt x="25" y="43"/>
                  <a:pt x="24" y="43"/>
                  <a:pt x="24" y="42"/>
                </a:cubicBezTo>
                <a:cubicBezTo>
                  <a:pt x="25" y="42"/>
                  <a:pt x="27" y="40"/>
                  <a:pt x="28" y="41"/>
                </a:cubicBezTo>
                <a:cubicBezTo>
                  <a:pt x="29" y="40"/>
                  <a:pt x="29" y="40"/>
                  <a:pt x="29" y="40"/>
                </a:cubicBezTo>
                <a:cubicBezTo>
                  <a:pt x="30" y="41"/>
                  <a:pt x="31" y="39"/>
                  <a:pt x="31" y="40"/>
                </a:cubicBezTo>
                <a:cubicBezTo>
                  <a:pt x="31" y="41"/>
                  <a:pt x="30" y="41"/>
                  <a:pt x="31" y="42"/>
                </a:cubicBezTo>
                <a:cubicBezTo>
                  <a:pt x="32" y="42"/>
                  <a:pt x="33" y="44"/>
                  <a:pt x="34" y="42"/>
                </a:cubicBezTo>
                <a:cubicBezTo>
                  <a:pt x="34" y="43"/>
                  <a:pt x="34" y="43"/>
                  <a:pt x="34" y="43"/>
                </a:cubicBezTo>
                <a:cubicBezTo>
                  <a:pt x="35" y="43"/>
                  <a:pt x="35" y="42"/>
                  <a:pt x="35" y="42"/>
                </a:cubicBezTo>
                <a:cubicBezTo>
                  <a:pt x="35" y="42"/>
                  <a:pt x="34" y="41"/>
                  <a:pt x="34" y="41"/>
                </a:cubicBezTo>
                <a:cubicBezTo>
                  <a:pt x="34" y="41"/>
                  <a:pt x="34" y="41"/>
                  <a:pt x="34" y="41"/>
                </a:cubicBezTo>
                <a:cubicBezTo>
                  <a:pt x="35" y="42"/>
                  <a:pt x="35" y="42"/>
                  <a:pt x="36" y="42"/>
                </a:cubicBezTo>
                <a:cubicBezTo>
                  <a:pt x="37" y="42"/>
                  <a:pt x="37" y="42"/>
                  <a:pt x="37" y="42"/>
                </a:cubicBezTo>
                <a:cubicBezTo>
                  <a:pt x="37" y="41"/>
                  <a:pt x="36" y="41"/>
                  <a:pt x="35" y="41"/>
                </a:cubicBezTo>
                <a:cubicBezTo>
                  <a:pt x="35" y="41"/>
                  <a:pt x="35" y="41"/>
                  <a:pt x="35" y="41"/>
                </a:cubicBezTo>
                <a:cubicBezTo>
                  <a:pt x="35" y="41"/>
                  <a:pt x="35" y="40"/>
                  <a:pt x="35" y="40"/>
                </a:cubicBezTo>
                <a:cubicBezTo>
                  <a:pt x="34" y="40"/>
                  <a:pt x="34" y="40"/>
                  <a:pt x="34" y="40"/>
                </a:cubicBezTo>
                <a:cubicBezTo>
                  <a:pt x="34" y="40"/>
                  <a:pt x="34" y="40"/>
                  <a:pt x="34" y="40"/>
                </a:cubicBezTo>
                <a:cubicBezTo>
                  <a:pt x="34" y="40"/>
                  <a:pt x="35" y="40"/>
                  <a:pt x="35" y="40"/>
                </a:cubicBezTo>
                <a:cubicBezTo>
                  <a:pt x="35" y="40"/>
                  <a:pt x="35" y="40"/>
                  <a:pt x="35" y="39"/>
                </a:cubicBezTo>
                <a:cubicBezTo>
                  <a:pt x="35" y="38"/>
                  <a:pt x="33" y="39"/>
                  <a:pt x="33" y="38"/>
                </a:cubicBezTo>
                <a:cubicBezTo>
                  <a:pt x="36" y="35"/>
                  <a:pt x="30" y="32"/>
                  <a:pt x="35" y="30"/>
                </a:cubicBezTo>
                <a:cubicBezTo>
                  <a:pt x="36" y="31"/>
                  <a:pt x="38" y="31"/>
                  <a:pt x="39" y="31"/>
                </a:cubicBezTo>
                <a:cubicBezTo>
                  <a:pt x="41" y="29"/>
                  <a:pt x="43" y="27"/>
                  <a:pt x="45" y="27"/>
                </a:cubicBezTo>
                <a:cubicBezTo>
                  <a:pt x="47" y="28"/>
                  <a:pt x="47" y="26"/>
                  <a:pt x="48" y="26"/>
                </a:cubicBezTo>
                <a:cubicBezTo>
                  <a:pt x="50" y="26"/>
                  <a:pt x="52" y="26"/>
                  <a:pt x="53" y="25"/>
                </a:cubicBezTo>
                <a:cubicBezTo>
                  <a:pt x="53" y="25"/>
                  <a:pt x="54" y="26"/>
                  <a:pt x="54" y="26"/>
                </a:cubicBezTo>
                <a:close/>
                <a:moveTo>
                  <a:pt x="207" y="5"/>
                </a:moveTo>
                <a:cubicBezTo>
                  <a:pt x="209" y="5"/>
                  <a:pt x="210" y="6"/>
                  <a:pt x="211" y="6"/>
                </a:cubicBezTo>
                <a:cubicBezTo>
                  <a:pt x="212" y="7"/>
                  <a:pt x="214" y="6"/>
                  <a:pt x="214" y="8"/>
                </a:cubicBezTo>
                <a:cubicBezTo>
                  <a:pt x="213" y="9"/>
                  <a:pt x="210" y="6"/>
                  <a:pt x="208" y="8"/>
                </a:cubicBezTo>
                <a:cubicBezTo>
                  <a:pt x="208" y="8"/>
                  <a:pt x="208" y="8"/>
                  <a:pt x="208" y="8"/>
                </a:cubicBezTo>
                <a:cubicBezTo>
                  <a:pt x="208" y="8"/>
                  <a:pt x="209" y="8"/>
                  <a:pt x="208" y="7"/>
                </a:cubicBezTo>
                <a:cubicBezTo>
                  <a:pt x="208" y="7"/>
                  <a:pt x="208" y="7"/>
                  <a:pt x="208" y="7"/>
                </a:cubicBezTo>
                <a:cubicBezTo>
                  <a:pt x="208" y="8"/>
                  <a:pt x="207" y="8"/>
                  <a:pt x="206" y="8"/>
                </a:cubicBezTo>
                <a:cubicBezTo>
                  <a:pt x="206" y="8"/>
                  <a:pt x="205" y="9"/>
                  <a:pt x="205" y="9"/>
                </a:cubicBezTo>
                <a:cubicBezTo>
                  <a:pt x="205" y="10"/>
                  <a:pt x="205" y="10"/>
                  <a:pt x="205" y="10"/>
                </a:cubicBezTo>
                <a:cubicBezTo>
                  <a:pt x="206" y="10"/>
                  <a:pt x="207" y="8"/>
                  <a:pt x="208" y="9"/>
                </a:cubicBezTo>
                <a:cubicBezTo>
                  <a:pt x="210" y="9"/>
                  <a:pt x="211" y="8"/>
                  <a:pt x="213" y="9"/>
                </a:cubicBezTo>
                <a:cubicBezTo>
                  <a:pt x="214" y="10"/>
                  <a:pt x="216" y="7"/>
                  <a:pt x="215" y="10"/>
                </a:cubicBezTo>
                <a:cubicBezTo>
                  <a:pt x="215" y="10"/>
                  <a:pt x="214" y="10"/>
                  <a:pt x="214" y="11"/>
                </a:cubicBezTo>
                <a:cubicBezTo>
                  <a:pt x="215" y="12"/>
                  <a:pt x="216" y="11"/>
                  <a:pt x="217" y="11"/>
                </a:cubicBezTo>
                <a:cubicBezTo>
                  <a:pt x="218" y="11"/>
                  <a:pt x="218" y="12"/>
                  <a:pt x="219" y="12"/>
                </a:cubicBezTo>
                <a:cubicBezTo>
                  <a:pt x="217" y="15"/>
                  <a:pt x="213" y="15"/>
                  <a:pt x="210" y="14"/>
                </a:cubicBezTo>
                <a:cubicBezTo>
                  <a:pt x="209" y="14"/>
                  <a:pt x="207" y="15"/>
                  <a:pt x="206" y="16"/>
                </a:cubicBezTo>
                <a:cubicBezTo>
                  <a:pt x="206" y="16"/>
                  <a:pt x="206" y="17"/>
                  <a:pt x="206" y="17"/>
                </a:cubicBezTo>
                <a:cubicBezTo>
                  <a:pt x="208" y="15"/>
                  <a:pt x="211" y="15"/>
                  <a:pt x="214" y="15"/>
                </a:cubicBezTo>
                <a:cubicBezTo>
                  <a:pt x="214" y="16"/>
                  <a:pt x="214" y="16"/>
                  <a:pt x="213" y="16"/>
                </a:cubicBezTo>
                <a:cubicBezTo>
                  <a:pt x="213" y="16"/>
                  <a:pt x="212" y="17"/>
                  <a:pt x="212" y="17"/>
                </a:cubicBezTo>
                <a:cubicBezTo>
                  <a:pt x="212" y="17"/>
                  <a:pt x="212" y="17"/>
                  <a:pt x="212" y="18"/>
                </a:cubicBezTo>
                <a:cubicBezTo>
                  <a:pt x="214" y="17"/>
                  <a:pt x="216" y="19"/>
                  <a:pt x="216" y="16"/>
                </a:cubicBezTo>
                <a:cubicBezTo>
                  <a:pt x="216" y="16"/>
                  <a:pt x="217" y="16"/>
                  <a:pt x="217" y="16"/>
                </a:cubicBezTo>
                <a:cubicBezTo>
                  <a:pt x="217" y="16"/>
                  <a:pt x="217" y="16"/>
                  <a:pt x="217" y="16"/>
                </a:cubicBezTo>
                <a:cubicBezTo>
                  <a:pt x="218" y="17"/>
                  <a:pt x="217" y="18"/>
                  <a:pt x="217" y="19"/>
                </a:cubicBezTo>
                <a:cubicBezTo>
                  <a:pt x="214" y="19"/>
                  <a:pt x="213" y="22"/>
                  <a:pt x="212" y="23"/>
                </a:cubicBezTo>
                <a:cubicBezTo>
                  <a:pt x="212" y="23"/>
                  <a:pt x="212" y="23"/>
                  <a:pt x="212" y="23"/>
                </a:cubicBezTo>
                <a:cubicBezTo>
                  <a:pt x="214" y="20"/>
                  <a:pt x="217" y="21"/>
                  <a:pt x="219" y="18"/>
                </a:cubicBezTo>
                <a:cubicBezTo>
                  <a:pt x="219" y="18"/>
                  <a:pt x="219" y="19"/>
                  <a:pt x="219" y="19"/>
                </a:cubicBezTo>
                <a:cubicBezTo>
                  <a:pt x="219" y="19"/>
                  <a:pt x="220" y="19"/>
                  <a:pt x="220" y="19"/>
                </a:cubicBezTo>
                <a:cubicBezTo>
                  <a:pt x="220" y="19"/>
                  <a:pt x="220" y="19"/>
                  <a:pt x="220" y="19"/>
                </a:cubicBezTo>
                <a:cubicBezTo>
                  <a:pt x="221" y="18"/>
                  <a:pt x="221" y="17"/>
                  <a:pt x="223" y="17"/>
                </a:cubicBezTo>
                <a:cubicBezTo>
                  <a:pt x="224" y="17"/>
                  <a:pt x="226" y="18"/>
                  <a:pt x="226" y="20"/>
                </a:cubicBezTo>
                <a:cubicBezTo>
                  <a:pt x="225" y="20"/>
                  <a:pt x="225" y="21"/>
                  <a:pt x="224" y="21"/>
                </a:cubicBezTo>
                <a:cubicBezTo>
                  <a:pt x="224" y="21"/>
                  <a:pt x="224" y="21"/>
                  <a:pt x="223" y="21"/>
                </a:cubicBezTo>
                <a:cubicBezTo>
                  <a:pt x="223" y="22"/>
                  <a:pt x="223" y="22"/>
                  <a:pt x="223" y="22"/>
                </a:cubicBezTo>
                <a:cubicBezTo>
                  <a:pt x="223" y="22"/>
                  <a:pt x="223" y="22"/>
                  <a:pt x="223" y="22"/>
                </a:cubicBezTo>
                <a:cubicBezTo>
                  <a:pt x="222" y="24"/>
                  <a:pt x="221" y="22"/>
                  <a:pt x="219" y="23"/>
                </a:cubicBezTo>
                <a:cubicBezTo>
                  <a:pt x="220" y="24"/>
                  <a:pt x="222" y="23"/>
                  <a:pt x="222" y="24"/>
                </a:cubicBezTo>
                <a:cubicBezTo>
                  <a:pt x="221" y="25"/>
                  <a:pt x="220" y="25"/>
                  <a:pt x="219" y="24"/>
                </a:cubicBezTo>
                <a:cubicBezTo>
                  <a:pt x="219" y="24"/>
                  <a:pt x="218" y="24"/>
                  <a:pt x="218" y="24"/>
                </a:cubicBezTo>
                <a:cubicBezTo>
                  <a:pt x="218" y="24"/>
                  <a:pt x="218" y="24"/>
                  <a:pt x="218" y="24"/>
                </a:cubicBezTo>
                <a:cubicBezTo>
                  <a:pt x="218" y="25"/>
                  <a:pt x="218" y="25"/>
                  <a:pt x="218" y="25"/>
                </a:cubicBezTo>
                <a:cubicBezTo>
                  <a:pt x="218" y="25"/>
                  <a:pt x="218" y="25"/>
                  <a:pt x="218" y="25"/>
                </a:cubicBezTo>
                <a:cubicBezTo>
                  <a:pt x="218" y="24"/>
                  <a:pt x="218" y="24"/>
                  <a:pt x="218" y="24"/>
                </a:cubicBezTo>
                <a:cubicBezTo>
                  <a:pt x="217" y="25"/>
                  <a:pt x="217" y="25"/>
                  <a:pt x="217" y="25"/>
                </a:cubicBezTo>
                <a:cubicBezTo>
                  <a:pt x="217" y="26"/>
                  <a:pt x="217" y="26"/>
                  <a:pt x="217" y="26"/>
                </a:cubicBezTo>
                <a:cubicBezTo>
                  <a:pt x="217" y="26"/>
                  <a:pt x="217" y="26"/>
                  <a:pt x="217" y="26"/>
                </a:cubicBezTo>
                <a:cubicBezTo>
                  <a:pt x="218" y="26"/>
                  <a:pt x="219" y="25"/>
                  <a:pt x="220" y="26"/>
                </a:cubicBezTo>
                <a:cubicBezTo>
                  <a:pt x="218" y="28"/>
                  <a:pt x="217" y="31"/>
                  <a:pt x="217" y="34"/>
                </a:cubicBezTo>
                <a:cubicBezTo>
                  <a:pt x="216" y="33"/>
                  <a:pt x="216" y="33"/>
                  <a:pt x="216" y="33"/>
                </a:cubicBezTo>
                <a:cubicBezTo>
                  <a:pt x="215" y="34"/>
                  <a:pt x="216" y="34"/>
                  <a:pt x="215" y="34"/>
                </a:cubicBezTo>
                <a:cubicBezTo>
                  <a:pt x="217" y="36"/>
                  <a:pt x="217" y="36"/>
                  <a:pt x="217" y="36"/>
                </a:cubicBezTo>
                <a:cubicBezTo>
                  <a:pt x="217" y="36"/>
                  <a:pt x="217" y="36"/>
                  <a:pt x="217" y="36"/>
                </a:cubicBezTo>
                <a:cubicBezTo>
                  <a:pt x="217" y="36"/>
                  <a:pt x="216" y="36"/>
                  <a:pt x="216" y="36"/>
                </a:cubicBezTo>
                <a:cubicBezTo>
                  <a:pt x="216" y="36"/>
                  <a:pt x="216" y="36"/>
                  <a:pt x="216" y="37"/>
                </a:cubicBezTo>
                <a:cubicBezTo>
                  <a:pt x="217" y="38"/>
                  <a:pt x="217" y="38"/>
                  <a:pt x="217" y="38"/>
                </a:cubicBezTo>
                <a:cubicBezTo>
                  <a:pt x="217" y="37"/>
                  <a:pt x="217" y="37"/>
                  <a:pt x="218" y="37"/>
                </a:cubicBezTo>
                <a:cubicBezTo>
                  <a:pt x="218" y="38"/>
                  <a:pt x="217" y="39"/>
                  <a:pt x="217" y="39"/>
                </a:cubicBezTo>
                <a:cubicBezTo>
                  <a:pt x="216" y="38"/>
                  <a:pt x="215" y="39"/>
                  <a:pt x="214" y="40"/>
                </a:cubicBezTo>
                <a:cubicBezTo>
                  <a:pt x="214" y="40"/>
                  <a:pt x="214" y="40"/>
                  <a:pt x="213" y="41"/>
                </a:cubicBezTo>
                <a:cubicBezTo>
                  <a:pt x="214" y="42"/>
                  <a:pt x="215" y="41"/>
                  <a:pt x="216" y="42"/>
                </a:cubicBezTo>
                <a:cubicBezTo>
                  <a:pt x="215" y="42"/>
                  <a:pt x="215" y="42"/>
                  <a:pt x="215" y="42"/>
                </a:cubicBezTo>
                <a:cubicBezTo>
                  <a:pt x="216" y="42"/>
                  <a:pt x="216" y="44"/>
                  <a:pt x="216" y="45"/>
                </a:cubicBezTo>
                <a:cubicBezTo>
                  <a:pt x="215" y="45"/>
                  <a:pt x="215" y="45"/>
                  <a:pt x="215" y="45"/>
                </a:cubicBezTo>
                <a:cubicBezTo>
                  <a:pt x="215" y="45"/>
                  <a:pt x="215" y="45"/>
                  <a:pt x="215" y="45"/>
                </a:cubicBezTo>
                <a:cubicBezTo>
                  <a:pt x="213" y="45"/>
                  <a:pt x="214" y="46"/>
                  <a:pt x="214" y="47"/>
                </a:cubicBezTo>
                <a:cubicBezTo>
                  <a:pt x="215" y="47"/>
                  <a:pt x="215" y="47"/>
                  <a:pt x="216" y="48"/>
                </a:cubicBezTo>
                <a:cubicBezTo>
                  <a:pt x="215" y="48"/>
                  <a:pt x="216" y="49"/>
                  <a:pt x="215" y="48"/>
                </a:cubicBezTo>
                <a:cubicBezTo>
                  <a:pt x="215" y="48"/>
                  <a:pt x="215" y="48"/>
                  <a:pt x="215" y="48"/>
                </a:cubicBezTo>
                <a:cubicBezTo>
                  <a:pt x="214" y="49"/>
                  <a:pt x="214" y="49"/>
                  <a:pt x="213" y="48"/>
                </a:cubicBezTo>
                <a:cubicBezTo>
                  <a:pt x="213" y="48"/>
                  <a:pt x="213" y="48"/>
                  <a:pt x="213" y="48"/>
                </a:cubicBezTo>
                <a:cubicBezTo>
                  <a:pt x="212" y="49"/>
                  <a:pt x="212" y="49"/>
                  <a:pt x="212" y="49"/>
                </a:cubicBezTo>
                <a:cubicBezTo>
                  <a:pt x="212" y="50"/>
                  <a:pt x="213" y="50"/>
                  <a:pt x="214" y="50"/>
                </a:cubicBezTo>
                <a:cubicBezTo>
                  <a:pt x="215" y="52"/>
                  <a:pt x="212" y="50"/>
                  <a:pt x="212" y="52"/>
                </a:cubicBezTo>
                <a:cubicBezTo>
                  <a:pt x="211" y="52"/>
                  <a:pt x="211" y="51"/>
                  <a:pt x="210" y="50"/>
                </a:cubicBezTo>
                <a:cubicBezTo>
                  <a:pt x="210" y="50"/>
                  <a:pt x="210" y="50"/>
                  <a:pt x="210" y="50"/>
                </a:cubicBezTo>
                <a:cubicBezTo>
                  <a:pt x="210" y="49"/>
                  <a:pt x="210" y="49"/>
                  <a:pt x="210" y="49"/>
                </a:cubicBezTo>
                <a:cubicBezTo>
                  <a:pt x="210" y="50"/>
                  <a:pt x="209" y="50"/>
                  <a:pt x="208" y="51"/>
                </a:cubicBezTo>
                <a:cubicBezTo>
                  <a:pt x="209" y="52"/>
                  <a:pt x="210" y="51"/>
                  <a:pt x="210" y="52"/>
                </a:cubicBezTo>
                <a:cubicBezTo>
                  <a:pt x="210" y="52"/>
                  <a:pt x="210" y="52"/>
                  <a:pt x="210" y="52"/>
                </a:cubicBezTo>
                <a:cubicBezTo>
                  <a:pt x="211" y="53"/>
                  <a:pt x="212" y="52"/>
                  <a:pt x="212" y="53"/>
                </a:cubicBezTo>
                <a:cubicBezTo>
                  <a:pt x="212" y="53"/>
                  <a:pt x="211" y="53"/>
                  <a:pt x="211" y="53"/>
                </a:cubicBezTo>
                <a:cubicBezTo>
                  <a:pt x="212" y="54"/>
                  <a:pt x="212" y="54"/>
                  <a:pt x="212" y="54"/>
                </a:cubicBezTo>
                <a:cubicBezTo>
                  <a:pt x="211" y="54"/>
                  <a:pt x="211" y="54"/>
                  <a:pt x="211" y="54"/>
                </a:cubicBezTo>
                <a:cubicBezTo>
                  <a:pt x="210" y="54"/>
                  <a:pt x="211" y="55"/>
                  <a:pt x="211" y="55"/>
                </a:cubicBezTo>
                <a:cubicBezTo>
                  <a:pt x="211" y="55"/>
                  <a:pt x="210" y="54"/>
                  <a:pt x="210" y="54"/>
                </a:cubicBezTo>
                <a:cubicBezTo>
                  <a:pt x="209" y="53"/>
                  <a:pt x="210" y="52"/>
                  <a:pt x="209" y="52"/>
                </a:cubicBezTo>
                <a:cubicBezTo>
                  <a:pt x="209" y="53"/>
                  <a:pt x="208" y="53"/>
                  <a:pt x="207" y="53"/>
                </a:cubicBezTo>
                <a:cubicBezTo>
                  <a:pt x="208" y="53"/>
                  <a:pt x="209" y="53"/>
                  <a:pt x="208" y="54"/>
                </a:cubicBezTo>
                <a:cubicBezTo>
                  <a:pt x="208" y="54"/>
                  <a:pt x="208" y="54"/>
                  <a:pt x="208" y="54"/>
                </a:cubicBezTo>
                <a:cubicBezTo>
                  <a:pt x="210" y="55"/>
                  <a:pt x="211" y="56"/>
                  <a:pt x="211" y="57"/>
                </a:cubicBezTo>
                <a:cubicBezTo>
                  <a:pt x="211" y="57"/>
                  <a:pt x="211" y="58"/>
                  <a:pt x="211" y="58"/>
                </a:cubicBezTo>
                <a:cubicBezTo>
                  <a:pt x="211" y="58"/>
                  <a:pt x="211" y="58"/>
                  <a:pt x="211" y="58"/>
                </a:cubicBezTo>
                <a:cubicBezTo>
                  <a:pt x="211" y="58"/>
                  <a:pt x="211" y="58"/>
                  <a:pt x="211" y="58"/>
                </a:cubicBezTo>
                <a:cubicBezTo>
                  <a:pt x="212" y="59"/>
                  <a:pt x="212" y="60"/>
                  <a:pt x="211" y="61"/>
                </a:cubicBezTo>
                <a:cubicBezTo>
                  <a:pt x="212" y="61"/>
                  <a:pt x="212" y="61"/>
                  <a:pt x="212" y="61"/>
                </a:cubicBezTo>
                <a:cubicBezTo>
                  <a:pt x="211" y="61"/>
                  <a:pt x="211" y="60"/>
                  <a:pt x="211" y="60"/>
                </a:cubicBezTo>
                <a:cubicBezTo>
                  <a:pt x="210" y="60"/>
                  <a:pt x="210" y="61"/>
                  <a:pt x="210" y="61"/>
                </a:cubicBezTo>
                <a:cubicBezTo>
                  <a:pt x="209" y="61"/>
                  <a:pt x="209" y="60"/>
                  <a:pt x="208" y="59"/>
                </a:cubicBezTo>
                <a:cubicBezTo>
                  <a:pt x="209" y="58"/>
                  <a:pt x="208" y="58"/>
                  <a:pt x="207" y="58"/>
                </a:cubicBezTo>
                <a:cubicBezTo>
                  <a:pt x="206" y="59"/>
                  <a:pt x="209" y="61"/>
                  <a:pt x="206" y="61"/>
                </a:cubicBezTo>
                <a:cubicBezTo>
                  <a:pt x="205" y="61"/>
                  <a:pt x="205" y="60"/>
                  <a:pt x="205" y="61"/>
                </a:cubicBezTo>
                <a:cubicBezTo>
                  <a:pt x="206" y="63"/>
                  <a:pt x="208" y="61"/>
                  <a:pt x="210" y="62"/>
                </a:cubicBezTo>
                <a:cubicBezTo>
                  <a:pt x="211" y="62"/>
                  <a:pt x="211" y="62"/>
                  <a:pt x="211" y="62"/>
                </a:cubicBezTo>
                <a:cubicBezTo>
                  <a:pt x="209" y="63"/>
                  <a:pt x="207" y="65"/>
                  <a:pt x="206" y="65"/>
                </a:cubicBezTo>
                <a:cubicBezTo>
                  <a:pt x="204" y="66"/>
                  <a:pt x="202" y="66"/>
                  <a:pt x="201" y="67"/>
                </a:cubicBezTo>
                <a:cubicBezTo>
                  <a:pt x="201" y="67"/>
                  <a:pt x="201" y="67"/>
                  <a:pt x="201" y="67"/>
                </a:cubicBezTo>
                <a:cubicBezTo>
                  <a:pt x="200" y="68"/>
                  <a:pt x="199" y="67"/>
                  <a:pt x="199" y="67"/>
                </a:cubicBezTo>
                <a:cubicBezTo>
                  <a:pt x="199" y="67"/>
                  <a:pt x="198" y="67"/>
                  <a:pt x="198" y="66"/>
                </a:cubicBezTo>
                <a:cubicBezTo>
                  <a:pt x="198" y="67"/>
                  <a:pt x="198" y="68"/>
                  <a:pt x="197" y="68"/>
                </a:cubicBezTo>
                <a:cubicBezTo>
                  <a:pt x="196" y="70"/>
                  <a:pt x="195" y="71"/>
                  <a:pt x="194" y="72"/>
                </a:cubicBezTo>
                <a:cubicBezTo>
                  <a:pt x="193" y="72"/>
                  <a:pt x="193" y="72"/>
                  <a:pt x="193" y="72"/>
                </a:cubicBezTo>
                <a:cubicBezTo>
                  <a:pt x="193" y="72"/>
                  <a:pt x="192" y="73"/>
                  <a:pt x="191" y="73"/>
                </a:cubicBezTo>
                <a:cubicBezTo>
                  <a:pt x="191" y="73"/>
                  <a:pt x="191" y="73"/>
                  <a:pt x="191" y="73"/>
                </a:cubicBezTo>
                <a:cubicBezTo>
                  <a:pt x="190" y="73"/>
                  <a:pt x="190" y="73"/>
                  <a:pt x="190" y="74"/>
                </a:cubicBezTo>
                <a:cubicBezTo>
                  <a:pt x="190" y="74"/>
                  <a:pt x="190" y="74"/>
                  <a:pt x="190" y="74"/>
                </a:cubicBezTo>
                <a:cubicBezTo>
                  <a:pt x="190" y="73"/>
                  <a:pt x="191" y="72"/>
                  <a:pt x="190" y="71"/>
                </a:cubicBezTo>
                <a:cubicBezTo>
                  <a:pt x="190" y="72"/>
                  <a:pt x="189" y="73"/>
                  <a:pt x="189" y="74"/>
                </a:cubicBezTo>
                <a:cubicBezTo>
                  <a:pt x="189" y="73"/>
                  <a:pt x="188" y="74"/>
                  <a:pt x="187" y="73"/>
                </a:cubicBezTo>
                <a:cubicBezTo>
                  <a:pt x="186" y="74"/>
                  <a:pt x="187" y="74"/>
                  <a:pt x="187" y="75"/>
                </a:cubicBezTo>
                <a:cubicBezTo>
                  <a:pt x="186" y="75"/>
                  <a:pt x="186" y="75"/>
                  <a:pt x="186" y="75"/>
                </a:cubicBezTo>
                <a:cubicBezTo>
                  <a:pt x="185" y="75"/>
                  <a:pt x="185" y="75"/>
                  <a:pt x="185" y="75"/>
                </a:cubicBezTo>
                <a:cubicBezTo>
                  <a:pt x="185" y="75"/>
                  <a:pt x="186" y="76"/>
                  <a:pt x="186" y="76"/>
                </a:cubicBezTo>
                <a:cubicBezTo>
                  <a:pt x="185" y="76"/>
                  <a:pt x="185" y="76"/>
                  <a:pt x="184" y="77"/>
                </a:cubicBezTo>
                <a:cubicBezTo>
                  <a:pt x="185" y="77"/>
                  <a:pt x="185" y="77"/>
                  <a:pt x="185" y="77"/>
                </a:cubicBezTo>
                <a:cubicBezTo>
                  <a:pt x="185" y="79"/>
                  <a:pt x="184" y="79"/>
                  <a:pt x="183" y="80"/>
                </a:cubicBezTo>
                <a:cubicBezTo>
                  <a:pt x="184" y="80"/>
                  <a:pt x="184" y="80"/>
                  <a:pt x="184" y="80"/>
                </a:cubicBezTo>
                <a:cubicBezTo>
                  <a:pt x="183" y="81"/>
                  <a:pt x="182" y="80"/>
                  <a:pt x="182" y="81"/>
                </a:cubicBezTo>
                <a:cubicBezTo>
                  <a:pt x="182" y="81"/>
                  <a:pt x="182" y="81"/>
                  <a:pt x="182" y="81"/>
                </a:cubicBezTo>
                <a:cubicBezTo>
                  <a:pt x="182" y="82"/>
                  <a:pt x="183" y="82"/>
                  <a:pt x="182" y="82"/>
                </a:cubicBezTo>
                <a:cubicBezTo>
                  <a:pt x="183" y="83"/>
                  <a:pt x="180" y="84"/>
                  <a:pt x="181" y="85"/>
                </a:cubicBezTo>
                <a:cubicBezTo>
                  <a:pt x="181" y="86"/>
                  <a:pt x="181" y="86"/>
                  <a:pt x="181" y="86"/>
                </a:cubicBezTo>
                <a:cubicBezTo>
                  <a:pt x="181" y="86"/>
                  <a:pt x="181" y="86"/>
                  <a:pt x="181" y="86"/>
                </a:cubicBezTo>
                <a:cubicBezTo>
                  <a:pt x="181" y="86"/>
                  <a:pt x="180" y="86"/>
                  <a:pt x="180" y="87"/>
                </a:cubicBezTo>
                <a:cubicBezTo>
                  <a:pt x="180" y="87"/>
                  <a:pt x="180" y="87"/>
                  <a:pt x="180" y="87"/>
                </a:cubicBezTo>
                <a:cubicBezTo>
                  <a:pt x="180" y="87"/>
                  <a:pt x="180" y="87"/>
                  <a:pt x="180" y="87"/>
                </a:cubicBezTo>
                <a:cubicBezTo>
                  <a:pt x="180" y="87"/>
                  <a:pt x="179" y="87"/>
                  <a:pt x="179" y="87"/>
                </a:cubicBezTo>
                <a:cubicBezTo>
                  <a:pt x="178" y="87"/>
                  <a:pt x="178" y="87"/>
                  <a:pt x="178" y="87"/>
                </a:cubicBezTo>
                <a:cubicBezTo>
                  <a:pt x="179" y="86"/>
                  <a:pt x="178" y="86"/>
                  <a:pt x="177" y="86"/>
                </a:cubicBezTo>
                <a:cubicBezTo>
                  <a:pt x="178" y="85"/>
                  <a:pt x="178" y="85"/>
                  <a:pt x="178" y="85"/>
                </a:cubicBezTo>
                <a:cubicBezTo>
                  <a:pt x="178" y="84"/>
                  <a:pt x="178" y="84"/>
                  <a:pt x="178" y="84"/>
                </a:cubicBezTo>
                <a:cubicBezTo>
                  <a:pt x="178" y="85"/>
                  <a:pt x="178" y="85"/>
                  <a:pt x="178" y="85"/>
                </a:cubicBezTo>
                <a:cubicBezTo>
                  <a:pt x="178" y="84"/>
                  <a:pt x="178" y="84"/>
                  <a:pt x="177" y="84"/>
                </a:cubicBezTo>
                <a:cubicBezTo>
                  <a:pt x="177" y="85"/>
                  <a:pt x="176" y="85"/>
                  <a:pt x="175" y="85"/>
                </a:cubicBezTo>
                <a:cubicBezTo>
                  <a:pt x="175" y="85"/>
                  <a:pt x="175" y="85"/>
                  <a:pt x="175" y="85"/>
                </a:cubicBezTo>
                <a:cubicBezTo>
                  <a:pt x="174" y="84"/>
                  <a:pt x="174" y="84"/>
                  <a:pt x="174" y="84"/>
                </a:cubicBezTo>
                <a:cubicBezTo>
                  <a:pt x="174" y="83"/>
                  <a:pt x="174" y="83"/>
                  <a:pt x="174" y="83"/>
                </a:cubicBezTo>
                <a:cubicBezTo>
                  <a:pt x="174" y="83"/>
                  <a:pt x="174" y="83"/>
                  <a:pt x="173" y="83"/>
                </a:cubicBezTo>
                <a:cubicBezTo>
                  <a:pt x="174" y="83"/>
                  <a:pt x="173" y="82"/>
                  <a:pt x="174" y="82"/>
                </a:cubicBezTo>
                <a:cubicBezTo>
                  <a:pt x="172" y="81"/>
                  <a:pt x="174" y="80"/>
                  <a:pt x="172" y="79"/>
                </a:cubicBezTo>
                <a:cubicBezTo>
                  <a:pt x="172" y="79"/>
                  <a:pt x="173" y="79"/>
                  <a:pt x="173" y="79"/>
                </a:cubicBezTo>
                <a:cubicBezTo>
                  <a:pt x="172" y="78"/>
                  <a:pt x="172" y="78"/>
                  <a:pt x="172" y="78"/>
                </a:cubicBezTo>
                <a:cubicBezTo>
                  <a:pt x="172" y="79"/>
                  <a:pt x="172" y="79"/>
                  <a:pt x="172" y="79"/>
                </a:cubicBezTo>
                <a:cubicBezTo>
                  <a:pt x="172" y="78"/>
                  <a:pt x="172" y="78"/>
                  <a:pt x="173" y="78"/>
                </a:cubicBezTo>
                <a:cubicBezTo>
                  <a:pt x="172" y="77"/>
                  <a:pt x="172" y="77"/>
                  <a:pt x="172" y="77"/>
                </a:cubicBezTo>
                <a:cubicBezTo>
                  <a:pt x="172" y="78"/>
                  <a:pt x="172" y="78"/>
                  <a:pt x="172" y="78"/>
                </a:cubicBezTo>
                <a:cubicBezTo>
                  <a:pt x="172" y="76"/>
                  <a:pt x="172" y="76"/>
                  <a:pt x="172" y="76"/>
                </a:cubicBezTo>
                <a:cubicBezTo>
                  <a:pt x="173" y="76"/>
                  <a:pt x="173" y="75"/>
                  <a:pt x="174" y="75"/>
                </a:cubicBezTo>
                <a:cubicBezTo>
                  <a:pt x="173" y="74"/>
                  <a:pt x="173" y="75"/>
                  <a:pt x="172" y="75"/>
                </a:cubicBezTo>
                <a:cubicBezTo>
                  <a:pt x="172" y="76"/>
                  <a:pt x="172" y="76"/>
                  <a:pt x="172" y="76"/>
                </a:cubicBezTo>
                <a:cubicBezTo>
                  <a:pt x="171" y="75"/>
                  <a:pt x="172" y="74"/>
                  <a:pt x="171" y="73"/>
                </a:cubicBezTo>
                <a:cubicBezTo>
                  <a:pt x="172" y="73"/>
                  <a:pt x="170" y="72"/>
                  <a:pt x="171" y="71"/>
                </a:cubicBezTo>
                <a:cubicBezTo>
                  <a:pt x="171" y="71"/>
                  <a:pt x="171" y="71"/>
                  <a:pt x="171" y="71"/>
                </a:cubicBezTo>
                <a:cubicBezTo>
                  <a:pt x="171" y="71"/>
                  <a:pt x="171" y="71"/>
                  <a:pt x="171" y="71"/>
                </a:cubicBezTo>
                <a:cubicBezTo>
                  <a:pt x="171" y="71"/>
                  <a:pt x="171" y="71"/>
                  <a:pt x="170" y="71"/>
                </a:cubicBezTo>
                <a:cubicBezTo>
                  <a:pt x="170" y="70"/>
                  <a:pt x="170" y="70"/>
                  <a:pt x="170" y="70"/>
                </a:cubicBezTo>
                <a:cubicBezTo>
                  <a:pt x="171" y="70"/>
                  <a:pt x="171" y="70"/>
                  <a:pt x="171" y="70"/>
                </a:cubicBezTo>
                <a:cubicBezTo>
                  <a:pt x="171" y="70"/>
                  <a:pt x="171" y="70"/>
                  <a:pt x="171" y="70"/>
                </a:cubicBezTo>
                <a:cubicBezTo>
                  <a:pt x="171" y="69"/>
                  <a:pt x="171" y="69"/>
                  <a:pt x="171" y="69"/>
                </a:cubicBezTo>
                <a:cubicBezTo>
                  <a:pt x="171" y="69"/>
                  <a:pt x="171" y="69"/>
                  <a:pt x="171" y="69"/>
                </a:cubicBezTo>
                <a:cubicBezTo>
                  <a:pt x="171" y="70"/>
                  <a:pt x="171" y="70"/>
                  <a:pt x="171" y="70"/>
                </a:cubicBezTo>
                <a:cubicBezTo>
                  <a:pt x="172" y="69"/>
                  <a:pt x="172" y="69"/>
                  <a:pt x="172" y="69"/>
                </a:cubicBezTo>
                <a:cubicBezTo>
                  <a:pt x="171" y="68"/>
                  <a:pt x="171" y="68"/>
                  <a:pt x="171" y="68"/>
                </a:cubicBezTo>
                <a:cubicBezTo>
                  <a:pt x="172" y="68"/>
                  <a:pt x="172" y="68"/>
                  <a:pt x="172" y="68"/>
                </a:cubicBezTo>
                <a:cubicBezTo>
                  <a:pt x="171" y="67"/>
                  <a:pt x="171" y="67"/>
                  <a:pt x="171" y="67"/>
                </a:cubicBezTo>
                <a:cubicBezTo>
                  <a:pt x="172" y="67"/>
                  <a:pt x="172" y="66"/>
                  <a:pt x="173" y="65"/>
                </a:cubicBezTo>
                <a:cubicBezTo>
                  <a:pt x="172" y="65"/>
                  <a:pt x="172" y="65"/>
                  <a:pt x="172" y="65"/>
                </a:cubicBezTo>
                <a:cubicBezTo>
                  <a:pt x="173" y="65"/>
                  <a:pt x="174" y="66"/>
                  <a:pt x="175" y="65"/>
                </a:cubicBezTo>
                <a:cubicBezTo>
                  <a:pt x="175" y="65"/>
                  <a:pt x="175" y="65"/>
                  <a:pt x="175" y="65"/>
                </a:cubicBezTo>
                <a:cubicBezTo>
                  <a:pt x="175" y="64"/>
                  <a:pt x="175" y="64"/>
                  <a:pt x="175" y="64"/>
                </a:cubicBezTo>
                <a:cubicBezTo>
                  <a:pt x="174" y="63"/>
                  <a:pt x="174" y="65"/>
                  <a:pt x="173" y="64"/>
                </a:cubicBezTo>
                <a:cubicBezTo>
                  <a:pt x="173" y="63"/>
                  <a:pt x="176" y="65"/>
                  <a:pt x="175" y="63"/>
                </a:cubicBezTo>
                <a:cubicBezTo>
                  <a:pt x="176" y="63"/>
                  <a:pt x="176" y="63"/>
                  <a:pt x="176" y="63"/>
                </a:cubicBezTo>
                <a:cubicBezTo>
                  <a:pt x="176" y="63"/>
                  <a:pt x="177" y="63"/>
                  <a:pt x="177" y="62"/>
                </a:cubicBezTo>
                <a:cubicBezTo>
                  <a:pt x="176" y="62"/>
                  <a:pt x="176" y="62"/>
                  <a:pt x="176" y="62"/>
                </a:cubicBezTo>
                <a:cubicBezTo>
                  <a:pt x="177" y="61"/>
                  <a:pt x="177" y="60"/>
                  <a:pt x="177" y="60"/>
                </a:cubicBezTo>
                <a:cubicBezTo>
                  <a:pt x="177" y="59"/>
                  <a:pt x="177" y="59"/>
                  <a:pt x="177" y="59"/>
                </a:cubicBezTo>
                <a:cubicBezTo>
                  <a:pt x="175" y="60"/>
                  <a:pt x="174" y="58"/>
                  <a:pt x="173" y="58"/>
                </a:cubicBezTo>
                <a:cubicBezTo>
                  <a:pt x="173" y="57"/>
                  <a:pt x="172" y="57"/>
                  <a:pt x="173" y="57"/>
                </a:cubicBezTo>
                <a:cubicBezTo>
                  <a:pt x="175" y="56"/>
                  <a:pt x="175" y="59"/>
                  <a:pt x="177" y="58"/>
                </a:cubicBezTo>
                <a:cubicBezTo>
                  <a:pt x="176" y="57"/>
                  <a:pt x="176" y="56"/>
                  <a:pt x="176" y="56"/>
                </a:cubicBezTo>
                <a:cubicBezTo>
                  <a:pt x="176" y="55"/>
                  <a:pt x="176" y="55"/>
                  <a:pt x="176" y="55"/>
                </a:cubicBezTo>
                <a:cubicBezTo>
                  <a:pt x="176" y="55"/>
                  <a:pt x="176" y="55"/>
                  <a:pt x="176" y="55"/>
                </a:cubicBezTo>
                <a:cubicBezTo>
                  <a:pt x="177" y="54"/>
                  <a:pt x="177" y="54"/>
                  <a:pt x="177" y="54"/>
                </a:cubicBezTo>
                <a:cubicBezTo>
                  <a:pt x="176" y="54"/>
                  <a:pt x="175" y="53"/>
                  <a:pt x="174" y="53"/>
                </a:cubicBezTo>
                <a:cubicBezTo>
                  <a:pt x="174" y="54"/>
                  <a:pt x="174" y="55"/>
                  <a:pt x="173" y="55"/>
                </a:cubicBezTo>
                <a:cubicBezTo>
                  <a:pt x="173" y="54"/>
                  <a:pt x="172" y="54"/>
                  <a:pt x="172" y="53"/>
                </a:cubicBezTo>
                <a:cubicBezTo>
                  <a:pt x="173" y="53"/>
                  <a:pt x="173" y="53"/>
                  <a:pt x="173" y="53"/>
                </a:cubicBezTo>
                <a:cubicBezTo>
                  <a:pt x="173" y="52"/>
                  <a:pt x="173" y="52"/>
                  <a:pt x="173" y="52"/>
                </a:cubicBezTo>
                <a:cubicBezTo>
                  <a:pt x="173" y="52"/>
                  <a:pt x="174" y="52"/>
                  <a:pt x="174" y="52"/>
                </a:cubicBezTo>
                <a:cubicBezTo>
                  <a:pt x="174" y="51"/>
                  <a:pt x="174" y="51"/>
                  <a:pt x="174" y="51"/>
                </a:cubicBezTo>
                <a:cubicBezTo>
                  <a:pt x="173" y="51"/>
                  <a:pt x="173" y="51"/>
                  <a:pt x="173" y="51"/>
                </a:cubicBezTo>
                <a:cubicBezTo>
                  <a:pt x="174" y="51"/>
                  <a:pt x="174" y="51"/>
                  <a:pt x="174" y="50"/>
                </a:cubicBezTo>
                <a:cubicBezTo>
                  <a:pt x="174" y="50"/>
                  <a:pt x="175" y="49"/>
                  <a:pt x="174" y="49"/>
                </a:cubicBezTo>
                <a:cubicBezTo>
                  <a:pt x="174" y="48"/>
                  <a:pt x="174" y="48"/>
                  <a:pt x="174" y="48"/>
                </a:cubicBezTo>
                <a:cubicBezTo>
                  <a:pt x="174" y="44"/>
                  <a:pt x="174" y="44"/>
                  <a:pt x="174" y="44"/>
                </a:cubicBezTo>
                <a:cubicBezTo>
                  <a:pt x="174" y="44"/>
                  <a:pt x="175" y="43"/>
                  <a:pt x="174" y="43"/>
                </a:cubicBezTo>
                <a:cubicBezTo>
                  <a:pt x="174" y="42"/>
                  <a:pt x="174" y="42"/>
                  <a:pt x="174" y="42"/>
                </a:cubicBezTo>
                <a:cubicBezTo>
                  <a:pt x="174" y="42"/>
                  <a:pt x="174" y="41"/>
                  <a:pt x="173" y="41"/>
                </a:cubicBezTo>
                <a:cubicBezTo>
                  <a:pt x="173" y="40"/>
                  <a:pt x="174" y="39"/>
                  <a:pt x="174" y="39"/>
                </a:cubicBezTo>
                <a:cubicBezTo>
                  <a:pt x="172" y="38"/>
                  <a:pt x="171" y="35"/>
                  <a:pt x="169" y="35"/>
                </a:cubicBezTo>
                <a:cubicBezTo>
                  <a:pt x="168" y="36"/>
                  <a:pt x="168" y="36"/>
                  <a:pt x="168" y="36"/>
                </a:cubicBezTo>
                <a:cubicBezTo>
                  <a:pt x="168" y="35"/>
                  <a:pt x="168" y="35"/>
                  <a:pt x="168" y="35"/>
                </a:cubicBezTo>
                <a:cubicBezTo>
                  <a:pt x="167" y="36"/>
                  <a:pt x="167" y="36"/>
                  <a:pt x="167" y="36"/>
                </a:cubicBezTo>
                <a:cubicBezTo>
                  <a:pt x="167" y="36"/>
                  <a:pt x="167" y="35"/>
                  <a:pt x="167" y="35"/>
                </a:cubicBezTo>
                <a:cubicBezTo>
                  <a:pt x="166" y="36"/>
                  <a:pt x="166" y="36"/>
                  <a:pt x="166" y="36"/>
                </a:cubicBezTo>
                <a:cubicBezTo>
                  <a:pt x="167" y="36"/>
                  <a:pt x="166" y="35"/>
                  <a:pt x="165" y="35"/>
                </a:cubicBezTo>
                <a:cubicBezTo>
                  <a:pt x="165" y="35"/>
                  <a:pt x="165" y="35"/>
                  <a:pt x="165" y="35"/>
                </a:cubicBezTo>
                <a:cubicBezTo>
                  <a:pt x="165" y="35"/>
                  <a:pt x="164" y="35"/>
                  <a:pt x="165" y="36"/>
                </a:cubicBezTo>
                <a:cubicBezTo>
                  <a:pt x="163" y="36"/>
                  <a:pt x="163" y="35"/>
                  <a:pt x="163" y="34"/>
                </a:cubicBezTo>
                <a:cubicBezTo>
                  <a:pt x="163" y="33"/>
                  <a:pt x="164" y="34"/>
                  <a:pt x="164" y="33"/>
                </a:cubicBezTo>
                <a:cubicBezTo>
                  <a:pt x="164" y="32"/>
                  <a:pt x="162" y="33"/>
                  <a:pt x="163" y="31"/>
                </a:cubicBezTo>
                <a:cubicBezTo>
                  <a:pt x="163" y="31"/>
                  <a:pt x="163" y="31"/>
                  <a:pt x="163" y="31"/>
                </a:cubicBezTo>
                <a:cubicBezTo>
                  <a:pt x="162" y="32"/>
                  <a:pt x="162" y="32"/>
                  <a:pt x="162" y="32"/>
                </a:cubicBezTo>
                <a:cubicBezTo>
                  <a:pt x="162" y="32"/>
                  <a:pt x="162" y="31"/>
                  <a:pt x="162" y="31"/>
                </a:cubicBezTo>
                <a:cubicBezTo>
                  <a:pt x="163" y="29"/>
                  <a:pt x="164" y="31"/>
                  <a:pt x="165" y="30"/>
                </a:cubicBezTo>
                <a:cubicBezTo>
                  <a:pt x="166" y="30"/>
                  <a:pt x="167" y="31"/>
                  <a:pt x="168" y="30"/>
                </a:cubicBezTo>
                <a:cubicBezTo>
                  <a:pt x="168" y="29"/>
                  <a:pt x="167" y="29"/>
                  <a:pt x="167" y="29"/>
                </a:cubicBezTo>
                <a:cubicBezTo>
                  <a:pt x="167" y="29"/>
                  <a:pt x="166" y="29"/>
                  <a:pt x="166" y="29"/>
                </a:cubicBezTo>
                <a:cubicBezTo>
                  <a:pt x="165" y="29"/>
                  <a:pt x="165" y="29"/>
                  <a:pt x="165" y="29"/>
                </a:cubicBezTo>
                <a:cubicBezTo>
                  <a:pt x="165" y="29"/>
                  <a:pt x="165" y="29"/>
                  <a:pt x="165" y="29"/>
                </a:cubicBezTo>
                <a:cubicBezTo>
                  <a:pt x="165" y="29"/>
                  <a:pt x="164" y="29"/>
                  <a:pt x="164" y="29"/>
                </a:cubicBezTo>
                <a:cubicBezTo>
                  <a:pt x="164" y="29"/>
                  <a:pt x="164" y="29"/>
                  <a:pt x="164" y="29"/>
                </a:cubicBezTo>
                <a:cubicBezTo>
                  <a:pt x="164" y="28"/>
                  <a:pt x="164" y="28"/>
                  <a:pt x="164" y="28"/>
                </a:cubicBezTo>
                <a:cubicBezTo>
                  <a:pt x="165" y="27"/>
                  <a:pt x="165" y="27"/>
                  <a:pt x="165" y="27"/>
                </a:cubicBezTo>
                <a:cubicBezTo>
                  <a:pt x="164" y="27"/>
                  <a:pt x="164" y="27"/>
                  <a:pt x="163" y="27"/>
                </a:cubicBezTo>
                <a:cubicBezTo>
                  <a:pt x="163" y="27"/>
                  <a:pt x="162" y="26"/>
                  <a:pt x="163" y="25"/>
                </a:cubicBezTo>
                <a:cubicBezTo>
                  <a:pt x="164" y="23"/>
                  <a:pt x="167" y="24"/>
                  <a:pt x="168" y="23"/>
                </a:cubicBezTo>
                <a:cubicBezTo>
                  <a:pt x="169" y="23"/>
                  <a:pt x="170" y="22"/>
                  <a:pt x="171" y="23"/>
                </a:cubicBezTo>
                <a:cubicBezTo>
                  <a:pt x="173" y="21"/>
                  <a:pt x="173" y="21"/>
                  <a:pt x="173" y="21"/>
                </a:cubicBezTo>
                <a:cubicBezTo>
                  <a:pt x="173" y="21"/>
                  <a:pt x="173" y="21"/>
                  <a:pt x="173" y="21"/>
                </a:cubicBezTo>
                <a:cubicBezTo>
                  <a:pt x="174" y="20"/>
                  <a:pt x="174" y="20"/>
                  <a:pt x="174" y="20"/>
                </a:cubicBezTo>
                <a:cubicBezTo>
                  <a:pt x="174" y="19"/>
                  <a:pt x="174" y="19"/>
                  <a:pt x="174" y="19"/>
                </a:cubicBezTo>
                <a:cubicBezTo>
                  <a:pt x="174" y="19"/>
                  <a:pt x="174" y="19"/>
                  <a:pt x="174" y="19"/>
                </a:cubicBezTo>
                <a:cubicBezTo>
                  <a:pt x="174" y="19"/>
                  <a:pt x="173" y="19"/>
                  <a:pt x="172" y="19"/>
                </a:cubicBezTo>
                <a:cubicBezTo>
                  <a:pt x="172" y="18"/>
                  <a:pt x="172" y="18"/>
                  <a:pt x="172" y="18"/>
                </a:cubicBezTo>
                <a:cubicBezTo>
                  <a:pt x="172" y="16"/>
                  <a:pt x="175" y="16"/>
                  <a:pt x="176" y="15"/>
                </a:cubicBezTo>
                <a:cubicBezTo>
                  <a:pt x="176" y="15"/>
                  <a:pt x="177" y="14"/>
                  <a:pt x="177" y="15"/>
                </a:cubicBezTo>
                <a:cubicBezTo>
                  <a:pt x="177" y="15"/>
                  <a:pt x="177" y="15"/>
                  <a:pt x="177" y="14"/>
                </a:cubicBezTo>
                <a:cubicBezTo>
                  <a:pt x="178" y="14"/>
                  <a:pt x="178" y="14"/>
                  <a:pt x="178" y="14"/>
                </a:cubicBezTo>
                <a:cubicBezTo>
                  <a:pt x="178" y="15"/>
                  <a:pt x="178" y="15"/>
                  <a:pt x="178" y="15"/>
                </a:cubicBezTo>
                <a:cubicBezTo>
                  <a:pt x="179" y="15"/>
                  <a:pt x="179" y="14"/>
                  <a:pt x="180" y="13"/>
                </a:cubicBezTo>
                <a:cubicBezTo>
                  <a:pt x="180" y="13"/>
                  <a:pt x="181" y="12"/>
                  <a:pt x="180" y="12"/>
                </a:cubicBezTo>
                <a:cubicBezTo>
                  <a:pt x="180" y="11"/>
                  <a:pt x="181" y="11"/>
                  <a:pt x="181" y="11"/>
                </a:cubicBezTo>
                <a:cubicBezTo>
                  <a:pt x="182" y="12"/>
                  <a:pt x="181" y="13"/>
                  <a:pt x="182" y="14"/>
                </a:cubicBezTo>
                <a:cubicBezTo>
                  <a:pt x="183" y="13"/>
                  <a:pt x="182" y="11"/>
                  <a:pt x="183" y="10"/>
                </a:cubicBezTo>
                <a:cubicBezTo>
                  <a:pt x="184" y="11"/>
                  <a:pt x="185" y="10"/>
                  <a:pt x="186" y="10"/>
                </a:cubicBezTo>
                <a:cubicBezTo>
                  <a:pt x="186" y="11"/>
                  <a:pt x="186" y="11"/>
                  <a:pt x="186" y="11"/>
                </a:cubicBezTo>
                <a:cubicBezTo>
                  <a:pt x="186" y="11"/>
                  <a:pt x="186" y="10"/>
                  <a:pt x="187" y="10"/>
                </a:cubicBezTo>
                <a:cubicBezTo>
                  <a:pt x="187" y="10"/>
                  <a:pt x="187" y="10"/>
                  <a:pt x="187" y="10"/>
                </a:cubicBezTo>
                <a:cubicBezTo>
                  <a:pt x="187" y="10"/>
                  <a:pt x="188" y="9"/>
                  <a:pt x="188" y="9"/>
                </a:cubicBezTo>
                <a:cubicBezTo>
                  <a:pt x="189" y="11"/>
                  <a:pt x="187" y="12"/>
                  <a:pt x="187" y="14"/>
                </a:cubicBezTo>
                <a:cubicBezTo>
                  <a:pt x="187" y="14"/>
                  <a:pt x="187" y="14"/>
                  <a:pt x="187" y="15"/>
                </a:cubicBezTo>
                <a:cubicBezTo>
                  <a:pt x="187" y="15"/>
                  <a:pt x="187" y="15"/>
                  <a:pt x="187" y="15"/>
                </a:cubicBezTo>
                <a:cubicBezTo>
                  <a:pt x="188" y="14"/>
                  <a:pt x="188" y="13"/>
                  <a:pt x="189" y="12"/>
                </a:cubicBezTo>
                <a:cubicBezTo>
                  <a:pt x="189" y="13"/>
                  <a:pt x="189" y="13"/>
                  <a:pt x="189" y="13"/>
                </a:cubicBezTo>
                <a:cubicBezTo>
                  <a:pt x="190" y="12"/>
                  <a:pt x="189" y="11"/>
                  <a:pt x="189" y="10"/>
                </a:cubicBezTo>
                <a:cubicBezTo>
                  <a:pt x="190" y="10"/>
                  <a:pt x="189" y="11"/>
                  <a:pt x="189" y="12"/>
                </a:cubicBezTo>
                <a:cubicBezTo>
                  <a:pt x="189" y="12"/>
                  <a:pt x="190" y="13"/>
                  <a:pt x="190" y="13"/>
                </a:cubicBezTo>
                <a:cubicBezTo>
                  <a:pt x="189" y="13"/>
                  <a:pt x="189" y="13"/>
                  <a:pt x="189" y="13"/>
                </a:cubicBezTo>
                <a:cubicBezTo>
                  <a:pt x="189" y="13"/>
                  <a:pt x="190" y="14"/>
                  <a:pt x="190" y="14"/>
                </a:cubicBezTo>
                <a:cubicBezTo>
                  <a:pt x="190" y="14"/>
                  <a:pt x="191" y="13"/>
                  <a:pt x="191" y="14"/>
                </a:cubicBezTo>
                <a:cubicBezTo>
                  <a:pt x="193" y="13"/>
                  <a:pt x="191" y="11"/>
                  <a:pt x="192" y="10"/>
                </a:cubicBezTo>
                <a:cubicBezTo>
                  <a:pt x="194" y="10"/>
                  <a:pt x="193" y="12"/>
                  <a:pt x="194" y="13"/>
                </a:cubicBezTo>
                <a:cubicBezTo>
                  <a:pt x="193" y="13"/>
                  <a:pt x="194" y="14"/>
                  <a:pt x="194" y="15"/>
                </a:cubicBezTo>
                <a:cubicBezTo>
                  <a:pt x="195" y="15"/>
                  <a:pt x="195" y="15"/>
                  <a:pt x="195" y="15"/>
                </a:cubicBezTo>
                <a:cubicBezTo>
                  <a:pt x="195" y="15"/>
                  <a:pt x="195" y="15"/>
                  <a:pt x="195" y="15"/>
                </a:cubicBezTo>
                <a:cubicBezTo>
                  <a:pt x="195" y="15"/>
                  <a:pt x="195" y="15"/>
                  <a:pt x="195" y="15"/>
                </a:cubicBezTo>
                <a:cubicBezTo>
                  <a:pt x="195" y="14"/>
                  <a:pt x="195" y="14"/>
                  <a:pt x="195" y="14"/>
                </a:cubicBezTo>
                <a:cubicBezTo>
                  <a:pt x="196" y="15"/>
                  <a:pt x="194" y="16"/>
                  <a:pt x="195" y="16"/>
                </a:cubicBezTo>
                <a:cubicBezTo>
                  <a:pt x="196" y="15"/>
                  <a:pt x="196" y="15"/>
                  <a:pt x="196" y="15"/>
                </a:cubicBezTo>
                <a:cubicBezTo>
                  <a:pt x="196" y="15"/>
                  <a:pt x="196" y="16"/>
                  <a:pt x="197" y="16"/>
                </a:cubicBezTo>
                <a:cubicBezTo>
                  <a:pt x="197" y="15"/>
                  <a:pt x="197" y="14"/>
                  <a:pt x="196" y="14"/>
                </a:cubicBezTo>
                <a:cubicBezTo>
                  <a:pt x="195" y="9"/>
                  <a:pt x="195" y="9"/>
                  <a:pt x="195" y="9"/>
                </a:cubicBezTo>
                <a:cubicBezTo>
                  <a:pt x="196" y="9"/>
                  <a:pt x="197" y="10"/>
                  <a:pt x="197" y="10"/>
                </a:cubicBezTo>
                <a:cubicBezTo>
                  <a:pt x="197" y="9"/>
                  <a:pt x="199" y="10"/>
                  <a:pt x="198" y="8"/>
                </a:cubicBezTo>
                <a:cubicBezTo>
                  <a:pt x="199" y="8"/>
                  <a:pt x="198" y="7"/>
                  <a:pt x="198" y="7"/>
                </a:cubicBezTo>
                <a:cubicBezTo>
                  <a:pt x="199" y="7"/>
                  <a:pt x="199" y="7"/>
                  <a:pt x="199" y="7"/>
                </a:cubicBezTo>
                <a:cubicBezTo>
                  <a:pt x="199" y="7"/>
                  <a:pt x="200" y="6"/>
                  <a:pt x="200" y="7"/>
                </a:cubicBezTo>
                <a:cubicBezTo>
                  <a:pt x="201" y="7"/>
                  <a:pt x="201" y="7"/>
                  <a:pt x="201" y="7"/>
                </a:cubicBezTo>
                <a:cubicBezTo>
                  <a:pt x="201" y="7"/>
                  <a:pt x="202" y="7"/>
                  <a:pt x="203" y="8"/>
                </a:cubicBezTo>
                <a:cubicBezTo>
                  <a:pt x="203" y="8"/>
                  <a:pt x="203" y="7"/>
                  <a:pt x="203" y="7"/>
                </a:cubicBezTo>
                <a:cubicBezTo>
                  <a:pt x="204" y="7"/>
                  <a:pt x="204" y="7"/>
                  <a:pt x="204" y="7"/>
                </a:cubicBezTo>
                <a:cubicBezTo>
                  <a:pt x="205" y="7"/>
                  <a:pt x="204" y="5"/>
                  <a:pt x="205" y="5"/>
                </a:cubicBezTo>
                <a:cubicBezTo>
                  <a:pt x="206" y="6"/>
                  <a:pt x="206" y="6"/>
                  <a:pt x="206" y="6"/>
                </a:cubicBezTo>
                <a:cubicBezTo>
                  <a:pt x="206" y="5"/>
                  <a:pt x="207" y="5"/>
                  <a:pt x="207" y="5"/>
                </a:cubicBezTo>
                <a:close/>
                <a:moveTo>
                  <a:pt x="169" y="1"/>
                </a:moveTo>
                <a:cubicBezTo>
                  <a:pt x="169" y="1"/>
                  <a:pt x="169" y="1"/>
                  <a:pt x="169" y="1"/>
                </a:cubicBezTo>
                <a:cubicBezTo>
                  <a:pt x="169" y="2"/>
                  <a:pt x="169" y="2"/>
                  <a:pt x="169" y="2"/>
                </a:cubicBezTo>
                <a:cubicBezTo>
                  <a:pt x="170" y="2"/>
                  <a:pt x="170" y="1"/>
                  <a:pt x="170" y="0"/>
                </a:cubicBezTo>
                <a:cubicBezTo>
                  <a:pt x="171" y="1"/>
                  <a:pt x="173" y="0"/>
                  <a:pt x="173" y="2"/>
                </a:cubicBezTo>
                <a:cubicBezTo>
                  <a:pt x="173" y="2"/>
                  <a:pt x="175" y="1"/>
                  <a:pt x="175" y="2"/>
                </a:cubicBezTo>
                <a:cubicBezTo>
                  <a:pt x="176" y="2"/>
                  <a:pt x="176" y="2"/>
                  <a:pt x="177" y="2"/>
                </a:cubicBezTo>
                <a:cubicBezTo>
                  <a:pt x="177" y="2"/>
                  <a:pt x="177" y="2"/>
                  <a:pt x="177" y="2"/>
                </a:cubicBezTo>
                <a:cubicBezTo>
                  <a:pt x="177" y="3"/>
                  <a:pt x="177" y="3"/>
                  <a:pt x="178" y="3"/>
                </a:cubicBezTo>
                <a:cubicBezTo>
                  <a:pt x="178" y="4"/>
                  <a:pt x="179" y="3"/>
                  <a:pt x="180" y="4"/>
                </a:cubicBezTo>
                <a:cubicBezTo>
                  <a:pt x="178" y="5"/>
                  <a:pt x="178" y="5"/>
                  <a:pt x="178" y="5"/>
                </a:cubicBezTo>
                <a:cubicBezTo>
                  <a:pt x="178" y="6"/>
                  <a:pt x="179" y="5"/>
                  <a:pt x="180" y="5"/>
                </a:cubicBezTo>
                <a:cubicBezTo>
                  <a:pt x="180" y="4"/>
                  <a:pt x="180" y="4"/>
                  <a:pt x="180" y="4"/>
                </a:cubicBezTo>
                <a:cubicBezTo>
                  <a:pt x="180" y="5"/>
                  <a:pt x="180" y="5"/>
                  <a:pt x="180" y="5"/>
                </a:cubicBezTo>
                <a:cubicBezTo>
                  <a:pt x="181" y="5"/>
                  <a:pt x="181" y="5"/>
                  <a:pt x="181" y="5"/>
                </a:cubicBezTo>
                <a:cubicBezTo>
                  <a:pt x="181" y="5"/>
                  <a:pt x="181" y="5"/>
                  <a:pt x="181" y="5"/>
                </a:cubicBezTo>
                <a:cubicBezTo>
                  <a:pt x="181" y="6"/>
                  <a:pt x="181" y="5"/>
                  <a:pt x="182" y="5"/>
                </a:cubicBezTo>
                <a:cubicBezTo>
                  <a:pt x="181" y="6"/>
                  <a:pt x="181" y="7"/>
                  <a:pt x="181" y="7"/>
                </a:cubicBezTo>
                <a:cubicBezTo>
                  <a:pt x="182" y="7"/>
                  <a:pt x="182" y="7"/>
                  <a:pt x="182" y="7"/>
                </a:cubicBezTo>
                <a:cubicBezTo>
                  <a:pt x="183" y="8"/>
                  <a:pt x="183" y="9"/>
                  <a:pt x="182" y="9"/>
                </a:cubicBezTo>
                <a:cubicBezTo>
                  <a:pt x="181" y="9"/>
                  <a:pt x="180" y="11"/>
                  <a:pt x="178" y="11"/>
                </a:cubicBezTo>
                <a:cubicBezTo>
                  <a:pt x="178" y="12"/>
                  <a:pt x="177" y="10"/>
                  <a:pt x="176" y="11"/>
                </a:cubicBezTo>
                <a:cubicBezTo>
                  <a:pt x="176" y="11"/>
                  <a:pt x="175" y="11"/>
                  <a:pt x="175" y="11"/>
                </a:cubicBezTo>
                <a:cubicBezTo>
                  <a:pt x="175" y="11"/>
                  <a:pt x="174" y="11"/>
                  <a:pt x="174" y="11"/>
                </a:cubicBezTo>
                <a:cubicBezTo>
                  <a:pt x="175" y="12"/>
                  <a:pt x="175" y="11"/>
                  <a:pt x="176" y="11"/>
                </a:cubicBezTo>
                <a:cubicBezTo>
                  <a:pt x="175" y="12"/>
                  <a:pt x="174" y="12"/>
                  <a:pt x="173" y="13"/>
                </a:cubicBezTo>
                <a:cubicBezTo>
                  <a:pt x="174" y="14"/>
                  <a:pt x="175" y="12"/>
                  <a:pt x="177" y="12"/>
                </a:cubicBezTo>
                <a:cubicBezTo>
                  <a:pt x="176" y="14"/>
                  <a:pt x="175" y="14"/>
                  <a:pt x="174" y="14"/>
                </a:cubicBezTo>
                <a:cubicBezTo>
                  <a:pt x="172" y="15"/>
                  <a:pt x="171" y="15"/>
                  <a:pt x="170" y="16"/>
                </a:cubicBezTo>
                <a:cubicBezTo>
                  <a:pt x="169" y="16"/>
                  <a:pt x="169" y="17"/>
                  <a:pt x="169" y="17"/>
                </a:cubicBezTo>
                <a:cubicBezTo>
                  <a:pt x="168" y="17"/>
                  <a:pt x="167" y="17"/>
                  <a:pt x="167" y="17"/>
                </a:cubicBezTo>
                <a:cubicBezTo>
                  <a:pt x="167" y="17"/>
                  <a:pt x="167" y="17"/>
                  <a:pt x="167" y="17"/>
                </a:cubicBezTo>
                <a:cubicBezTo>
                  <a:pt x="168" y="18"/>
                  <a:pt x="168" y="18"/>
                  <a:pt x="168" y="18"/>
                </a:cubicBezTo>
                <a:cubicBezTo>
                  <a:pt x="167" y="18"/>
                  <a:pt x="167" y="18"/>
                  <a:pt x="167" y="18"/>
                </a:cubicBezTo>
                <a:cubicBezTo>
                  <a:pt x="167" y="19"/>
                  <a:pt x="167" y="19"/>
                  <a:pt x="167" y="19"/>
                </a:cubicBezTo>
                <a:cubicBezTo>
                  <a:pt x="167" y="19"/>
                  <a:pt x="166" y="19"/>
                  <a:pt x="165" y="19"/>
                </a:cubicBezTo>
                <a:cubicBezTo>
                  <a:pt x="165" y="18"/>
                  <a:pt x="165" y="18"/>
                  <a:pt x="164" y="18"/>
                </a:cubicBezTo>
                <a:cubicBezTo>
                  <a:pt x="164" y="18"/>
                  <a:pt x="164" y="18"/>
                  <a:pt x="164" y="18"/>
                </a:cubicBezTo>
                <a:cubicBezTo>
                  <a:pt x="164" y="18"/>
                  <a:pt x="165" y="18"/>
                  <a:pt x="165" y="19"/>
                </a:cubicBezTo>
                <a:cubicBezTo>
                  <a:pt x="164" y="19"/>
                  <a:pt x="164" y="19"/>
                  <a:pt x="164" y="19"/>
                </a:cubicBezTo>
                <a:cubicBezTo>
                  <a:pt x="164" y="19"/>
                  <a:pt x="164" y="19"/>
                  <a:pt x="164" y="19"/>
                </a:cubicBezTo>
                <a:cubicBezTo>
                  <a:pt x="164" y="19"/>
                  <a:pt x="164" y="19"/>
                  <a:pt x="163" y="19"/>
                </a:cubicBezTo>
                <a:cubicBezTo>
                  <a:pt x="163" y="19"/>
                  <a:pt x="163" y="19"/>
                  <a:pt x="163" y="19"/>
                </a:cubicBezTo>
                <a:cubicBezTo>
                  <a:pt x="163" y="20"/>
                  <a:pt x="162" y="19"/>
                  <a:pt x="162" y="19"/>
                </a:cubicBezTo>
                <a:cubicBezTo>
                  <a:pt x="162" y="19"/>
                  <a:pt x="161" y="19"/>
                  <a:pt x="162" y="19"/>
                </a:cubicBezTo>
                <a:cubicBezTo>
                  <a:pt x="161" y="19"/>
                  <a:pt x="160" y="19"/>
                  <a:pt x="160" y="19"/>
                </a:cubicBezTo>
                <a:cubicBezTo>
                  <a:pt x="160" y="20"/>
                  <a:pt x="161" y="20"/>
                  <a:pt x="161" y="20"/>
                </a:cubicBezTo>
                <a:cubicBezTo>
                  <a:pt x="160" y="20"/>
                  <a:pt x="160" y="21"/>
                  <a:pt x="159" y="20"/>
                </a:cubicBezTo>
                <a:cubicBezTo>
                  <a:pt x="159" y="20"/>
                  <a:pt x="159" y="20"/>
                  <a:pt x="159" y="21"/>
                </a:cubicBezTo>
                <a:cubicBezTo>
                  <a:pt x="160" y="21"/>
                  <a:pt x="161" y="22"/>
                  <a:pt x="162" y="22"/>
                </a:cubicBezTo>
                <a:cubicBezTo>
                  <a:pt x="160" y="23"/>
                  <a:pt x="160" y="26"/>
                  <a:pt x="158" y="24"/>
                </a:cubicBezTo>
                <a:cubicBezTo>
                  <a:pt x="158" y="25"/>
                  <a:pt x="158" y="25"/>
                  <a:pt x="158" y="25"/>
                </a:cubicBezTo>
                <a:cubicBezTo>
                  <a:pt x="158" y="25"/>
                  <a:pt x="159" y="25"/>
                  <a:pt x="159" y="25"/>
                </a:cubicBezTo>
                <a:cubicBezTo>
                  <a:pt x="159" y="26"/>
                  <a:pt x="159" y="26"/>
                  <a:pt x="159" y="26"/>
                </a:cubicBezTo>
                <a:cubicBezTo>
                  <a:pt x="158" y="25"/>
                  <a:pt x="157" y="26"/>
                  <a:pt x="157" y="25"/>
                </a:cubicBezTo>
                <a:cubicBezTo>
                  <a:pt x="156" y="26"/>
                  <a:pt x="156" y="26"/>
                  <a:pt x="156" y="26"/>
                </a:cubicBezTo>
                <a:cubicBezTo>
                  <a:pt x="156" y="27"/>
                  <a:pt x="156" y="27"/>
                  <a:pt x="156" y="27"/>
                </a:cubicBezTo>
                <a:cubicBezTo>
                  <a:pt x="156" y="28"/>
                  <a:pt x="155" y="27"/>
                  <a:pt x="154" y="28"/>
                </a:cubicBezTo>
                <a:cubicBezTo>
                  <a:pt x="154" y="28"/>
                  <a:pt x="154" y="28"/>
                  <a:pt x="154" y="28"/>
                </a:cubicBezTo>
                <a:cubicBezTo>
                  <a:pt x="153" y="28"/>
                  <a:pt x="153" y="28"/>
                  <a:pt x="153" y="28"/>
                </a:cubicBezTo>
                <a:cubicBezTo>
                  <a:pt x="154" y="29"/>
                  <a:pt x="152" y="30"/>
                  <a:pt x="154" y="30"/>
                </a:cubicBezTo>
                <a:cubicBezTo>
                  <a:pt x="154" y="30"/>
                  <a:pt x="154" y="30"/>
                  <a:pt x="154" y="30"/>
                </a:cubicBezTo>
                <a:cubicBezTo>
                  <a:pt x="154" y="31"/>
                  <a:pt x="154" y="31"/>
                  <a:pt x="153" y="32"/>
                </a:cubicBezTo>
                <a:cubicBezTo>
                  <a:pt x="153" y="31"/>
                  <a:pt x="152" y="32"/>
                  <a:pt x="151" y="32"/>
                </a:cubicBezTo>
                <a:cubicBezTo>
                  <a:pt x="150" y="32"/>
                  <a:pt x="150" y="32"/>
                  <a:pt x="150" y="32"/>
                </a:cubicBezTo>
                <a:cubicBezTo>
                  <a:pt x="150" y="32"/>
                  <a:pt x="150" y="32"/>
                  <a:pt x="151" y="31"/>
                </a:cubicBezTo>
                <a:cubicBezTo>
                  <a:pt x="150" y="31"/>
                  <a:pt x="150" y="31"/>
                  <a:pt x="150" y="31"/>
                </a:cubicBezTo>
                <a:cubicBezTo>
                  <a:pt x="150" y="30"/>
                  <a:pt x="150" y="30"/>
                  <a:pt x="150" y="30"/>
                </a:cubicBezTo>
                <a:cubicBezTo>
                  <a:pt x="149" y="30"/>
                  <a:pt x="149" y="30"/>
                  <a:pt x="149" y="30"/>
                </a:cubicBezTo>
                <a:cubicBezTo>
                  <a:pt x="149" y="30"/>
                  <a:pt x="149" y="31"/>
                  <a:pt x="149" y="31"/>
                </a:cubicBezTo>
                <a:cubicBezTo>
                  <a:pt x="148" y="31"/>
                  <a:pt x="148" y="31"/>
                  <a:pt x="148" y="30"/>
                </a:cubicBezTo>
                <a:cubicBezTo>
                  <a:pt x="148" y="31"/>
                  <a:pt x="148" y="31"/>
                  <a:pt x="148" y="31"/>
                </a:cubicBezTo>
                <a:cubicBezTo>
                  <a:pt x="147" y="30"/>
                  <a:pt x="147" y="30"/>
                  <a:pt x="147" y="30"/>
                </a:cubicBezTo>
                <a:cubicBezTo>
                  <a:pt x="147" y="30"/>
                  <a:pt x="147" y="30"/>
                  <a:pt x="147" y="30"/>
                </a:cubicBezTo>
                <a:cubicBezTo>
                  <a:pt x="146" y="30"/>
                  <a:pt x="146" y="30"/>
                  <a:pt x="146" y="30"/>
                </a:cubicBezTo>
                <a:cubicBezTo>
                  <a:pt x="146" y="30"/>
                  <a:pt x="146" y="30"/>
                  <a:pt x="146" y="30"/>
                </a:cubicBezTo>
                <a:cubicBezTo>
                  <a:pt x="145" y="30"/>
                  <a:pt x="146" y="31"/>
                  <a:pt x="146" y="31"/>
                </a:cubicBezTo>
                <a:cubicBezTo>
                  <a:pt x="145" y="31"/>
                  <a:pt x="144" y="30"/>
                  <a:pt x="144" y="30"/>
                </a:cubicBezTo>
                <a:cubicBezTo>
                  <a:pt x="144" y="30"/>
                  <a:pt x="144" y="30"/>
                  <a:pt x="144" y="30"/>
                </a:cubicBezTo>
                <a:cubicBezTo>
                  <a:pt x="143" y="29"/>
                  <a:pt x="143" y="29"/>
                  <a:pt x="143" y="29"/>
                </a:cubicBezTo>
                <a:cubicBezTo>
                  <a:pt x="143" y="30"/>
                  <a:pt x="143" y="30"/>
                  <a:pt x="143" y="30"/>
                </a:cubicBezTo>
                <a:cubicBezTo>
                  <a:pt x="142" y="29"/>
                  <a:pt x="142" y="29"/>
                  <a:pt x="142" y="29"/>
                </a:cubicBezTo>
                <a:cubicBezTo>
                  <a:pt x="142" y="29"/>
                  <a:pt x="142" y="29"/>
                  <a:pt x="142" y="29"/>
                </a:cubicBezTo>
                <a:cubicBezTo>
                  <a:pt x="141" y="29"/>
                  <a:pt x="141" y="29"/>
                  <a:pt x="141" y="29"/>
                </a:cubicBezTo>
                <a:cubicBezTo>
                  <a:pt x="142" y="27"/>
                  <a:pt x="143" y="27"/>
                  <a:pt x="144" y="26"/>
                </a:cubicBezTo>
                <a:cubicBezTo>
                  <a:pt x="144" y="27"/>
                  <a:pt x="145" y="27"/>
                  <a:pt x="146" y="27"/>
                </a:cubicBezTo>
                <a:cubicBezTo>
                  <a:pt x="146" y="27"/>
                  <a:pt x="146" y="27"/>
                  <a:pt x="146" y="27"/>
                </a:cubicBezTo>
                <a:cubicBezTo>
                  <a:pt x="147" y="27"/>
                  <a:pt x="146" y="26"/>
                  <a:pt x="146" y="26"/>
                </a:cubicBezTo>
                <a:cubicBezTo>
                  <a:pt x="146" y="25"/>
                  <a:pt x="146" y="25"/>
                  <a:pt x="146" y="25"/>
                </a:cubicBezTo>
                <a:cubicBezTo>
                  <a:pt x="146" y="25"/>
                  <a:pt x="146" y="25"/>
                  <a:pt x="146" y="25"/>
                </a:cubicBezTo>
                <a:cubicBezTo>
                  <a:pt x="146" y="24"/>
                  <a:pt x="146" y="24"/>
                  <a:pt x="146" y="23"/>
                </a:cubicBezTo>
                <a:cubicBezTo>
                  <a:pt x="147" y="23"/>
                  <a:pt x="147" y="23"/>
                  <a:pt x="148" y="24"/>
                </a:cubicBezTo>
                <a:cubicBezTo>
                  <a:pt x="148" y="25"/>
                  <a:pt x="147" y="26"/>
                  <a:pt x="148" y="26"/>
                </a:cubicBezTo>
                <a:cubicBezTo>
                  <a:pt x="149" y="26"/>
                  <a:pt x="150" y="27"/>
                  <a:pt x="150" y="26"/>
                </a:cubicBezTo>
                <a:cubicBezTo>
                  <a:pt x="150" y="26"/>
                  <a:pt x="149" y="26"/>
                  <a:pt x="149" y="24"/>
                </a:cubicBezTo>
                <a:cubicBezTo>
                  <a:pt x="149" y="24"/>
                  <a:pt x="149" y="24"/>
                  <a:pt x="149" y="24"/>
                </a:cubicBezTo>
                <a:cubicBezTo>
                  <a:pt x="149" y="24"/>
                  <a:pt x="149" y="24"/>
                  <a:pt x="149" y="24"/>
                </a:cubicBezTo>
                <a:cubicBezTo>
                  <a:pt x="149" y="24"/>
                  <a:pt x="150" y="24"/>
                  <a:pt x="150" y="23"/>
                </a:cubicBezTo>
                <a:cubicBezTo>
                  <a:pt x="150" y="23"/>
                  <a:pt x="150" y="23"/>
                  <a:pt x="150" y="23"/>
                </a:cubicBezTo>
                <a:cubicBezTo>
                  <a:pt x="149" y="23"/>
                  <a:pt x="149" y="23"/>
                  <a:pt x="149" y="23"/>
                </a:cubicBezTo>
                <a:cubicBezTo>
                  <a:pt x="149" y="23"/>
                  <a:pt x="148" y="22"/>
                  <a:pt x="148" y="23"/>
                </a:cubicBezTo>
                <a:cubicBezTo>
                  <a:pt x="147" y="23"/>
                  <a:pt x="147" y="23"/>
                  <a:pt x="147" y="23"/>
                </a:cubicBezTo>
                <a:cubicBezTo>
                  <a:pt x="147" y="21"/>
                  <a:pt x="149" y="21"/>
                  <a:pt x="150" y="20"/>
                </a:cubicBezTo>
                <a:cubicBezTo>
                  <a:pt x="151" y="20"/>
                  <a:pt x="152" y="19"/>
                  <a:pt x="152" y="20"/>
                </a:cubicBezTo>
                <a:cubicBezTo>
                  <a:pt x="154" y="21"/>
                  <a:pt x="154" y="21"/>
                  <a:pt x="154" y="21"/>
                </a:cubicBezTo>
                <a:cubicBezTo>
                  <a:pt x="154" y="21"/>
                  <a:pt x="154" y="21"/>
                  <a:pt x="154" y="21"/>
                </a:cubicBezTo>
                <a:cubicBezTo>
                  <a:pt x="154" y="21"/>
                  <a:pt x="154" y="21"/>
                  <a:pt x="154" y="20"/>
                </a:cubicBezTo>
                <a:cubicBezTo>
                  <a:pt x="154" y="20"/>
                  <a:pt x="154" y="20"/>
                  <a:pt x="154" y="20"/>
                </a:cubicBezTo>
                <a:cubicBezTo>
                  <a:pt x="153" y="20"/>
                  <a:pt x="153" y="19"/>
                  <a:pt x="152" y="19"/>
                </a:cubicBezTo>
                <a:cubicBezTo>
                  <a:pt x="152" y="19"/>
                  <a:pt x="152" y="19"/>
                  <a:pt x="152" y="19"/>
                </a:cubicBezTo>
                <a:cubicBezTo>
                  <a:pt x="152" y="19"/>
                  <a:pt x="153" y="19"/>
                  <a:pt x="153" y="19"/>
                </a:cubicBezTo>
                <a:cubicBezTo>
                  <a:pt x="153" y="18"/>
                  <a:pt x="153" y="17"/>
                  <a:pt x="153" y="16"/>
                </a:cubicBezTo>
                <a:cubicBezTo>
                  <a:pt x="153" y="16"/>
                  <a:pt x="153" y="15"/>
                  <a:pt x="153" y="15"/>
                </a:cubicBezTo>
                <a:cubicBezTo>
                  <a:pt x="153" y="14"/>
                  <a:pt x="153" y="15"/>
                  <a:pt x="153" y="15"/>
                </a:cubicBezTo>
                <a:cubicBezTo>
                  <a:pt x="153" y="14"/>
                  <a:pt x="153" y="13"/>
                  <a:pt x="154" y="12"/>
                </a:cubicBezTo>
                <a:cubicBezTo>
                  <a:pt x="155" y="13"/>
                  <a:pt x="156" y="13"/>
                  <a:pt x="156" y="15"/>
                </a:cubicBezTo>
                <a:cubicBezTo>
                  <a:pt x="157" y="15"/>
                  <a:pt x="156" y="16"/>
                  <a:pt x="157" y="16"/>
                </a:cubicBezTo>
                <a:cubicBezTo>
                  <a:pt x="158" y="16"/>
                  <a:pt x="157" y="15"/>
                  <a:pt x="157" y="15"/>
                </a:cubicBezTo>
                <a:cubicBezTo>
                  <a:pt x="157" y="14"/>
                  <a:pt x="157" y="14"/>
                  <a:pt x="157" y="14"/>
                </a:cubicBezTo>
                <a:cubicBezTo>
                  <a:pt x="159" y="14"/>
                  <a:pt x="161" y="14"/>
                  <a:pt x="162" y="13"/>
                </a:cubicBezTo>
                <a:cubicBezTo>
                  <a:pt x="163" y="12"/>
                  <a:pt x="164" y="14"/>
                  <a:pt x="165" y="13"/>
                </a:cubicBezTo>
                <a:cubicBezTo>
                  <a:pt x="164" y="12"/>
                  <a:pt x="164" y="12"/>
                  <a:pt x="163" y="12"/>
                </a:cubicBezTo>
                <a:cubicBezTo>
                  <a:pt x="164" y="11"/>
                  <a:pt x="164" y="11"/>
                  <a:pt x="164" y="11"/>
                </a:cubicBezTo>
                <a:cubicBezTo>
                  <a:pt x="162" y="11"/>
                  <a:pt x="162" y="13"/>
                  <a:pt x="160" y="13"/>
                </a:cubicBezTo>
                <a:cubicBezTo>
                  <a:pt x="158" y="12"/>
                  <a:pt x="158" y="12"/>
                  <a:pt x="158" y="12"/>
                </a:cubicBezTo>
                <a:cubicBezTo>
                  <a:pt x="159" y="12"/>
                  <a:pt x="159" y="12"/>
                  <a:pt x="159" y="12"/>
                </a:cubicBezTo>
                <a:cubicBezTo>
                  <a:pt x="158" y="10"/>
                  <a:pt x="156" y="14"/>
                  <a:pt x="155" y="11"/>
                </a:cubicBezTo>
                <a:cubicBezTo>
                  <a:pt x="156" y="10"/>
                  <a:pt x="156" y="10"/>
                  <a:pt x="156" y="10"/>
                </a:cubicBezTo>
                <a:cubicBezTo>
                  <a:pt x="155" y="9"/>
                  <a:pt x="154" y="12"/>
                  <a:pt x="153" y="10"/>
                </a:cubicBezTo>
                <a:cubicBezTo>
                  <a:pt x="153" y="9"/>
                  <a:pt x="153" y="9"/>
                  <a:pt x="153" y="9"/>
                </a:cubicBezTo>
                <a:cubicBezTo>
                  <a:pt x="154" y="8"/>
                  <a:pt x="156" y="10"/>
                  <a:pt x="157" y="8"/>
                </a:cubicBezTo>
                <a:cubicBezTo>
                  <a:pt x="157" y="8"/>
                  <a:pt x="156" y="9"/>
                  <a:pt x="156" y="8"/>
                </a:cubicBezTo>
                <a:cubicBezTo>
                  <a:pt x="155" y="8"/>
                  <a:pt x="154" y="8"/>
                  <a:pt x="153" y="8"/>
                </a:cubicBezTo>
                <a:cubicBezTo>
                  <a:pt x="154" y="7"/>
                  <a:pt x="154" y="7"/>
                  <a:pt x="154" y="7"/>
                </a:cubicBezTo>
                <a:cubicBezTo>
                  <a:pt x="154" y="7"/>
                  <a:pt x="154" y="7"/>
                  <a:pt x="154" y="7"/>
                </a:cubicBezTo>
                <a:cubicBezTo>
                  <a:pt x="155" y="6"/>
                  <a:pt x="155" y="6"/>
                  <a:pt x="155" y="6"/>
                </a:cubicBezTo>
                <a:cubicBezTo>
                  <a:pt x="154" y="6"/>
                  <a:pt x="154" y="6"/>
                  <a:pt x="154" y="6"/>
                </a:cubicBezTo>
                <a:cubicBezTo>
                  <a:pt x="154" y="5"/>
                  <a:pt x="155" y="5"/>
                  <a:pt x="154" y="5"/>
                </a:cubicBezTo>
                <a:cubicBezTo>
                  <a:pt x="153" y="5"/>
                  <a:pt x="153" y="5"/>
                  <a:pt x="153" y="5"/>
                </a:cubicBezTo>
                <a:cubicBezTo>
                  <a:pt x="153" y="4"/>
                  <a:pt x="154" y="4"/>
                  <a:pt x="155" y="4"/>
                </a:cubicBezTo>
                <a:cubicBezTo>
                  <a:pt x="156" y="4"/>
                  <a:pt x="156" y="4"/>
                  <a:pt x="156" y="4"/>
                </a:cubicBezTo>
                <a:cubicBezTo>
                  <a:pt x="156" y="4"/>
                  <a:pt x="156" y="4"/>
                  <a:pt x="156" y="4"/>
                </a:cubicBezTo>
                <a:cubicBezTo>
                  <a:pt x="157" y="4"/>
                  <a:pt x="157" y="3"/>
                  <a:pt x="157" y="3"/>
                </a:cubicBezTo>
                <a:cubicBezTo>
                  <a:pt x="158" y="4"/>
                  <a:pt x="158" y="4"/>
                  <a:pt x="158" y="4"/>
                </a:cubicBezTo>
                <a:cubicBezTo>
                  <a:pt x="159" y="5"/>
                  <a:pt x="158" y="3"/>
                  <a:pt x="159" y="4"/>
                </a:cubicBezTo>
                <a:cubicBezTo>
                  <a:pt x="159" y="4"/>
                  <a:pt x="159" y="4"/>
                  <a:pt x="159" y="5"/>
                </a:cubicBezTo>
                <a:cubicBezTo>
                  <a:pt x="159" y="5"/>
                  <a:pt x="159" y="5"/>
                  <a:pt x="159" y="5"/>
                </a:cubicBezTo>
                <a:cubicBezTo>
                  <a:pt x="159" y="5"/>
                  <a:pt x="159" y="5"/>
                  <a:pt x="159" y="5"/>
                </a:cubicBezTo>
                <a:cubicBezTo>
                  <a:pt x="160" y="5"/>
                  <a:pt x="160" y="5"/>
                  <a:pt x="160" y="5"/>
                </a:cubicBezTo>
                <a:cubicBezTo>
                  <a:pt x="161" y="4"/>
                  <a:pt x="159" y="4"/>
                  <a:pt x="159" y="3"/>
                </a:cubicBezTo>
                <a:cubicBezTo>
                  <a:pt x="160" y="3"/>
                  <a:pt x="161" y="3"/>
                  <a:pt x="160" y="2"/>
                </a:cubicBezTo>
                <a:cubicBezTo>
                  <a:pt x="162" y="1"/>
                  <a:pt x="161" y="6"/>
                  <a:pt x="163" y="3"/>
                </a:cubicBezTo>
                <a:cubicBezTo>
                  <a:pt x="163" y="2"/>
                  <a:pt x="163" y="2"/>
                  <a:pt x="163" y="2"/>
                </a:cubicBezTo>
                <a:cubicBezTo>
                  <a:pt x="164" y="2"/>
                  <a:pt x="164" y="3"/>
                  <a:pt x="164" y="3"/>
                </a:cubicBezTo>
                <a:cubicBezTo>
                  <a:pt x="165" y="2"/>
                  <a:pt x="164" y="2"/>
                  <a:pt x="164" y="1"/>
                </a:cubicBezTo>
                <a:cubicBezTo>
                  <a:pt x="165" y="1"/>
                  <a:pt x="164" y="3"/>
                  <a:pt x="165" y="3"/>
                </a:cubicBezTo>
                <a:cubicBezTo>
                  <a:pt x="165" y="3"/>
                  <a:pt x="165" y="2"/>
                  <a:pt x="165" y="1"/>
                </a:cubicBezTo>
                <a:cubicBezTo>
                  <a:pt x="165" y="1"/>
                  <a:pt x="165" y="1"/>
                  <a:pt x="165" y="1"/>
                </a:cubicBezTo>
                <a:cubicBezTo>
                  <a:pt x="166" y="1"/>
                  <a:pt x="166" y="2"/>
                  <a:pt x="167" y="3"/>
                </a:cubicBezTo>
                <a:cubicBezTo>
                  <a:pt x="168" y="2"/>
                  <a:pt x="166" y="1"/>
                  <a:pt x="167" y="0"/>
                </a:cubicBezTo>
                <a:cubicBezTo>
                  <a:pt x="168" y="1"/>
                  <a:pt x="168" y="1"/>
                  <a:pt x="169" y="1"/>
                </a:cubicBezTo>
                <a:close/>
                <a:moveTo>
                  <a:pt x="150" y="5"/>
                </a:moveTo>
                <a:cubicBezTo>
                  <a:pt x="150" y="5"/>
                  <a:pt x="150" y="5"/>
                  <a:pt x="150" y="5"/>
                </a:cubicBezTo>
                <a:cubicBezTo>
                  <a:pt x="153" y="6"/>
                  <a:pt x="149" y="9"/>
                  <a:pt x="151" y="11"/>
                </a:cubicBezTo>
                <a:cubicBezTo>
                  <a:pt x="151" y="11"/>
                  <a:pt x="151" y="10"/>
                  <a:pt x="152" y="11"/>
                </a:cubicBezTo>
                <a:cubicBezTo>
                  <a:pt x="152" y="11"/>
                  <a:pt x="151" y="12"/>
                  <a:pt x="152" y="13"/>
                </a:cubicBezTo>
                <a:cubicBezTo>
                  <a:pt x="152" y="12"/>
                  <a:pt x="152" y="12"/>
                  <a:pt x="152" y="11"/>
                </a:cubicBezTo>
                <a:cubicBezTo>
                  <a:pt x="153" y="11"/>
                  <a:pt x="153" y="11"/>
                  <a:pt x="153" y="11"/>
                </a:cubicBezTo>
                <a:cubicBezTo>
                  <a:pt x="152" y="13"/>
                  <a:pt x="153" y="15"/>
                  <a:pt x="151" y="15"/>
                </a:cubicBezTo>
                <a:cubicBezTo>
                  <a:pt x="151" y="15"/>
                  <a:pt x="151" y="15"/>
                  <a:pt x="151" y="15"/>
                </a:cubicBezTo>
                <a:cubicBezTo>
                  <a:pt x="151" y="15"/>
                  <a:pt x="151" y="15"/>
                  <a:pt x="151" y="15"/>
                </a:cubicBezTo>
                <a:cubicBezTo>
                  <a:pt x="152" y="16"/>
                  <a:pt x="152" y="16"/>
                  <a:pt x="152" y="17"/>
                </a:cubicBezTo>
                <a:cubicBezTo>
                  <a:pt x="152" y="18"/>
                  <a:pt x="150" y="17"/>
                  <a:pt x="151" y="19"/>
                </a:cubicBezTo>
                <a:cubicBezTo>
                  <a:pt x="150" y="19"/>
                  <a:pt x="150" y="19"/>
                  <a:pt x="150" y="19"/>
                </a:cubicBezTo>
                <a:cubicBezTo>
                  <a:pt x="151" y="18"/>
                  <a:pt x="151" y="18"/>
                  <a:pt x="151" y="18"/>
                </a:cubicBezTo>
                <a:cubicBezTo>
                  <a:pt x="151" y="18"/>
                  <a:pt x="150" y="18"/>
                  <a:pt x="150" y="18"/>
                </a:cubicBezTo>
                <a:cubicBezTo>
                  <a:pt x="150" y="18"/>
                  <a:pt x="150" y="18"/>
                  <a:pt x="150" y="18"/>
                </a:cubicBezTo>
                <a:cubicBezTo>
                  <a:pt x="150" y="18"/>
                  <a:pt x="150" y="18"/>
                  <a:pt x="150" y="18"/>
                </a:cubicBezTo>
                <a:cubicBezTo>
                  <a:pt x="149" y="19"/>
                  <a:pt x="149" y="19"/>
                  <a:pt x="148" y="20"/>
                </a:cubicBezTo>
                <a:cubicBezTo>
                  <a:pt x="148" y="20"/>
                  <a:pt x="148" y="20"/>
                  <a:pt x="148" y="20"/>
                </a:cubicBezTo>
                <a:cubicBezTo>
                  <a:pt x="147" y="21"/>
                  <a:pt x="147" y="21"/>
                  <a:pt x="147" y="21"/>
                </a:cubicBezTo>
                <a:cubicBezTo>
                  <a:pt x="147" y="20"/>
                  <a:pt x="147" y="20"/>
                  <a:pt x="147" y="20"/>
                </a:cubicBezTo>
                <a:cubicBezTo>
                  <a:pt x="147" y="21"/>
                  <a:pt x="146" y="21"/>
                  <a:pt x="146" y="22"/>
                </a:cubicBezTo>
                <a:cubicBezTo>
                  <a:pt x="145" y="21"/>
                  <a:pt x="145" y="21"/>
                  <a:pt x="145" y="21"/>
                </a:cubicBezTo>
                <a:cubicBezTo>
                  <a:pt x="145" y="21"/>
                  <a:pt x="145" y="21"/>
                  <a:pt x="145" y="21"/>
                </a:cubicBezTo>
                <a:cubicBezTo>
                  <a:pt x="145" y="21"/>
                  <a:pt x="145" y="21"/>
                  <a:pt x="145" y="21"/>
                </a:cubicBezTo>
                <a:cubicBezTo>
                  <a:pt x="145" y="21"/>
                  <a:pt x="144" y="21"/>
                  <a:pt x="144" y="21"/>
                </a:cubicBezTo>
                <a:cubicBezTo>
                  <a:pt x="144" y="21"/>
                  <a:pt x="143" y="21"/>
                  <a:pt x="143" y="20"/>
                </a:cubicBezTo>
                <a:cubicBezTo>
                  <a:pt x="143" y="20"/>
                  <a:pt x="143" y="20"/>
                  <a:pt x="143" y="19"/>
                </a:cubicBezTo>
                <a:cubicBezTo>
                  <a:pt x="143" y="19"/>
                  <a:pt x="143" y="19"/>
                  <a:pt x="143" y="19"/>
                </a:cubicBezTo>
                <a:cubicBezTo>
                  <a:pt x="143" y="19"/>
                  <a:pt x="143" y="19"/>
                  <a:pt x="143" y="19"/>
                </a:cubicBezTo>
                <a:cubicBezTo>
                  <a:pt x="143" y="18"/>
                  <a:pt x="143" y="18"/>
                  <a:pt x="143" y="17"/>
                </a:cubicBezTo>
                <a:cubicBezTo>
                  <a:pt x="143" y="16"/>
                  <a:pt x="144" y="17"/>
                  <a:pt x="144" y="16"/>
                </a:cubicBezTo>
                <a:cubicBezTo>
                  <a:pt x="145" y="17"/>
                  <a:pt x="145" y="17"/>
                  <a:pt x="145" y="17"/>
                </a:cubicBezTo>
                <a:cubicBezTo>
                  <a:pt x="145" y="16"/>
                  <a:pt x="145" y="16"/>
                  <a:pt x="145" y="16"/>
                </a:cubicBezTo>
                <a:cubicBezTo>
                  <a:pt x="146" y="17"/>
                  <a:pt x="146" y="17"/>
                  <a:pt x="146" y="17"/>
                </a:cubicBezTo>
                <a:cubicBezTo>
                  <a:pt x="146" y="16"/>
                  <a:pt x="146" y="16"/>
                  <a:pt x="146" y="16"/>
                </a:cubicBezTo>
                <a:cubicBezTo>
                  <a:pt x="145" y="16"/>
                  <a:pt x="145" y="15"/>
                  <a:pt x="144" y="15"/>
                </a:cubicBezTo>
                <a:cubicBezTo>
                  <a:pt x="144" y="15"/>
                  <a:pt x="144" y="15"/>
                  <a:pt x="144" y="15"/>
                </a:cubicBezTo>
                <a:cubicBezTo>
                  <a:pt x="144" y="15"/>
                  <a:pt x="144" y="15"/>
                  <a:pt x="143" y="15"/>
                </a:cubicBezTo>
                <a:cubicBezTo>
                  <a:pt x="143" y="14"/>
                  <a:pt x="144" y="14"/>
                  <a:pt x="144" y="13"/>
                </a:cubicBezTo>
                <a:cubicBezTo>
                  <a:pt x="144" y="13"/>
                  <a:pt x="145" y="12"/>
                  <a:pt x="145" y="11"/>
                </a:cubicBezTo>
                <a:cubicBezTo>
                  <a:pt x="145" y="12"/>
                  <a:pt x="146" y="12"/>
                  <a:pt x="147" y="12"/>
                </a:cubicBezTo>
                <a:cubicBezTo>
                  <a:pt x="147" y="12"/>
                  <a:pt x="147" y="12"/>
                  <a:pt x="147" y="11"/>
                </a:cubicBezTo>
                <a:cubicBezTo>
                  <a:pt x="146" y="11"/>
                  <a:pt x="146" y="10"/>
                  <a:pt x="145" y="10"/>
                </a:cubicBezTo>
                <a:cubicBezTo>
                  <a:pt x="145" y="9"/>
                  <a:pt x="145" y="9"/>
                  <a:pt x="145" y="9"/>
                </a:cubicBezTo>
                <a:cubicBezTo>
                  <a:pt x="146" y="10"/>
                  <a:pt x="147" y="9"/>
                  <a:pt x="148" y="9"/>
                </a:cubicBezTo>
                <a:cubicBezTo>
                  <a:pt x="148" y="8"/>
                  <a:pt x="147" y="8"/>
                  <a:pt x="148" y="7"/>
                </a:cubicBezTo>
                <a:cubicBezTo>
                  <a:pt x="148" y="7"/>
                  <a:pt x="148" y="7"/>
                  <a:pt x="149" y="7"/>
                </a:cubicBezTo>
                <a:cubicBezTo>
                  <a:pt x="149" y="7"/>
                  <a:pt x="149" y="7"/>
                  <a:pt x="149" y="7"/>
                </a:cubicBezTo>
                <a:cubicBezTo>
                  <a:pt x="149" y="7"/>
                  <a:pt x="149" y="7"/>
                  <a:pt x="150" y="7"/>
                </a:cubicBezTo>
                <a:cubicBezTo>
                  <a:pt x="150" y="7"/>
                  <a:pt x="150" y="7"/>
                  <a:pt x="150" y="7"/>
                </a:cubicBezTo>
                <a:cubicBezTo>
                  <a:pt x="150" y="6"/>
                  <a:pt x="150" y="5"/>
                  <a:pt x="149" y="6"/>
                </a:cubicBezTo>
                <a:cubicBezTo>
                  <a:pt x="149" y="5"/>
                  <a:pt x="149" y="5"/>
                  <a:pt x="149" y="5"/>
                </a:cubicBezTo>
                <a:cubicBezTo>
                  <a:pt x="149" y="5"/>
                  <a:pt x="149" y="5"/>
                  <a:pt x="150" y="5"/>
                </a:cubicBezTo>
                <a:close/>
                <a:moveTo>
                  <a:pt x="155" y="6"/>
                </a:moveTo>
                <a:cubicBezTo>
                  <a:pt x="156" y="6"/>
                  <a:pt x="156" y="6"/>
                  <a:pt x="156" y="6"/>
                </a:cubicBezTo>
                <a:cubicBezTo>
                  <a:pt x="155" y="6"/>
                  <a:pt x="155" y="6"/>
                  <a:pt x="155" y="6"/>
                </a:cubicBezTo>
                <a:close/>
                <a:moveTo>
                  <a:pt x="142" y="10"/>
                </a:moveTo>
                <a:cubicBezTo>
                  <a:pt x="141" y="10"/>
                  <a:pt x="141" y="11"/>
                  <a:pt x="141" y="11"/>
                </a:cubicBezTo>
                <a:cubicBezTo>
                  <a:pt x="141" y="11"/>
                  <a:pt x="141" y="11"/>
                  <a:pt x="141" y="10"/>
                </a:cubicBezTo>
                <a:cubicBezTo>
                  <a:pt x="141" y="10"/>
                  <a:pt x="142" y="10"/>
                  <a:pt x="142" y="10"/>
                </a:cubicBezTo>
                <a:close/>
                <a:moveTo>
                  <a:pt x="133" y="12"/>
                </a:moveTo>
                <a:cubicBezTo>
                  <a:pt x="134" y="11"/>
                  <a:pt x="134" y="11"/>
                  <a:pt x="135" y="11"/>
                </a:cubicBezTo>
                <a:cubicBezTo>
                  <a:pt x="135" y="12"/>
                  <a:pt x="135" y="12"/>
                  <a:pt x="135" y="13"/>
                </a:cubicBezTo>
                <a:cubicBezTo>
                  <a:pt x="135" y="14"/>
                  <a:pt x="135" y="14"/>
                  <a:pt x="135" y="14"/>
                </a:cubicBezTo>
                <a:cubicBezTo>
                  <a:pt x="135" y="14"/>
                  <a:pt x="136" y="12"/>
                  <a:pt x="136" y="14"/>
                </a:cubicBezTo>
                <a:cubicBezTo>
                  <a:pt x="135" y="15"/>
                  <a:pt x="138" y="15"/>
                  <a:pt x="137" y="16"/>
                </a:cubicBezTo>
                <a:cubicBezTo>
                  <a:pt x="135" y="17"/>
                  <a:pt x="136" y="21"/>
                  <a:pt x="133" y="20"/>
                </a:cubicBezTo>
                <a:cubicBezTo>
                  <a:pt x="135" y="19"/>
                  <a:pt x="133" y="17"/>
                  <a:pt x="132" y="16"/>
                </a:cubicBezTo>
                <a:cubicBezTo>
                  <a:pt x="131" y="16"/>
                  <a:pt x="131" y="16"/>
                  <a:pt x="131" y="16"/>
                </a:cubicBezTo>
                <a:cubicBezTo>
                  <a:pt x="131" y="16"/>
                  <a:pt x="131" y="15"/>
                  <a:pt x="131" y="15"/>
                </a:cubicBezTo>
                <a:cubicBezTo>
                  <a:pt x="132" y="15"/>
                  <a:pt x="132" y="16"/>
                  <a:pt x="132" y="16"/>
                </a:cubicBezTo>
                <a:cubicBezTo>
                  <a:pt x="133" y="15"/>
                  <a:pt x="133" y="15"/>
                  <a:pt x="133" y="15"/>
                </a:cubicBezTo>
                <a:cubicBezTo>
                  <a:pt x="133" y="15"/>
                  <a:pt x="133" y="15"/>
                  <a:pt x="133" y="15"/>
                </a:cubicBezTo>
                <a:cubicBezTo>
                  <a:pt x="133" y="14"/>
                  <a:pt x="133" y="14"/>
                  <a:pt x="133" y="13"/>
                </a:cubicBezTo>
                <a:cubicBezTo>
                  <a:pt x="133" y="13"/>
                  <a:pt x="133" y="13"/>
                  <a:pt x="133" y="13"/>
                </a:cubicBezTo>
                <a:cubicBezTo>
                  <a:pt x="132" y="14"/>
                  <a:pt x="132" y="14"/>
                  <a:pt x="132" y="14"/>
                </a:cubicBezTo>
                <a:cubicBezTo>
                  <a:pt x="133" y="13"/>
                  <a:pt x="133" y="13"/>
                  <a:pt x="133" y="13"/>
                </a:cubicBezTo>
                <a:cubicBezTo>
                  <a:pt x="133" y="13"/>
                  <a:pt x="133" y="12"/>
                  <a:pt x="132" y="12"/>
                </a:cubicBezTo>
                <a:cubicBezTo>
                  <a:pt x="132" y="12"/>
                  <a:pt x="133" y="11"/>
                  <a:pt x="133" y="12"/>
                </a:cubicBezTo>
                <a:close/>
                <a:moveTo>
                  <a:pt x="126" y="12"/>
                </a:moveTo>
                <a:cubicBezTo>
                  <a:pt x="126" y="13"/>
                  <a:pt x="126" y="14"/>
                  <a:pt x="125" y="15"/>
                </a:cubicBezTo>
                <a:cubicBezTo>
                  <a:pt x="124" y="15"/>
                  <a:pt x="124" y="14"/>
                  <a:pt x="124" y="14"/>
                </a:cubicBezTo>
                <a:cubicBezTo>
                  <a:pt x="124" y="14"/>
                  <a:pt x="124" y="14"/>
                  <a:pt x="124" y="14"/>
                </a:cubicBezTo>
                <a:cubicBezTo>
                  <a:pt x="123" y="13"/>
                  <a:pt x="123" y="13"/>
                  <a:pt x="122" y="13"/>
                </a:cubicBezTo>
                <a:cubicBezTo>
                  <a:pt x="123" y="12"/>
                  <a:pt x="125" y="13"/>
                  <a:pt x="126" y="12"/>
                </a:cubicBezTo>
                <a:close/>
                <a:moveTo>
                  <a:pt x="120" y="15"/>
                </a:moveTo>
                <a:cubicBezTo>
                  <a:pt x="119" y="15"/>
                  <a:pt x="119" y="15"/>
                  <a:pt x="119" y="15"/>
                </a:cubicBezTo>
                <a:cubicBezTo>
                  <a:pt x="119" y="15"/>
                  <a:pt x="119" y="14"/>
                  <a:pt x="119" y="14"/>
                </a:cubicBezTo>
                <a:cubicBezTo>
                  <a:pt x="120" y="14"/>
                  <a:pt x="120" y="14"/>
                  <a:pt x="120" y="14"/>
                </a:cubicBezTo>
                <a:cubicBezTo>
                  <a:pt x="120" y="15"/>
                  <a:pt x="120" y="15"/>
                  <a:pt x="120" y="15"/>
                </a:cubicBezTo>
                <a:close/>
                <a:moveTo>
                  <a:pt x="124" y="15"/>
                </a:moveTo>
                <a:cubicBezTo>
                  <a:pt x="124" y="16"/>
                  <a:pt x="122" y="16"/>
                  <a:pt x="123" y="17"/>
                </a:cubicBezTo>
                <a:cubicBezTo>
                  <a:pt x="122" y="18"/>
                  <a:pt x="121" y="18"/>
                  <a:pt x="120" y="18"/>
                </a:cubicBezTo>
                <a:cubicBezTo>
                  <a:pt x="120" y="18"/>
                  <a:pt x="120" y="17"/>
                  <a:pt x="119" y="17"/>
                </a:cubicBezTo>
                <a:cubicBezTo>
                  <a:pt x="120" y="16"/>
                  <a:pt x="120" y="15"/>
                  <a:pt x="121" y="15"/>
                </a:cubicBezTo>
                <a:cubicBezTo>
                  <a:pt x="122" y="15"/>
                  <a:pt x="123" y="15"/>
                  <a:pt x="124" y="15"/>
                </a:cubicBezTo>
                <a:close/>
                <a:moveTo>
                  <a:pt x="115" y="16"/>
                </a:moveTo>
                <a:cubicBezTo>
                  <a:pt x="115" y="16"/>
                  <a:pt x="115" y="16"/>
                  <a:pt x="115" y="16"/>
                </a:cubicBezTo>
                <a:cubicBezTo>
                  <a:pt x="115" y="15"/>
                  <a:pt x="115" y="15"/>
                  <a:pt x="115" y="15"/>
                </a:cubicBezTo>
                <a:cubicBezTo>
                  <a:pt x="116" y="15"/>
                  <a:pt x="116" y="15"/>
                  <a:pt x="116" y="15"/>
                </a:cubicBezTo>
                <a:cubicBezTo>
                  <a:pt x="117" y="17"/>
                  <a:pt x="114" y="16"/>
                  <a:pt x="115" y="18"/>
                </a:cubicBezTo>
                <a:cubicBezTo>
                  <a:pt x="114" y="20"/>
                  <a:pt x="112" y="18"/>
                  <a:pt x="111" y="21"/>
                </a:cubicBezTo>
                <a:cubicBezTo>
                  <a:pt x="110" y="19"/>
                  <a:pt x="114" y="18"/>
                  <a:pt x="111" y="18"/>
                </a:cubicBezTo>
                <a:cubicBezTo>
                  <a:pt x="109" y="20"/>
                  <a:pt x="109" y="20"/>
                  <a:pt x="109" y="20"/>
                </a:cubicBezTo>
                <a:cubicBezTo>
                  <a:pt x="109" y="20"/>
                  <a:pt x="109" y="20"/>
                  <a:pt x="109" y="20"/>
                </a:cubicBezTo>
                <a:cubicBezTo>
                  <a:pt x="108" y="20"/>
                  <a:pt x="108" y="21"/>
                  <a:pt x="107" y="21"/>
                </a:cubicBezTo>
                <a:cubicBezTo>
                  <a:pt x="107" y="20"/>
                  <a:pt x="108" y="20"/>
                  <a:pt x="107" y="19"/>
                </a:cubicBezTo>
                <a:cubicBezTo>
                  <a:pt x="106" y="20"/>
                  <a:pt x="106" y="20"/>
                  <a:pt x="106" y="20"/>
                </a:cubicBezTo>
                <a:cubicBezTo>
                  <a:pt x="106" y="20"/>
                  <a:pt x="106" y="20"/>
                  <a:pt x="106" y="19"/>
                </a:cubicBezTo>
                <a:cubicBezTo>
                  <a:pt x="105" y="20"/>
                  <a:pt x="105" y="20"/>
                  <a:pt x="105" y="20"/>
                </a:cubicBezTo>
                <a:cubicBezTo>
                  <a:pt x="105" y="19"/>
                  <a:pt x="106" y="19"/>
                  <a:pt x="106" y="18"/>
                </a:cubicBezTo>
                <a:cubicBezTo>
                  <a:pt x="108" y="18"/>
                  <a:pt x="108" y="17"/>
                  <a:pt x="109" y="17"/>
                </a:cubicBezTo>
                <a:cubicBezTo>
                  <a:pt x="110" y="16"/>
                  <a:pt x="112" y="16"/>
                  <a:pt x="112" y="15"/>
                </a:cubicBezTo>
                <a:cubicBezTo>
                  <a:pt x="113" y="15"/>
                  <a:pt x="115" y="15"/>
                  <a:pt x="115" y="16"/>
                </a:cubicBezTo>
                <a:close/>
                <a:moveTo>
                  <a:pt x="140" y="19"/>
                </a:moveTo>
                <a:cubicBezTo>
                  <a:pt x="140" y="21"/>
                  <a:pt x="140" y="21"/>
                  <a:pt x="140" y="21"/>
                </a:cubicBezTo>
                <a:cubicBezTo>
                  <a:pt x="139" y="21"/>
                  <a:pt x="137" y="21"/>
                  <a:pt x="137" y="19"/>
                </a:cubicBezTo>
                <a:cubicBezTo>
                  <a:pt x="137" y="19"/>
                  <a:pt x="138" y="19"/>
                  <a:pt x="138" y="19"/>
                </a:cubicBezTo>
                <a:cubicBezTo>
                  <a:pt x="137" y="18"/>
                  <a:pt x="138" y="17"/>
                  <a:pt x="139" y="16"/>
                </a:cubicBezTo>
                <a:cubicBezTo>
                  <a:pt x="140" y="16"/>
                  <a:pt x="139" y="18"/>
                  <a:pt x="140" y="19"/>
                </a:cubicBezTo>
                <a:close/>
                <a:moveTo>
                  <a:pt x="127" y="21"/>
                </a:moveTo>
                <a:cubicBezTo>
                  <a:pt x="127" y="21"/>
                  <a:pt x="127" y="21"/>
                  <a:pt x="127" y="21"/>
                </a:cubicBezTo>
                <a:cubicBezTo>
                  <a:pt x="127" y="20"/>
                  <a:pt x="128" y="19"/>
                  <a:pt x="128" y="18"/>
                </a:cubicBezTo>
                <a:cubicBezTo>
                  <a:pt x="128" y="19"/>
                  <a:pt x="128" y="20"/>
                  <a:pt x="127" y="21"/>
                </a:cubicBezTo>
                <a:close/>
                <a:moveTo>
                  <a:pt x="132" y="19"/>
                </a:moveTo>
                <a:cubicBezTo>
                  <a:pt x="132" y="20"/>
                  <a:pt x="132" y="20"/>
                  <a:pt x="132" y="20"/>
                </a:cubicBezTo>
                <a:cubicBezTo>
                  <a:pt x="132" y="20"/>
                  <a:pt x="131" y="19"/>
                  <a:pt x="131" y="19"/>
                </a:cubicBezTo>
                <a:cubicBezTo>
                  <a:pt x="131" y="19"/>
                  <a:pt x="132" y="19"/>
                  <a:pt x="132" y="19"/>
                </a:cubicBezTo>
                <a:close/>
                <a:moveTo>
                  <a:pt x="163" y="20"/>
                </a:moveTo>
                <a:cubicBezTo>
                  <a:pt x="163" y="21"/>
                  <a:pt x="163" y="21"/>
                  <a:pt x="163" y="21"/>
                </a:cubicBezTo>
                <a:cubicBezTo>
                  <a:pt x="162" y="21"/>
                  <a:pt x="162" y="21"/>
                  <a:pt x="162" y="21"/>
                </a:cubicBezTo>
                <a:cubicBezTo>
                  <a:pt x="162" y="20"/>
                  <a:pt x="162" y="20"/>
                  <a:pt x="162" y="20"/>
                </a:cubicBezTo>
                <a:cubicBezTo>
                  <a:pt x="162" y="21"/>
                  <a:pt x="162" y="20"/>
                  <a:pt x="163" y="20"/>
                </a:cubicBezTo>
                <a:close/>
                <a:moveTo>
                  <a:pt x="115" y="21"/>
                </a:moveTo>
                <a:cubicBezTo>
                  <a:pt x="114" y="22"/>
                  <a:pt x="114" y="22"/>
                  <a:pt x="114" y="22"/>
                </a:cubicBezTo>
                <a:cubicBezTo>
                  <a:pt x="116" y="22"/>
                  <a:pt x="116" y="23"/>
                  <a:pt x="116" y="24"/>
                </a:cubicBezTo>
                <a:cubicBezTo>
                  <a:pt x="115" y="24"/>
                  <a:pt x="115" y="24"/>
                  <a:pt x="115" y="24"/>
                </a:cubicBezTo>
                <a:cubicBezTo>
                  <a:pt x="117" y="25"/>
                  <a:pt x="115" y="26"/>
                  <a:pt x="116" y="26"/>
                </a:cubicBezTo>
                <a:cubicBezTo>
                  <a:pt x="117" y="26"/>
                  <a:pt x="118" y="27"/>
                  <a:pt x="118" y="26"/>
                </a:cubicBezTo>
                <a:cubicBezTo>
                  <a:pt x="118" y="25"/>
                  <a:pt x="119" y="25"/>
                  <a:pt x="119" y="24"/>
                </a:cubicBezTo>
                <a:cubicBezTo>
                  <a:pt x="119" y="23"/>
                  <a:pt x="119" y="23"/>
                  <a:pt x="119" y="22"/>
                </a:cubicBezTo>
                <a:cubicBezTo>
                  <a:pt x="120" y="22"/>
                  <a:pt x="120" y="22"/>
                  <a:pt x="121" y="21"/>
                </a:cubicBezTo>
                <a:cubicBezTo>
                  <a:pt x="121" y="22"/>
                  <a:pt x="120" y="23"/>
                  <a:pt x="121" y="23"/>
                </a:cubicBezTo>
                <a:cubicBezTo>
                  <a:pt x="121" y="24"/>
                  <a:pt x="120" y="24"/>
                  <a:pt x="120" y="24"/>
                </a:cubicBezTo>
                <a:cubicBezTo>
                  <a:pt x="120" y="25"/>
                  <a:pt x="120" y="25"/>
                  <a:pt x="121" y="25"/>
                </a:cubicBezTo>
                <a:cubicBezTo>
                  <a:pt x="120" y="26"/>
                  <a:pt x="120" y="26"/>
                  <a:pt x="120" y="26"/>
                </a:cubicBezTo>
                <a:cubicBezTo>
                  <a:pt x="120" y="26"/>
                  <a:pt x="121" y="25"/>
                  <a:pt x="121" y="26"/>
                </a:cubicBezTo>
                <a:cubicBezTo>
                  <a:pt x="121" y="26"/>
                  <a:pt x="121" y="26"/>
                  <a:pt x="121" y="26"/>
                </a:cubicBezTo>
                <a:cubicBezTo>
                  <a:pt x="121" y="26"/>
                  <a:pt x="121" y="26"/>
                  <a:pt x="121" y="26"/>
                </a:cubicBezTo>
                <a:cubicBezTo>
                  <a:pt x="122" y="26"/>
                  <a:pt x="122" y="26"/>
                  <a:pt x="122" y="25"/>
                </a:cubicBezTo>
                <a:cubicBezTo>
                  <a:pt x="123" y="25"/>
                  <a:pt x="123" y="26"/>
                  <a:pt x="123" y="26"/>
                </a:cubicBezTo>
                <a:cubicBezTo>
                  <a:pt x="122" y="27"/>
                  <a:pt x="121" y="30"/>
                  <a:pt x="118" y="29"/>
                </a:cubicBezTo>
                <a:cubicBezTo>
                  <a:pt x="119" y="29"/>
                  <a:pt x="118" y="29"/>
                  <a:pt x="118" y="29"/>
                </a:cubicBezTo>
                <a:cubicBezTo>
                  <a:pt x="118" y="29"/>
                  <a:pt x="118" y="29"/>
                  <a:pt x="118" y="29"/>
                </a:cubicBezTo>
                <a:cubicBezTo>
                  <a:pt x="117" y="28"/>
                  <a:pt x="116" y="29"/>
                  <a:pt x="115" y="29"/>
                </a:cubicBezTo>
                <a:cubicBezTo>
                  <a:pt x="114" y="30"/>
                  <a:pt x="112" y="29"/>
                  <a:pt x="111" y="30"/>
                </a:cubicBezTo>
                <a:cubicBezTo>
                  <a:pt x="111" y="29"/>
                  <a:pt x="110" y="29"/>
                  <a:pt x="110" y="28"/>
                </a:cubicBezTo>
                <a:cubicBezTo>
                  <a:pt x="112" y="28"/>
                  <a:pt x="114" y="28"/>
                  <a:pt x="115" y="27"/>
                </a:cubicBezTo>
                <a:cubicBezTo>
                  <a:pt x="114" y="27"/>
                  <a:pt x="113" y="27"/>
                  <a:pt x="112" y="27"/>
                </a:cubicBezTo>
                <a:cubicBezTo>
                  <a:pt x="112" y="27"/>
                  <a:pt x="112" y="26"/>
                  <a:pt x="112" y="26"/>
                </a:cubicBezTo>
                <a:cubicBezTo>
                  <a:pt x="111" y="26"/>
                  <a:pt x="111" y="27"/>
                  <a:pt x="110" y="27"/>
                </a:cubicBezTo>
                <a:cubicBezTo>
                  <a:pt x="110" y="26"/>
                  <a:pt x="110" y="26"/>
                  <a:pt x="110" y="26"/>
                </a:cubicBezTo>
                <a:cubicBezTo>
                  <a:pt x="110" y="27"/>
                  <a:pt x="110" y="27"/>
                  <a:pt x="110" y="27"/>
                </a:cubicBezTo>
                <a:cubicBezTo>
                  <a:pt x="109" y="26"/>
                  <a:pt x="108" y="26"/>
                  <a:pt x="108" y="25"/>
                </a:cubicBezTo>
                <a:cubicBezTo>
                  <a:pt x="109" y="24"/>
                  <a:pt x="111" y="26"/>
                  <a:pt x="111" y="24"/>
                </a:cubicBezTo>
                <a:cubicBezTo>
                  <a:pt x="111" y="24"/>
                  <a:pt x="110" y="24"/>
                  <a:pt x="110" y="24"/>
                </a:cubicBezTo>
                <a:cubicBezTo>
                  <a:pt x="110" y="23"/>
                  <a:pt x="110" y="23"/>
                  <a:pt x="110" y="23"/>
                </a:cubicBezTo>
                <a:cubicBezTo>
                  <a:pt x="111" y="23"/>
                  <a:pt x="112" y="23"/>
                  <a:pt x="112" y="23"/>
                </a:cubicBezTo>
                <a:cubicBezTo>
                  <a:pt x="111" y="22"/>
                  <a:pt x="111" y="22"/>
                  <a:pt x="111" y="22"/>
                </a:cubicBezTo>
                <a:cubicBezTo>
                  <a:pt x="111" y="21"/>
                  <a:pt x="112" y="21"/>
                  <a:pt x="113" y="22"/>
                </a:cubicBezTo>
                <a:cubicBezTo>
                  <a:pt x="113" y="20"/>
                  <a:pt x="114" y="21"/>
                  <a:pt x="115" y="21"/>
                </a:cubicBezTo>
                <a:close/>
                <a:moveTo>
                  <a:pt x="110" y="21"/>
                </a:moveTo>
                <a:cubicBezTo>
                  <a:pt x="109" y="22"/>
                  <a:pt x="108" y="23"/>
                  <a:pt x="107" y="23"/>
                </a:cubicBezTo>
                <a:cubicBezTo>
                  <a:pt x="108" y="22"/>
                  <a:pt x="109" y="22"/>
                  <a:pt x="110" y="21"/>
                </a:cubicBezTo>
                <a:close/>
                <a:moveTo>
                  <a:pt x="140" y="23"/>
                </a:moveTo>
                <a:cubicBezTo>
                  <a:pt x="139" y="24"/>
                  <a:pt x="138" y="23"/>
                  <a:pt x="137" y="23"/>
                </a:cubicBezTo>
                <a:cubicBezTo>
                  <a:pt x="137" y="21"/>
                  <a:pt x="140" y="22"/>
                  <a:pt x="140" y="23"/>
                </a:cubicBezTo>
                <a:close/>
                <a:moveTo>
                  <a:pt x="126" y="24"/>
                </a:moveTo>
                <a:cubicBezTo>
                  <a:pt x="126" y="25"/>
                  <a:pt x="126" y="25"/>
                  <a:pt x="126" y="25"/>
                </a:cubicBezTo>
                <a:cubicBezTo>
                  <a:pt x="126" y="25"/>
                  <a:pt x="126" y="24"/>
                  <a:pt x="126" y="23"/>
                </a:cubicBezTo>
                <a:cubicBezTo>
                  <a:pt x="126" y="23"/>
                  <a:pt x="126" y="24"/>
                  <a:pt x="126" y="24"/>
                </a:cubicBezTo>
                <a:close/>
                <a:moveTo>
                  <a:pt x="130" y="24"/>
                </a:moveTo>
                <a:cubicBezTo>
                  <a:pt x="130" y="24"/>
                  <a:pt x="129" y="24"/>
                  <a:pt x="129" y="24"/>
                </a:cubicBezTo>
                <a:cubicBezTo>
                  <a:pt x="129" y="24"/>
                  <a:pt x="130" y="24"/>
                  <a:pt x="130" y="24"/>
                </a:cubicBezTo>
                <a:close/>
                <a:moveTo>
                  <a:pt x="143" y="24"/>
                </a:moveTo>
                <a:cubicBezTo>
                  <a:pt x="142" y="24"/>
                  <a:pt x="143" y="25"/>
                  <a:pt x="143" y="25"/>
                </a:cubicBezTo>
                <a:cubicBezTo>
                  <a:pt x="143" y="25"/>
                  <a:pt x="142" y="25"/>
                  <a:pt x="143" y="25"/>
                </a:cubicBezTo>
                <a:cubicBezTo>
                  <a:pt x="142" y="25"/>
                  <a:pt x="142" y="25"/>
                  <a:pt x="142" y="25"/>
                </a:cubicBezTo>
                <a:cubicBezTo>
                  <a:pt x="142" y="25"/>
                  <a:pt x="142" y="24"/>
                  <a:pt x="143" y="24"/>
                </a:cubicBezTo>
                <a:close/>
                <a:moveTo>
                  <a:pt x="131" y="26"/>
                </a:moveTo>
                <a:cubicBezTo>
                  <a:pt x="132" y="26"/>
                  <a:pt x="132" y="25"/>
                  <a:pt x="132" y="25"/>
                </a:cubicBezTo>
                <a:cubicBezTo>
                  <a:pt x="133" y="27"/>
                  <a:pt x="131" y="28"/>
                  <a:pt x="130" y="29"/>
                </a:cubicBezTo>
                <a:cubicBezTo>
                  <a:pt x="131" y="30"/>
                  <a:pt x="131" y="30"/>
                  <a:pt x="131" y="30"/>
                </a:cubicBezTo>
                <a:cubicBezTo>
                  <a:pt x="130" y="30"/>
                  <a:pt x="130" y="30"/>
                  <a:pt x="129" y="30"/>
                </a:cubicBezTo>
                <a:cubicBezTo>
                  <a:pt x="130" y="31"/>
                  <a:pt x="129" y="31"/>
                  <a:pt x="129" y="31"/>
                </a:cubicBezTo>
                <a:cubicBezTo>
                  <a:pt x="128" y="31"/>
                  <a:pt x="127" y="31"/>
                  <a:pt x="126" y="31"/>
                </a:cubicBezTo>
                <a:cubicBezTo>
                  <a:pt x="127" y="31"/>
                  <a:pt x="127" y="30"/>
                  <a:pt x="127" y="30"/>
                </a:cubicBezTo>
                <a:cubicBezTo>
                  <a:pt x="129" y="29"/>
                  <a:pt x="129" y="29"/>
                  <a:pt x="129" y="29"/>
                </a:cubicBezTo>
                <a:cubicBezTo>
                  <a:pt x="128" y="28"/>
                  <a:pt x="127" y="29"/>
                  <a:pt x="126" y="28"/>
                </a:cubicBezTo>
                <a:cubicBezTo>
                  <a:pt x="126" y="27"/>
                  <a:pt x="126" y="27"/>
                  <a:pt x="126" y="27"/>
                </a:cubicBezTo>
                <a:cubicBezTo>
                  <a:pt x="126" y="27"/>
                  <a:pt x="126" y="27"/>
                  <a:pt x="126" y="27"/>
                </a:cubicBezTo>
                <a:cubicBezTo>
                  <a:pt x="125" y="27"/>
                  <a:pt x="125" y="27"/>
                  <a:pt x="125" y="27"/>
                </a:cubicBezTo>
                <a:cubicBezTo>
                  <a:pt x="126" y="26"/>
                  <a:pt x="126" y="26"/>
                  <a:pt x="126" y="26"/>
                </a:cubicBezTo>
                <a:cubicBezTo>
                  <a:pt x="125" y="26"/>
                  <a:pt x="125" y="26"/>
                  <a:pt x="125" y="26"/>
                </a:cubicBezTo>
                <a:cubicBezTo>
                  <a:pt x="125" y="25"/>
                  <a:pt x="126" y="25"/>
                  <a:pt x="126" y="25"/>
                </a:cubicBezTo>
                <a:cubicBezTo>
                  <a:pt x="127" y="26"/>
                  <a:pt x="125" y="27"/>
                  <a:pt x="127" y="28"/>
                </a:cubicBezTo>
                <a:cubicBezTo>
                  <a:pt x="127" y="27"/>
                  <a:pt x="128" y="26"/>
                  <a:pt x="128" y="25"/>
                </a:cubicBezTo>
                <a:cubicBezTo>
                  <a:pt x="129" y="26"/>
                  <a:pt x="129" y="27"/>
                  <a:pt x="129" y="28"/>
                </a:cubicBezTo>
                <a:cubicBezTo>
                  <a:pt x="130" y="27"/>
                  <a:pt x="128" y="25"/>
                  <a:pt x="130" y="24"/>
                </a:cubicBezTo>
                <a:cubicBezTo>
                  <a:pt x="131" y="26"/>
                  <a:pt x="131" y="26"/>
                  <a:pt x="131" y="26"/>
                </a:cubicBezTo>
                <a:close/>
                <a:moveTo>
                  <a:pt x="137" y="26"/>
                </a:moveTo>
                <a:cubicBezTo>
                  <a:pt x="138" y="26"/>
                  <a:pt x="137" y="28"/>
                  <a:pt x="139" y="27"/>
                </a:cubicBezTo>
                <a:cubicBezTo>
                  <a:pt x="139" y="27"/>
                  <a:pt x="140" y="27"/>
                  <a:pt x="140" y="28"/>
                </a:cubicBezTo>
                <a:cubicBezTo>
                  <a:pt x="140" y="28"/>
                  <a:pt x="140" y="28"/>
                  <a:pt x="140" y="28"/>
                </a:cubicBezTo>
                <a:cubicBezTo>
                  <a:pt x="141" y="30"/>
                  <a:pt x="141" y="30"/>
                  <a:pt x="141" y="30"/>
                </a:cubicBezTo>
                <a:cubicBezTo>
                  <a:pt x="140" y="30"/>
                  <a:pt x="140" y="29"/>
                  <a:pt x="139" y="29"/>
                </a:cubicBezTo>
                <a:cubicBezTo>
                  <a:pt x="139" y="29"/>
                  <a:pt x="139" y="29"/>
                  <a:pt x="139" y="30"/>
                </a:cubicBezTo>
                <a:cubicBezTo>
                  <a:pt x="139" y="30"/>
                  <a:pt x="139" y="30"/>
                  <a:pt x="139" y="30"/>
                </a:cubicBezTo>
                <a:cubicBezTo>
                  <a:pt x="139" y="30"/>
                  <a:pt x="138" y="30"/>
                  <a:pt x="138" y="30"/>
                </a:cubicBezTo>
                <a:cubicBezTo>
                  <a:pt x="138" y="30"/>
                  <a:pt x="138" y="31"/>
                  <a:pt x="139" y="31"/>
                </a:cubicBezTo>
                <a:cubicBezTo>
                  <a:pt x="140" y="31"/>
                  <a:pt x="140" y="31"/>
                  <a:pt x="140" y="31"/>
                </a:cubicBezTo>
                <a:cubicBezTo>
                  <a:pt x="140" y="31"/>
                  <a:pt x="139" y="32"/>
                  <a:pt x="140" y="33"/>
                </a:cubicBezTo>
                <a:cubicBezTo>
                  <a:pt x="140" y="32"/>
                  <a:pt x="140" y="32"/>
                  <a:pt x="140" y="32"/>
                </a:cubicBezTo>
                <a:cubicBezTo>
                  <a:pt x="141" y="33"/>
                  <a:pt x="142" y="33"/>
                  <a:pt x="143" y="34"/>
                </a:cubicBezTo>
                <a:cubicBezTo>
                  <a:pt x="143" y="33"/>
                  <a:pt x="143" y="33"/>
                  <a:pt x="143" y="33"/>
                </a:cubicBezTo>
                <a:cubicBezTo>
                  <a:pt x="144" y="33"/>
                  <a:pt x="145" y="33"/>
                  <a:pt x="146" y="33"/>
                </a:cubicBezTo>
                <a:cubicBezTo>
                  <a:pt x="146" y="34"/>
                  <a:pt x="147" y="33"/>
                  <a:pt x="148" y="33"/>
                </a:cubicBezTo>
                <a:cubicBezTo>
                  <a:pt x="149" y="34"/>
                  <a:pt x="150" y="34"/>
                  <a:pt x="150" y="36"/>
                </a:cubicBezTo>
                <a:cubicBezTo>
                  <a:pt x="149" y="36"/>
                  <a:pt x="149" y="36"/>
                  <a:pt x="148" y="37"/>
                </a:cubicBezTo>
                <a:cubicBezTo>
                  <a:pt x="149" y="37"/>
                  <a:pt x="149" y="37"/>
                  <a:pt x="149" y="37"/>
                </a:cubicBezTo>
                <a:cubicBezTo>
                  <a:pt x="149" y="37"/>
                  <a:pt x="149" y="37"/>
                  <a:pt x="149" y="37"/>
                </a:cubicBezTo>
                <a:cubicBezTo>
                  <a:pt x="148" y="37"/>
                  <a:pt x="148" y="37"/>
                  <a:pt x="148" y="37"/>
                </a:cubicBezTo>
                <a:cubicBezTo>
                  <a:pt x="148" y="38"/>
                  <a:pt x="147" y="39"/>
                  <a:pt x="147" y="38"/>
                </a:cubicBezTo>
                <a:cubicBezTo>
                  <a:pt x="146" y="38"/>
                  <a:pt x="145" y="38"/>
                  <a:pt x="145" y="38"/>
                </a:cubicBezTo>
                <a:cubicBezTo>
                  <a:pt x="145" y="38"/>
                  <a:pt x="145" y="38"/>
                  <a:pt x="145" y="38"/>
                </a:cubicBezTo>
                <a:cubicBezTo>
                  <a:pt x="145" y="37"/>
                  <a:pt x="145" y="37"/>
                  <a:pt x="145" y="37"/>
                </a:cubicBezTo>
                <a:cubicBezTo>
                  <a:pt x="145" y="36"/>
                  <a:pt x="145" y="36"/>
                  <a:pt x="145" y="36"/>
                </a:cubicBezTo>
                <a:cubicBezTo>
                  <a:pt x="144" y="37"/>
                  <a:pt x="145" y="37"/>
                  <a:pt x="144" y="38"/>
                </a:cubicBezTo>
                <a:cubicBezTo>
                  <a:pt x="143" y="37"/>
                  <a:pt x="141" y="37"/>
                  <a:pt x="140" y="37"/>
                </a:cubicBezTo>
                <a:cubicBezTo>
                  <a:pt x="140" y="37"/>
                  <a:pt x="140" y="37"/>
                  <a:pt x="140" y="37"/>
                </a:cubicBezTo>
                <a:cubicBezTo>
                  <a:pt x="139" y="37"/>
                  <a:pt x="139" y="37"/>
                  <a:pt x="139" y="37"/>
                </a:cubicBezTo>
                <a:cubicBezTo>
                  <a:pt x="139" y="36"/>
                  <a:pt x="139" y="37"/>
                  <a:pt x="139" y="37"/>
                </a:cubicBezTo>
                <a:cubicBezTo>
                  <a:pt x="138" y="36"/>
                  <a:pt x="139" y="36"/>
                  <a:pt x="139" y="35"/>
                </a:cubicBezTo>
                <a:cubicBezTo>
                  <a:pt x="138" y="35"/>
                  <a:pt x="136" y="36"/>
                  <a:pt x="136" y="35"/>
                </a:cubicBezTo>
                <a:cubicBezTo>
                  <a:pt x="136" y="35"/>
                  <a:pt x="136" y="35"/>
                  <a:pt x="136" y="35"/>
                </a:cubicBezTo>
                <a:cubicBezTo>
                  <a:pt x="135" y="34"/>
                  <a:pt x="136" y="33"/>
                  <a:pt x="136" y="32"/>
                </a:cubicBezTo>
                <a:cubicBezTo>
                  <a:pt x="138" y="31"/>
                  <a:pt x="137" y="30"/>
                  <a:pt x="137" y="28"/>
                </a:cubicBezTo>
                <a:cubicBezTo>
                  <a:pt x="137" y="28"/>
                  <a:pt x="137" y="28"/>
                  <a:pt x="137" y="28"/>
                </a:cubicBezTo>
                <a:cubicBezTo>
                  <a:pt x="137" y="28"/>
                  <a:pt x="137" y="28"/>
                  <a:pt x="137" y="28"/>
                </a:cubicBezTo>
                <a:cubicBezTo>
                  <a:pt x="136" y="28"/>
                  <a:pt x="136" y="27"/>
                  <a:pt x="135" y="27"/>
                </a:cubicBezTo>
                <a:cubicBezTo>
                  <a:pt x="136" y="27"/>
                  <a:pt x="135" y="27"/>
                  <a:pt x="135" y="26"/>
                </a:cubicBezTo>
                <a:cubicBezTo>
                  <a:pt x="134" y="25"/>
                  <a:pt x="135" y="25"/>
                  <a:pt x="135" y="24"/>
                </a:cubicBezTo>
                <a:cubicBezTo>
                  <a:pt x="136" y="24"/>
                  <a:pt x="137" y="25"/>
                  <a:pt x="137" y="26"/>
                </a:cubicBezTo>
                <a:close/>
                <a:moveTo>
                  <a:pt x="152" y="26"/>
                </a:moveTo>
                <a:cubicBezTo>
                  <a:pt x="151" y="27"/>
                  <a:pt x="152" y="28"/>
                  <a:pt x="152" y="28"/>
                </a:cubicBezTo>
                <a:cubicBezTo>
                  <a:pt x="152" y="27"/>
                  <a:pt x="152" y="27"/>
                  <a:pt x="152" y="27"/>
                </a:cubicBezTo>
                <a:cubicBezTo>
                  <a:pt x="151" y="28"/>
                  <a:pt x="151" y="28"/>
                  <a:pt x="151" y="28"/>
                </a:cubicBezTo>
                <a:cubicBezTo>
                  <a:pt x="151" y="28"/>
                  <a:pt x="151" y="28"/>
                  <a:pt x="151" y="28"/>
                </a:cubicBezTo>
                <a:cubicBezTo>
                  <a:pt x="152" y="28"/>
                  <a:pt x="151" y="26"/>
                  <a:pt x="152" y="26"/>
                </a:cubicBezTo>
                <a:close/>
                <a:moveTo>
                  <a:pt x="105" y="29"/>
                </a:moveTo>
                <a:cubicBezTo>
                  <a:pt x="105" y="29"/>
                  <a:pt x="106" y="30"/>
                  <a:pt x="106" y="30"/>
                </a:cubicBezTo>
                <a:cubicBezTo>
                  <a:pt x="106" y="31"/>
                  <a:pt x="107" y="33"/>
                  <a:pt x="105" y="33"/>
                </a:cubicBezTo>
                <a:cubicBezTo>
                  <a:pt x="103" y="34"/>
                  <a:pt x="100" y="33"/>
                  <a:pt x="98" y="36"/>
                </a:cubicBezTo>
                <a:cubicBezTo>
                  <a:pt x="98" y="36"/>
                  <a:pt x="98" y="36"/>
                  <a:pt x="98" y="35"/>
                </a:cubicBezTo>
                <a:cubicBezTo>
                  <a:pt x="96" y="36"/>
                  <a:pt x="96" y="39"/>
                  <a:pt x="94" y="38"/>
                </a:cubicBezTo>
                <a:cubicBezTo>
                  <a:pt x="95" y="38"/>
                  <a:pt x="95" y="38"/>
                  <a:pt x="95" y="38"/>
                </a:cubicBezTo>
                <a:cubicBezTo>
                  <a:pt x="94" y="38"/>
                  <a:pt x="93" y="38"/>
                  <a:pt x="92" y="38"/>
                </a:cubicBezTo>
                <a:cubicBezTo>
                  <a:pt x="92" y="38"/>
                  <a:pt x="92" y="38"/>
                  <a:pt x="92" y="37"/>
                </a:cubicBezTo>
                <a:cubicBezTo>
                  <a:pt x="92" y="37"/>
                  <a:pt x="92" y="37"/>
                  <a:pt x="92" y="37"/>
                </a:cubicBezTo>
                <a:cubicBezTo>
                  <a:pt x="93" y="36"/>
                  <a:pt x="92" y="36"/>
                  <a:pt x="92" y="35"/>
                </a:cubicBezTo>
                <a:cubicBezTo>
                  <a:pt x="91" y="35"/>
                  <a:pt x="91" y="35"/>
                  <a:pt x="91" y="35"/>
                </a:cubicBezTo>
                <a:cubicBezTo>
                  <a:pt x="92" y="34"/>
                  <a:pt x="93" y="34"/>
                  <a:pt x="94" y="32"/>
                </a:cubicBezTo>
                <a:cubicBezTo>
                  <a:pt x="94" y="33"/>
                  <a:pt x="94" y="33"/>
                  <a:pt x="94" y="33"/>
                </a:cubicBezTo>
                <a:cubicBezTo>
                  <a:pt x="95" y="32"/>
                  <a:pt x="95" y="32"/>
                  <a:pt x="95" y="31"/>
                </a:cubicBezTo>
                <a:cubicBezTo>
                  <a:pt x="99" y="31"/>
                  <a:pt x="96" y="25"/>
                  <a:pt x="101" y="27"/>
                </a:cubicBezTo>
                <a:cubicBezTo>
                  <a:pt x="102" y="27"/>
                  <a:pt x="103" y="30"/>
                  <a:pt x="105" y="29"/>
                </a:cubicBezTo>
                <a:close/>
                <a:moveTo>
                  <a:pt x="141" y="29"/>
                </a:moveTo>
                <a:cubicBezTo>
                  <a:pt x="141" y="28"/>
                  <a:pt x="141" y="28"/>
                  <a:pt x="141" y="27"/>
                </a:cubicBezTo>
                <a:cubicBezTo>
                  <a:pt x="141" y="27"/>
                  <a:pt x="141" y="27"/>
                  <a:pt x="141" y="27"/>
                </a:cubicBezTo>
                <a:cubicBezTo>
                  <a:pt x="141" y="27"/>
                  <a:pt x="141" y="28"/>
                  <a:pt x="141" y="29"/>
                </a:cubicBezTo>
                <a:close/>
                <a:moveTo>
                  <a:pt x="123" y="29"/>
                </a:moveTo>
                <a:cubicBezTo>
                  <a:pt x="123" y="29"/>
                  <a:pt x="123" y="29"/>
                  <a:pt x="123" y="30"/>
                </a:cubicBezTo>
                <a:cubicBezTo>
                  <a:pt x="122" y="30"/>
                  <a:pt x="122" y="29"/>
                  <a:pt x="122" y="29"/>
                </a:cubicBezTo>
                <a:cubicBezTo>
                  <a:pt x="122" y="29"/>
                  <a:pt x="123" y="29"/>
                  <a:pt x="123" y="29"/>
                </a:cubicBezTo>
                <a:close/>
                <a:moveTo>
                  <a:pt x="134" y="32"/>
                </a:moveTo>
                <a:cubicBezTo>
                  <a:pt x="134" y="33"/>
                  <a:pt x="134" y="34"/>
                  <a:pt x="133" y="34"/>
                </a:cubicBezTo>
                <a:cubicBezTo>
                  <a:pt x="132" y="34"/>
                  <a:pt x="131" y="33"/>
                  <a:pt x="131" y="32"/>
                </a:cubicBezTo>
                <a:cubicBezTo>
                  <a:pt x="132" y="32"/>
                  <a:pt x="133" y="29"/>
                  <a:pt x="134" y="32"/>
                </a:cubicBezTo>
                <a:close/>
                <a:moveTo>
                  <a:pt x="106" y="34"/>
                </a:moveTo>
                <a:cubicBezTo>
                  <a:pt x="106" y="35"/>
                  <a:pt x="106" y="36"/>
                  <a:pt x="105" y="36"/>
                </a:cubicBezTo>
                <a:cubicBezTo>
                  <a:pt x="106" y="37"/>
                  <a:pt x="106" y="35"/>
                  <a:pt x="107" y="35"/>
                </a:cubicBezTo>
                <a:cubicBezTo>
                  <a:pt x="109" y="37"/>
                  <a:pt x="109" y="37"/>
                  <a:pt x="109" y="37"/>
                </a:cubicBezTo>
                <a:cubicBezTo>
                  <a:pt x="108" y="38"/>
                  <a:pt x="107" y="37"/>
                  <a:pt x="107" y="38"/>
                </a:cubicBezTo>
                <a:cubicBezTo>
                  <a:pt x="108" y="38"/>
                  <a:pt x="109" y="38"/>
                  <a:pt x="110" y="38"/>
                </a:cubicBezTo>
                <a:cubicBezTo>
                  <a:pt x="110" y="38"/>
                  <a:pt x="111" y="37"/>
                  <a:pt x="110" y="36"/>
                </a:cubicBezTo>
                <a:cubicBezTo>
                  <a:pt x="111" y="37"/>
                  <a:pt x="111" y="37"/>
                  <a:pt x="111" y="38"/>
                </a:cubicBezTo>
                <a:cubicBezTo>
                  <a:pt x="111" y="38"/>
                  <a:pt x="111" y="38"/>
                  <a:pt x="111" y="38"/>
                </a:cubicBezTo>
                <a:cubicBezTo>
                  <a:pt x="111" y="39"/>
                  <a:pt x="111" y="39"/>
                  <a:pt x="111" y="39"/>
                </a:cubicBezTo>
                <a:cubicBezTo>
                  <a:pt x="111" y="40"/>
                  <a:pt x="110" y="41"/>
                  <a:pt x="110" y="42"/>
                </a:cubicBezTo>
                <a:cubicBezTo>
                  <a:pt x="110" y="43"/>
                  <a:pt x="111" y="42"/>
                  <a:pt x="111" y="42"/>
                </a:cubicBezTo>
                <a:cubicBezTo>
                  <a:pt x="111" y="40"/>
                  <a:pt x="113" y="39"/>
                  <a:pt x="113" y="37"/>
                </a:cubicBezTo>
                <a:cubicBezTo>
                  <a:pt x="113" y="36"/>
                  <a:pt x="114" y="36"/>
                  <a:pt x="114" y="36"/>
                </a:cubicBezTo>
                <a:cubicBezTo>
                  <a:pt x="114" y="36"/>
                  <a:pt x="114" y="36"/>
                  <a:pt x="115" y="36"/>
                </a:cubicBezTo>
                <a:cubicBezTo>
                  <a:pt x="115" y="36"/>
                  <a:pt x="115" y="36"/>
                  <a:pt x="115" y="36"/>
                </a:cubicBezTo>
                <a:cubicBezTo>
                  <a:pt x="117" y="38"/>
                  <a:pt x="114" y="41"/>
                  <a:pt x="114" y="44"/>
                </a:cubicBezTo>
                <a:cubicBezTo>
                  <a:pt x="112" y="44"/>
                  <a:pt x="114" y="45"/>
                  <a:pt x="114" y="46"/>
                </a:cubicBezTo>
                <a:cubicBezTo>
                  <a:pt x="114" y="47"/>
                  <a:pt x="114" y="47"/>
                  <a:pt x="115" y="47"/>
                </a:cubicBezTo>
                <a:cubicBezTo>
                  <a:pt x="114" y="48"/>
                  <a:pt x="117" y="49"/>
                  <a:pt x="115" y="51"/>
                </a:cubicBezTo>
                <a:cubicBezTo>
                  <a:pt x="115" y="50"/>
                  <a:pt x="115" y="50"/>
                  <a:pt x="114" y="50"/>
                </a:cubicBezTo>
                <a:cubicBezTo>
                  <a:pt x="113" y="50"/>
                  <a:pt x="113" y="50"/>
                  <a:pt x="113" y="50"/>
                </a:cubicBezTo>
                <a:cubicBezTo>
                  <a:pt x="112" y="50"/>
                  <a:pt x="112" y="50"/>
                  <a:pt x="112" y="50"/>
                </a:cubicBezTo>
                <a:cubicBezTo>
                  <a:pt x="112" y="50"/>
                  <a:pt x="112" y="51"/>
                  <a:pt x="112" y="51"/>
                </a:cubicBezTo>
                <a:cubicBezTo>
                  <a:pt x="112" y="52"/>
                  <a:pt x="113" y="51"/>
                  <a:pt x="113" y="51"/>
                </a:cubicBezTo>
                <a:cubicBezTo>
                  <a:pt x="113" y="51"/>
                  <a:pt x="113" y="51"/>
                  <a:pt x="113" y="52"/>
                </a:cubicBezTo>
                <a:cubicBezTo>
                  <a:pt x="114" y="52"/>
                  <a:pt x="113" y="52"/>
                  <a:pt x="113" y="53"/>
                </a:cubicBezTo>
                <a:cubicBezTo>
                  <a:pt x="112" y="53"/>
                  <a:pt x="111" y="53"/>
                  <a:pt x="110" y="52"/>
                </a:cubicBezTo>
                <a:cubicBezTo>
                  <a:pt x="109" y="52"/>
                  <a:pt x="109" y="52"/>
                  <a:pt x="109" y="52"/>
                </a:cubicBezTo>
                <a:cubicBezTo>
                  <a:pt x="109" y="52"/>
                  <a:pt x="109" y="52"/>
                  <a:pt x="109" y="52"/>
                </a:cubicBezTo>
                <a:cubicBezTo>
                  <a:pt x="109" y="52"/>
                  <a:pt x="109" y="52"/>
                  <a:pt x="109" y="52"/>
                </a:cubicBezTo>
                <a:cubicBezTo>
                  <a:pt x="108" y="51"/>
                  <a:pt x="108" y="51"/>
                  <a:pt x="108" y="51"/>
                </a:cubicBezTo>
                <a:cubicBezTo>
                  <a:pt x="108" y="51"/>
                  <a:pt x="108" y="50"/>
                  <a:pt x="108" y="50"/>
                </a:cubicBezTo>
                <a:cubicBezTo>
                  <a:pt x="107" y="50"/>
                  <a:pt x="107" y="51"/>
                  <a:pt x="106" y="51"/>
                </a:cubicBezTo>
                <a:cubicBezTo>
                  <a:pt x="105" y="51"/>
                  <a:pt x="104" y="51"/>
                  <a:pt x="103" y="52"/>
                </a:cubicBezTo>
                <a:cubicBezTo>
                  <a:pt x="102" y="51"/>
                  <a:pt x="100" y="52"/>
                  <a:pt x="99" y="52"/>
                </a:cubicBezTo>
                <a:cubicBezTo>
                  <a:pt x="97" y="50"/>
                  <a:pt x="101" y="49"/>
                  <a:pt x="98" y="48"/>
                </a:cubicBezTo>
                <a:cubicBezTo>
                  <a:pt x="97" y="48"/>
                  <a:pt x="97" y="48"/>
                  <a:pt x="96" y="47"/>
                </a:cubicBezTo>
                <a:cubicBezTo>
                  <a:pt x="96" y="46"/>
                  <a:pt x="96" y="45"/>
                  <a:pt x="96" y="45"/>
                </a:cubicBezTo>
                <a:cubicBezTo>
                  <a:pt x="99" y="44"/>
                  <a:pt x="101" y="46"/>
                  <a:pt x="104" y="46"/>
                </a:cubicBezTo>
                <a:cubicBezTo>
                  <a:pt x="103" y="42"/>
                  <a:pt x="99" y="44"/>
                  <a:pt x="97" y="42"/>
                </a:cubicBezTo>
                <a:cubicBezTo>
                  <a:pt x="97" y="41"/>
                  <a:pt x="97" y="40"/>
                  <a:pt x="98" y="40"/>
                </a:cubicBezTo>
                <a:cubicBezTo>
                  <a:pt x="99" y="40"/>
                  <a:pt x="101" y="40"/>
                  <a:pt x="101" y="40"/>
                </a:cubicBezTo>
                <a:cubicBezTo>
                  <a:pt x="101" y="40"/>
                  <a:pt x="102" y="40"/>
                  <a:pt x="102" y="40"/>
                </a:cubicBezTo>
                <a:cubicBezTo>
                  <a:pt x="100" y="39"/>
                  <a:pt x="99" y="40"/>
                  <a:pt x="98" y="39"/>
                </a:cubicBezTo>
                <a:cubicBezTo>
                  <a:pt x="98" y="39"/>
                  <a:pt x="98" y="39"/>
                  <a:pt x="98" y="39"/>
                </a:cubicBezTo>
                <a:cubicBezTo>
                  <a:pt x="98" y="39"/>
                  <a:pt x="98" y="39"/>
                  <a:pt x="98" y="39"/>
                </a:cubicBezTo>
                <a:cubicBezTo>
                  <a:pt x="99" y="39"/>
                  <a:pt x="99" y="39"/>
                  <a:pt x="99" y="39"/>
                </a:cubicBezTo>
                <a:cubicBezTo>
                  <a:pt x="98" y="38"/>
                  <a:pt x="98" y="38"/>
                  <a:pt x="98" y="38"/>
                </a:cubicBezTo>
                <a:cubicBezTo>
                  <a:pt x="100" y="37"/>
                  <a:pt x="101" y="35"/>
                  <a:pt x="103" y="34"/>
                </a:cubicBezTo>
                <a:cubicBezTo>
                  <a:pt x="104" y="34"/>
                  <a:pt x="105" y="33"/>
                  <a:pt x="106" y="34"/>
                </a:cubicBezTo>
                <a:close/>
                <a:moveTo>
                  <a:pt x="118" y="35"/>
                </a:moveTo>
                <a:cubicBezTo>
                  <a:pt x="119" y="37"/>
                  <a:pt x="117" y="37"/>
                  <a:pt x="117" y="38"/>
                </a:cubicBezTo>
                <a:cubicBezTo>
                  <a:pt x="115" y="37"/>
                  <a:pt x="117" y="36"/>
                  <a:pt x="115" y="35"/>
                </a:cubicBezTo>
                <a:cubicBezTo>
                  <a:pt x="116" y="34"/>
                  <a:pt x="117" y="34"/>
                  <a:pt x="118" y="35"/>
                </a:cubicBezTo>
                <a:cubicBezTo>
                  <a:pt x="118" y="35"/>
                  <a:pt x="118" y="35"/>
                  <a:pt x="118" y="35"/>
                </a:cubicBezTo>
                <a:close/>
                <a:moveTo>
                  <a:pt x="127" y="35"/>
                </a:moveTo>
                <a:cubicBezTo>
                  <a:pt x="127" y="36"/>
                  <a:pt x="126" y="36"/>
                  <a:pt x="126" y="36"/>
                </a:cubicBezTo>
                <a:cubicBezTo>
                  <a:pt x="125" y="36"/>
                  <a:pt x="125" y="36"/>
                  <a:pt x="125" y="36"/>
                </a:cubicBezTo>
                <a:cubicBezTo>
                  <a:pt x="126" y="35"/>
                  <a:pt x="126" y="35"/>
                  <a:pt x="126" y="35"/>
                </a:cubicBezTo>
                <a:cubicBezTo>
                  <a:pt x="126" y="36"/>
                  <a:pt x="127" y="35"/>
                  <a:pt x="127" y="35"/>
                </a:cubicBezTo>
                <a:close/>
                <a:moveTo>
                  <a:pt x="125" y="37"/>
                </a:moveTo>
                <a:cubicBezTo>
                  <a:pt x="126" y="37"/>
                  <a:pt x="127" y="36"/>
                  <a:pt x="127" y="37"/>
                </a:cubicBezTo>
                <a:cubicBezTo>
                  <a:pt x="127" y="37"/>
                  <a:pt x="127" y="37"/>
                  <a:pt x="127" y="37"/>
                </a:cubicBezTo>
                <a:cubicBezTo>
                  <a:pt x="127" y="37"/>
                  <a:pt x="127" y="37"/>
                  <a:pt x="126" y="38"/>
                </a:cubicBezTo>
                <a:cubicBezTo>
                  <a:pt x="127" y="39"/>
                  <a:pt x="125" y="39"/>
                  <a:pt x="124" y="39"/>
                </a:cubicBezTo>
                <a:cubicBezTo>
                  <a:pt x="126" y="40"/>
                  <a:pt x="126" y="40"/>
                  <a:pt x="126" y="40"/>
                </a:cubicBezTo>
                <a:cubicBezTo>
                  <a:pt x="126" y="41"/>
                  <a:pt x="125" y="41"/>
                  <a:pt x="126" y="41"/>
                </a:cubicBezTo>
                <a:cubicBezTo>
                  <a:pt x="126" y="41"/>
                  <a:pt x="126" y="41"/>
                  <a:pt x="126" y="41"/>
                </a:cubicBezTo>
                <a:cubicBezTo>
                  <a:pt x="126" y="41"/>
                  <a:pt x="126" y="41"/>
                  <a:pt x="126" y="41"/>
                </a:cubicBezTo>
                <a:cubicBezTo>
                  <a:pt x="126" y="42"/>
                  <a:pt x="125" y="43"/>
                  <a:pt x="125" y="44"/>
                </a:cubicBezTo>
                <a:cubicBezTo>
                  <a:pt x="124" y="44"/>
                  <a:pt x="123" y="45"/>
                  <a:pt x="122" y="45"/>
                </a:cubicBezTo>
                <a:cubicBezTo>
                  <a:pt x="122" y="45"/>
                  <a:pt x="122" y="45"/>
                  <a:pt x="121" y="46"/>
                </a:cubicBezTo>
                <a:cubicBezTo>
                  <a:pt x="121" y="44"/>
                  <a:pt x="121" y="42"/>
                  <a:pt x="119" y="41"/>
                </a:cubicBezTo>
                <a:cubicBezTo>
                  <a:pt x="120" y="40"/>
                  <a:pt x="119" y="38"/>
                  <a:pt x="121" y="38"/>
                </a:cubicBezTo>
                <a:cubicBezTo>
                  <a:pt x="121" y="39"/>
                  <a:pt x="121" y="40"/>
                  <a:pt x="122" y="41"/>
                </a:cubicBezTo>
                <a:cubicBezTo>
                  <a:pt x="122" y="40"/>
                  <a:pt x="123" y="39"/>
                  <a:pt x="122" y="39"/>
                </a:cubicBezTo>
                <a:cubicBezTo>
                  <a:pt x="123" y="39"/>
                  <a:pt x="123" y="39"/>
                  <a:pt x="123" y="38"/>
                </a:cubicBezTo>
                <a:cubicBezTo>
                  <a:pt x="123" y="38"/>
                  <a:pt x="122" y="38"/>
                  <a:pt x="122" y="37"/>
                </a:cubicBezTo>
                <a:cubicBezTo>
                  <a:pt x="123" y="37"/>
                  <a:pt x="123" y="38"/>
                  <a:pt x="123" y="37"/>
                </a:cubicBezTo>
                <a:cubicBezTo>
                  <a:pt x="123" y="37"/>
                  <a:pt x="123" y="36"/>
                  <a:pt x="123" y="36"/>
                </a:cubicBezTo>
                <a:cubicBezTo>
                  <a:pt x="124" y="36"/>
                  <a:pt x="125" y="36"/>
                  <a:pt x="125" y="37"/>
                </a:cubicBezTo>
                <a:close/>
                <a:moveTo>
                  <a:pt x="135" y="38"/>
                </a:moveTo>
                <a:cubicBezTo>
                  <a:pt x="133" y="39"/>
                  <a:pt x="132" y="44"/>
                  <a:pt x="129" y="41"/>
                </a:cubicBezTo>
                <a:cubicBezTo>
                  <a:pt x="129" y="41"/>
                  <a:pt x="129" y="41"/>
                  <a:pt x="129" y="42"/>
                </a:cubicBezTo>
                <a:cubicBezTo>
                  <a:pt x="129" y="42"/>
                  <a:pt x="129" y="43"/>
                  <a:pt x="129" y="43"/>
                </a:cubicBezTo>
                <a:cubicBezTo>
                  <a:pt x="128" y="43"/>
                  <a:pt x="127" y="45"/>
                  <a:pt x="126" y="44"/>
                </a:cubicBezTo>
                <a:cubicBezTo>
                  <a:pt x="127" y="42"/>
                  <a:pt x="128" y="39"/>
                  <a:pt x="129" y="38"/>
                </a:cubicBezTo>
                <a:cubicBezTo>
                  <a:pt x="130" y="38"/>
                  <a:pt x="130" y="38"/>
                  <a:pt x="130" y="38"/>
                </a:cubicBezTo>
                <a:cubicBezTo>
                  <a:pt x="129" y="36"/>
                  <a:pt x="132" y="36"/>
                  <a:pt x="133" y="37"/>
                </a:cubicBezTo>
                <a:cubicBezTo>
                  <a:pt x="133" y="38"/>
                  <a:pt x="134" y="37"/>
                  <a:pt x="135" y="38"/>
                </a:cubicBezTo>
                <a:close/>
                <a:moveTo>
                  <a:pt x="141" y="40"/>
                </a:moveTo>
                <a:cubicBezTo>
                  <a:pt x="140" y="41"/>
                  <a:pt x="138" y="43"/>
                  <a:pt x="137" y="44"/>
                </a:cubicBezTo>
                <a:cubicBezTo>
                  <a:pt x="138" y="45"/>
                  <a:pt x="135" y="46"/>
                  <a:pt x="136" y="48"/>
                </a:cubicBezTo>
                <a:cubicBezTo>
                  <a:pt x="137" y="48"/>
                  <a:pt x="137" y="49"/>
                  <a:pt x="136" y="49"/>
                </a:cubicBezTo>
                <a:cubicBezTo>
                  <a:pt x="136" y="50"/>
                  <a:pt x="137" y="50"/>
                  <a:pt x="137" y="50"/>
                </a:cubicBezTo>
                <a:cubicBezTo>
                  <a:pt x="140" y="49"/>
                  <a:pt x="135" y="46"/>
                  <a:pt x="139" y="46"/>
                </a:cubicBezTo>
                <a:cubicBezTo>
                  <a:pt x="139" y="46"/>
                  <a:pt x="139" y="46"/>
                  <a:pt x="139" y="45"/>
                </a:cubicBezTo>
                <a:cubicBezTo>
                  <a:pt x="139" y="45"/>
                  <a:pt x="139" y="45"/>
                  <a:pt x="139" y="45"/>
                </a:cubicBezTo>
                <a:cubicBezTo>
                  <a:pt x="139" y="45"/>
                  <a:pt x="139" y="45"/>
                  <a:pt x="139" y="45"/>
                </a:cubicBezTo>
                <a:cubicBezTo>
                  <a:pt x="138" y="43"/>
                  <a:pt x="140" y="43"/>
                  <a:pt x="140" y="42"/>
                </a:cubicBezTo>
                <a:cubicBezTo>
                  <a:pt x="141" y="42"/>
                  <a:pt x="141" y="42"/>
                  <a:pt x="141" y="42"/>
                </a:cubicBezTo>
                <a:cubicBezTo>
                  <a:pt x="141" y="42"/>
                  <a:pt x="141" y="42"/>
                  <a:pt x="141" y="42"/>
                </a:cubicBezTo>
                <a:cubicBezTo>
                  <a:pt x="142" y="42"/>
                  <a:pt x="142" y="42"/>
                  <a:pt x="142" y="42"/>
                </a:cubicBezTo>
                <a:cubicBezTo>
                  <a:pt x="142" y="42"/>
                  <a:pt x="142" y="42"/>
                  <a:pt x="142" y="42"/>
                </a:cubicBezTo>
                <a:cubicBezTo>
                  <a:pt x="143" y="42"/>
                  <a:pt x="143" y="41"/>
                  <a:pt x="144" y="41"/>
                </a:cubicBezTo>
                <a:cubicBezTo>
                  <a:pt x="144" y="42"/>
                  <a:pt x="145" y="41"/>
                  <a:pt x="145" y="41"/>
                </a:cubicBezTo>
                <a:cubicBezTo>
                  <a:pt x="144" y="43"/>
                  <a:pt x="145" y="44"/>
                  <a:pt x="144" y="45"/>
                </a:cubicBezTo>
                <a:cubicBezTo>
                  <a:pt x="144" y="45"/>
                  <a:pt x="144" y="47"/>
                  <a:pt x="143" y="47"/>
                </a:cubicBezTo>
                <a:cubicBezTo>
                  <a:pt x="143" y="48"/>
                  <a:pt x="143" y="48"/>
                  <a:pt x="143" y="48"/>
                </a:cubicBezTo>
                <a:cubicBezTo>
                  <a:pt x="144" y="47"/>
                  <a:pt x="145" y="46"/>
                  <a:pt x="146" y="47"/>
                </a:cubicBezTo>
                <a:cubicBezTo>
                  <a:pt x="146" y="47"/>
                  <a:pt x="147" y="48"/>
                  <a:pt x="147" y="48"/>
                </a:cubicBezTo>
                <a:cubicBezTo>
                  <a:pt x="147" y="48"/>
                  <a:pt x="147" y="48"/>
                  <a:pt x="147" y="48"/>
                </a:cubicBezTo>
                <a:cubicBezTo>
                  <a:pt x="147" y="47"/>
                  <a:pt x="147" y="47"/>
                  <a:pt x="147" y="47"/>
                </a:cubicBezTo>
                <a:cubicBezTo>
                  <a:pt x="147" y="46"/>
                  <a:pt x="148" y="46"/>
                  <a:pt x="148" y="46"/>
                </a:cubicBezTo>
                <a:cubicBezTo>
                  <a:pt x="149" y="47"/>
                  <a:pt x="150" y="47"/>
                  <a:pt x="150" y="48"/>
                </a:cubicBezTo>
                <a:cubicBezTo>
                  <a:pt x="150" y="49"/>
                  <a:pt x="150" y="49"/>
                  <a:pt x="150" y="49"/>
                </a:cubicBezTo>
                <a:cubicBezTo>
                  <a:pt x="151" y="49"/>
                  <a:pt x="151" y="49"/>
                  <a:pt x="151" y="49"/>
                </a:cubicBezTo>
                <a:cubicBezTo>
                  <a:pt x="151" y="50"/>
                  <a:pt x="149" y="49"/>
                  <a:pt x="149" y="50"/>
                </a:cubicBezTo>
                <a:cubicBezTo>
                  <a:pt x="150" y="51"/>
                  <a:pt x="150" y="50"/>
                  <a:pt x="151" y="50"/>
                </a:cubicBezTo>
                <a:cubicBezTo>
                  <a:pt x="151" y="50"/>
                  <a:pt x="151" y="51"/>
                  <a:pt x="151" y="51"/>
                </a:cubicBezTo>
                <a:cubicBezTo>
                  <a:pt x="151" y="51"/>
                  <a:pt x="151" y="51"/>
                  <a:pt x="151" y="51"/>
                </a:cubicBezTo>
                <a:cubicBezTo>
                  <a:pt x="151" y="52"/>
                  <a:pt x="151" y="52"/>
                  <a:pt x="151" y="52"/>
                </a:cubicBezTo>
                <a:cubicBezTo>
                  <a:pt x="151" y="52"/>
                  <a:pt x="151" y="52"/>
                  <a:pt x="151" y="52"/>
                </a:cubicBezTo>
                <a:cubicBezTo>
                  <a:pt x="152" y="51"/>
                  <a:pt x="152" y="51"/>
                  <a:pt x="152" y="51"/>
                </a:cubicBezTo>
                <a:cubicBezTo>
                  <a:pt x="153" y="51"/>
                  <a:pt x="153" y="52"/>
                  <a:pt x="153" y="53"/>
                </a:cubicBezTo>
                <a:cubicBezTo>
                  <a:pt x="153" y="53"/>
                  <a:pt x="153" y="53"/>
                  <a:pt x="153" y="53"/>
                </a:cubicBezTo>
                <a:cubicBezTo>
                  <a:pt x="153" y="53"/>
                  <a:pt x="153" y="54"/>
                  <a:pt x="153" y="54"/>
                </a:cubicBezTo>
                <a:cubicBezTo>
                  <a:pt x="153" y="54"/>
                  <a:pt x="153" y="53"/>
                  <a:pt x="154" y="53"/>
                </a:cubicBezTo>
                <a:cubicBezTo>
                  <a:pt x="154" y="54"/>
                  <a:pt x="153" y="54"/>
                  <a:pt x="154" y="54"/>
                </a:cubicBezTo>
                <a:cubicBezTo>
                  <a:pt x="154" y="54"/>
                  <a:pt x="154" y="54"/>
                  <a:pt x="154" y="54"/>
                </a:cubicBezTo>
                <a:cubicBezTo>
                  <a:pt x="154" y="54"/>
                  <a:pt x="154" y="54"/>
                  <a:pt x="154" y="54"/>
                </a:cubicBezTo>
                <a:cubicBezTo>
                  <a:pt x="155" y="54"/>
                  <a:pt x="155" y="54"/>
                  <a:pt x="155" y="54"/>
                </a:cubicBezTo>
                <a:cubicBezTo>
                  <a:pt x="156" y="55"/>
                  <a:pt x="156" y="55"/>
                  <a:pt x="156" y="55"/>
                </a:cubicBezTo>
                <a:cubicBezTo>
                  <a:pt x="154" y="56"/>
                  <a:pt x="154" y="56"/>
                  <a:pt x="154" y="56"/>
                </a:cubicBezTo>
                <a:cubicBezTo>
                  <a:pt x="155" y="56"/>
                  <a:pt x="155" y="56"/>
                  <a:pt x="155" y="56"/>
                </a:cubicBezTo>
                <a:cubicBezTo>
                  <a:pt x="155" y="57"/>
                  <a:pt x="155" y="57"/>
                  <a:pt x="155" y="57"/>
                </a:cubicBezTo>
                <a:cubicBezTo>
                  <a:pt x="155" y="57"/>
                  <a:pt x="155" y="57"/>
                  <a:pt x="155" y="57"/>
                </a:cubicBezTo>
                <a:cubicBezTo>
                  <a:pt x="155" y="57"/>
                  <a:pt x="156" y="57"/>
                  <a:pt x="156" y="56"/>
                </a:cubicBezTo>
                <a:cubicBezTo>
                  <a:pt x="156" y="57"/>
                  <a:pt x="157" y="57"/>
                  <a:pt x="156" y="58"/>
                </a:cubicBezTo>
                <a:cubicBezTo>
                  <a:pt x="156" y="58"/>
                  <a:pt x="155" y="58"/>
                  <a:pt x="155" y="58"/>
                </a:cubicBezTo>
                <a:cubicBezTo>
                  <a:pt x="155" y="59"/>
                  <a:pt x="156" y="59"/>
                  <a:pt x="157" y="60"/>
                </a:cubicBezTo>
                <a:cubicBezTo>
                  <a:pt x="156" y="60"/>
                  <a:pt x="155" y="60"/>
                  <a:pt x="155" y="59"/>
                </a:cubicBezTo>
                <a:cubicBezTo>
                  <a:pt x="155" y="60"/>
                  <a:pt x="155" y="60"/>
                  <a:pt x="155" y="60"/>
                </a:cubicBezTo>
                <a:cubicBezTo>
                  <a:pt x="155" y="60"/>
                  <a:pt x="155" y="60"/>
                  <a:pt x="155" y="61"/>
                </a:cubicBezTo>
                <a:cubicBezTo>
                  <a:pt x="154" y="60"/>
                  <a:pt x="154" y="61"/>
                  <a:pt x="154" y="61"/>
                </a:cubicBezTo>
                <a:cubicBezTo>
                  <a:pt x="154" y="62"/>
                  <a:pt x="155" y="62"/>
                  <a:pt x="155" y="62"/>
                </a:cubicBezTo>
                <a:cubicBezTo>
                  <a:pt x="155" y="62"/>
                  <a:pt x="155" y="62"/>
                  <a:pt x="155" y="63"/>
                </a:cubicBezTo>
                <a:cubicBezTo>
                  <a:pt x="156" y="63"/>
                  <a:pt x="156" y="65"/>
                  <a:pt x="157" y="64"/>
                </a:cubicBezTo>
                <a:cubicBezTo>
                  <a:pt x="157" y="64"/>
                  <a:pt x="157" y="64"/>
                  <a:pt x="157" y="64"/>
                </a:cubicBezTo>
                <a:cubicBezTo>
                  <a:pt x="157" y="65"/>
                  <a:pt x="158" y="65"/>
                  <a:pt x="158" y="65"/>
                </a:cubicBezTo>
                <a:cubicBezTo>
                  <a:pt x="158" y="65"/>
                  <a:pt x="158" y="66"/>
                  <a:pt x="158" y="66"/>
                </a:cubicBezTo>
                <a:cubicBezTo>
                  <a:pt x="158" y="67"/>
                  <a:pt x="158" y="66"/>
                  <a:pt x="159" y="66"/>
                </a:cubicBezTo>
                <a:cubicBezTo>
                  <a:pt x="158" y="67"/>
                  <a:pt x="159" y="67"/>
                  <a:pt x="159" y="67"/>
                </a:cubicBezTo>
                <a:cubicBezTo>
                  <a:pt x="160" y="67"/>
                  <a:pt x="160" y="67"/>
                  <a:pt x="161" y="68"/>
                </a:cubicBezTo>
                <a:cubicBezTo>
                  <a:pt x="161" y="68"/>
                  <a:pt x="161" y="68"/>
                  <a:pt x="161" y="68"/>
                </a:cubicBezTo>
                <a:cubicBezTo>
                  <a:pt x="160" y="68"/>
                  <a:pt x="160" y="68"/>
                  <a:pt x="160" y="68"/>
                </a:cubicBezTo>
                <a:cubicBezTo>
                  <a:pt x="160" y="68"/>
                  <a:pt x="160" y="69"/>
                  <a:pt x="160" y="69"/>
                </a:cubicBezTo>
                <a:cubicBezTo>
                  <a:pt x="160" y="69"/>
                  <a:pt x="160" y="69"/>
                  <a:pt x="159" y="69"/>
                </a:cubicBezTo>
                <a:cubicBezTo>
                  <a:pt x="159" y="69"/>
                  <a:pt x="159" y="69"/>
                  <a:pt x="159" y="69"/>
                </a:cubicBezTo>
                <a:cubicBezTo>
                  <a:pt x="159" y="69"/>
                  <a:pt x="159" y="69"/>
                  <a:pt x="159" y="69"/>
                </a:cubicBezTo>
                <a:cubicBezTo>
                  <a:pt x="159" y="70"/>
                  <a:pt x="158" y="70"/>
                  <a:pt x="158" y="71"/>
                </a:cubicBezTo>
                <a:cubicBezTo>
                  <a:pt x="158" y="70"/>
                  <a:pt x="158" y="70"/>
                  <a:pt x="158" y="70"/>
                </a:cubicBezTo>
                <a:cubicBezTo>
                  <a:pt x="157" y="71"/>
                  <a:pt x="157" y="72"/>
                  <a:pt x="157" y="72"/>
                </a:cubicBezTo>
                <a:cubicBezTo>
                  <a:pt x="156" y="73"/>
                  <a:pt x="156" y="72"/>
                  <a:pt x="155" y="72"/>
                </a:cubicBezTo>
                <a:cubicBezTo>
                  <a:pt x="156" y="71"/>
                  <a:pt x="154" y="69"/>
                  <a:pt x="156" y="69"/>
                </a:cubicBezTo>
                <a:cubicBezTo>
                  <a:pt x="156" y="69"/>
                  <a:pt x="155" y="69"/>
                  <a:pt x="155" y="69"/>
                </a:cubicBezTo>
                <a:cubicBezTo>
                  <a:pt x="154" y="67"/>
                  <a:pt x="154" y="67"/>
                  <a:pt x="154" y="67"/>
                </a:cubicBezTo>
                <a:cubicBezTo>
                  <a:pt x="152" y="68"/>
                  <a:pt x="152" y="68"/>
                  <a:pt x="152" y="68"/>
                </a:cubicBezTo>
                <a:cubicBezTo>
                  <a:pt x="153" y="69"/>
                  <a:pt x="153" y="69"/>
                  <a:pt x="153" y="69"/>
                </a:cubicBezTo>
                <a:cubicBezTo>
                  <a:pt x="152" y="69"/>
                  <a:pt x="152" y="69"/>
                  <a:pt x="152" y="69"/>
                </a:cubicBezTo>
                <a:cubicBezTo>
                  <a:pt x="152" y="69"/>
                  <a:pt x="152" y="69"/>
                  <a:pt x="152" y="68"/>
                </a:cubicBezTo>
                <a:cubicBezTo>
                  <a:pt x="152" y="68"/>
                  <a:pt x="152" y="69"/>
                  <a:pt x="151" y="69"/>
                </a:cubicBezTo>
                <a:cubicBezTo>
                  <a:pt x="152" y="70"/>
                  <a:pt x="152" y="72"/>
                  <a:pt x="154" y="73"/>
                </a:cubicBezTo>
                <a:cubicBezTo>
                  <a:pt x="154" y="73"/>
                  <a:pt x="154" y="73"/>
                  <a:pt x="154" y="73"/>
                </a:cubicBezTo>
                <a:cubicBezTo>
                  <a:pt x="154" y="73"/>
                  <a:pt x="154" y="73"/>
                  <a:pt x="154" y="74"/>
                </a:cubicBezTo>
                <a:cubicBezTo>
                  <a:pt x="154" y="74"/>
                  <a:pt x="154" y="74"/>
                  <a:pt x="154" y="74"/>
                </a:cubicBezTo>
                <a:cubicBezTo>
                  <a:pt x="154" y="75"/>
                  <a:pt x="155" y="76"/>
                  <a:pt x="154" y="77"/>
                </a:cubicBezTo>
                <a:cubicBezTo>
                  <a:pt x="154" y="77"/>
                  <a:pt x="153" y="78"/>
                  <a:pt x="153" y="79"/>
                </a:cubicBezTo>
                <a:cubicBezTo>
                  <a:pt x="152" y="77"/>
                  <a:pt x="151" y="76"/>
                  <a:pt x="149" y="75"/>
                </a:cubicBezTo>
                <a:cubicBezTo>
                  <a:pt x="149" y="76"/>
                  <a:pt x="150" y="77"/>
                  <a:pt x="151" y="78"/>
                </a:cubicBezTo>
                <a:cubicBezTo>
                  <a:pt x="150" y="79"/>
                  <a:pt x="152" y="79"/>
                  <a:pt x="151" y="80"/>
                </a:cubicBezTo>
                <a:cubicBezTo>
                  <a:pt x="151" y="80"/>
                  <a:pt x="151" y="80"/>
                  <a:pt x="151" y="80"/>
                </a:cubicBezTo>
                <a:cubicBezTo>
                  <a:pt x="149" y="79"/>
                  <a:pt x="147" y="78"/>
                  <a:pt x="146" y="77"/>
                </a:cubicBezTo>
                <a:cubicBezTo>
                  <a:pt x="143" y="76"/>
                  <a:pt x="147" y="75"/>
                  <a:pt x="145" y="74"/>
                </a:cubicBezTo>
                <a:cubicBezTo>
                  <a:pt x="144" y="74"/>
                  <a:pt x="144" y="72"/>
                  <a:pt x="143" y="72"/>
                </a:cubicBezTo>
                <a:cubicBezTo>
                  <a:pt x="142" y="73"/>
                  <a:pt x="144" y="72"/>
                  <a:pt x="143" y="72"/>
                </a:cubicBezTo>
                <a:cubicBezTo>
                  <a:pt x="142" y="72"/>
                  <a:pt x="141" y="73"/>
                  <a:pt x="141" y="72"/>
                </a:cubicBezTo>
                <a:cubicBezTo>
                  <a:pt x="140" y="72"/>
                  <a:pt x="140" y="73"/>
                  <a:pt x="139" y="72"/>
                </a:cubicBezTo>
                <a:cubicBezTo>
                  <a:pt x="138" y="72"/>
                  <a:pt x="137" y="71"/>
                  <a:pt x="138" y="71"/>
                </a:cubicBezTo>
                <a:cubicBezTo>
                  <a:pt x="138" y="70"/>
                  <a:pt x="140" y="70"/>
                  <a:pt x="139" y="69"/>
                </a:cubicBezTo>
                <a:cubicBezTo>
                  <a:pt x="140" y="70"/>
                  <a:pt x="142" y="71"/>
                  <a:pt x="143" y="70"/>
                </a:cubicBezTo>
                <a:cubicBezTo>
                  <a:pt x="143" y="70"/>
                  <a:pt x="143" y="70"/>
                  <a:pt x="143" y="70"/>
                </a:cubicBezTo>
                <a:cubicBezTo>
                  <a:pt x="144" y="69"/>
                  <a:pt x="144" y="69"/>
                  <a:pt x="144" y="69"/>
                </a:cubicBezTo>
                <a:cubicBezTo>
                  <a:pt x="144" y="70"/>
                  <a:pt x="144" y="70"/>
                  <a:pt x="144" y="70"/>
                </a:cubicBezTo>
                <a:cubicBezTo>
                  <a:pt x="145" y="69"/>
                  <a:pt x="144" y="69"/>
                  <a:pt x="144" y="68"/>
                </a:cubicBezTo>
                <a:cubicBezTo>
                  <a:pt x="146" y="67"/>
                  <a:pt x="146" y="66"/>
                  <a:pt x="148" y="65"/>
                </a:cubicBezTo>
                <a:cubicBezTo>
                  <a:pt x="148" y="64"/>
                  <a:pt x="148" y="63"/>
                  <a:pt x="148" y="62"/>
                </a:cubicBezTo>
                <a:cubicBezTo>
                  <a:pt x="147" y="61"/>
                  <a:pt x="147" y="61"/>
                  <a:pt x="147" y="60"/>
                </a:cubicBezTo>
                <a:cubicBezTo>
                  <a:pt x="147" y="60"/>
                  <a:pt x="147" y="60"/>
                  <a:pt x="147" y="60"/>
                </a:cubicBezTo>
                <a:cubicBezTo>
                  <a:pt x="146" y="60"/>
                  <a:pt x="146" y="60"/>
                  <a:pt x="146" y="60"/>
                </a:cubicBezTo>
                <a:cubicBezTo>
                  <a:pt x="146" y="60"/>
                  <a:pt x="147" y="60"/>
                  <a:pt x="147" y="60"/>
                </a:cubicBezTo>
                <a:cubicBezTo>
                  <a:pt x="146" y="59"/>
                  <a:pt x="146" y="59"/>
                  <a:pt x="146" y="59"/>
                </a:cubicBezTo>
                <a:cubicBezTo>
                  <a:pt x="146" y="59"/>
                  <a:pt x="147" y="59"/>
                  <a:pt x="147" y="59"/>
                </a:cubicBezTo>
                <a:cubicBezTo>
                  <a:pt x="146" y="59"/>
                  <a:pt x="146" y="59"/>
                  <a:pt x="146" y="59"/>
                </a:cubicBezTo>
                <a:cubicBezTo>
                  <a:pt x="146" y="59"/>
                  <a:pt x="146" y="59"/>
                  <a:pt x="146" y="59"/>
                </a:cubicBezTo>
                <a:cubicBezTo>
                  <a:pt x="145" y="59"/>
                  <a:pt x="145" y="59"/>
                  <a:pt x="144" y="59"/>
                </a:cubicBezTo>
                <a:cubicBezTo>
                  <a:pt x="144" y="59"/>
                  <a:pt x="144" y="59"/>
                  <a:pt x="144" y="59"/>
                </a:cubicBezTo>
                <a:cubicBezTo>
                  <a:pt x="145" y="59"/>
                  <a:pt x="145" y="59"/>
                  <a:pt x="146" y="58"/>
                </a:cubicBezTo>
                <a:cubicBezTo>
                  <a:pt x="144" y="57"/>
                  <a:pt x="144" y="57"/>
                  <a:pt x="144" y="57"/>
                </a:cubicBezTo>
                <a:cubicBezTo>
                  <a:pt x="145" y="57"/>
                  <a:pt x="145" y="57"/>
                  <a:pt x="145" y="56"/>
                </a:cubicBezTo>
                <a:cubicBezTo>
                  <a:pt x="145" y="56"/>
                  <a:pt x="145" y="56"/>
                  <a:pt x="144" y="56"/>
                </a:cubicBezTo>
                <a:cubicBezTo>
                  <a:pt x="144" y="55"/>
                  <a:pt x="144" y="55"/>
                  <a:pt x="145" y="54"/>
                </a:cubicBezTo>
                <a:cubicBezTo>
                  <a:pt x="144" y="54"/>
                  <a:pt x="144" y="54"/>
                  <a:pt x="144" y="54"/>
                </a:cubicBezTo>
                <a:cubicBezTo>
                  <a:pt x="144" y="54"/>
                  <a:pt x="144" y="54"/>
                  <a:pt x="144" y="54"/>
                </a:cubicBezTo>
                <a:cubicBezTo>
                  <a:pt x="143" y="53"/>
                  <a:pt x="143" y="53"/>
                  <a:pt x="143" y="53"/>
                </a:cubicBezTo>
                <a:cubicBezTo>
                  <a:pt x="143" y="53"/>
                  <a:pt x="143" y="53"/>
                  <a:pt x="143" y="52"/>
                </a:cubicBezTo>
                <a:cubicBezTo>
                  <a:pt x="143" y="52"/>
                  <a:pt x="143" y="52"/>
                  <a:pt x="143" y="52"/>
                </a:cubicBezTo>
                <a:cubicBezTo>
                  <a:pt x="141" y="53"/>
                  <a:pt x="145" y="55"/>
                  <a:pt x="141" y="55"/>
                </a:cubicBezTo>
                <a:cubicBezTo>
                  <a:pt x="141" y="54"/>
                  <a:pt x="141" y="54"/>
                  <a:pt x="140" y="54"/>
                </a:cubicBezTo>
                <a:cubicBezTo>
                  <a:pt x="140" y="54"/>
                  <a:pt x="140" y="55"/>
                  <a:pt x="140" y="55"/>
                </a:cubicBezTo>
                <a:cubicBezTo>
                  <a:pt x="139" y="54"/>
                  <a:pt x="139" y="54"/>
                  <a:pt x="139" y="54"/>
                </a:cubicBezTo>
                <a:cubicBezTo>
                  <a:pt x="138" y="54"/>
                  <a:pt x="136" y="54"/>
                  <a:pt x="135" y="53"/>
                </a:cubicBezTo>
                <a:cubicBezTo>
                  <a:pt x="134" y="54"/>
                  <a:pt x="134" y="51"/>
                  <a:pt x="133" y="52"/>
                </a:cubicBezTo>
                <a:cubicBezTo>
                  <a:pt x="132" y="52"/>
                  <a:pt x="132" y="51"/>
                  <a:pt x="131" y="51"/>
                </a:cubicBezTo>
                <a:cubicBezTo>
                  <a:pt x="131" y="49"/>
                  <a:pt x="131" y="49"/>
                  <a:pt x="131" y="49"/>
                </a:cubicBezTo>
                <a:cubicBezTo>
                  <a:pt x="132" y="49"/>
                  <a:pt x="133" y="51"/>
                  <a:pt x="134" y="50"/>
                </a:cubicBezTo>
                <a:cubicBezTo>
                  <a:pt x="134" y="48"/>
                  <a:pt x="132" y="49"/>
                  <a:pt x="131" y="48"/>
                </a:cubicBezTo>
                <a:cubicBezTo>
                  <a:pt x="133" y="45"/>
                  <a:pt x="135" y="42"/>
                  <a:pt x="138" y="40"/>
                </a:cubicBezTo>
                <a:cubicBezTo>
                  <a:pt x="139" y="40"/>
                  <a:pt x="140" y="39"/>
                  <a:pt x="141" y="40"/>
                </a:cubicBezTo>
                <a:close/>
                <a:moveTo>
                  <a:pt x="150" y="45"/>
                </a:moveTo>
                <a:cubicBezTo>
                  <a:pt x="150" y="45"/>
                  <a:pt x="149" y="45"/>
                  <a:pt x="150" y="46"/>
                </a:cubicBezTo>
                <a:cubicBezTo>
                  <a:pt x="149" y="44"/>
                  <a:pt x="144" y="47"/>
                  <a:pt x="146" y="44"/>
                </a:cubicBezTo>
                <a:cubicBezTo>
                  <a:pt x="144" y="43"/>
                  <a:pt x="146" y="42"/>
                  <a:pt x="146" y="41"/>
                </a:cubicBezTo>
                <a:cubicBezTo>
                  <a:pt x="147" y="42"/>
                  <a:pt x="150" y="42"/>
                  <a:pt x="150" y="45"/>
                </a:cubicBezTo>
                <a:close/>
                <a:moveTo>
                  <a:pt x="80" y="42"/>
                </a:moveTo>
                <a:cubicBezTo>
                  <a:pt x="80" y="42"/>
                  <a:pt x="79" y="43"/>
                  <a:pt x="79" y="42"/>
                </a:cubicBezTo>
                <a:cubicBezTo>
                  <a:pt x="77" y="42"/>
                  <a:pt x="76" y="43"/>
                  <a:pt x="75" y="44"/>
                </a:cubicBezTo>
                <a:cubicBezTo>
                  <a:pt x="76" y="42"/>
                  <a:pt x="78" y="42"/>
                  <a:pt x="80" y="42"/>
                </a:cubicBezTo>
                <a:close/>
                <a:moveTo>
                  <a:pt x="73" y="42"/>
                </a:moveTo>
                <a:cubicBezTo>
                  <a:pt x="73" y="43"/>
                  <a:pt x="73" y="44"/>
                  <a:pt x="73" y="44"/>
                </a:cubicBezTo>
                <a:cubicBezTo>
                  <a:pt x="73" y="44"/>
                  <a:pt x="73" y="44"/>
                  <a:pt x="73" y="44"/>
                </a:cubicBezTo>
                <a:cubicBezTo>
                  <a:pt x="73" y="44"/>
                  <a:pt x="73" y="44"/>
                  <a:pt x="73" y="44"/>
                </a:cubicBezTo>
                <a:cubicBezTo>
                  <a:pt x="72" y="43"/>
                  <a:pt x="73" y="42"/>
                  <a:pt x="73" y="42"/>
                </a:cubicBezTo>
                <a:close/>
                <a:moveTo>
                  <a:pt x="71" y="48"/>
                </a:moveTo>
                <a:cubicBezTo>
                  <a:pt x="71" y="48"/>
                  <a:pt x="71" y="47"/>
                  <a:pt x="71" y="47"/>
                </a:cubicBezTo>
                <a:cubicBezTo>
                  <a:pt x="71" y="48"/>
                  <a:pt x="71" y="48"/>
                  <a:pt x="71" y="48"/>
                </a:cubicBezTo>
                <a:close/>
                <a:moveTo>
                  <a:pt x="145" y="48"/>
                </a:moveTo>
                <a:cubicBezTo>
                  <a:pt x="145" y="47"/>
                  <a:pt x="145" y="47"/>
                  <a:pt x="145" y="47"/>
                </a:cubicBezTo>
                <a:cubicBezTo>
                  <a:pt x="146" y="47"/>
                  <a:pt x="146" y="47"/>
                  <a:pt x="146" y="47"/>
                </a:cubicBezTo>
                <a:cubicBezTo>
                  <a:pt x="145" y="48"/>
                  <a:pt x="145" y="48"/>
                  <a:pt x="145" y="48"/>
                </a:cubicBezTo>
                <a:close/>
                <a:moveTo>
                  <a:pt x="110" y="50"/>
                </a:moveTo>
                <a:cubicBezTo>
                  <a:pt x="110" y="51"/>
                  <a:pt x="109" y="50"/>
                  <a:pt x="109" y="50"/>
                </a:cubicBezTo>
                <a:cubicBezTo>
                  <a:pt x="109" y="50"/>
                  <a:pt x="110" y="51"/>
                  <a:pt x="110" y="50"/>
                </a:cubicBezTo>
                <a:close/>
                <a:moveTo>
                  <a:pt x="121" y="55"/>
                </a:moveTo>
                <a:cubicBezTo>
                  <a:pt x="121" y="55"/>
                  <a:pt x="121" y="55"/>
                  <a:pt x="121" y="55"/>
                </a:cubicBezTo>
                <a:cubicBezTo>
                  <a:pt x="120" y="56"/>
                  <a:pt x="119" y="56"/>
                  <a:pt x="118" y="56"/>
                </a:cubicBezTo>
                <a:cubicBezTo>
                  <a:pt x="117" y="54"/>
                  <a:pt x="117" y="54"/>
                  <a:pt x="117" y="54"/>
                </a:cubicBezTo>
                <a:cubicBezTo>
                  <a:pt x="117" y="54"/>
                  <a:pt x="117" y="54"/>
                  <a:pt x="117" y="54"/>
                </a:cubicBezTo>
                <a:cubicBezTo>
                  <a:pt x="116" y="54"/>
                  <a:pt x="116" y="54"/>
                  <a:pt x="116" y="54"/>
                </a:cubicBezTo>
                <a:cubicBezTo>
                  <a:pt x="116" y="53"/>
                  <a:pt x="117" y="53"/>
                  <a:pt x="118" y="53"/>
                </a:cubicBezTo>
                <a:cubicBezTo>
                  <a:pt x="120" y="51"/>
                  <a:pt x="120" y="51"/>
                  <a:pt x="120" y="51"/>
                </a:cubicBezTo>
                <a:cubicBezTo>
                  <a:pt x="120" y="52"/>
                  <a:pt x="121" y="54"/>
                  <a:pt x="121" y="55"/>
                </a:cubicBezTo>
                <a:close/>
                <a:moveTo>
                  <a:pt x="88" y="55"/>
                </a:moveTo>
                <a:cubicBezTo>
                  <a:pt x="88" y="55"/>
                  <a:pt x="86" y="55"/>
                  <a:pt x="86" y="56"/>
                </a:cubicBezTo>
                <a:cubicBezTo>
                  <a:pt x="87" y="57"/>
                  <a:pt x="87" y="57"/>
                  <a:pt x="88" y="57"/>
                </a:cubicBezTo>
                <a:cubicBezTo>
                  <a:pt x="89" y="56"/>
                  <a:pt x="89" y="56"/>
                  <a:pt x="90" y="56"/>
                </a:cubicBezTo>
                <a:cubicBezTo>
                  <a:pt x="88" y="59"/>
                  <a:pt x="88" y="59"/>
                  <a:pt x="88" y="59"/>
                </a:cubicBezTo>
                <a:cubicBezTo>
                  <a:pt x="88" y="59"/>
                  <a:pt x="88" y="59"/>
                  <a:pt x="88" y="59"/>
                </a:cubicBezTo>
                <a:cubicBezTo>
                  <a:pt x="88" y="59"/>
                  <a:pt x="88" y="59"/>
                  <a:pt x="87" y="59"/>
                </a:cubicBezTo>
                <a:cubicBezTo>
                  <a:pt x="87" y="58"/>
                  <a:pt x="86" y="58"/>
                  <a:pt x="85" y="59"/>
                </a:cubicBezTo>
                <a:cubicBezTo>
                  <a:pt x="85" y="59"/>
                  <a:pt x="85" y="59"/>
                  <a:pt x="85" y="59"/>
                </a:cubicBezTo>
                <a:cubicBezTo>
                  <a:pt x="85" y="60"/>
                  <a:pt x="85" y="60"/>
                  <a:pt x="85" y="60"/>
                </a:cubicBezTo>
                <a:cubicBezTo>
                  <a:pt x="84" y="60"/>
                  <a:pt x="83" y="60"/>
                  <a:pt x="83" y="61"/>
                </a:cubicBezTo>
                <a:cubicBezTo>
                  <a:pt x="82" y="61"/>
                  <a:pt x="82" y="61"/>
                  <a:pt x="82" y="61"/>
                </a:cubicBezTo>
                <a:cubicBezTo>
                  <a:pt x="83" y="60"/>
                  <a:pt x="84" y="60"/>
                  <a:pt x="84" y="59"/>
                </a:cubicBezTo>
                <a:cubicBezTo>
                  <a:pt x="83" y="58"/>
                  <a:pt x="82" y="61"/>
                  <a:pt x="80" y="60"/>
                </a:cubicBezTo>
                <a:cubicBezTo>
                  <a:pt x="81" y="60"/>
                  <a:pt x="81" y="58"/>
                  <a:pt x="82" y="58"/>
                </a:cubicBezTo>
                <a:cubicBezTo>
                  <a:pt x="83" y="57"/>
                  <a:pt x="83" y="57"/>
                  <a:pt x="83" y="57"/>
                </a:cubicBezTo>
                <a:cubicBezTo>
                  <a:pt x="83" y="57"/>
                  <a:pt x="82" y="57"/>
                  <a:pt x="83" y="57"/>
                </a:cubicBezTo>
                <a:cubicBezTo>
                  <a:pt x="83" y="57"/>
                  <a:pt x="84" y="58"/>
                  <a:pt x="84" y="57"/>
                </a:cubicBezTo>
                <a:cubicBezTo>
                  <a:pt x="84" y="56"/>
                  <a:pt x="83" y="56"/>
                  <a:pt x="83" y="56"/>
                </a:cubicBezTo>
                <a:cubicBezTo>
                  <a:pt x="82" y="57"/>
                  <a:pt x="81" y="55"/>
                  <a:pt x="80" y="56"/>
                </a:cubicBezTo>
                <a:cubicBezTo>
                  <a:pt x="80" y="56"/>
                  <a:pt x="80" y="55"/>
                  <a:pt x="80" y="55"/>
                </a:cubicBezTo>
                <a:cubicBezTo>
                  <a:pt x="82" y="56"/>
                  <a:pt x="84" y="55"/>
                  <a:pt x="86" y="55"/>
                </a:cubicBezTo>
                <a:cubicBezTo>
                  <a:pt x="87" y="55"/>
                  <a:pt x="88" y="54"/>
                  <a:pt x="88" y="55"/>
                </a:cubicBezTo>
                <a:close/>
                <a:moveTo>
                  <a:pt x="141" y="58"/>
                </a:moveTo>
                <a:cubicBezTo>
                  <a:pt x="143" y="57"/>
                  <a:pt x="143" y="57"/>
                  <a:pt x="143" y="57"/>
                </a:cubicBezTo>
                <a:cubicBezTo>
                  <a:pt x="141" y="59"/>
                  <a:pt x="141" y="59"/>
                  <a:pt x="141" y="59"/>
                </a:cubicBezTo>
                <a:cubicBezTo>
                  <a:pt x="141" y="58"/>
                  <a:pt x="141" y="58"/>
                  <a:pt x="141" y="58"/>
                </a:cubicBezTo>
                <a:close/>
                <a:moveTo>
                  <a:pt x="95" y="59"/>
                </a:moveTo>
                <a:cubicBezTo>
                  <a:pt x="94" y="59"/>
                  <a:pt x="94" y="59"/>
                  <a:pt x="94" y="59"/>
                </a:cubicBezTo>
                <a:cubicBezTo>
                  <a:pt x="95" y="58"/>
                  <a:pt x="95" y="58"/>
                  <a:pt x="95" y="58"/>
                </a:cubicBezTo>
                <a:cubicBezTo>
                  <a:pt x="96" y="58"/>
                  <a:pt x="95" y="59"/>
                  <a:pt x="95" y="59"/>
                </a:cubicBezTo>
                <a:close/>
                <a:moveTo>
                  <a:pt x="175" y="61"/>
                </a:moveTo>
                <a:cubicBezTo>
                  <a:pt x="175" y="61"/>
                  <a:pt x="173" y="61"/>
                  <a:pt x="173" y="61"/>
                </a:cubicBezTo>
                <a:cubicBezTo>
                  <a:pt x="173" y="61"/>
                  <a:pt x="171" y="60"/>
                  <a:pt x="172" y="59"/>
                </a:cubicBezTo>
                <a:cubicBezTo>
                  <a:pt x="172" y="59"/>
                  <a:pt x="172" y="58"/>
                  <a:pt x="172" y="58"/>
                </a:cubicBezTo>
                <a:cubicBezTo>
                  <a:pt x="174" y="58"/>
                  <a:pt x="174" y="60"/>
                  <a:pt x="175" y="61"/>
                </a:cubicBezTo>
                <a:close/>
                <a:moveTo>
                  <a:pt x="130" y="60"/>
                </a:moveTo>
                <a:cubicBezTo>
                  <a:pt x="130" y="59"/>
                  <a:pt x="130" y="59"/>
                  <a:pt x="130" y="59"/>
                </a:cubicBezTo>
                <a:cubicBezTo>
                  <a:pt x="131" y="59"/>
                  <a:pt x="131" y="59"/>
                  <a:pt x="131" y="59"/>
                </a:cubicBezTo>
                <a:cubicBezTo>
                  <a:pt x="130" y="60"/>
                  <a:pt x="130" y="60"/>
                  <a:pt x="130" y="60"/>
                </a:cubicBezTo>
                <a:close/>
                <a:moveTo>
                  <a:pt x="86" y="62"/>
                </a:moveTo>
                <a:cubicBezTo>
                  <a:pt x="86" y="60"/>
                  <a:pt x="86" y="60"/>
                  <a:pt x="86" y="60"/>
                </a:cubicBezTo>
                <a:cubicBezTo>
                  <a:pt x="87" y="60"/>
                  <a:pt x="87" y="60"/>
                  <a:pt x="87" y="60"/>
                </a:cubicBezTo>
                <a:cubicBezTo>
                  <a:pt x="86" y="62"/>
                  <a:pt x="86" y="62"/>
                  <a:pt x="86" y="62"/>
                </a:cubicBezTo>
                <a:close/>
                <a:moveTo>
                  <a:pt x="93" y="62"/>
                </a:moveTo>
                <a:cubicBezTo>
                  <a:pt x="92" y="62"/>
                  <a:pt x="93" y="61"/>
                  <a:pt x="92" y="61"/>
                </a:cubicBezTo>
                <a:cubicBezTo>
                  <a:pt x="92" y="60"/>
                  <a:pt x="92" y="60"/>
                  <a:pt x="92" y="60"/>
                </a:cubicBezTo>
                <a:cubicBezTo>
                  <a:pt x="92" y="61"/>
                  <a:pt x="93" y="62"/>
                  <a:pt x="93" y="62"/>
                </a:cubicBezTo>
                <a:close/>
                <a:moveTo>
                  <a:pt x="98" y="63"/>
                </a:moveTo>
                <a:cubicBezTo>
                  <a:pt x="97" y="63"/>
                  <a:pt x="98" y="62"/>
                  <a:pt x="97" y="60"/>
                </a:cubicBezTo>
                <a:cubicBezTo>
                  <a:pt x="98" y="63"/>
                  <a:pt x="98" y="63"/>
                  <a:pt x="98" y="63"/>
                </a:cubicBezTo>
                <a:close/>
                <a:moveTo>
                  <a:pt x="145" y="61"/>
                </a:moveTo>
                <a:cubicBezTo>
                  <a:pt x="145" y="62"/>
                  <a:pt x="144" y="63"/>
                  <a:pt x="143" y="64"/>
                </a:cubicBezTo>
                <a:cubicBezTo>
                  <a:pt x="142" y="64"/>
                  <a:pt x="142" y="64"/>
                  <a:pt x="142" y="64"/>
                </a:cubicBezTo>
                <a:cubicBezTo>
                  <a:pt x="141" y="62"/>
                  <a:pt x="143" y="62"/>
                  <a:pt x="143" y="61"/>
                </a:cubicBezTo>
                <a:cubicBezTo>
                  <a:pt x="144" y="61"/>
                  <a:pt x="145" y="60"/>
                  <a:pt x="145" y="61"/>
                </a:cubicBezTo>
                <a:close/>
                <a:moveTo>
                  <a:pt x="147" y="63"/>
                </a:moveTo>
                <a:cubicBezTo>
                  <a:pt x="146" y="63"/>
                  <a:pt x="146" y="63"/>
                  <a:pt x="146" y="63"/>
                </a:cubicBezTo>
                <a:cubicBezTo>
                  <a:pt x="146" y="62"/>
                  <a:pt x="146" y="62"/>
                  <a:pt x="146" y="62"/>
                </a:cubicBezTo>
                <a:cubicBezTo>
                  <a:pt x="146" y="62"/>
                  <a:pt x="147" y="62"/>
                  <a:pt x="147" y="63"/>
                </a:cubicBezTo>
                <a:close/>
                <a:moveTo>
                  <a:pt x="111" y="63"/>
                </a:moveTo>
                <a:cubicBezTo>
                  <a:pt x="111" y="63"/>
                  <a:pt x="111" y="63"/>
                  <a:pt x="111" y="63"/>
                </a:cubicBezTo>
                <a:cubicBezTo>
                  <a:pt x="113" y="63"/>
                  <a:pt x="113" y="63"/>
                  <a:pt x="113" y="63"/>
                </a:cubicBezTo>
                <a:cubicBezTo>
                  <a:pt x="113" y="63"/>
                  <a:pt x="113" y="63"/>
                  <a:pt x="113" y="63"/>
                </a:cubicBezTo>
                <a:cubicBezTo>
                  <a:pt x="112" y="63"/>
                  <a:pt x="110" y="63"/>
                  <a:pt x="109" y="63"/>
                </a:cubicBezTo>
                <a:cubicBezTo>
                  <a:pt x="110" y="63"/>
                  <a:pt x="111" y="63"/>
                  <a:pt x="111" y="63"/>
                </a:cubicBezTo>
                <a:close/>
                <a:moveTo>
                  <a:pt x="86" y="65"/>
                </a:moveTo>
                <a:cubicBezTo>
                  <a:pt x="86" y="65"/>
                  <a:pt x="86" y="65"/>
                  <a:pt x="86" y="65"/>
                </a:cubicBezTo>
                <a:cubicBezTo>
                  <a:pt x="86" y="64"/>
                  <a:pt x="87" y="63"/>
                  <a:pt x="86" y="63"/>
                </a:cubicBezTo>
                <a:cubicBezTo>
                  <a:pt x="87" y="63"/>
                  <a:pt x="86" y="64"/>
                  <a:pt x="86" y="65"/>
                </a:cubicBezTo>
                <a:close/>
                <a:moveTo>
                  <a:pt x="96" y="64"/>
                </a:moveTo>
                <a:cubicBezTo>
                  <a:pt x="96" y="65"/>
                  <a:pt x="96" y="65"/>
                  <a:pt x="96" y="65"/>
                </a:cubicBezTo>
                <a:cubicBezTo>
                  <a:pt x="95" y="64"/>
                  <a:pt x="95" y="64"/>
                  <a:pt x="95" y="64"/>
                </a:cubicBezTo>
                <a:cubicBezTo>
                  <a:pt x="96" y="64"/>
                  <a:pt x="96" y="64"/>
                  <a:pt x="96" y="64"/>
                </a:cubicBezTo>
                <a:close/>
                <a:moveTo>
                  <a:pt x="85" y="67"/>
                </a:moveTo>
                <a:cubicBezTo>
                  <a:pt x="84" y="67"/>
                  <a:pt x="84" y="66"/>
                  <a:pt x="84" y="66"/>
                </a:cubicBezTo>
                <a:cubicBezTo>
                  <a:pt x="84" y="65"/>
                  <a:pt x="85" y="66"/>
                  <a:pt x="85" y="67"/>
                </a:cubicBezTo>
                <a:close/>
                <a:moveTo>
                  <a:pt x="99" y="67"/>
                </a:moveTo>
                <a:cubicBezTo>
                  <a:pt x="100" y="67"/>
                  <a:pt x="99" y="67"/>
                  <a:pt x="99" y="67"/>
                </a:cubicBezTo>
                <a:cubicBezTo>
                  <a:pt x="99" y="67"/>
                  <a:pt x="98" y="66"/>
                  <a:pt x="97" y="67"/>
                </a:cubicBezTo>
                <a:cubicBezTo>
                  <a:pt x="98" y="66"/>
                  <a:pt x="98" y="66"/>
                  <a:pt x="98" y="66"/>
                </a:cubicBezTo>
                <a:cubicBezTo>
                  <a:pt x="98" y="67"/>
                  <a:pt x="99" y="67"/>
                  <a:pt x="99" y="67"/>
                </a:cubicBezTo>
                <a:close/>
                <a:moveTo>
                  <a:pt x="174" y="67"/>
                </a:moveTo>
                <a:cubicBezTo>
                  <a:pt x="174" y="67"/>
                  <a:pt x="174" y="67"/>
                  <a:pt x="174" y="67"/>
                </a:cubicBezTo>
                <a:cubicBezTo>
                  <a:pt x="174" y="67"/>
                  <a:pt x="174" y="66"/>
                  <a:pt x="174" y="66"/>
                </a:cubicBezTo>
                <a:cubicBezTo>
                  <a:pt x="174" y="67"/>
                  <a:pt x="174" y="67"/>
                  <a:pt x="174" y="67"/>
                </a:cubicBezTo>
                <a:close/>
                <a:moveTo>
                  <a:pt x="130" y="67"/>
                </a:moveTo>
                <a:cubicBezTo>
                  <a:pt x="129" y="67"/>
                  <a:pt x="130" y="68"/>
                  <a:pt x="129" y="68"/>
                </a:cubicBezTo>
                <a:cubicBezTo>
                  <a:pt x="130" y="68"/>
                  <a:pt x="130" y="68"/>
                  <a:pt x="130" y="68"/>
                </a:cubicBezTo>
                <a:cubicBezTo>
                  <a:pt x="130" y="68"/>
                  <a:pt x="130" y="68"/>
                  <a:pt x="130" y="68"/>
                </a:cubicBezTo>
                <a:cubicBezTo>
                  <a:pt x="131" y="69"/>
                  <a:pt x="133" y="71"/>
                  <a:pt x="132" y="72"/>
                </a:cubicBezTo>
                <a:cubicBezTo>
                  <a:pt x="133" y="73"/>
                  <a:pt x="133" y="73"/>
                  <a:pt x="134" y="73"/>
                </a:cubicBezTo>
                <a:cubicBezTo>
                  <a:pt x="134" y="73"/>
                  <a:pt x="133" y="73"/>
                  <a:pt x="133" y="74"/>
                </a:cubicBezTo>
                <a:cubicBezTo>
                  <a:pt x="132" y="74"/>
                  <a:pt x="132" y="73"/>
                  <a:pt x="132" y="73"/>
                </a:cubicBezTo>
                <a:cubicBezTo>
                  <a:pt x="132" y="73"/>
                  <a:pt x="132" y="73"/>
                  <a:pt x="132" y="73"/>
                </a:cubicBezTo>
                <a:cubicBezTo>
                  <a:pt x="131" y="73"/>
                  <a:pt x="131" y="71"/>
                  <a:pt x="130" y="72"/>
                </a:cubicBezTo>
                <a:cubicBezTo>
                  <a:pt x="130" y="73"/>
                  <a:pt x="128" y="74"/>
                  <a:pt x="127" y="74"/>
                </a:cubicBezTo>
                <a:cubicBezTo>
                  <a:pt x="127" y="74"/>
                  <a:pt x="127" y="73"/>
                  <a:pt x="127" y="73"/>
                </a:cubicBezTo>
                <a:cubicBezTo>
                  <a:pt x="127" y="73"/>
                  <a:pt x="126" y="73"/>
                  <a:pt x="126" y="72"/>
                </a:cubicBezTo>
                <a:cubicBezTo>
                  <a:pt x="126" y="71"/>
                  <a:pt x="128" y="72"/>
                  <a:pt x="127" y="70"/>
                </a:cubicBezTo>
                <a:cubicBezTo>
                  <a:pt x="129" y="67"/>
                  <a:pt x="129" y="67"/>
                  <a:pt x="129" y="67"/>
                </a:cubicBezTo>
                <a:cubicBezTo>
                  <a:pt x="130" y="67"/>
                  <a:pt x="130" y="67"/>
                  <a:pt x="130" y="67"/>
                </a:cubicBezTo>
                <a:close/>
                <a:moveTo>
                  <a:pt x="111" y="67"/>
                </a:moveTo>
                <a:cubicBezTo>
                  <a:pt x="111" y="69"/>
                  <a:pt x="110" y="67"/>
                  <a:pt x="109" y="67"/>
                </a:cubicBezTo>
                <a:cubicBezTo>
                  <a:pt x="110" y="67"/>
                  <a:pt x="111" y="68"/>
                  <a:pt x="111" y="67"/>
                </a:cubicBezTo>
                <a:close/>
                <a:moveTo>
                  <a:pt x="114" y="67"/>
                </a:moveTo>
                <a:cubicBezTo>
                  <a:pt x="113" y="68"/>
                  <a:pt x="113" y="67"/>
                  <a:pt x="112" y="67"/>
                </a:cubicBezTo>
                <a:cubicBezTo>
                  <a:pt x="113" y="67"/>
                  <a:pt x="113" y="67"/>
                  <a:pt x="114" y="67"/>
                </a:cubicBezTo>
                <a:close/>
                <a:moveTo>
                  <a:pt x="86" y="69"/>
                </a:moveTo>
                <a:cubicBezTo>
                  <a:pt x="88" y="70"/>
                  <a:pt x="88" y="73"/>
                  <a:pt x="90" y="72"/>
                </a:cubicBezTo>
                <a:cubicBezTo>
                  <a:pt x="92" y="71"/>
                  <a:pt x="93" y="69"/>
                  <a:pt x="95" y="70"/>
                </a:cubicBezTo>
                <a:cubicBezTo>
                  <a:pt x="95" y="70"/>
                  <a:pt x="95" y="70"/>
                  <a:pt x="95" y="70"/>
                </a:cubicBezTo>
                <a:cubicBezTo>
                  <a:pt x="95" y="70"/>
                  <a:pt x="95" y="70"/>
                  <a:pt x="94" y="70"/>
                </a:cubicBezTo>
                <a:cubicBezTo>
                  <a:pt x="94" y="70"/>
                  <a:pt x="94" y="70"/>
                  <a:pt x="94" y="71"/>
                </a:cubicBezTo>
                <a:cubicBezTo>
                  <a:pt x="94" y="71"/>
                  <a:pt x="93" y="71"/>
                  <a:pt x="93" y="71"/>
                </a:cubicBezTo>
                <a:cubicBezTo>
                  <a:pt x="92" y="71"/>
                  <a:pt x="90" y="73"/>
                  <a:pt x="88" y="73"/>
                </a:cubicBezTo>
                <a:cubicBezTo>
                  <a:pt x="87" y="75"/>
                  <a:pt x="86" y="74"/>
                  <a:pt x="85" y="75"/>
                </a:cubicBezTo>
                <a:cubicBezTo>
                  <a:pt x="83" y="74"/>
                  <a:pt x="82" y="73"/>
                  <a:pt x="81" y="72"/>
                </a:cubicBezTo>
                <a:cubicBezTo>
                  <a:pt x="83" y="73"/>
                  <a:pt x="83" y="73"/>
                  <a:pt x="83" y="73"/>
                </a:cubicBezTo>
                <a:cubicBezTo>
                  <a:pt x="83" y="73"/>
                  <a:pt x="84" y="73"/>
                  <a:pt x="84" y="74"/>
                </a:cubicBezTo>
                <a:cubicBezTo>
                  <a:pt x="85" y="73"/>
                  <a:pt x="85" y="71"/>
                  <a:pt x="87" y="72"/>
                </a:cubicBezTo>
                <a:cubicBezTo>
                  <a:pt x="87" y="72"/>
                  <a:pt x="87" y="70"/>
                  <a:pt x="87" y="70"/>
                </a:cubicBezTo>
                <a:cubicBezTo>
                  <a:pt x="87" y="69"/>
                  <a:pt x="85" y="69"/>
                  <a:pt x="86" y="68"/>
                </a:cubicBezTo>
                <a:cubicBezTo>
                  <a:pt x="86" y="68"/>
                  <a:pt x="86" y="68"/>
                  <a:pt x="86" y="68"/>
                </a:cubicBezTo>
                <a:cubicBezTo>
                  <a:pt x="87" y="68"/>
                  <a:pt x="87" y="68"/>
                  <a:pt x="87" y="68"/>
                </a:cubicBezTo>
                <a:cubicBezTo>
                  <a:pt x="87" y="68"/>
                  <a:pt x="86" y="68"/>
                  <a:pt x="86" y="69"/>
                </a:cubicBezTo>
                <a:close/>
                <a:moveTo>
                  <a:pt x="116" y="70"/>
                </a:moveTo>
                <a:cubicBezTo>
                  <a:pt x="116" y="69"/>
                  <a:pt x="114" y="70"/>
                  <a:pt x="114" y="69"/>
                </a:cubicBezTo>
                <a:cubicBezTo>
                  <a:pt x="115" y="69"/>
                  <a:pt x="116" y="69"/>
                  <a:pt x="116" y="70"/>
                </a:cubicBezTo>
                <a:close/>
                <a:moveTo>
                  <a:pt x="111" y="70"/>
                </a:moveTo>
                <a:cubicBezTo>
                  <a:pt x="111" y="70"/>
                  <a:pt x="111" y="69"/>
                  <a:pt x="110" y="69"/>
                </a:cubicBezTo>
                <a:cubicBezTo>
                  <a:pt x="110" y="70"/>
                  <a:pt x="110" y="70"/>
                  <a:pt x="110" y="70"/>
                </a:cubicBezTo>
                <a:cubicBezTo>
                  <a:pt x="109" y="69"/>
                  <a:pt x="111" y="70"/>
                  <a:pt x="111" y="69"/>
                </a:cubicBezTo>
                <a:cubicBezTo>
                  <a:pt x="111" y="70"/>
                  <a:pt x="111" y="70"/>
                  <a:pt x="111" y="70"/>
                </a:cubicBezTo>
                <a:close/>
                <a:moveTo>
                  <a:pt x="107" y="70"/>
                </a:moveTo>
                <a:cubicBezTo>
                  <a:pt x="106" y="71"/>
                  <a:pt x="107" y="72"/>
                  <a:pt x="106" y="73"/>
                </a:cubicBezTo>
                <a:cubicBezTo>
                  <a:pt x="105" y="72"/>
                  <a:pt x="105" y="71"/>
                  <a:pt x="106" y="71"/>
                </a:cubicBezTo>
                <a:cubicBezTo>
                  <a:pt x="106" y="70"/>
                  <a:pt x="107" y="70"/>
                  <a:pt x="107" y="70"/>
                </a:cubicBezTo>
                <a:close/>
                <a:moveTo>
                  <a:pt x="148" y="72"/>
                </a:moveTo>
                <a:cubicBezTo>
                  <a:pt x="147" y="72"/>
                  <a:pt x="147" y="72"/>
                  <a:pt x="146" y="72"/>
                </a:cubicBezTo>
                <a:cubicBezTo>
                  <a:pt x="146" y="72"/>
                  <a:pt x="147" y="71"/>
                  <a:pt x="147" y="71"/>
                </a:cubicBezTo>
                <a:cubicBezTo>
                  <a:pt x="147" y="71"/>
                  <a:pt x="148" y="72"/>
                  <a:pt x="148" y="72"/>
                </a:cubicBezTo>
                <a:close/>
                <a:moveTo>
                  <a:pt x="114" y="72"/>
                </a:moveTo>
                <a:cubicBezTo>
                  <a:pt x="114" y="72"/>
                  <a:pt x="114" y="73"/>
                  <a:pt x="113" y="73"/>
                </a:cubicBezTo>
                <a:cubicBezTo>
                  <a:pt x="112" y="73"/>
                  <a:pt x="112" y="73"/>
                  <a:pt x="112" y="73"/>
                </a:cubicBezTo>
                <a:cubicBezTo>
                  <a:pt x="112" y="73"/>
                  <a:pt x="113" y="73"/>
                  <a:pt x="113" y="73"/>
                </a:cubicBezTo>
                <a:cubicBezTo>
                  <a:pt x="113" y="73"/>
                  <a:pt x="114" y="72"/>
                  <a:pt x="114" y="72"/>
                </a:cubicBezTo>
                <a:close/>
                <a:moveTo>
                  <a:pt x="110" y="73"/>
                </a:moveTo>
                <a:cubicBezTo>
                  <a:pt x="110" y="73"/>
                  <a:pt x="110" y="74"/>
                  <a:pt x="111" y="74"/>
                </a:cubicBezTo>
                <a:cubicBezTo>
                  <a:pt x="110" y="73"/>
                  <a:pt x="110" y="73"/>
                  <a:pt x="110" y="73"/>
                </a:cubicBezTo>
                <a:cubicBezTo>
                  <a:pt x="110" y="73"/>
                  <a:pt x="110" y="73"/>
                  <a:pt x="110" y="73"/>
                </a:cubicBezTo>
                <a:close/>
                <a:moveTo>
                  <a:pt x="105" y="74"/>
                </a:moveTo>
                <a:cubicBezTo>
                  <a:pt x="105" y="74"/>
                  <a:pt x="105" y="73"/>
                  <a:pt x="104" y="74"/>
                </a:cubicBezTo>
                <a:cubicBezTo>
                  <a:pt x="104" y="73"/>
                  <a:pt x="104" y="73"/>
                  <a:pt x="104" y="73"/>
                </a:cubicBezTo>
                <a:cubicBezTo>
                  <a:pt x="105" y="74"/>
                  <a:pt x="105" y="74"/>
                  <a:pt x="105" y="74"/>
                </a:cubicBezTo>
                <a:close/>
                <a:moveTo>
                  <a:pt x="137" y="75"/>
                </a:moveTo>
                <a:cubicBezTo>
                  <a:pt x="137" y="75"/>
                  <a:pt x="137" y="75"/>
                  <a:pt x="137" y="75"/>
                </a:cubicBezTo>
                <a:cubicBezTo>
                  <a:pt x="136" y="75"/>
                  <a:pt x="136" y="75"/>
                  <a:pt x="136" y="75"/>
                </a:cubicBezTo>
                <a:cubicBezTo>
                  <a:pt x="137" y="74"/>
                  <a:pt x="137" y="75"/>
                  <a:pt x="137" y="75"/>
                </a:cubicBezTo>
                <a:close/>
                <a:moveTo>
                  <a:pt x="114" y="75"/>
                </a:moveTo>
                <a:cubicBezTo>
                  <a:pt x="114" y="75"/>
                  <a:pt x="113" y="75"/>
                  <a:pt x="113" y="75"/>
                </a:cubicBezTo>
                <a:cubicBezTo>
                  <a:pt x="113" y="75"/>
                  <a:pt x="113" y="75"/>
                  <a:pt x="114" y="75"/>
                </a:cubicBezTo>
                <a:close/>
                <a:moveTo>
                  <a:pt x="131" y="76"/>
                </a:moveTo>
                <a:cubicBezTo>
                  <a:pt x="130" y="76"/>
                  <a:pt x="130" y="77"/>
                  <a:pt x="128" y="77"/>
                </a:cubicBezTo>
                <a:cubicBezTo>
                  <a:pt x="128" y="76"/>
                  <a:pt x="129" y="76"/>
                  <a:pt x="129" y="75"/>
                </a:cubicBezTo>
                <a:cubicBezTo>
                  <a:pt x="130" y="76"/>
                  <a:pt x="130" y="75"/>
                  <a:pt x="131" y="76"/>
                </a:cubicBezTo>
                <a:close/>
                <a:moveTo>
                  <a:pt x="110" y="77"/>
                </a:moveTo>
                <a:cubicBezTo>
                  <a:pt x="109" y="78"/>
                  <a:pt x="110" y="76"/>
                  <a:pt x="109" y="76"/>
                </a:cubicBezTo>
                <a:cubicBezTo>
                  <a:pt x="110" y="76"/>
                  <a:pt x="110" y="76"/>
                  <a:pt x="110" y="76"/>
                </a:cubicBezTo>
                <a:cubicBezTo>
                  <a:pt x="110" y="77"/>
                  <a:pt x="110" y="77"/>
                  <a:pt x="110" y="77"/>
                </a:cubicBezTo>
                <a:close/>
                <a:moveTo>
                  <a:pt x="100" y="77"/>
                </a:moveTo>
                <a:cubicBezTo>
                  <a:pt x="100" y="77"/>
                  <a:pt x="100" y="78"/>
                  <a:pt x="99" y="78"/>
                </a:cubicBezTo>
                <a:cubicBezTo>
                  <a:pt x="100" y="78"/>
                  <a:pt x="99" y="77"/>
                  <a:pt x="100" y="77"/>
                </a:cubicBezTo>
                <a:close/>
                <a:moveTo>
                  <a:pt x="104" y="77"/>
                </a:moveTo>
                <a:cubicBezTo>
                  <a:pt x="104" y="77"/>
                  <a:pt x="104" y="78"/>
                  <a:pt x="104" y="78"/>
                </a:cubicBezTo>
                <a:cubicBezTo>
                  <a:pt x="103" y="78"/>
                  <a:pt x="103" y="78"/>
                  <a:pt x="103" y="78"/>
                </a:cubicBezTo>
                <a:cubicBezTo>
                  <a:pt x="104" y="78"/>
                  <a:pt x="103" y="77"/>
                  <a:pt x="104" y="77"/>
                </a:cubicBezTo>
                <a:close/>
                <a:moveTo>
                  <a:pt x="134" y="77"/>
                </a:moveTo>
                <a:cubicBezTo>
                  <a:pt x="134" y="78"/>
                  <a:pt x="133" y="78"/>
                  <a:pt x="133" y="79"/>
                </a:cubicBezTo>
                <a:cubicBezTo>
                  <a:pt x="132" y="79"/>
                  <a:pt x="133" y="78"/>
                  <a:pt x="133" y="78"/>
                </a:cubicBezTo>
                <a:cubicBezTo>
                  <a:pt x="133" y="77"/>
                  <a:pt x="133" y="77"/>
                  <a:pt x="133" y="77"/>
                </a:cubicBezTo>
                <a:cubicBezTo>
                  <a:pt x="134" y="77"/>
                  <a:pt x="134" y="77"/>
                  <a:pt x="134" y="77"/>
                </a:cubicBezTo>
                <a:close/>
                <a:moveTo>
                  <a:pt x="54" y="78"/>
                </a:moveTo>
                <a:cubicBezTo>
                  <a:pt x="54" y="79"/>
                  <a:pt x="54" y="79"/>
                  <a:pt x="54" y="79"/>
                </a:cubicBezTo>
                <a:cubicBezTo>
                  <a:pt x="54" y="79"/>
                  <a:pt x="54" y="79"/>
                  <a:pt x="54" y="79"/>
                </a:cubicBezTo>
                <a:cubicBezTo>
                  <a:pt x="53" y="79"/>
                  <a:pt x="53" y="79"/>
                  <a:pt x="53" y="79"/>
                </a:cubicBezTo>
                <a:cubicBezTo>
                  <a:pt x="53" y="79"/>
                  <a:pt x="53" y="79"/>
                  <a:pt x="53" y="79"/>
                </a:cubicBezTo>
                <a:cubicBezTo>
                  <a:pt x="52" y="79"/>
                  <a:pt x="53" y="78"/>
                  <a:pt x="53" y="77"/>
                </a:cubicBezTo>
                <a:cubicBezTo>
                  <a:pt x="54" y="77"/>
                  <a:pt x="54" y="78"/>
                  <a:pt x="54" y="78"/>
                </a:cubicBezTo>
                <a:close/>
                <a:moveTo>
                  <a:pt x="55" y="80"/>
                </a:moveTo>
                <a:cubicBezTo>
                  <a:pt x="55" y="80"/>
                  <a:pt x="55" y="80"/>
                  <a:pt x="54" y="80"/>
                </a:cubicBezTo>
                <a:cubicBezTo>
                  <a:pt x="55" y="79"/>
                  <a:pt x="54" y="79"/>
                  <a:pt x="55" y="78"/>
                </a:cubicBezTo>
                <a:cubicBezTo>
                  <a:pt x="56" y="78"/>
                  <a:pt x="56" y="79"/>
                  <a:pt x="55" y="80"/>
                </a:cubicBezTo>
                <a:close/>
                <a:moveTo>
                  <a:pt x="102" y="79"/>
                </a:moveTo>
                <a:cubicBezTo>
                  <a:pt x="102" y="78"/>
                  <a:pt x="102" y="78"/>
                  <a:pt x="102" y="78"/>
                </a:cubicBezTo>
                <a:cubicBezTo>
                  <a:pt x="102" y="79"/>
                  <a:pt x="102" y="79"/>
                  <a:pt x="102" y="79"/>
                </a:cubicBezTo>
                <a:cubicBezTo>
                  <a:pt x="102" y="79"/>
                  <a:pt x="102" y="79"/>
                  <a:pt x="102" y="79"/>
                </a:cubicBezTo>
                <a:close/>
                <a:moveTo>
                  <a:pt x="104" y="81"/>
                </a:moveTo>
                <a:cubicBezTo>
                  <a:pt x="105" y="80"/>
                  <a:pt x="105" y="79"/>
                  <a:pt x="106" y="79"/>
                </a:cubicBezTo>
                <a:cubicBezTo>
                  <a:pt x="105" y="80"/>
                  <a:pt x="105" y="80"/>
                  <a:pt x="104" y="81"/>
                </a:cubicBezTo>
                <a:close/>
                <a:moveTo>
                  <a:pt x="92" y="80"/>
                </a:moveTo>
                <a:cubicBezTo>
                  <a:pt x="93" y="80"/>
                  <a:pt x="93" y="81"/>
                  <a:pt x="93" y="80"/>
                </a:cubicBezTo>
                <a:cubicBezTo>
                  <a:pt x="92" y="82"/>
                  <a:pt x="90" y="79"/>
                  <a:pt x="89" y="82"/>
                </a:cubicBezTo>
                <a:cubicBezTo>
                  <a:pt x="89" y="82"/>
                  <a:pt x="88" y="82"/>
                  <a:pt x="88" y="82"/>
                </a:cubicBezTo>
                <a:cubicBezTo>
                  <a:pt x="89" y="82"/>
                  <a:pt x="91" y="78"/>
                  <a:pt x="92" y="80"/>
                </a:cubicBezTo>
                <a:cubicBezTo>
                  <a:pt x="92" y="80"/>
                  <a:pt x="92" y="80"/>
                  <a:pt x="92" y="80"/>
                </a:cubicBezTo>
                <a:close/>
                <a:moveTo>
                  <a:pt x="54" y="80"/>
                </a:moveTo>
                <a:cubicBezTo>
                  <a:pt x="54" y="81"/>
                  <a:pt x="53" y="82"/>
                  <a:pt x="53" y="83"/>
                </a:cubicBezTo>
                <a:cubicBezTo>
                  <a:pt x="53" y="82"/>
                  <a:pt x="53" y="81"/>
                  <a:pt x="54" y="80"/>
                </a:cubicBezTo>
                <a:close/>
                <a:moveTo>
                  <a:pt x="56" y="83"/>
                </a:moveTo>
                <a:cubicBezTo>
                  <a:pt x="55" y="82"/>
                  <a:pt x="55" y="82"/>
                  <a:pt x="55" y="82"/>
                </a:cubicBezTo>
                <a:cubicBezTo>
                  <a:pt x="55" y="82"/>
                  <a:pt x="55" y="82"/>
                  <a:pt x="55" y="83"/>
                </a:cubicBezTo>
                <a:cubicBezTo>
                  <a:pt x="55" y="83"/>
                  <a:pt x="55" y="83"/>
                  <a:pt x="54" y="82"/>
                </a:cubicBezTo>
                <a:cubicBezTo>
                  <a:pt x="54" y="83"/>
                  <a:pt x="54" y="83"/>
                  <a:pt x="54" y="83"/>
                </a:cubicBezTo>
                <a:cubicBezTo>
                  <a:pt x="54" y="83"/>
                  <a:pt x="54" y="82"/>
                  <a:pt x="54" y="82"/>
                </a:cubicBezTo>
                <a:cubicBezTo>
                  <a:pt x="54" y="82"/>
                  <a:pt x="54" y="82"/>
                  <a:pt x="54" y="82"/>
                </a:cubicBezTo>
                <a:cubicBezTo>
                  <a:pt x="54" y="82"/>
                  <a:pt x="55" y="82"/>
                  <a:pt x="55" y="82"/>
                </a:cubicBezTo>
                <a:cubicBezTo>
                  <a:pt x="55" y="81"/>
                  <a:pt x="55" y="81"/>
                  <a:pt x="55" y="81"/>
                </a:cubicBezTo>
                <a:cubicBezTo>
                  <a:pt x="56" y="81"/>
                  <a:pt x="56" y="82"/>
                  <a:pt x="56" y="83"/>
                </a:cubicBezTo>
                <a:close/>
                <a:moveTo>
                  <a:pt x="87" y="82"/>
                </a:moveTo>
                <a:cubicBezTo>
                  <a:pt x="87" y="82"/>
                  <a:pt x="87" y="82"/>
                  <a:pt x="87" y="82"/>
                </a:cubicBezTo>
                <a:cubicBezTo>
                  <a:pt x="86" y="81"/>
                  <a:pt x="86" y="81"/>
                  <a:pt x="86" y="81"/>
                </a:cubicBezTo>
                <a:cubicBezTo>
                  <a:pt x="87" y="81"/>
                  <a:pt x="87" y="81"/>
                  <a:pt x="87" y="82"/>
                </a:cubicBezTo>
                <a:close/>
                <a:moveTo>
                  <a:pt x="55" y="83"/>
                </a:moveTo>
                <a:cubicBezTo>
                  <a:pt x="56" y="84"/>
                  <a:pt x="56" y="84"/>
                  <a:pt x="56" y="84"/>
                </a:cubicBezTo>
                <a:cubicBezTo>
                  <a:pt x="55" y="83"/>
                  <a:pt x="55" y="83"/>
                  <a:pt x="55" y="83"/>
                </a:cubicBezTo>
                <a:close/>
                <a:moveTo>
                  <a:pt x="99" y="84"/>
                </a:moveTo>
                <a:cubicBezTo>
                  <a:pt x="99" y="85"/>
                  <a:pt x="98" y="85"/>
                  <a:pt x="98" y="86"/>
                </a:cubicBezTo>
                <a:cubicBezTo>
                  <a:pt x="97" y="85"/>
                  <a:pt x="98" y="84"/>
                  <a:pt x="99" y="84"/>
                </a:cubicBezTo>
                <a:close/>
                <a:moveTo>
                  <a:pt x="55" y="85"/>
                </a:moveTo>
                <a:cubicBezTo>
                  <a:pt x="55" y="85"/>
                  <a:pt x="55" y="85"/>
                  <a:pt x="55" y="86"/>
                </a:cubicBezTo>
                <a:cubicBezTo>
                  <a:pt x="56" y="86"/>
                  <a:pt x="55" y="87"/>
                  <a:pt x="55" y="87"/>
                </a:cubicBezTo>
                <a:cubicBezTo>
                  <a:pt x="54" y="87"/>
                  <a:pt x="55" y="86"/>
                  <a:pt x="54" y="86"/>
                </a:cubicBezTo>
                <a:cubicBezTo>
                  <a:pt x="54" y="86"/>
                  <a:pt x="54" y="84"/>
                  <a:pt x="55" y="85"/>
                </a:cubicBezTo>
                <a:close/>
                <a:moveTo>
                  <a:pt x="68" y="86"/>
                </a:moveTo>
                <a:cubicBezTo>
                  <a:pt x="67" y="86"/>
                  <a:pt x="67" y="86"/>
                  <a:pt x="67" y="85"/>
                </a:cubicBezTo>
                <a:cubicBezTo>
                  <a:pt x="67" y="86"/>
                  <a:pt x="67" y="86"/>
                  <a:pt x="68" y="86"/>
                </a:cubicBezTo>
                <a:close/>
                <a:moveTo>
                  <a:pt x="100" y="85"/>
                </a:moveTo>
                <a:cubicBezTo>
                  <a:pt x="100" y="87"/>
                  <a:pt x="98" y="87"/>
                  <a:pt x="99" y="88"/>
                </a:cubicBezTo>
                <a:cubicBezTo>
                  <a:pt x="98" y="89"/>
                  <a:pt x="97" y="89"/>
                  <a:pt x="97" y="90"/>
                </a:cubicBezTo>
                <a:cubicBezTo>
                  <a:pt x="96" y="89"/>
                  <a:pt x="97" y="89"/>
                  <a:pt x="98" y="89"/>
                </a:cubicBezTo>
                <a:cubicBezTo>
                  <a:pt x="98" y="87"/>
                  <a:pt x="98" y="86"/>
                  <a:pt x="100" y="85"/>
                </a:cubicBezTo>
                <a:close/>
                <a:moveTo>
                  <a:pt x="94" y="86"/>
                </a:moveTo>
                <a:cubicBezTo>
                  <a:pt x="94" y="86"/>
                  <a:pt x="93" y="86"/>
                  <a:pt x="93" y="86"/>
                </a:cubicBezTo>
                <a:cubicBezTo>
                  <a:pt x="92" y="86"/>
                  <a:pt x="92" y="86"/>
                  <a:pt x="92" y="86"/>
                </a:cubicBezTo>
                <a:cubicBezTo>
                  <a:pt x="92" y="86"/>
                  <a:pt x="93" y="86"/>
                  <a:pt x="94" y="86"/>
                </a:cubicBezTo>
                <a:close/>
                <a:moveTo>
                  <a:pt x="104" y="88"/>
                </a:moveTo>
                <a:cubicBezTo>
                  <a:pt x="103" y="88"/>
                  <a:pt x="103" y="90"/>
                  <a:pt x="102" y="89"/>
                </a:cubicBezTo>
                <a:cubicBezTo>
                  <a:pt x="102" y="88"/>
                  <a:pt x="104" y="89"/>
                  <a:pt x="104" y="87"/>
                </a:cubicBezTo>
                <a:cubicBezTo>
                  <a:pt x="104" y="88"/>
                  <a:pt x="104" y="88"/>
                  <a:pt x="104" y="88"/>
                </a:cubicBezTo>
                <a:close/>
                <a:moveTo>
                  <a:pt x="89" y="90"/>
                </a:moveTo>
                <a:cubicBezTo>
                  <a:pt x="89" y="89"/>
                  <a:pt x="89" y="89"/>
                  <a:pt x="89" y="89"/>
                </a:cubicBezTo>
                <a:cubicBezTo>
                  <a:pt x="89" y="90"/>
                  <a:pt x="89" y="90"/>
                  <a:pt x="89" y="90"/>
                </a:cubicBezTo>
                <a:cubicBezTo>
                  <a:pt x="88" y="89"/>
                  <a:pt x="88" y="89"/>
                  <a:pt x="88" y="89"/>
                </a:cubicBezTo>
                <a:cubicBezTo>
                  <a:pt x="89" y="90"/>
                  <a:pt x="89" y="90"/>
                  <a:pt x="89" y="90"/>
                </a:cubicBezTo>
                <a:close/>
                <a:moveTo>
                  <a:pt x="54" y="90"/>
                </a:moveTo>
                <a:cubicBezTo>
                  <a:pt x="54" y="90"/>
                  <a:pt x="53" y="91"/>
                  <a:pt x="54" y="92"/>
                </a:cubicBezTo>
                <a:cubicBezTo>
                  <a:pt x="53" y="92"/>
                  <a:pt x="53" y="94"/>
                  <a:pt x="53" y="94"/>
                </a:cubicBezTo>
                <a:cubicBezTo>
                  <a:pt x="54" y="94"/>
                  <a:pt x="54" y="94"/>
                  <a:pt x="54" y="94"/>
                </a:cubicBezTo>
                <a:cubicBezTo>
                  <a:pt x="53" y="94"/>
                  <a:pt x="53" y="93"/>
                  <a:pt x="53" y="93"/>
                </a:cubicBezTo>
                <a:cubicBezTo>
                  <a:pt x="53" y="92"/>
                  <a:pt x="52" y="90"/>
                  <a:pt x="53" y="89"/>
                </a:cubicBezTo>
                <a:cubicBezTo>
                  <a:pt x="53" y="90"/>
                  <a:pt x="54" y="90"/>
                  <a:pt x="54" y="90"/>
                </a:cubicBezTo>
                <a:close/>
                <a:moveTo>
                  <a:pt x="80" y="89"/>
                </a:moveTo>
                <a:cubicBezTo>
                  <a:pt x="80" y="90"/>
                  <a:pt x="80" y="90"/>
                  <a:pt x="80" y="90"/>
                </a:cubicBezTo>
                <a:cubicBezTo>
                  <a:pt x="78" y="89"/>
                  <a:pt x="78" y="89"/>
                  <a:pt x="78" y="89"/>
                </a:cubicBezTo>
                <a:cubicBezTo>
                  <a:pt x="79" y="89"/>
                  <a:pt x="79" y="89"/>
                  <a:pt x="80" y="89"/>
                </a:cubicBezTo>
                <a:close/>
                <a:moveTo>
                  <a:pt x="101" y="90"/>
                </a:moveTo>
                <a:cubicBezTo>
                  <a:pt x="101" y="90"/>
                  <a:pt x="101" y="90"/>
                  <a:pt x="100" y="90"/>
                </a:cubicBezTo>
                <a:cubicBezTo>
                  <a:pt x="100" y="90"/>
                  <a:pt x="100" y="90"/>
                  <a:pt x="100" y="90"/>
                </a:cubicBezTo>
                <a:cubicBezTo>
                  <a:pt x="100" y="90"/>
                  <a:pt x="101" y="90"/>
                  <a:pt x="101" y="90"/>
                </a:cubicBezTo>
                <a:close/>
                <a:moveTo>
                  <a:pt x="94" y="92"/>
                </a:moveTo>
                <a:cubicBezTo>
                  <a:pt x="94" y="92"/>
                  <a:pt x="93" y="92"/>
                  <a:pt x="93" y="93"/>
                </a:cubicBezTo>
                <a:cubicBezTo>
                  <a:pt x="93" y="93"/>
                  <a:pt x="93" y="93"/>
                  <a:pt x="92" y="92"/>
                </a:cubicBezTo>
                <a:cubicBezTo>
                  <a:pt x="93" y="92"/>
                  <a:pt x="93" y="92"/>
                  <a:pt x="94" y="92"/>
                </a:cubicBezTo>
                <a:close/>
                <a:moveTo>
                  <a:pt x="90" y="93"/>
                </a:moveTo>
                <a:cubicBezTo>
                  <a:pt x="89" y="93"/>
                  <a:pt x="89" y="93"/>
                  <a:pt x="89" y="93"/>
                </a:cubicBezTo>
                <a:cubicBezTo>
                  <a:pt x="90" y="93"/>
                  <a:pt x="90" y="93"/>
                  <a:pt x="90" y="93"/>
                </a:cubicBezTo>
                <a:cubicBezTo>
                  <a:pt x="90" y="93"/>
                  <a:pt x="90" y="93"/>
                  <a:pt x="90" y="93"/>
                </a:cubicBezTo>
                <a:close/>
                <a:moveTo>
                  <a:pt x="130" y="93"/>
                </a:moveTo>
                <a:cubicBezTo>
                  <a:pt x="130" y="93"/>
                  <a:pt x="129" y="94"/>
                  <a:pt x="129" y="94"/>
                </a:cubicBezTo>
                <a:cubicBezTo>
                  <a:pt x="129" y="94"/>
                  <a:pt x="129" y="94"/>
                  <a:pt x="129" y="94"/>
                </a:cubicBezTo>
                <a:cubicBezTo>
                  <a:pt x="129" y="93"/>
                  <a:pt x="129" y="93"/>
                  <a:pt x="130" y="93"/>
                </a:cubicBezTo>
                <a:close/>
                <a:moveTo>
                  <a:pt x="60" y="94"/>
                </a:moveTo>
                <a:cubicBezTo>
                  <a:pt x="60" y="95"/>
                  <a:pt x="59" y="95"/>
                  <a:pt x="59" y="95"/>
                </a:cubicBezTo>
                <a:cubicBezTo>
                  <a:pt x="60" y="95"/>
                  <a:pt x="60" y="95"/>
                  <a:pt x="60" y="95"/>
                </a:cubicBezTo>
                <a:cubicBezTo>
                  <a:pt x="59" y="95"/>
                  <a:pt x="59" y="95"/>
                  <a:pt x="59" y="95"/>
                </a:cubicBezTo>
                <a:cubicBezTo>
                  <a:pt x="59" y="95"/>
                  <a:pt x="59" y="94"/>
                  <a:pt x="60" y="94"/>
                </a:cubicBezTo>
                <a:close/>
                <a:moveTo>
                  <a:pt x="108" y="95"/>
                </a:moveTo>
                <a:cubicBezTo>
                  <a:pt x="108" y="95"/>
                  <a:pt x="108" y="95"/>
                  <a:pt x="107" y="95"/>
                </a:cubicBezTo>
                <a:cubicBezTo>
                  <a:pt x="107" y="95"/>
                  <a:pt x="108" y="94"/>
                  <a:pt x="108" y="95"/>
                </a:cubicBezTo>
                <a:close/>
                <a:moveTo>
                  <a:pt x="99" y="95"/>
                </a:moveTo>
                <a:cubicBezTo>
                  <a:pt x="99" y="95"/>
                  <a:pt x="99" y="96"/>
                  <a:pt x="99" y="96"/>
                </a:cubicBezTo>
                <a:cubicBezTo>
                  <a:pt x="99" y="96"/>
                  <a:pt x="99" y="96"/>
                  <a:pt x="100" y="96"/>
                </a:cubicBezTo>
                <a:cubicBezTo>
                  <a:pt x="99" y="96"/>
                  <a:pt x="99" y="97"/>
                  <a:pt x="99" y="97"/>
                </a:cubicBezTo>
                <a:cubicBezTo>
                  <a:pt x="99" y="98"/>
                  <a:pt x="100" y="98"/>
                  <a:pt x="100" y="98"/>
                </a:cubicBezTo>
                <a:cubicBezTo>
                  <a:pt x="101" y="97"/>
                  <a:pt x="101" y="97"/>
                  <a:pt x="101" y="97"/>
                </a:cubicBezTo>
                <a:cubicBezTo>
                  <a:pt x="101" y="97"/>
                  <a:pt x="102" y="97"/>
                  <a:pt x="102" y="97"/>
                </a:cubicBezTo>
                <a:cubicBezTo>
                  <a:pt x="102" y="96"/>
                  <a:pt x="102" y="95"/>
                  <a:pt x="102" y="95"/>
                </a:cubicBezTo>
                <a:cubicBezTo>
                  <a:pt x="102" y="95"/>
                  <a:pt x="102" y="95"/>
                  <a:pt x="102" y="95"/>
                </a:cubicBezTo>
                <a:cubicBezTo>
                  <a:pt x="102" y="96"/>
                  <a:pt x="102" y="96"/>
                  <a:pt x="102" y="96"/>
                </a:cubicBezTo>
                <a:cubicBezTo>
                  <a:pt x="102" y="96"/>
                  <a:pt x="102" y="96"/>
                  <a:pt x="102" y="96"/>
                </a:cubicBezTo>
                <a:cubicBezTo>
                  <a:pt x="102" y="97"/>
                  <a:pt x="102" y="97"/>
                  <a:pt x="102" y="97"/>
                </a:cubicBezTo>
                <a:cubicBezTo>
                  <a:pt x="103" y="98"/>
                  <a:pt x="102" y="100"/>
                  <a:pt x="102" y="102"/>
                </a:cubicBezTo>
                <a:cubicBezTo>
                  <a:pt x="102" y="102"/>
                  <a:pt x="102" y="102"/>
                  <a:pt x="102" y="102"/>
                </a:cubicBezTo>
                <a:cubicBezTo>
                  <a:pt x="101" y="102"/>
                  <a:pt x="102" y="102"/>
                  <a:pt x="102" y="101"/>
                </a:cubicBezTo>
                <a:cubicBezTo>
                  <a:pt x="100" y="101"/>
                  <a:pt x="101" y="100"/>
                  <a:pt x="100" y="99"/>
                </a:cubicBezTo>
                <a:cubicBezTo>
                  <a:pt x="100" y="99"/>
                  <a:pt x="101" y="99"/>
                  <a:pt x="100" y="98"/>
                </a:cubicBezTo>
                <a:cubicBezTo>
                  <a:pt x="100" y="98"/>
                  <a:pt x="99" y="98"/>
                  <a:pt x="99" y="98"/>
                </a:cubicBezTo>
                <a:cubicBezTo>
                  <a:pt x="99" y="99"/>
                  <a:pt x="99" y="100"/>
                  <a:pt x="98" y="101"/>
                </a:cubicBezTo>
                <a:cubicBezTo>
                  <a:pt x="98" y="101"/>
                  <a:pt x="98" y="101"/>
                  <a:pt x="98" y="101"/>
                </a:cubicBezTo>
                <a:cubicBezTo>
                  <a:pt x="98" y="101"/>
                  <a:pt x="98" y="100"/>
                  <a:pt x="98" y="100"/>
                </a:cubicBezTo>
                <a:cubicBezTo>
                  <a:pt x="98" y="100"/>
                  <a:pt x="98" y="99"/>
                  <a:pt x="98" y="99"/>
                </a:cubicBezTo>
                <a:cubicBezTo>
                  <a:pt x="98" y="98"/>
                  <a:pt x="98" y="98"/>
                  <a:pt x="98" y="98"/>
                </a:cubicBezTo>
                <a:cubicBezTo>
                  <a:pt x="98" y="98"/>
                  <a:pt x="98" y="99"/>
                  <a:pt x="97" y="98"/>
                </a:cubicBezTo>
                <a:cubicBezTo>
                  <a:pt x="97" y="98"/>
                  <a:pt x="97" y="98"/>
                  <a:pt x="97" y="98"/>
                </a:cubicBezTo>
                <a:cubicBezTo>
                  <a:pt x="98" y="98"/>
                  <a:pt x="98" y="98"/>
                  <a:pt x="98" y="98"/>
                </a:cubicBezTo>
                <a:cubicBezTo>
                  <a:pt x="97" y="97"/>
                  <a:pt x="98" y="95"/>
                  <a:pt x="99" y="95"/>
                </a:cubicBezTo>
                <a:close/>
                <a:moveTo>
                  <a:pt x="139" y="97"/>
                </a:moveTo>
                <a:cubicBezTo>
                  <a:pt x="138" y="97"/>
                  <a:pt x="138" y="97"/>
                  <a:pt x="137" y="97"/>
                </a:cubicBezTo>
                <a:cubicBezTo>
                  <a:pt x="138" y="97"/>
                  <a:pt x="138" y="96"/>
                  <a:pt x="139" y="97"/>
                </a:cubicBezTo>
                <a:close/>
                <a:moveTo>
                  <a:pt x="107" y="97"/>
                </a:moveTo>
                <a:cubicBezTo>
                  <a:pt x="106" y="97"/>
                  <a:pt x="106" y="97"/>
                  <a:pt x="106" y="97"/>
                </a:cubicBezTo>
                <a:cubicBezTo>
                  <a:pt x="107" y="97"/>
                  <a:pt x="107" y="97"/>
                  <a:pt x="107" y="97"/>
                </a:cubicBezTo>
                <a:cubicBezTo>
                  <a:pt x="107" y="97"/>
                  <a:pt x="107" y="97"/>
                  <a:pt x="107" y="97"/>
                </a:cubicBezTo>
                <a:close/>
                <a:moveTo>
                  <a:pt x="143" y="98"/>
                </a:moveTo>
                <a:cubicBezTo>
                  <a:pt x="143" y="99"/>
                  <a:pt x="143" y="99"/>
                  <a:pt x="143" y="99"/>
                </a:cubicBezTo>
                <a:cubicBezTo>
                  <a:pt x="143" y="98"/>
                  <a:pt x="142" y="98"/>
                  <a:pt x="142" y="98"/>
                </a:cubicBezTo>
                <a:cubicBezTo>
                  <a:pt x="142" y="98"/>
                  <a:pt x="142" y="98"/>
                  <a:pt x="142" y="98"/>
                </a:cubicBezTo>
                <a:cubicBezTo>
                  <a:pt x="142" y="98"/>
                  <a:pt x="142" y="98"/>
                  <a:pt x="142" y="98"/>
                </a:cubicBezTo>
                <a:cubicBezTo>
                  <a:pt x="141" y="99"/>
                  <a:pt x="142" y="99"/>
                  <a:pt x="142" y="100"/>
                </a:cubicBezTo>
                <a:cubicBezTo>
                  <a:pt x="141" y="99"/>
                  <a:pt x="141" y="99"/>
                  <a:pt x="141" y="99"/>
                </a:cubicBezTo>
                <a:cubicBezTo>
                  <a:pt x="142" y="98"/>
                  <a:pt x="142" y="98"/>
                  <a:pt x="142" y="98"/>
                </a:cubicBezTo>
                <a:cubicBezTo>
                  <a:pt x="142" y="98"/>
                  <a:pt x="143" y="98"/>
                  <a:pt x="143" y="98"/>
                </a:cubicBezTo>
                <a:close/>
                <a:moveTo>
                  <a:pt x="118" y="98"/>
                </a:moveTo>
                <a:cubicBezTo>
                  <a:pt x="118" y="99"/>
                  <a:pt x="117" y="99"/>
                  <a:pt x="117" y="99"/>
                </a:cubicBezTo>
                <a:cubicBezTo>
                  <a:pt x="117" y="99"/>
                  <a:pt x="117" y="99"/>
                  <a:pt x="117" y="99"/>
                </a:cubicBezTo>
                <a:cubicBezTo>
                  <a:pt x="117" y="99"/>
                  <a:pt x="117" y="98"/>
                  <a:pt x="118" y="98"/>
                </a:cubicBezTo>
                <a:close/>
                <a:moveTo>
                  <a:pt x="109" y="99"/>
                </a:moveTo>
                <a:cubicBezTo>
                  <a:pt x="109" y="99"/>
                  <a:pt x="108" y="100"/>
                  <a:pt x="108" y="99"/>
                </a:cubicBezTo>
                <a:cubicBezTo>
                  <a:pt x="108" y="99"/>
                  <a:pt x="109" y="99"/>
                  <a:pt x="109" y="99"/>
                </a:cubicBezTo>
                <a:close/>
                <a:moveTo>
                  <a:pt x="59" y="101"/>
                </a:moveTo>
                <a:cubicBezTo>
                  <a:pt x="60" y="102"/>
                  <a:pt x="62" y="103"/>
                  <a:pt x="61" y="105"/>
                </a:cubicBezTo>
                <a:cubicBezTo>
                  <a:pt x="61" y="105"/>
                  <a:pt x="60" y="105"/>
                  <a:pt x="59" y="104"/>
                </a:cubicBezTo>
                <a:cubicBezTo>
                  <a:pt x="60" y="104"/>
                  <a:pt x="60" y="104"/>
                  <a:pt x="60" y="104"/>
                </a:cubicBezTo>
                <a:cubicBezTo>
                  <a:pt x="58" y="104"/>
                  <a:pt x="59" y="102"/>
                  <a:pt x="58" y="102"/>
                </a:cubicBezTo>
                <a:cubicBezTo>
                  <a:pt x="58" y="102"/>
                  <a:pt x="58" y="102"/>
                  <a:pt x="58" y="102"/>
                </a:cubicBezTo>
                <a:cubicBezTo>
                  <a:pt x="58" y="101"/>
                  <a:pt x="56" y="101"/>
                  <a:pt x="57" y="100"/>
                </a:cubicBezTo>
                <a:cubicBezTo>
                  <a:pt x="56" y="99"/>
                  <a:pt x="56" y="99"/>
                  <a:pt x="56" y="99"/>
                </a:cubicBezTo>
                <a:cubicBezTo>
                  <a:pt x="58" y="99"/>
                  <a:pt x="58" y="101"/>
                  <a:pt x="59" y="101"/>
                </a:cubicBezTo>
                <a:close/>
                <a:moveTo>
                  <a:pt x="150" y="100"/>
                </a:moveTo>
                <a:cubicBezTo>
                  <a:pt x="150" y="100"/>
                  <a:pt x="150" y="100"/>
                  <a:pt x="150" y="100"/>
                </a:cubicBezTo>
                <a:cubicBezTo>
                  <a:pt x="151" y="100"/>
                  <a:pt x="151" y="100"/>
                  <a:pt x="151" y="100"/>
                </a:cubicBezTo>
                <a:cubicBezTo>
                  <a:pt x="150" y="101"/>
                  <a:pt x="149" y="99"/>
                  <a:pt x="148" y="101"/>
                </a:cubicBezTo>
                <a:cubicBezTo>
                  <a:pt x="147" y="101"/>
                  <a:pt x="148" y="100"/>
                  <a:pt x="147" y="100"/>
                </a:cubicBezTo>
                <a:cubicBezTo>
                  <a:pt x="148" y="101"/>
                  <a:pt x="149" y="98"/>
                  <a:pt x="150" y="100"/>
                </a:cubicBezTo>
                <a:close/>
                <a:moveTo>
                  <a:pt x="125" y="101"/>
                </a:moveTo>
                <a:cubicBezTo>
                  <a:pt x="126" y="101"/>
                  <a:pt x="125" y="101"/>
                  <a:pt x="125" y="101"/>
                </a:cubicBezTo>
                <a:cubicBezTo>
                  <a:pt x="125" y="101"/>
                  <a:pt x="124" y="101"/>
                  <a:pt x="124" y="101"/>
                </a:cubicBezTo>
                <a:cubicBezTo>
                  <a:pt x="124" y="100"/>
                  <a:pt x="125" y="100"/>
                  <a:pt x="125" y="101"/>
                </a:cubicBezTo>
                <a:close/>
                <a:moveTo>
                  <a:pt x="88" y="101"/>
                </a:moveTo>
                <a:cubicBezTo>
                  <a:pt x="87" y="102"/>
                  <a:pt x="87" y="103"/>
                  <a:pt x="85" y="102"/>
                </a:cubicBezTo>
                <a:cubicBezTo>
                  <a:pt x="87" y="103"/>
                  <a:pt x="87" y="102"/>
                  <a:pt x="88" y="101"/>
                </a:cubicBezTo>
                <a:close/>
                <a:moveTo>
                  <a:pt x="99" y="102"/>
                </a:moveTo>
                <a:cubicBezTo>
                  <a:pt x="98" y="103"/>
                  <a:pt x="100" y="104"/>
                  <a:pt x="99" y="105"/>
                </a:cubicBezTo>
                <a:cubicBezTo>
                  <a:pt x="99" y="105"/>
                  <a:pt x="99" y="105"/>
                  <a:pt x="99" y="104"/>
                </a:cubicBezTo>
                <a:cubicBezTo>
                  <a:pt x="99" y="104"/>
                  <a:pt x="99" y="102"/>
                  <a:pt x="99" y="101"/>
                </a:cubicBezTo>
                <a:cubicBezTo>
                  <a:pt x="99" y="101"/>
                  <a:pt x="99" y="102"/>
                  <a:pt x="99" y="102"/>
                </a:cubicBezTo>
                <a:close/>
                <a:moveTo>
                  <a:pt x="102" y="104"/>
                </a:moveTo>
                <a:cubicBezTo>
                  <a:pt x="102" y="104"/>
                  <a:pt x="102" y="105"/>
                  <a:pt x="101" y="105"/>
                </a:cubicBezTo>
                <a:cubicBezTo>
                  <a:pt x="102" y="102"/>
                  <a:pt x="102" y="102"/>
                  <a:pt x="102" y="102"/>
                </a:cubicBezTo>
                <a:cubicBezTo>
                  <a:pt x="102" y="102"/>
                  <a:pt x="102" y="104"/>
                  <a:pt x="102" y="104"/>
                </a:cubicBezTo>
                <a:close/>
                <a:moveTo>
                  <a:pt x="109" y="103"/>
                </a:moveTo>
                <a:cubicBezTo>
                  <a:pt x="109" y="102"/>
                  <a:pt x="109" y="102"/>
                  <a:pt x="109" y="102"/>
                </a:cubicBezTo>
                <a:cubicBezTo>
                  <a:pt x="109" y="102"/>
                  <a:pt x="109" y="102"/>
                  <a:pt x="109" y="102"/>
                </a:cubicBezTo>
                <a:cubicBezTo>
                  <a:pt x="109" y="103"/>
                  <a:pt x="109" y="103"/>
                  <a:pt x="109" y="103"/>
                </a:cubicBezTo>
                <a:close/>
                <a:moveTo>
                  <a:pt x="110" y="104"/>
                </a:moveTo>
                <a:cubicBezTo>
                  <a:pt x="110" y="104"/>
                  <a:pt x="111" y="104"/>
                  <a:pt x="111" y="104"/>
                </a:cubicBezTo>
                <a:cubicBezTo>
                  <a:pt x="111" y="104"/>
                  <a:pt x="110" y="104"/>
                  <a:pt x="110" y="104"/>
                </a:cubicBezTo>
                <a:cubicBezTo>
                  <a:pt x="110" y="104"/>
                  <a:pt x="110" y="104"/>
                  <a:pt x="110" y="104"/>
                </a:cubicBezTo>
                <a:close/>
                <a:moveTo>
                  <a:pt x="109" y="105"/>
                </a:moveTo>
                <a:cubicBezTo>
                  <a:pt x="109" y="106"/>
                  <a:pt x="108" y="106"/>
                  <a:pt x="108" y="106"/>
                </a:cubicBezTo>
                <a:cubicBezTo>
                  <a:pt x="108" y="106"/>
                  <a:pt x="108" y="106"/>
                  <a:pt x="108" y="106"/>
                </a:cubicBezTo>
                <a:cubicBezTo>
                  <a:pt x="107" y="105"/>
                  <a:pt x="107" y="105"/>
                  <a:pt x="107" y="105"/>
                </a:cubicBezTo>
                <a:cubicBezTo>
                  <a:pt x="107" y="105"/>
                  <a:pt x="108" y="106"/>
                  <a:pt x="109" y="105"/>
                </a:cubicBezTo>
                <a:close/>
                <a:moveTo>
                  <a:pt x="113" y="105"/>
                </a:moveTo>
                <a:cubicBezTo>
                  <a:pt x="112" y="105"/>
                  <a:pt x="112" y="105"/>
                  <a:pt x="112" y="105"/>
                </a:cubicBezTo>
                <a:cubicBezTo>
                  <a:pt x="112" y="105"/>
                  <a:pt x="112" y="105"/>
                  <a:pt x="112" y="105"/>
                </a:cubicBezTo>
                <a:cubicBezTo>
                  <a:pt x="111" y="105"/>
                  <a:pt x="111" y="105"/>
                  <a:pt x="111" y="105"/>
                </a:cubicBezTo>
                <a:cubicBezTo>
                  <a:pt x="112" y="105"/>
                  <a:pt x="112" y="105"/>
                  <a:pt x="113" y="105"/>
                </a:cubicBezTo>
                <a:close/>
                <a:moveTo>
                  <a:pt x="136" y="105"/>
                </a:moveTo>
                <a:cubicBezTo>
                  <a:pt x="136" y="106"/>
                  <a:pt x="135" y="106"/>
                  <a:pt x="134" y="106"/>
                </a:cubicBezTo>
                <a:cubicBezTo>
                  <a:pt x="135" y="106"/>
                  <a:pt x="135" y="106"/>
                  <a:pt x="136" y="105"/>
                </a:cubicBezTo>
                <a:close/>
                <a:moveTo>
                  <a:pt x="113" y="106"/>
                </a:moveTo>
                <a:cubicBezTo>
                  <a:pt x="113" y="107"/>
                  <a:pt x="113" y="108"/>
                  <a:pt x="113" y="108"/>
                </a:cubicBezTo>
                <a:cubicBezTo>
                  <a:pt x="112" y="107"/>
                  <a:pt x="113" y="107"/>
                  <a:pt x="113" y="106"/>
                </a:cubicBezTo>
                <a:cubicBezTo>
                  <a:pt x="113" y="106"/>
                  <a:pt x="113" y="106"/>
                  <a:pt x="113" y="106"/>
                </a:cubicBezTo>
                <a:close/>
                <a:moveTo>
                  <a:pt x="160" y="106"/>
                </a:moveTo>
                <a:cubicBezTo>
                  <a:pt x="160" y="107"/>
                  <a:pt x="158" y="108"/>
                  <a:pt x="158" y="110"/>
                </a:cubicBezTo>
                <a:cubicBezTo>
                  <a:pt x="158" y="111"/>
                  <a:pt x="158" y="109"/>
                  <a:pt x="159" y="109"/>
                </a:cubicBezTo>
                <a:cubicBezTo>
                  <a:pt x="159" y="110"/>
                  <a:pt x="159" y="110"/>
                  <a:pt x="159" y="110"/>
                </a:cubicBezTo>
                <a:cubicBezTo>
                  <a:pt x="160" y="112"/>
                  <a:pt x="161" y="110"/>
                  <a:pt x="162" y="111"/>
                </a:cubicBezTo>
                <a:cubicBezTo>
                  <a:pt x="162" y="111"/>
                  <a:pt x="161" y="112"/>
                  <a:pt x="161" y="113"/>
                </a:cubicBezTo>
                <a:cubicBezTo>
                  <a:pt x="162" y="113"/>
                  <a:pt x="162" y="112"/>
                  <a:pt x="163" y="112"/>
                </a:cubicBezTo>
                <a:cubicBezTo>
                  <a:pt x="162" y="113"/>
                  <a:pt x="162" y="113"/>
                  <a:pt x="161" y="113"/>
                </a:cubicBezTo>
                <a:cubicBezTo>
                  <a:pt x="161" y="114"/>
                  <a:pt x="161" y="114"/>
                  <a:pt x="162" y="115"/>
                </a:cubicBezTo>
                <a:cubicBezTo>
                  <a:pt x="162" y="114"/>
                  <a:pt x="162" y="114"/>
                  <a:pt x="162" y="114"/>
                </a:cubicBezTo>
                <a:cubicBezTo>
                  <a:pt x="162" y="114"/>
                  <a:pt x="162" y="114"/>
                  <a:pt x="162" y="115"/>
                </a:cubicBezTo>
                <a:cubicBezTo>
                  <a:pt x="162" y="115"/>
                  <a:pt x="162" y="115"/>
                  <a:pt x="162" y="115"/>
                </a:cubicBezTo>
                <a:cubicBezTo>
                  <a:pt x="163" y="115"/>
                  <a:pt x="163" y="114"/>
                  <a:pt x="163" y="115"/>
                </a:cubicBezTo>
                <a:cubicBezTo>
                  <a:pt x="162" y="115"/>
                  <a:pt x="163" y="117"/>
                  <a:pt x="162" y="116"/>
                </a:cubicBezTo>
                <a:cubicBezTo>
                  <a:pt x="162" y="116"/>
                  <a:pt x="162" y="116"/>
                  <a:pt x="161" y="115"/>
                </a:cubicBezTo>
                <a:cubicBezTo>
                  <a:pt x="161" y="116"/>
                  <a:pt x="161" y="116"/>
                  <a:pt x="161" y="116"/>
                </a:cubicBezTo>
                <a:cubicBezTo>
                  <a:pt x="161" y="115"/>
                  <a:pt x="162" y="114"/>
                  <a:pt x="161" y="114"/>
                </a:cubicBezTo>
                <a:cubicBezTo>
                  <a:pt x="160" y="114"/>
                  <a:pt x="159" y="116"/>
                  <a:pt x="158" y="116"/>
                </a:cubicBezTo>
                <a:cubicBezTo>
                  <a:pt x="159" y="115"/>
                  <a:pt x="159" y="115"/>
                  <a:pt x="160" y="115"/>
                </a:cubicBezTo>
                <a:cubicBezTo>
                  <a:pt x="160" y="114"/>
                  <a:pt x="159" y="114"/>
                  <a:pt x="159" y="114"/>
                </a:cubicBezTo>
                <a:cubicBezTo>
                  <a:pt x="159" y="114"/>
                  <a:pt x="158" y="114"/>
                  <a:pt x="158" y="114"/>
                </a:cubicBezTo>
                <a:cubicBezTo>
                  <a:pt x="157" y="115"/>
                  <a:pt x="155" y="113"/>
                  <a:pt x="154" y="114"/>
                </a:cubicBezTo>
                <a:cubicBezTo>
                  <a:pt x="154" y="114"/>
                  <a:pt x="154" y="114"/>
                  <a:pt x="154" y="114"/>
                </a:cubicBezTo>
                <a:cubicBezTo>
                  <a:pt x="156" y="112"/>
                  <a:pt x="157" y="108"/>
                  <a:pt x="160" y="106"/>
                </a:cubicBezTo>
                <a:cubicBezTo>
                  <a:pt x="160" y="106"/>
                  <a:pt x="160" y="106"/>
                  <a:pt x="160" y="106"/>
                </a:cubicBezTo>
                <a:close/>
                <a:moveTo>
                  <a:pt x="104" y="107"/>
                </a:moveTo>
                <a:cubicBezTo>
                  <a:pt x="104" y="107"/>
                  <a:pt x="104" y="108"/>
                  <a:pt x="104" y="108"/>
                </a:cubicBezTo>
                <a:cubicBezTo>
                  <a:pt x="104" y="108"/>
                  <a:pt x="104" y="108"/>
                  <a:pt x="104" y="108"/>
                </a:cubicBezTo>
                <a:cubicBezTo>
                  <a:pt x="104" y="108"/>
                  <a:pt x="103" y="108"/>
                  <a:pt x="103" y="108"/>
                </a:cubicBezTo>
                <a:cubicBezTo>
                  <a:pt x="104" y="108"/>
                  <a:pt x="103" y="107"/>
                  <a:pt x="104" y="107"/>
                </a:cubicBezTo>
                <a:close/>
                <a:moveTo>
                  <a:pt x="117" y="112"/>
                </a:moveTo>
                <a:cubicBezTo>
                  <a:pt x="116" y="112"/>
                  <a:pt x="117" y="114"/>
                  <a:pt x="117" y="114"/>
                </a:cubicBezTo>
                <a:cubicBezTo>
                  <a:pt x="118" y="116"/>
                  <a:pt x="123" y="115"/>
                  <a:pt x="123" y="118"/>
                </a:cubicBezTo>
                <a:cubicBezTo>
                  <a:pt x="123" y="120"/>
                  <a:pt x="121" y="118"/>
                  <a:pt x="121" y="117"/>
                </a:cubicBezTo>
                <a:cubicBezTo>
                  <a:pt x="120" y="119"/>
                  <a:pt x="120" y="121"/>
                  <a:pt x="119" y="122"/>
                </a:cubicBezTo>
                <a:cubicBezTo>
                  <a:pt x="119" y="121"/>
                  <a:pt x="119" y="120"/>
                  <a:pt x="118" y="120"/>
                </a:cubicBezTo>
                <a:cubicBezTo>
                  <a:pt x="118" y="119"/>
                  <a:pt x="117" y="120"/>
                  <a:pt x="117" y="120"/>
                </a:cubicBezTo>
                <a:cubicBezTo>
                  <a:pt x="117" y="120"/>
                  <a:pt x="118" y="119"/>
                  <a:pt x="118" y="117"/>
                </a:cubicBezTo>
                <a:cubicBezTo>
                  <a:pt x="117" y="117"/>
                  <a:pt x="117" y="116"/>
                  <a:pt x="116" y="116"/>
                </a:cubicBezTo>
                <a:cubicBezTo>
                  <a:pt x="116" y="117"/>
                  <a:pt x="115" y="117"/>
                  <a:pt x="115" y="117"/>
                </a:cubicBezTo>
                <a:cubicBezTo>
                  <a:pt x="115" y="118"/>
                  <a:pt x="115" y="117"/>
                  <a:pt x="114" y="117"/>
                </a:cubicBezTo>
                <a:cubicBezTo>
                  <a:pt x="112" y="119"/>
                  <a:pt x="115" y="123"/>
                  <a:pt x="111" y="124"/>
                </a:cubicBezTo>
                <a:cubicBezTo>
                  <a:pt x="110" y="123"/>
                  <a:pt x="111" y="121"/>
                  <a:pt x="111" y="120"/>
                </a:cubicBezTo>
                <a:cubicBezTo>
                  <a:pt x="111" y="119"/>
                  <a:pt x="112" y="119"/>
                  <a:pt x="112" y="118"/>
                </a:cubicBezTo>
                <a:cubicBezTo>
                  <a:pt x="112" y="118"/>
                  <a:pt x="112" y="118"/>
                  <a:pt x="111" y="118"/>
                </a:cubicBezTo>
                <a:cubicBezTo>
                  <a:pt x="111" y="118"/>
                  <a:pt x="112" y="117"/>
                  <a:pt x="112" y="117"/>
                </a:cubicBezTo>
                <a:cubicBezTo>
                  <a:pt x="113" y="115"/>
                  <a:pt x="116" y="116"/>
                  <a:pt x="117" y="116"/>
                </a:cubicBezTo>
                <a:cubicBezTo>
                  <a:pt x="118" y="115"/>
                  <a:pt x="118" y="115"/>
                  <a:pt x="118" y="115"/>
                </a:cubicBezTo>
                <a:cubicBezTo>
                  <a:pt x="117" y="114"/>
                  <a:pt x="115" y="114"/>
                  <a:pt x="113" y="114"/>
                </a:cubicBezTo>
                <a:cubicBezTo>
                  <a:pt x="113" y="114"/>
                  <a:pt x="113" y="113"/>
                  <a:pt x="112" y="113"/>
                </a:cubicBezTo>
                <a:cubicBezTo>
                  <a:pt x="112" y="113"/>
                  <a:pt x="112" y="113"/>
                  <a:pt x="112" y="113"/>
                </a:cubicBezTo>
                <a:cubicBezTo>
                  <a:pt x="113" y="112"/>
                  <a:pt x="113" y="112"/>
                  <a:pt x="113" y="112"/>
                </a:cubicBezTo>
                <a:cubicBezTo>
                  <a:pt x="112" y="112"/>
                  <a:pt x="111" y="113"/>
                  <a:pt x="110" y="113"/>
                </a:cubicBezTo>
                <a:cubicBezTo>
                  <a:pt x="108" y="115"/>
                  <a:pt x="108" y="111"/>
                  <a:pt x="106" y="113"/>
                </a:cubicBezTo>
                <a:cubicBezTo>
                  <a:pt x="107" y="112"/>
                  <a:pt x="110" y="112"/>
                  <a:pt x="111" y="110"/>
                </a:cubicBezTo>
                <a:cubicBezTo>
                  <a:pt x="112" y="110"/>
                  <a:pt x="112" y="110"/>
                  <a:pt x="112" y="110"/>
                </a:cubicBezTo>
                <a:cubicBezTo>
                  <a:pt x="112" y="110"/>
                  <a:pt x="112" y="110"/>
                  <a:pt x="112" y="110"/>
                </a:cubicBezTo>
                <a:cubicBezTo>
                  <a:pt x="112" y="109"/>
                  <a:pt x="112" y="109"/>
                  <a:pt x="112" y="109"/>
                </a:cubicBezTo>
                <a:cubicBezTo>
                  <a:pt x="112" y="109"/>
                  <a:pt x="112" y="109"/>
                  <a:pt x="112" y="109"/>
                </a:cubicBezTo>
                <a:cubicBezTo>
                  <a:pt x="112" y="110"/>
                  <a:pt x="112" y="110"/>
                  <a:pt x="113" y="110"/>
                </a:cubicBezTo>
                <a:cubicBezTo>
                  <a:pt x="113" y="109"/>
                  <a:pt x="113" y="109"/>
                  <a:pt x="113" y="109"/>
                </a:cubicBezTo>
                <a:cubicBezTo>
                  <a:pt x="115" y="109"/>
                  <a:pt x="115" y="111"/>
                  <a:pt x="117" y="112"/>
                </a:cubicBezTo>
                <a:close/>
                <a:moveTo>
                  <a:pt x="151" y="111"/>
                </a:moveTo>
                <a:cubicBezTo>
                  <a:pt x="150" y="111"/>
                  <a:pt x="149" y="110"/>
                  <a:pt x="148" y="110"/>
                </a:cubicBezTo>
                <a:cubicBezTo>
                  <a:pt x="147" y="109"/>
                  <a:pt x="147" y="109"/>
                  <a:pt x="147" y="109"/>
                </a:cubicBezTo>
                <a:cubicBezTo>
                  <a:pt x="149" y="109"/>
                  <a:pt x="150" y="110"/>
                  <a:pt x="151" y="111"/>
                </a:cubicBezTo>
                <a:close/>
                <a:moveTo>
                  <a:pt x="125" y="110"/>
                </a:moveTo>
                <a:cubicBezTo>
                  <a:pt x="125" y="110"/>
                  <a:pt x="125" y="110"/>
                  <a:pt x="125" y="110"/>
                </a:cubicBezTo>
                <a:cubicBezTo>
                  <a:pt x="124" y="110"/>
                  <a:pt x="124" y="110"/>
                  <a:pt x="124" y="110"/>
                </a:cubicBezTo>
                <a:cubicBezTo>
                  <a:pt x="125" y="110"/>
                  <a:pt x="125" y="110"/>
                  <a:pt x="125" y="110"/>
                </a:cubicBezTo>
                <a:cubicBezTo>
                  <a:pt x="125" y="110"/>
                  <a:pt x="125" y="110"/>
                  <a:pt x="125" y="110"/>
                </a:cubicBezTo>
                <a:close/>
                <a:moveTo>
                  <a:pt x="132" y="111"/>
                </a:moveTo>
                <a:cubicBezTo>
                  <a:pt x="132" y="111"/>
                  <a:pt x="132" y="111"/>
                  <a:pt x="132" y="111"/>
                </a:cubicBezTo>
                <a:cubicBezTo>
                  <a:pt x="131" y="111"/>
                  <a:pt x="131" y="111"/>
                  <a:pt x="131" y="111"/>
                </a:cubicBezTo>
                <a:cubicBezTo>
                  <a:pt x="132" y="111"/>
                  <a:pt x="132" y="111"/>
                  <a:pt x="132" y="111"/>
                </a:cubicBezTo>
                <a:close/>
                <a:moveTo>
                  <a:pt x="148" y="116"/>
                </a:moveTo>
                <a:cubicBezTo>
                  <a:pt x="148" y="116"/>
                  <a:pt x="148" y="116"/>
                  <a:pt x="148" y="116"/>
                </a:cubicBezTo>
                <a:cubicBezTo>
                  <a:pt x="148" y="117"/>
                  <a:pt x="149" y="117"/>
                  <a:pt x="148" y="117"/>
                </a:cubicBezTo>
                <a:cubicBezTo>
                  <a:pt x="148" y="116"/>
                  <a:pt x="146" y="116"/>
                  <a:pt x="146" y="115"/>
                </a:cubicBezTo>
                <a:cubicBezTo>
                  <a:pt x="146" y="116"/>
                  <a:pt x="147" y="116"/>
                  <a:pt x="148" y="116"/>
                </a:cubicBezTo>
                <a:close/>
                <a:moveTo>
                  <a:pt x="152" y="116"/>
                </a:moveTo>
                <a:cubicBezTo>
                  <a:pt x="151" y="116"/>
                  <a:pt x="151" y="117"/>
                  <a:pt x="151" y="117"/>
                </a:cubicBezTo>
                <a:cubicBezTo>
                  <a:pt x="152" y="117"/>
                  <a:pt x="152" y="117"/>
                  <a:pt x="152" y="117"/>
                </a:cubicBezTo>
                <a:cubicBezTo>
                  <a:pt x="152" y="118"/>
                  <a:pt x="151" y="118"/>
                  <a:pt x="150" y="118"/>
                </a:cubicBezTo>
                <a:cubicBezTo>
                  <a:pt x="150" y="117"/>
                  <a:pt x="151" y="117"/>
                  <a:pt x="151" y="116"/>
                </a:cubicBezTo>
                <a:cubicBezTo>
                  <a:pt x="151" y="116"/>
                  <a:pt x="151" y="116"/>
                  <a:pt x="151" y="116"/>
                </a:cubicBezTo>
                <a:cubicBezTo>
                  <a:pt x="152" y="116"/>
                  <a:pt x="152" y="116"/>
                  <a:pt x="152" y="116"/>
                </a:cubicBezTo>
                <a:close/>
                <a:moveTo>
                  <a:pt x="128" y="120"/>
                </a:moveTo>
                <a:cubicBezTo>
                  <a:pt x="128" y="121"/>
                  <a:pt x="128" y="121"/>
                  <a:pt x="127" y="122"/>
                </a:cubicBezTo>
                <a:cubicBezTo>
                  <a:pt x="126" y="122"/>
                  <a:pt x="124" y="121"/>
                  <a:pt x="123" y="122"/>
                </a:cubicBezTo>
                <a:cubicBezTo>
                  <a:pt x="123" y="121"/>
                  <a:pt x="124" y="121"/>
                  <a:pt x="125" y="120"/>
                </a:cubicBezTo>
                <a:cubicBezTo>
                  <a:pt x="125" y="121"/>
                  <a:pt x="126" y="120"/>
                  <a:pt x="126" y="121"/>
                </a:cubicBezTo>
                <a:cubicBezTo>
                  <a:pt x="127" y="120"/>
                  <a:pt x="127" y="120"/>
                  <a:pt x="128" y="120"/>
                </a:cubicBezTo>
                <a:close/>
                <a:moveTo>
                  <a:pt x="123" y="123"/>
                </a:moveTo>
                <a:cubicBezTo>
                  <a:pt x="122" y="124"/>
                  <a:pt x="119" y="126"/>
                  <a:pt x="117" y="125"/>
                </a:cubicBezTo>
                <a:cubicBezTo>
                  <a:pt x="117" y="123"/>
                  <a:pt x="119" y="124"/>
                  <a:pt x="120" y="123"/>
                </a:cubicBezTo>
                <a:cubicBezTo>
                  <a:pt x="121" y="124"/>
                  <a:pt x="122" y="122"/>
                  <a:pt x="123" y="123"/>
                </a:cubicBezTo>
                <a:close/>
                <a:moveTo>
                  <a:pt x="17" y="49"/>
                </a:moveTo>
                <a:cubicBezTo>
                  <a:pt x="18" y="50"/>
                  <a:pt x="18" y="50"/>
                  <a:pt x="18" y="50"/>
                </a:cubicBezTo>
                <a:cubicBezTo>
                  <a:pt x="16" y="50"/>
                  <a:pt x="16" y="50"/>
                  <a:pt x="16" y="50"/>
                </a:cubicBezTo>
                <a:cubicBezTo>
                  <a:pt x="16" y="50"/>
                  <a:pt x="17" y="49"/>
                  <a:pt x="16" y="48"/>
                </a:cubicBezTo>
                <a:cubicBezTo>
                  <a:pt x="14" y="49"/>
                  <a:pt x="14" y="49"/>
                  <a:pt x="14" y="49"/>
                </a:cubicBezTo>
                <a:cubicBezTo>
                  <a:pt x="15" y="47"/>
                  <a:pt x="15" y="47"/>
                  <a:pt x="15" y="47"/>
                </a:cubicBezTo>
                <a:cubicBezTo>
                  <a:pt x="15" y="49"/>
                  <a:pt x="18" y="47"/>
                  <a:pt x="17" y="49"/>
                </a:cubicBezTo>
                <a:close/>
                <a:moveTo>
                  <a:pt x="23" y="53"/>
                </a:moveTo>
                <a:cubicBezTo>
                  <a:pt x="23" y="53"/>
                  <a:pt x="23" y="53"/>
                  <a:pt x="23" y="53"/>
                </a:cubicBezTo>
                <a:cubicBezTo>
                  <a:pt x="22" y="53"/>
                  <a:pt x="22" y="53"/>
                  <a:pt x="22" y="53"/>
                </a:cubicBezTo>
                <a:cubicBezTo>
                  <a:pt x="23" y="52"/>
                  <a:pt x="23" y="52"/>
                  <a:pt x="23" y="52"/>
                </a:cubicBezTo>
                <a:cubicBezTo>
                  <a:pt x="23" y="53"/>
                  <a:pt x="23" y="53"/>
                  <a:pt x="23" y="53"/>
                </a:cubicBezTo>
                <a:close/>
                <a:moveTo>
                  <a:pt x="16" y="62"/>
                </a:moveTo>
                <a:cubicBezTo>
                  <a:pt x="15" y="62"/>
                  <a:pt x="15" y="62"/>
                  <a:pt x="14" y="62"/>
                </a:cubicBezTo>
                <a:cubicBezTo>
                  <a:pt x="14" y="61"/>
                  <a:pt x="14" y="61"/>
                  <a:pt x="14" y="61"/>
                </a:cubicBezTo>
                <a:cubicBezTo>
                  <a:pt x="15" y="61"/>
                  <a:pt x="17" y="61"/>
                  <a:pt x="16" y="62"/>
                </a:cubicBezTo>
                <a:close/>
                <a:moveTo>
                  <a:pt x="41" y="68"/>
                </a:moveTo>
                <a:cubicBezTo>
                  <a:pt x="41" y="68"/>
                  <a:pt x="40" y="69"/>
                  <a:pt x="40" y="69"/>
                </a:cubicBezTo>
                <a:cubicBezTo>
                  <a:pt x="40" y="69"/>
                  <a:pt x="41" y="68"/>
                  <a:pt x="41" y="68"/>
                </a:cubicBezTo>
                <a:close/>
                <a:moveTo>
                  <a:pt x="31" y="72"/>
                </a:moveTo>
                <a:cubicBezTo>
                  <a:pt x="31" y="72"/>
                  <a:pt x="31" y="72"/>
                  <a:pt x="31" y="72"/>
                </a:cubicBezTo>
                <a:cubicBezTo>
                  <a:pt x="31" y="72"/>
                  <a:pt x="30" y="72"/>
                  <a:pt x="30" y="72"/>
                </a:cubicBezTo>
                <a:cubicBezTo>
                  <a:pt x="31" y="72"/>
                  <a:pt x="31" y="71"/>
                  <a:pt x="31" y="72"/>
                </a:cubicBezTo>
                <a:close/>
                <a:moveTo>
                  <a:pt x="29" y="73"/>
                </a:moveTo>
                <a:cubicBezTo>
                  <a:pt x="29" y="73"/>
                  <a:pt x="30" y="73"/>
                  <a:pt x="29" y="73"/>
                </a:cubicBezTo>
                <a:cubicBezTo>
                  <a:pt x="30" y="73"/>
                  <a:pt x="30" y="73"/>
                  <a:pt x="31" y="73"/>
                </a:cubicBezTo>
                <a:cubicBezTo>
                  <a:pt x="30" y="73"/>
                  <a:pt x="30" y="73"/>
                  <a:pt x="30" y="74"/>
                </a:cubicBezTo>
                <a:cubicBezTo>
                  <a:pt x="30" y="74"/>
                  <a:pt x="29" y="74"/>
                  <a:pt x="29" y="74"/>
                </a:cubicBezTo>
                <a:cubicBezTo>
                  <a:pt x="29" y="74"/>
                  <a:pt x="29" y="74"/>
                  <a:pt x="29" y="74"/>
                </a:cubicBezTo>
                <a:cubicBezTo>
                  <a:pt x="28" y="74"/>
                  <a:pt x="28" y="75"/>
                  <a:pt x="27" y="76"/>
                </a:cubicBezTo>
                <a:cubicBezTo>
                  <a:pt x="27" y="75"/>
                  <a:pt x="27" y="75"/>
                  <a:pt x="27" y="75"/>
                </a:cubicBezTo>
                <a:cubicBezTo>
                  <a:pt x="27" y="75"/>
                  <a:pt x="27" y="75"/>
                  <a:pt x="27" y="75"/>
                </a:cubicBezTo>
                <a:cubicBezTo>
                  <a:pt x="27" y="75"/>
                  <a:pt x="26" y="75"/>
                  <a:pt x="26" y="75"/>
                </a:cubicBezTo>
                <a:cubicBezTo>
                  <a:pt x="27" y="74"/>
                  <a:pt x="27" y="74"/>
                  <a:pt x="28" y="73"/>
                </a:cubicBezTo>
                <a:cubicBezTo>
                  <a:pt x="28" y="74"/>
                  <a:pt x="28" y="74"/>
                  <a:pt x="28" y="74"/>
                </a:cubicBezTo>
                <a:cubicBezTo>
                  <a:pt x="28" y="74"/>
                  <a:pt x="29" y="73"/>
                  <a:pt x="28" y="73"/>
                </a:cubicBezTo>
                <a:cubicBezTo>
                  <a:pt x="29" y="73"/>
                  <a:pt x="29" y="73"/>
                  <a:pt x="29" y="73"/>
                </a:cubicBezTo>
                <a:close/>
                <a:moveTo>
                  <a:pt x="11" y="79"/>
                </a:moveTo>
                <a:cubicBezTo>
                  <a:pt x="11" y="79"/>
                  <a:pt x="11" y="79"/>
                  <a:pt x="11" y="79"/>
                </a:cubicBezTo>
                <a:cubicBezTo>
                  <a:pt x="10" y="80"/>
                  <a:pt x="9" y="80"/>
                  <a:pt x="9" y="80"/>
                </a:cubicBezTo>
                <a:cubicBezTo>
                  <a:pt x="9" y="79"/>
                  <a:pt x="10" y="79"/>
                  <a:pt x="11" y="79"/>
                </a:cubicBezTo>
                <a:close/>
                <a:moveTo>
                  <a:pt x="6" y="81"/>
                </a:moveTo>
                <a:cubicBezTo>
                  <a:pt x="6" y="83"/>
                  <a:pt x="4" y="82"/>
                  <a:pt x="3" y="83"/>
                </a:cubicBezTo>
                <a:cubicBezTo>
                  <a:pt x="5" y="83"/>
                  <a:pt x="5" y="81"/>
                  <a:pt x="6" y="81"/>
                </a:cubicBezTo>
                <a:close/>
                <a:moveTo>
                  <a:pt x="3" y="82"/>
                </a:moveTo>
                <a:cubicBezTo>
                  <a:pt x="2" y="83"/>
                  <a:pt x="2" y="83"/>
                  <a:pt x="1" y="83"/>
                </a:cubicBezTo>
                <a:cubicBezTo>
                  <a:pt x="1" y="84"/>
                  <a:pt x="2" y="82"/>
                  <a:pt x="3" y="82"/>
                </a:cubicBezTo>
                <a:close/>
                <a:moveTo>
                  <a:pt x="2" y="164"/>
                </a:moveTo>
                <a:cubicBezTo>
                  <a:pt x="2" y="165"/>
                  <a:pt x="1" y="164"/>
                  <a:pt x="1" y="165"/>
                </a:cubicBezTo>
                <a:cubicBezTo>
                  <a:pt x="1" y="164"/>
                  <a:pt x="0" y="164"/>
                  <a:pt x="1" y="163"/>
                </a:cubicBezTo>
                <a:cubicBezTo>
                  <a:pt x="1" y="163"/>
                  <a:pt x="2" y="163"/>
                  <a:pt x="2" y="164"/>
                </a:cubicBezTo>
                <a:close/>
                <a:moveTo>
                  <a:pt x="198" y="8"/>
                </a:moveTo>
                <a:cubicBezTo>
                  <a:pt x="197" y="8"/>
                  <a:pt x="197" y="8"/>
                  <a:pt x="197" y="8"/>
                </a:cubicBezTo>
                <a:cubicBezTo>
                  <a:pt x="197" y="8"/>
                  <a:pt x="197" y="7"/>
                  <a:pt x="198" y="8"/>
                </a:cubicBezTo>
                <a:cubicBezTo>
                  <a:pt x="198" y="8"/>
                  <a:pt x="198" y="8"/>
                  <a:pt x="198" y="8"/>
                </a:cubicBezTo>
                <a:close/>
                <a:moveTo>
                  <a:pt x="200" y="9"/>
                </a:moveTo>
                <a:cubicBezTo>
                  <a:pt x="200" y="10"/>
                  <a:pt x="200" y="10"/>
                  <a:pt x="200" y="10"/>
                </a:cubicBezTo>
                <a:cubicBezTo>
                  <a:pt x="199" y="9"/>
                  <a:pt x="199" y="9"/>
                  <a:pt x="199" y="9"/>
                </a:cubicBezTo>
                <a:cubicBezTo>
                  <a:pt x="199" y="9"/>
                  <a:pt x="200" y="9"/>
                  <a:pt x="200" y="9"/>
                </a:cubicBezTo>
                <a:close/>
                <a:moveTo>
                  <a:pt x="200" y="12"/>
                </a:moveTo>
                <a:cubicBezTo>
                  <a:pt x="200" y="12"/>
                  <a:pt x="200" y="11"/>
                  <a:pt x="200" y="11"/>
                </a:cubicBezTo>
                <a:cubicBezTo>
                  <a:pt x="200" y="11"/>
                  <a:pt x="200" y="12"/>
                  <a:pt x="200" y="12"/>
                </a:cubicBezTo>
                <a:close/>
                <a:moveTo>
                  <a:pt x="218" y="46"/>
                </a:moveTo>
                <a:cubicBezTo>
                  <a:pt x="217" y="46"/>
                  <a:pt x="217" y="46"/>
                  <a:pt x="217" y="46"/>
                </a:cubicBezTo>
                <a:cubicBezTo>
                  <a:pt x="216" y="45"/>
                  <a:pt x="217" y="44"/>
                  <a:pt x="217" y="45"/>
                </a:cubicBezTo>
                <a:cubicBezTo>
                  <a:pt x="218" y="46"/>
                  <a:pt x="218" y="46"/>
                  <a:pt x="218" y="46"/>
                </a:cubicBezTo>
                <a:close/>
                <a:moveTo>
                  <a:pt x="208" y="52"/>
                </a:moveTo>
                <a:cubicBezTo>
                  <a:pt x="207" y="52"/>
                  <a:pt x="207" y="52"/>
                  <a:pt x="207" y="52"/>
                </a:cubicBezTo>
                <a:cubicBezTo>
                  <a:pt x="207" y="51"/>
                  <a:pt x="207" y="51"/>
                  <a:pt x="207" y="51"/>
                </a:cubicBezTo>
                <a:cubicBezTo>
                  <a:pt x="207" y="52"/>
                  <a:pt x="208" y="52"/>
                  <a:pt x="208" y="52"/>
                </a:cubicBezTo>
                <a:close/>
                <a:moveTo>
                  <a:pt x="207" y="58"/>
                </a:moveTo>
                <a:cubicBezTo>
                  <a:pt x="206" y="57"/>
                  <a:pt x="205" y="57"/>
                  <a:pt x="205" y="56"/>
                </a:cubicBezTo>
                <a:cubicBezTo>
                  <a:pt x="205" y="57"/>
                  <a:pt x="207" y="57"/>
                  <a:pt x="207" y="58"/>
                </a:cubicBezTo>
                <a:close/>
                <a:moveTo>
                  <a:pt x="205" y="59"/>
                </a:moveTo>
                <a:cubicBezTo>
                  <a:pt x="205" y="60"/>
                  <a:pt x="204" y="60"/>
                  <a:pt x="204" y="61"/>
                </a:cubicBezTo>
                <a:cubicBezTo>
                  <a:pt x="204" y="60"/>
                  <a:pt x="203" y="61"/>
                  <a:pt x="203" y="61"/>
                </a:cubicBezTo>
                <a:cubicBezTo>
                  <a:pt x="204" y="61"/>
                  <a:pt x="204" y="60"/>
                  <a:pt x="204" y="60"/>
                </a:cubicBezTo>
                <a:cubicBezTo>
                  <a:pt x="204" y="59"/>
                  <a:pt x="204" y="59"/>
                  <a:pt x="204" y="59"/>
                </a:cubicBezTo>
                <a:cubicBezTo>
                  <a:pt x="205" y="59"/>
                  <a:pt x="205" y="59"/>
                  <a:pt x="205" y="59"/>
                </a:cubicBezTo>
                <a:close/>
                <a:moveTo>
                  <a:pt x="210" y="75"/>
                </a:moveTo>
                <a:cubicBezTo>
                  <a:pt x="210" y="75"/>
                  <a:pt x="210" y="76"/>
                  <a:pt x="211" y="76"/>
                </a:cubicBezTo>
                <a:cubicBezTo>
                  <a:pt x="211" y="75"/>
                  <a:pt x="212" y="75"/>
                  <a:pt x="212" y="74"/>
                </a:cubicBezTo>
                <a:cubicBezTo>
                  <a:pt x="213" y="75"/>
                  <a:pt x="213" y="75"/>
                  <a:pt x="213" y="75"/>
                </a:cubicBezTo>
                <a:cubicBezTo>
                  <a:pt x="214" y="74"/>
                  <a:pt x="214" y="74"/>
                  <a:pt x="214" y="74"/>
                </a:cubicBezTo>
                <a:cubicBezTo>
                  <a:pt x="214" y="75"/>
                  <a:pt x="214" y="75"/>
                  <a:pt x="214" y="75"/>
                </a:cubicBezTo>
                <a:cubicBezTo>
                  <a:pt x="215" y="74"/>
                  <a:pt x="215" y="74"/>
                  <a:pt x="215" y="74"/>
                </a:cubicBezTo>
                <a:cubicBezTo>
                  <a:pt x="215" y="74"/>
                  <a:pt x="216" y="74"/>
                  <a:pt x="217" y="74"/>
                </a:cubicBezTo>
                <a:cubicBezTo>
                  <a:pt x="217" y="73"/>
                  <a:pt x="217" y="73"/>
                  <a:pt x="217" y="73"/>
                </a:cubicBezTo>
                <a:cubicBezTo>
                  <a:pt x="218" y="74"/>
                  <a:pt x="218" y="74"/>
                  <a:pt x="218" y="74"/>
                </a:cubicBezTo>
                <a:cubicBezTo>
                  <a:pt x="218" y="74"/>
                  <a:pt x="218" y="73"/>
                  <a:pt x="219" y="73"/>
                </a:cubicBezTo>
                <a:cubicBezTo>
                  <a:pt x="217" y="74"/>
                  <a:pt x="220" y="74"/>
                  <a:pt x="219" y="75"/>
                </a:cubicBezTo>
                <a:cubicBezTo>
                  <a:pt x="219" y="75"/>
                  <a:pt x="219" y="75"/>
                  <a:pt x="220" y="75"/>
                </a:cubicBezTo>
                <a:cubicBezTo>
                  <a:pt x="220" y="76"/>
                  <a:pt x="220" y="76"/>
                  <a:pt x="219" y="76"/>
                </a:cubicBezTo>
                <a:cubicBezTo>
                  <a:pt x="220" y="77"/>
                  <a:pt x="218" y="77"/>
                  <a:pt x="218" y="78"/>
                </a:cubicBezTo>
                <a:cubicBezTo>
                  <a:pt x="217" y="78"/>
                  <a:pt x="217" y="80"/>
                  <a:pt x="216" y="79"/>
                </a:cubicBezTo>
                <a:cubicBezTo>
                  <a:pt x="215" y="80"/>
                  <a:pt x="215" y="80"/>
                  <a:pt x="215" y="80"/>
                </a:cubicBezTo>
                <a:cubicBezTo>
                  <a:pt x="215" y="80"/>
                  <a:pt x="215" y="80"/>
                  <a:pt x="215" y="80"/>
                </a:cubicBezTo>
                <a:cubicBezTo>
                  <a:pt x="214" y="80"/>
                  <a:pt x="214" y="81"/>
                  <a:pt x="213" y="81"/>
                </a:cubicBezTo>
                <a:cubicBezTo>
                  <a:pt x="212" y="80"/>
                  <a:pt x="212" y="80"/>
                  <a:pt x="211" y="80"/>
                </a:cubicBezTo>
                <a:cubicBezTo>
                  <a:pt x="211" y="79"/>
                  <a:pt x="210" y="80"/>
                  <a:pt x="210" y="79"/>
                </a:cubicBezTo>
                <a:cubicBezTo>
                  <a:pt x="210" y="80"/>
                  <a:pt x="209" y="80"/>
                  <a:pt x="208" y="80"/>
                </a:cubicBezTo>
                <a:cubicBezTo>
                  <a:pt x="208" y="79"/>
                  <a:pt x="208" y="79"/>
                  <a:pt x="208" y="79"/>
                </a:cubicBezTo>
                <a:cubicBezTo>
                  <a:pt x="209" y="79"/>
                  <a:pt x="209" y="79"/>
                  <a:pt x="210" y="79"/>
                </a:cubicBezTo>
                <a:cubicBezTo>
                  <a:pt x="209" y="77"/>
                  <a:pt x="208" y="77"/>
                  <a:pt x="207" y="77"/>
                </a:cubicBezTo>
                <a:cubicBezTo>
                  <a:pt x="210" y="76"/>
                  <a:pt x="210" y="76"/>
                  <a:pt x="210" y="76"/>
                </a:cubicBezTo>
                <a:cubicBezTo>
                  <a:pt x="210" y="76"/>
                  <a:pt x="210" y="76"/>
                  <a:pt x="209" y="76"/>
                </a:cubicBezTo>
                <a:cubicBezTo>
                  <a:pt x="210" y="75"/>
                  <a:pt x="210" y="75"/>
                  <a:pt x="210" y="75"/>
                </a:cubicBezTo>
                <a:cubicBezTo>
                  <a:pt x="209" y="74"/>
                  <a:pt x="208" y="75"/>
                  <a:pt x="207" y="75"/>
                </a:cubicBezTo>
                <a:cubicBezTo>
                  <a:pt x="208" y="75"/>
                  <a:pt x="208" y="74"/>
                  <a:pt x="208" y="73"/>
                </a:cubicBezTo>
                <a:cubicBezTo>
                  <a:pt x="209" y="74"/>
                  <a:pt x="209" y="74"/>
                  <a:pt x="209" y="74"/>
                </a:cubicBezTo>
                <a:cubicBezTo>
                  <a:pt x="210" y="73"/>
                  <a:pt x="209" y="73"/>
                  <a:pt x="209" y="73"/>
                </a:cubicBezTo>
                <a:cubicBezTo>
                  <a:pt x="210" y="73"/>
                  <a:pt x="211" y="74"/>
                  <a:pt x="210" y="75"/>
                </a:cubicBezTo>
                <a:close/>
                <a:moveTo>
                  <a:pt x="122" y="154"/>
                </a:moveTo>
                <a:cubicBezTo>
                  <a:pt x="122" y="153"/>
                  <a:pt x="122" y="153"/>
                  <a:pt x="122" y="153"/>
                </a:cubicBezTo>
                <a:cubicBezTo>
                  <a:pt x="122" y="153"/>
                  <a:pt x="122" y="153"/>
                  <a:pt x="122" y="153"/>
                </a:cubicBezTo>
                <a:cubicBezTo>
                  <a:pt x="122" y="154"/>
                  <a:pt x="122" y="154"/>
                  <a:pt x="122" y="154"/>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5" name="组合 17"/>
          <p:cNvGrpSpPr>
            <a:grpSpLocks noChangeAspect="1"/>
          </p:cNvGrpSpPr>
          <p:nvPr/>
        </p:nvGrpSpPr>
        <p:grpSpPr>
          <a:xfrm>
            <a:off x="1613393" y="2127857"/>
            <a:ext cx="94500" cy="131922"/>
            <a:chOff x="4998068" y="2197313"/>
            <a:chExt cx="769578" cy="1154538"/>
          </a:xfrm>
        </p:grpSpPr>
        <p:sp>
          <p:nvSpPr>
            <p:cNvPr id="59" name="椭圆 58"/>
            <p:cNvSpPr/>
            <p:nvPr/>
          </p:nvSpPr>
          <p:spPr>
            <a:xfrm>
              <a:off x="5207146" y="3216311"/>
              <a:ext cx="368142" cy="135540"/>
            </a:xfrm>
            <a:prstGeom prst="ellipse">
              <a:avLst/>
            </a:prstGeom>
            <a:solidFill>
              <a:srgbClr val="9129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6"/>
            <p:cNvSpPr>
              <a:spLocks/>
            </p:cNvSpPr>
            <p:nvPr/>
          </p:nvSpPr>
          <p:spPr bwMode="auto">
            <a:xfrm>
              <a:off x="4998068" y="2197313"/>
              <a:ext cx="769578" cy="1066199"/>
            </a:xfrm>
            <a:custGeom>
              <a:avLst/>
              <a:gdLst>
                <a:gd name="T0" fmla="*/ 228 w 229"/>
                <a:gd name="T1" fmla="*/ 122 h 317"/>
                <a:gd name="T2" fmla="*/ 229 w 229"/>
                <a:gd name="T3" fmla="*/ 114 h 317"/>
                <a:gd name="T4" fmla="*/ 115 w 229"/>
                <a:gd name="T5" fmla="*/ 0 h 317"/>
                <a:gd name="T6" fmla="*/ 0 w 229"/>
                <a:gd name="T7" fmla="*/ 114 h 317"/>
                <a:gd name="T8" fmla="*/ 1 w 229"/>
                <a:gd name="T9" fmla="*/ 126 h 317"/>
                <a:gd name="T10" fmla="*/ 1 w 229"/>
                <a:gd name="T11" fmla="*/ 127 h 317"/>
                <a:gd name="T12" fmla="*/ 115 w 229"/>
                <a:gd name="T13" fmla="*/ 317 h 317"/>
                <a:gd name="T14" fmla="*/ 223 w 229"/>
                <a:gd name="T15" fmla="*/ 149 h 317"/>
                <a:gd name="T16" fmla="*/ 228 w 229"/>
                <a:gd name="T17" fmla="*/ 12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317">
                  <a:moveTo>
                    <a:pt x="228" y="122"/>
                  </a:moveTo>
                  <a:cubicBezTo>
                    <a:pt x="229" y="117"/>
                    <a:pt x="229" y="114"/>
                    <a:pt x="229" y="114"/>
                  </a:cubicBezTo>
                  <a:cubicBezTo>
                    <a:pt x="229" y="51"/>
                    <a:pt x="178" y="0"/>
                    <a:pt x="115" y="0"/>
                  </a:cubicBezTo>
                  <a:cubicBezTo>
                    <a:pt x="52" y="0"/>
                    <a:pt x="0" y="51"/>
                    <a:pt x="0" y="114"/>
                  </a:cubicBezTo>
                  <a:cubicBezTo>
                    <a:pt x="0" y="118"/>
                    <a:pt x="1" y="122"/>
                    <a:pt x="1" y="126"/>
                  </a:cubicBezTo>
                  <a:cubicBezTo>
                    <a:pt x="1" y="126"/>
                    <a:pt x="1" y="126"/>
                    <a:pt x="1" y="127"/>
                  </a:cubicBezTo>
                  <a:cubicBezTo>
                    <a:pt x="10" y="218"/>
                    <a:pt x="115" y="317"/>
                    <a:pt x="115" y="317"/>
                  </a:cubicBezTo>
                  <a:cubicBezTo>
                    <a:pt x="188" y="247"/>
                    <a:pt x="214" y="185"/>
                    <a:pt x="223" y="149"/>
                  </a:cubicBezTo>
                  <a:cubicBezTo>
                    <a:pt x="226" y="140"/>
                    <a:pt x="228" y="131"/>
                    <a:pt x="228" y="122"/>
                  </a:cubicBezTo>
                  <a:close/>
                </a:path>
              </a:pathLst>
            </a:custGeom>
            <a:solidFill>
              <a:srgbClr val="CF3C2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Oval 7"/>
            <p:cNvSpPr>
              <a:spLocks noChangeArrowheads="1"/>
            </p:cNvSpPr>
            <p:nvPr/>
          </p:nvSpPr>
          <p:spPr bwMode="auto">
            <a:xfrm>
              <a:off x="5132344" y="2356937"/>
              <a:ext cx="501028" cy="501033"/>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62"/>
          <p:cNvGrpSpPr>
            <a:grpSpLocks noChangeAspect="1"/>
          </p:cNvGrpSpPr>
          <p:nvPr/>
        </p:nvGrpSpPr>
        <p:grpSpPr>
          <a:xfrm>
            <a:off x="2807199" y="2260061"/>
            <a:ext cx="94500" cy="131922"/>
            <a:chOff x="4998068" y="2197313"/>
            <a:chExt cx="769578" cy="1154538"/>
          </a:xfrm>
        </p:grpSpPr>
        <p:sp>
          <p:nvSpPr>
            <p:cNvPr id="64" name="椭圆 63"/>
            <p:cNvSpPr/>
            <p:nvPr/>
          </p:nvSpPr>
          <p:spPr>
            <a:xfrm>
              <a:off x="5207146" y="3216311"/>
              <a:ext cx="368142" cy="135540"/>
            </a:xfrm>
            <a:prstGeom prst="ellipse">
              <a:avLst/>
            </a:prstGeom>
            <a:solidFill>
              <a:srgbClr val="9129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6"/>
            <p:cNvSpPr>
              <a:spLocks/>
            </p:cNvSpPr>
            <p:nvPr/>
          </p:nvSpPr>
          <p:spPr bwMode="auto">
            <a:xfrm>
              <a:off x="4998068" y="2197313"/>
              <a:ext cx="769578" cy="1066199"/>
            </a:xfrm>
            <a:custGeom>
              <a:avLst/>
              <a:gdLst>
                <a:gd name="T0" fmla="*/ 228 w 229"/>
                <a:gd name="T1" fmla="*/ 122 h 317"/>
                <a:gd name="T2" fmla="*/ 229 w 229"/>
                <a:gd name="T3" fmla="*/ 114 h 317"/>
                <a:gd name="T4" fmla="*/ 115 w 229"/>
                <a:gd name="T5" fmla="*/ 0 h 317"/>
                <a:gd name="T6" fmla="*/ 0 w 229"/>
                <a:gd name="T7" fmla="*/ 114 h 317"/>
                <a:gd name="T8" fmla="*/ 1 w 229"/>
                <a:gd name="T9" fmla="*/ 126 h 317"/>
                <a:gd name="T10" fmla="*/ 1 w 229"/>
                <a:gd name="T11" fmla="*/ 127 h 317"/>
                <a:gd name="T12" fmla="*/ 115 w 229"/>
                <a:gd name="T13" fmla="*/ 317 h 317"/>
                <a:gd name="T14" fmla="*/ 223 w 229"/>
                <a:gd name="T15" fmla="*/ 149 h 317"/>
                <a:gd name="T16" fmla="*/ 228 w 229"/>
                <a:gd name="T17" fmla="*/ 12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317">
                  <a:moveTo>
                    <a:pt x="228" y="122"/>
                  </a:moveTo>
                  <a:cubicBezTo>
                    <a:pt x="229" y="117"/>
                    <a:pt x="229" y="114"/>
                    <a:pt x="229" y="114"/>
                  </a:cubicBezTo>
                  <a:cubicBezTo>
                    <a:pt x="229" y="51"/>
                    <a:pt x="178" y="0"/>
                    <a:pt x="115" y="0"/>
                  </a:cubicBezTo>
                  <a:cubicBezTo>
                    <a:pt x="52" y="0"/>
                    <a:pt x="0" y="51"/>
                    <a:pt x="0" y="114"/>
                  </a:cubicBezTo>
                  <a:cubicBezTo>
                    <a:pt x="0" y="118"/>
                    <a:pt x="1" y="122"/>
                    <a:pt x="1" y="126"/>
                  </a:cubicBezTo>
                  <a:cubicBezTo>
                    <a:pt x="1" y="126"/>
                    <a:pt x="1" y="126"/>
                    <a:pt x="1" y="127"/>
                  </a:cubicBezTo>
                  <a:cubicBezTo>
                    <a:pt x="10" y="218"/>
                    <a:pt x="115" y="317"/>
                    <a:pt x="115" y="317"/>
                  </a:cubicBezTo>
                  <a:cubicBezTo>
                    <a:pt x="188" y="247"/>
                    <a:pt x="214" y="185"/>
                    <a:pt x="223" y="149"/>
                  </a:cubicBezTo>
                  <a:cubicBezTo>
                    <a:pt x="226" y="140"/>
                    <a:pt x="228" y="131"/>
                    <a:pt x="228" y="122"/>
                  </a:cubicBezTo>
                  <a:close/>
                </a:path>
              </a:pathLst>
            </a:custGeom>
            <a:solidFill>
              <a:srgbClr val="CF3C2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Oval 7"/>
            <p:cNvSpPr>
              <a:spLocks noChangeArrowheads="1"/>
            </p:cNvSpPr>
            <p:nvPr/>
          </p:nvSpPr>
          <p:spPr bwMode="auto">
            <a:xfrm>
              <a:off x="5132344" y="2356937"/>
              <a:ext cx="501028" cy="501033"/>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6"/>
          <p:cNvGrpSpPr>
            <a:grpSpLocks noChangeAspect="1"/>
          </p:cNvGrpSpPr>
          <p:nvPr/>
        </p:nvGrpSpPr>
        <p:grpSpPr>
          <a:xfrm>
            <a:off x="3067943" y="2596718"/>
            <a:ext cx="94500" cy="131922"/>
            <a:chOff x="4998068" y="2197313"/>
            <a:chExt cx="769578" cy="1154538"/>
          </a:xfrm>
        </p:grpSpPr>
        <p:sp>
          <p:nvSpPr>
            <p:cNvPr id="68" name="椭圆 67"/>
            <p:cNvSpPr/>
            <p:nvPr/>
          </p:nvSpPr>
          <p:spPr>
            <a:xfrm>
              <a:off x="5207146" y="3216311"/>
              <a:ext cx="368142" cy="135540"/>
            </a:xfrm>
            <a:prstGeom prst="ellipse">
              <a:avLst/>
            </a:prstGeom>
            <a:solidFill>
              <a:srgbClr val="9129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6"/>
            <p:cNvSpPr>
              <a:spLocks/>
            </p:cNvSpPr>
            <p:nvPr/>
          </p:nvSpPr>
          <p:spPr bwMode="auto">
            <a:xfrm>
              <a:off x="4998068" y="2197313"/>
              <a:ext cx="769578" cy="1066199"/>
            </a:xfrm>
            <a:custGeom>
              <a:avLst/>
              <a:gdLst>
                <a:gd name="T0" fmla="*/ 228 w 229"/>
                <a:gd name="T1" fmla="*/ 122 h 317"/>
                <a:gd name="T2" fmla="*/ 229 w 229"/>
                <a:gd name="T3" fmla="*/ 114 h 317"/>
                <a:gd name="T4" fmla="*/ 115 w 229"/>
                <a:gd name="T5" fmla="*/ 0 h 317"/>
                <a:gd name="T6" fmla="*/ 0 w 229"/>
                <a:gd name="T7" fmla="*/ 114 h 317"/>
                <a:gd name="T8" fmla="*/ 1 w 229"/>
                <a:gd name="T9" fmla="*/ 126 h 317"/>
                <a:gd name="T10" fmla="*/ 1 w 229"/>
                <a:gd name="T11" fmla="*/ 127 h 317"/>
                <a:gd name="T12" fmla="*/ 115 w 229"/>
                <a:gd name="T13" fmla="*/ 317 h 317"/>
                <a:gd name="T14" fmla="*/ 223 w 229"/>
                <a:gd name="T15" fmla="*/ 149 h 317"/>
                <a:gd name="T16" fmla="*/ 228 w 229"/>
                <a:gd name="T17" fmla="*/ 12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317">
                  <a:moveTo>
                    <a:pt x="228" y="122"/>
                  </a:moveTo>
                  <a:cubicBezTo>
                    <a:pt x="229" y="117"/>
                    <a:pt x="229" y="114"/>
                    <a:pt x="229" y="114"/>
                  </a:cubicBezTo>
                  <a:cubicBezTo>
                    <a:pt x="229" y="51"/>
                    <a:pt x="178" y="0"/>
                    <a:pt x="115" y="0"/>
                  </a:cubicBezTo>
                  <a:cubicBezTo>
                    <a:pt x="52" y="0"/>
                    <a:pt x="0" y="51"/>
                    <a:pt x="0" y="114"/>
                  </a:cubicBezTo>
                  <a:cubicBezTo>
                    <a:pt x="0" y="118"/>
                    <a:pt x="1" y="122"/>
                    <a:pt x="1" y="126"/>
                  </a:cubicBezTo>
                  <a:cubicBezTo>
                    <a:pt x="1" y="126"/>
                    <a:pt x="1" y="126"/>
                    <a:pt x="1" y="127"/>
                  </a:cubicBezTo>
                  <a:cubicBezTo>
                    <a:pt x="10" y="218"/>
                    <a:pt x="115" y="317"/>
                    <a:pt x="115" y="317"/>
                  </a:cubicBezTo>
                  <a:cubicBezTo>
                    <a:pt x="188" y="247"/>
                    <a:pt x="214" y="185"/>
                    <a:pt x="223" y="149"/>
                  </a:cubicBezTo>
                  <a:cubicBezTo>
                    <a:pt x="226" y="140"/>
                    <a:pt x="228" y="131"/>
                    <a:pt x="228" y="122"/>
                  </a:cubicBezTo>
                  <a:close/>
                </a:path>
              </a:pathLst>
            </a:custGeom>
            <a:solidFill>
              <a:srgbClr val="CF3C2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Oval 7"/>
            <p:cNvSpPr>
              <a:spLocks noChangeArrowheads="1"/>
            </p:cNvSpPr>
            <p:nvPr/>
          </p:nvSpPr>
          <p:spPr bwMode="auto">
            <a:xfrm>
              <a:off x="5132344" y="2356937"/>
              <a:ext cx="501028" cy="501033"/>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0"/>
          <p:cNvGrpSpPr>
            <a:grpSpLocks noChangeAspect="1"/>
          </p:cNvGrpSpPr>
          <p:nvPr/>
        </p:nvGrpSpPr>
        <p:grpSpPr>
          <a:xfrm>
            <a:off x="2231205" y="2095701"/>
            <a:ext cx="94500" cy="131922"/>
            <a:chOff x="4998068" y="2197313"/>
            <a:chExt cx="769578" cy="1154538"/>
          </a:xfrm>
        </p:grpSpPr>
        <p:sp>
          <p:nvSpPr>
            <p:cNvPr id="72" name="椭圆 71"/>
            <p:cNvSpPr/>
            <p:nvPr/>
          </p:nvSpPr>
          <p:spPr>
            <a:xfrm>
              <a:off x="5207146" y="3216311"/>
              <a:ext cx="368142" cy="135540"/>
            </a:xfrm>
            <a:prstGeom prst="ellipse">
              <a:avLst/>
            </a:prstGeom>
            <a:solidFill>
              <a:srgbClr val="9129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6"/>
            <p:cNvSpPr>
              <a:spLocks/>
            </p:cNvSpPr>
            <p:nvPr/>
          </p:nvSpPr>
          <p:spPr bwMode="auto">
            <a:xfrm>
              <a:off x="4998068" y="2197313"/>
              <a:ext cx="769578" cy="1066199"/>
            </a:xfrm>
            <a:custGeom>
              <a:avLst/>
              <a:gdLst>
                <a:gd name="T0" fmla="*/ 228 w 229"/>
                <a:gd name="T1" fmla="*/ 122 h 317"/>
                <a:gd name="T2" fmla="*/ 229 w 229"/>
                <a:gd name="T3" fmla="*/ 114 h 317"/>
                <a:gd name="T4" fmla="*/ 115 w 229"/>
                <a:gd name="T5" fmla="*/ 0 h 317"/>
                <a:gd name="T6" fmla="*/ 0 w 229"/>
                <a:gd name="T7" fmla="*/ 114 h 317"/>
                <a:gd name="T8" fmla="*/ 1 w 229"/>
                <a:gd name="T9" fmla="*/ 126 h 317"/>
                <a:gd name="T10" fmla="*/ 1 w 229"/>
                <a:gd name="T11" fmla="*/ 127 h 317"/>
                <a:gd name="T12" fmla="*/ 115 w 229"/>
                <a:gd name="T13" fmla="*/ 317 h 317"/>
                <a:gd name="T14" fmla="*/ 223 w 229"/>
                <a:gd name="T15" fmla="*/ 149 h 317"/>
                <a:gd name="T16" fmla="*/ 228 w 229"/>
                <a:gd name="T17" fmla="*/ 12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317">
                  <a:moveTo>
                    <a:pt x="228" y="122"/>
                  </a:moveTo>
                  <a:cubicBezTo>
                    <a:pt x="229" y="117"/>
                    <a:pt x="229" y="114"/>
                    <a:pt x="229" y="114"/>
                  </a:cubicBezTo>
                  <a:cubicBezTo>
                    <a:pt x="229" y="51"/>
                    <a:pt x="178" y="0"/>
                    <a:pt x="115" y="0"/>
                  </a:cubicBezTo>
                  <a:cubicBezTo>
                    <a:pt x="52" y="0"/>
                    <a:pt x="0" y="51"/>
                    <a:pt x="0" y="114"/>
                  </a:cubicBezTo>
                  <a:cubicBezTo>
                    <a:pt x="0" y="118"/>
                    <a:pt x="1" y="122"/>
                    <a:pt x="1" y="126"/>
                  </a:cubicBezTo>
                  <a:cubicBezTo>
                    <a:pt x="1" y="126"/>
                    <a:pt x="1" y="126"/>
                    <a:pt x="1" y="127"/>
                  </a:cubicBezTo>
                  <a:cubicBezTo>
                    <a:pt x="10" y="218"/>
                    <a:pt x="115" y="317"/>
                    <a:pt x="115" y="317"/>
                  </a:cubicBezTo>
                  <a:cubicBezTo>
                    <a:pt x="188" y="247"/>
                    <a:pt x="214" y="185"/>
                    <a:pt x="223" y="149"/>
                  </a:cubicBezTo>
                  <a:cubicBezTo>
                    <a:pt x="226" y="140"/>
                    <a:pt x="228" y="131"/>
                    <a:pt x="228" y="122"/>
                  </a:cubicBezTo>
                  <a:close/>
                </a:path>
              </a:pathLst>
            </a:custGeom>
            <a:solidFill>
              <a:srgbClr val="CF3C2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Oval 7"/>
            <p:cNvSpPr>
              <a:spLocks noChangeArrowheads="1"/>
            </p:cNvSpPr>
            <p:nvPr/>
          </p:nvSpPr>
          <p:spPr bwMode="auto">
            <a:xfrm>
              <a:off x="5132344" y="2356937"/>
              <a:ext cx="501028" cy="501033"/>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101"/>
          <p:cNvGrpSpPr/>
          <p:nvPr/>
        </p:nvGrpSpPr>
        <p:grpSpPr>
          <a:xfrm>
            <a:off x="5061239" y="3864664"/>
            <a:ext cx="3280736" cy="604272"/>
            <a:chOff x="980608" y="1870076"/>
            <a:chExt cx="4374315" cy="805448"/>
          </a:xfrm>
        </p:grpSpPr>
        <p:sp>
          <p:nvSpPr>
            <p:cNvPr id="103" name="文本框 102"/>
            <p:cNvSpPr txBox="1"/>
            <p:nvPr/>
          </p:nvSpPr>
          <p:spPr>
            <a:xfrm>
              <a:off x="1255541" y="2183233"/>
              <a:ext cx="4099382" cy="49229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10" name="组合 103"/>
            <p:cNvGrpSpPr/>
            <p:nvPr/>
          </p:nvGrpSpPr>
          <p:grpSpPr>
            <a:xfrm>
              <a:off x="980608" y="1948657"/>
              <a:ext cx="216000" cy="216443"/>
              <a:chOff x="980608" y="2248535"/>
              <a:chExt cx="216000" cy="216443"/>
            </a:xfrm>
          </p:grpSpPr>
          <p:sp>
            <p:nvSpPr>
              <p:cNvPr id="106"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900">
                  <a:solidFill>
                    <a:srgbClr val="1D495D"/>
                  </a:solidFill>
                </a:endParaRPr>
              </a:p>
            </p:txBody>
          </p:sp>
          <p:sp>
            <p:nvSpPr>
              <p:cNvPr id="107"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900">
                  <a:solidFill>
                    <a:srgbClr val="1D495D"/>
                  </a:solidFill>
                </a:endParaRPr>
              </a:p>
            </p:txBody>
          </p:sp>
        </p:grpSp>
        <p:sp>
          <p:nvSpPr>
            <p:cNvPr id="105" name="文本框 104"/>
            <p:cNvSpPr txBox="1"/>
            <p:nvPr/>
          </p:nvSpPr>
          <p:spPr>
            <a:xfrm>
              <a:off x="1255541" y="1870076"/>
              <a:ext cx="3099956"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grpSp>
        <p:nvGrpSpPr>
          <p:cNvPr id="11" name="组合 107"/>
          <p:cNvGrpSpPr/>
          <p:nvPr/>
        </p:nvGrpSpPr>
        <p:grpSpPr>
          <a:xfrm>
            <a:off x="5061239" y="3042510"/>
            <a:ext cx="3280736" cy="604272"/>
            <a:chOff x="980608" y="1870076"/>
            <a:chExt cx="4374315" cy="805448"/>
          </a:xfrm>
        </p:grpSpPr>
        <p:sp>
          <p:nvSpPr>
            <p:cNvPr id="109" name="文本框 108"/>
            <p:cNvSpPr txBox="1"/>
            <p:nvPr/>
          </p:nvSpPr>
          <p:spPr>
            <a:xfrm>
              <a:off x="1255541" y="2183233"/>
              <a:ext cx="4099382" cy="49229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12" name="组合 109"/>
            <p:cNvGrpSpPr/>
            <p:nvPr/>
          </p:nvGrpSpPr>
          <p:grpSpPr>
            <a:xfrm>
              <a:off x="980608" y="1948657"/>
              <a:ext cx="216000" cy="216443"/>
              <a:chOff x="980608" y="2248535"/>
              <a:chExt cx="216000" cy="216443"/>
            </a:xfrm>
          </p:grpSpPr>
          <p:sp>
            <p:nvSpPr>
              <p:cNvPr id="112"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900">
                  <a:solidFill>
                    <a:srgbClr val="1D495D"/>
                  </a:solidFill>
                </a:endParaRPr>
              </a:p>
            </p:txBody>
          </p:sp>
          <p:sp>
            <p:nvSpPr>
              <p:cNvPr id="113"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900">
                  <a:solidFill>
                    <a:srgbClr val="1D495D"/>
                  </a:solidFill>
                </a:endParaRPr>
              </a:p>
            </p:txBody>
          </p:sp>
        </p:grpSp>
        <p:sp>
          <p:nvSpPr>
            <p:cNvPr id="111" name="文本框 110"/>
            <p:cNvSpPr txBox="1"/>
            <p:nvPr/>
          </p:nvSpPr>
          <p:spPr>
            <a:xfrm>
              <a:off x="1255541" y="1870076"/>
              <a:ext cx="3099956"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grpSp>
        <p:nvGrpSpPr>
          <p:cNvPr id="13" name="组合 113"/>
          <p:cNvGrpSpPr/>
          <p:nvPr/>
        </p:nvGrpSpPr>
        <p:grpSpPr>
          <a:xfrm>
            <a:off x="5061239" y="2220356"/>
            <a:ext cx="3280736" cy="604272"/>
            <a:chOff x="980608" y="1870076"/>
            <a:chExt cx="4374315" cy="805448"/>
          </a:xfrm>
        </p:grpSpPr>
        <p:sp>
          <p:nvSpPr>
            <p:cNvPr id="115" name="文本框 114"/>
            <p:cNvSpPr txBox="1"/>
            <p:nvPr/>
          </p:nvSpPr>
          <p:spPr>
            <a:xfrm>
              <a:off x="1255541" y="2183233"/>
              <a:ext cx="4099382" cy="49229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14" name="组合 115"/>
            <p:cNvGrpSpPr/>
            <p:nvPr/>
          </p:nvGrpSpPr>
          <p:grpSpPr>
            <a:xfrm>
              <a:off x="980608" y="1948657"/>
              <a:ext cx="216000" cy="216443"/>
              <a:chOff x="980608" y="2248535"/>
              <a:chExt cx="216000" cy="216443"/>
            </a:xfrm>
          </p:grpSpPr>
          <p:sp>
            <p:nvSpPr>
              <p:cNvPr id="118"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900">
                  <a:solidFill>
                    <a:srgbClr val="1D495D"/>
                  </a:solidFill>
                </a:endParaRPr>
              </a:p>
            </p:txBody>
          </p:sp>
          <p:sp>
            <p:nvSpPr>
              <p:cNvPr id="119"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900">
                  <a:solidFill>
                    <a:srgbClr val="1D495D"/>
                  </a:solidFill>
                </a:endParaRPr>
              </a:p>
            </p:txBody>
          </p:sp>
        </p:grpSp>
        <p:sp>
          <p:nvSpPr>
            <p:cNvPr id="117" name="文本框 116"/>
            <p:cNvSpPr txBox="1"/>
            <p:nvPr/>
          </p:nvSpPr>
          <p:spPr>
            <a:xfrm>
              <a:off x="1255541" y="1870076"/>
              <a:ext cx="3099956"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grpSp>
        <p:nvGrpSpPr>
          <p:cNvPr id="15" name="组合 119"/>
          <p:cNvGrpSpPr/>
          <p:nvPr/>
        </p:nvGrpSpPr>
        <p:grpSpPr>
          <a:xfrm>
            <a:off x="5061239" y="1398203"/>
            <a:ext cx="3280736" cy="604272"/>
            <a:chOff x="980608" y="1870076"/>
            <a:chExt cx="4374315" cy="805448"/>
          </a:xfrm>
        </p:grpSpPr>
        <p:sp>
          <p:nvSpPr>
            <p:cNvPr id="121" name="文本框 120"/>
            <p:cNvSpPr txBox="1"/>
            <p:nvPr/>
          </p:nvSpPr>
          <p:spPr>
            <a:xfrm>
              <a:off x="1255541" y="2183233"/>
              <a:ext cx="4099382" cy="49229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16" name="组合 121"/>
            <p:cNvGrpSpPr/>
            <p:nvPr/>
          </p:nvGrpSpPr>
          <p:grpSpPr>
            <a:xfrm>
              <a:off x="980608" y="1948657"/>
              <a:ext cx="216000" cy="216443"/>
              <a:chOff x="980608" y="2248535"/>
              <a:chExt cx="216000" cy="216443"/>
            </a:xfrm>
          </p:grpSpPr>
          <p:sp>
            <p:nvSpPr>
              <p:cNvPr id="124"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900">
                  <a:solidFill>
                    <a:srgbClr val="1D495D"/>
                  </a:solidFill>
                </a:endParaRPr>
              </a:p>
            </p:txBody>
          </p:sp>
          <p:sp>
            <p:nvSpPr>
              <p:cNvPr id="125"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900">
                  <a:solidFill>
                    <a:srgbClr val="1D495D"/>
                  </a:solidFill>
                </a:endParaRPr>
              </a:p>
            </p:txBody>
          </p:sp>
        </p:grpSp>
        <p:sp>
          <p:nvSpPr>
            <p:cNvPr id="123" name="文本框 122"/>
            <p:cNvSpPr txBox="1"/>
            <p:nvPr/>
          </p:nvSpPr>
          <p:spPr>
            <a:xfrm>
              <a:off x="1255541" y="1870076"/>
              <a:ext cx="3099956"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grpSp>
    </p:spTree>
    <p:extLst>
      <p:ext uri="{BB962C8B-B14F-4D97-AF65-F5344CB8AC3E}">
        <p14:creationId xmlns:p14="http://schemas.microsoft.com/office/powerpoint/2010/main" val="69262005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500"/>
                            </p:stCondLst>
                            <p:childTnLst>
                              <p:par>
                                <p:cTn id="27" presetID="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par>
                          <p:cTn id="34" fill="hold">
                            <p:stCondLst>
                              <p:cond delay="1000"/>
                            </p:stCondLst>
                            <p:childTnLst>
                              <p:par>
                                <p:cTn id="35" presetID="2" presetClass="entr" presetSubtype="9"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0-#ppt_h/2"/>
                                          </p:val>
                                        </p:tav>
                                        <p:tav tm="100000">
                                          <p:val>
                                            <p:strVal val="#ppt_y"/>
                                          </p:val>
                                        </p:tav>
                                      </p:tavLst>
                                    </p:anim>
                                  </p:childTnLst>
                                </p:cTn>
                              </p:par>
                            </p:childTnLst>
                          </p:cTn>
                        </p:par>
                        <p:par>
                          <p:cTn id="39" fill="hold">
                            <p:stCondLst>
                              <p:cond delay="1500"/>
                            </p:stCondLst>
                            <p:childTnLst>
                              <p:par>
                                <p:cTn id="40" presetID="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0-#ppt_h/2"/>
                                          </p:val>
                                        </p:tav>
                                        <p:tav tm="100000">
                                          <p:val>
                                            <p:strVal val="#ppt_y"/>
                                          </p:val>
                                        </p:tav>
                                      </p:tavLst>
                                    </p:anim>
                                  </p:childTnLst>
                                </p:cTn>
                              </p:par>
                            </p:childTnLst>
                          </p:cTn>
                        </p:par>
                        <p:par>
                          <p:cTn id="44" fill="hold">
                            <p:stCondLst>
                              <p:cond delay="2000"/>
                            </p:stCondLst>
                            <p:childTnLst>
                              <p:par>
                                <p:cTn id="45" presetID="2" presetClass="entr" presetSubtype="3"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1+#ppt_w/2"/>
                                          </p:val>
                                        </p:tav>
                                        <p:tav tm="100000">
                                          <p:val>
                                            <p:strVal val="#ppt_x"/>
                                          </p:val>
                                        </p:tav>
                                      </p:tavLst>
                                    </p:anim>
                                    <p:anim calcmode="lin" valueType="num">
                                      <p:cBhvr additive="base">
                                        <p:cTn id="48" dur="500" fill="hold"/>
                                        <p:tgtEl>
                                          <p:spTgt spid="7"/>
                                        </p:tgtEl>
                                        <p:attrNameLst>
                                          <p:attrName>ppt_y</p:attrName>
                                        </p:attrNameLst>
                                      </p:cBhvr>
                                      <p:tavLst>
                                        <p:tav tm="0">
                                          <p:val>
                                            <p:strVal val="0-#ppt_h/2"/>
                                          </p:val>
                                        </p:tav>
                                        <p:tav tm="100000">
                                          <p:val>
                                            <p:strVal val="#ppt_y"/>
                                          </p:val>
                                        </p:tav>
                                      </p:tavLst>
                                    </p:anim>
                                  </p:childTnLst>
                                </p:cTn>
                              </p:par>
                            </p:childTnLst>
                          </p:cTn>
                        </p:par>
                        <p:par>
                          <p:cTn id="49" fill="hold">
                            <p:stCondLst>
                              <p:cond delay="2500"/>
                            </p:stCondLst>
                            <p:childTnLst>
                              <p:par>
                                <p:cTn id="50" presetID="16" presetClass="entr" presetSubtype="21"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arn(inVertical)">
                                      <p:cBhvr>
                                        <p:cTn id="52" dur="500"/>
                                        <p:tgtEl>
                                          <p:spTgt spid="15"/>
                                        </p:tgtEl>
                                      </p:cBhvr>
                                    </p:animEffect>
                                  </p:childTnLst>
                                </p:cTn>
                              </p:par>
                            </p:childTnLst>
                          </p:cTn>
                        </p:par>
                        <p:par>
                          <p:cTn id="53" fill="hold">
                            <p:stCondLst>
                              <p:cond delay="3000"/>
                            </p:stCondLst>
                            <p:childTnLst>
                              <p:par>
                                <p:cTn id="54" presetID="16" presetClass="entr" presetSubtype="21"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barn(inVertical)">
                                      <p:cBhvr>
                                        <p:cTn id="56" dur="500"/>
                                        <p:tgtEl>
                                          <p:spTgt spid="13"/>
                                        </p:tgtEl>
                                      </p:cBhvr>
                                    </p:animEffect>
                                  </p:childTnLst>
                                </p:cTn>
                              </p:par>
                            </p:childTnLst>
                          </p:cTn>
                        </p:par>
                        <p:par>
                          <p:cTn id="57" fill="hold">
                            <p:stCondLst>
                              <p:cond delay="3500"/>
                            </p:stCondLst>
                            <p:childTnLst>
                              <p:par>
                                <p:cTn id="58" presetID="16" presetClass="entr" presetSubtype="21"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barn(inVertical)">
                                      <p:cBhvr>
                                        <p:cTn id="60" dur="500"/>
                                        <p:tgtEl>
                                          <p:spTgt spid="11"/>
                                        </p:tgtEl>
                                      </p:cBhvr>
                                    </p:animEffect>
                                  </p:childTnLst>
                                </p:cTn>
                              </p:par>
                            </p:childTnLst>
                          </p:cTn>
                        </p:par>
                        <p:par>
                          <p:cTn id="61" fill="hold">
                            <p:stCondLst>
                              <p:cond delay="4000"/>
                            </p:stCondLst>
                            <p:childTnLst>
                              <p:par>
                                <p:cTn id="62" presetID="16" presetClass="entr" presetSubtype="21" fill="hold"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barn(inVertical)">
                                      <p:cBhvr>
                                        <p:cTn id="6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02454" y="1407875"/>
            <a:ext cx="1987980" cy="1078271"/>
          </a:xfrm>
          <a:prstGeom prst="rect">
            <a:avLst/>
          </a:prstGeom>
        </p:spPr>
        <p:txBody>
          <a:bodyPr lIns="46796" tIns="46796" rIns="46796" bIns="46796" anchor="ctr"/>
          <a:lstStyle/>
          <a:p>
            <a:pPr algn="just">
              <a:lnSpc>
                <a:spcPct val="120000"/>
              </a:lnSpc>
              <a:spcBef>
                <a:spcPts val="600"/>
              </a:spcBef>
              <a:spcAft>
                <a:spcPts val="600"/>
              </a:spcAft>
              <a:defRPr/>
            </a:pPr>
            <a:r>
              <a:rPr lang="zh-CN" altLang="en-US" sz="900" dirty="0">
                <a:solidFill>
                  <a:schemeClr val="tx1">
                    <a:lumMod val="50000"/>
                    <a:lumOff val="50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7" name="矩形 6"/>
          <p:cNvSpPr/>
          <p:nvPr/>
        </p:nvSpPr>
        <p:spPr>
          <a:xfrm>
            <a:off x="2414162" y="3424722"/>
            <a:ext cx="1987980" cy="1146663"/>
          </a:xfrm>
          <a:prstGeom prst="rect">
            <a:avLst/>
          </a:prstGeom>
        </p:spPr>
        <p:txBody>
          <a:bodyPr lIns="46796" tIns="46796" rIns="46796" bIns="46796" anchor="ctr"/>
          <a:lstStyle/>
          <a:p>
            <a:pPr algn="just">
              <a:lnSpc>
                <a:spcPct val="120000"/>
              </a:lnSpc>
              <a:spcBef>
                <a:spcPts val="600"/>
              </a:spcBef>
              <a:spcAft>
                <a:spcPts val="600"/>
              </a:spcAft>
              <a:defRPr/>
            </a:pPr>
            <a:r>
              <a:rPr lang="zh-CN" altLang="en-US" sz="900" dirty="0">
                <a:solidFill>
                  <a:schemeClr val="tx1">
                    <a:lumMod val="50000"/>
                    <a:lumOff val="50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8" name="矩形 7"/>
          <p:cNvSpPr/>
          <p:nvPr/>
        </p:nvSpPr>
        <p:spPr>
          <a:xfrm>
            <a:off x="4429774" y="1407875"/>
            <a:ext cx="1987980" cy="1078271"/>
          </a:xfrm>
          <a:prstGeom prst="rect">
            <a:avLst/>
          </a:prstGeom>
        </p:spPr>
        <p:txBody>
          <a:bodyPr lIns="46796" tIns="46796" rIns="46796" bIns="46796" anchor="ctr"/>
          <a:lstStyle/>
          <a:p>
            <a:pPr algn="just">
              <a:lnSpc>
                <a:spcPct val="120000"/>
              </a:lnSpc>
              <a:spcBef>
                <a:spcPts val="600"/>
              </a:spcBef>
              <a:spcAft>
                <a:spcPts val="600"/>
              </a:spcAft>
              <a:defRPr/>
            </a:pPr>
            <a:r>
              <a:rPr lang="zh-CN" altLang="en-US" sz="900" dirty="0">
                <a:solidFill>
                  <a:schemeClr val="tx1">
                    <a:lumMod val="50000"/>
                    <a:lumOff val="50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0" name="矩形 9"/>
          <p:cNvSpPr/>
          <p:nvPr/>
        </p:nvSpPr>
        <p:spPr>
          <a:xfrm>
            <a:off x="6201795" y="3424722"/>
            <a:ext cx="1987980" cy="1146663"/>
          </a:xfrm>
          <a:prstGeom prst="rect">
            <a:avLst/>
          </a:prstGeom>
        </p:spPr>
        <p:txBody>
          <a:bodyPr lIns="46796" tIns="46796" rIns="46796" bIns="46796" anchor="ctr"/>
          <a:lstStyle/>
          <a:p>
            <a:pPr algn="just">
              <a:lnSpc>
                <a:spcPct val="120000"/>
              </a:lnSpc>
              <a:spcBef>
                <a:spcPts val="600"/>
              </a:spcBef>
              <a:spcAft>
                <a:spcPts val="600"/>
              </a:spcAft>
              <a:defRPr/>
            </a:pPr>
            <a:r>
              <a:rPr lang="zh-CN" altLang="en-US" sz="900" dirty="0">
                <a:solidFill>
                  <a:schemeClr val="tx1">
                    <a:lumMod val="50000"/>
                    <a:lumOff val="50000"/>
                  </a:schemeClr>
                </a:solidFill>
                <a:latin typeface="微软雅黑" pitchFamily="34" charset="-122"/>
                <a:ea typeface="微软雅黑" pitchFamily="34" charset="-122"/>
              </a:rPr>
              <a:t>单击此处添加段落文本，单击此处添加段落文本，单击此处添加段落文本，单击此处添加段落文本。</a:t>
            </a:r>
          </a:p>
        </p:txBody>
      </p:sp>
      <p:grpSp>
        <p:nvGrpSpPr>
          <p:cNvPr id="2" name="组合 29"/>
          <p:cNvGrpSpPr/>
          <p:nvPr/>
        </p:nvGrpSpPr>
        <p:grpSpPr>
          <a:xfrm>
            <a:off x="6489739" y="2733687"/>
            <a:ext cx="1610794" cy="413366"/>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400" dirty="0">
                  <a:solidFill>
                    <a:srgbClr val="FFFFFF"/>
                  </a:solidFill>
                  <a:latin typeface="+mn-ea"/>
                </a:rPr>
                <a:t>人事上的帮助</a:t>
              </a: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1" name="组合 26"/>
          <p:cNvGrpSpPr/>
          <p:nvPr/>
        </p:nvGrpSpPr>
        <p:grpSpPr>
          <a:xfrm>
            <a:off x="1135666" y="2521533"/>
            <a:ext cx="1610794" cy="625523"/>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400" dirty="0">
                  <a:solidFill>
                    <a:srgbClr val="FFFFFF"/>
                  </a:solidFill>
                  <a:latin typeface="+mn-ea"/>
                </a:rPr>
                <a:t>战略上的指导</a:t>
              </a: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2" name="组合 3071"/>
          <p:cNvGrpSpPr/>
          <p:nvPr/>
        </p:nvGrpSpPr>
        <p:grpSpPr>
          <a:xfrm>
            <a:off x="2920357" y="2733687"/>
            <a:ext cx="1610794" cy="413366"/>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400" dirty="0">
                  <a:solidFill>
                    <a:srgbClr val="FFFFFF"/>
                  </a:solidFill>
                  <a:latin typeface="+mn-ea"/>
                </a:rPr>
                <a:t>政策上的倾斜</a:t>
              </a: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3" name="组合 3072"/>
          <p:cNvGrpSpPr/>
          <p:nvPr/>
        </p:nvGrpSpPr>
        <p:grpSpPr>
          <a:xfrm>
            <a:off x="4705048" y="2521533"/>
            <a:ext cx="1610794" cy="625523"/>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400" dirty="0">
                  <a:solidFill>
                    <a:srgbClr val="FFFFFF"/>
                  </a:solidFill>
                  <a:latin typeface="+mn-ea"/>
                </a:rPr>
                <a:t>资金上的支持</a:t>
              </a:r>
            </a:p>
          </p:txBody>
        </p:sp>
        <p:grpSp>
          <p:nvGrpSpPr>
            <p:cNvPr id="14"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pic>
            <p:nvPicPr>
              <p:cNvPr id="3094" name="Picture 22" descr="C:\Users\MDG\Desktop\图片2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29034082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9"/>
          <p:cNvGrpSpPr/>
          <p:nvPr/>
        </p:nvGrpSpPr>
        <p:grpSpPr>
          <a:xfrm>
            <a:off x="5763677" y="1714079"/>
            <a:ext cx="1362314" cy="482332"/>
            <a:chOff x="8767813" y="2706529"/>
            <a:chExt cx="2889664" cy="895823"/>
          </a:xfrm>
        </p:grpSpPr>
        <p:sp>
          <p:nvSpPr>
            <p:cNvPr id="92" name="TextBox 91"/>
            <p:cNvSpPr txBox="1"/>
            <p:nvPr/>
          </p:nvSpPr>
          <p:spPr>
            <a:xfrm>
              <a:off x="8767813" y="2706529"/>
              <a:ext cx="2323715" cy="342975"/>
            </a:xfrm>
            <a:prstGeom prst="rect">
              <a:avLst/>
            </a:prstGeom>
            <a:noFill/>
          </p:spPr>
          <p:txBody>
            <a:bodyPr wrap="square" lIns="0" tIns="0" rIns="0" bIns="0" rtlCol="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8803440" y="2984996"/>
              <a:ext cx="2854037" cy="617356"/>
            </a:xfrm>
            <a:prstGeom prst="rect">
              <a:avLst/>
            </a:prstGeom>
          </p:spPr>
          <p:txBody>
            <a:bodyPr wrap="square" lIns="0" tIns="0" rIns="0" bIns="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3" name="Group 94"/>
          <p:cNvGrpSpPr/>
          <p:nvPr/>
        </p:nvGrpSpPr>
        <p:grpSpPr>
          <a:xfrm>
            <a:off x="6325750" y="2763015"/>
            <a:ext cx="1348026" cy="510462"/>
            <a:chOff x="9703193" y="4640977"/>
            <a:chExt cx="2504575" cy="948071"/>
          </a:xfrm>
        </p:grpSpPr>
        <p:sp>
          <p:nvSpPr>
            <p:cNvPr id="97" name="TextBox 96"/>
            <p:cNvSpPr txBox="1"/>
            <p:nvPr/>
          </p:nvSpPr>
          <p:spPr>
            <a:xfrm>
              <a:off x="9744077" y="4640977"/>
              <a:ext cx="1667855" cy="342977"/>
            </a:xfrm>
            <a:prstGeom prst="rect">
              <a:avLst/>
            </a:prstGeom>
            <a:noFill/>
          </p:spPr>
          <p:txBody>
            <a:bodyPr wrap="none" lIns="0" tIns="0" rIns="0" bIns="0" rtlCol="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98"/>
            <p:cNvSpPr/>
            <p:nvPr/>
          </p:nvSpPr>
          <p:spPr>
            <a:xfrm>
              <a:off x="9703193" y="4971690"/>
              <a:ext cx="2504575" cy="617358"/>
            </a:xfrm>
            <a:prstGeom prst="rect">
              <a:avLst/>
            </a:prstGeom>
          </p:spPr>
          <p:txBody>
            <a:bodyPr wrap="square" lIns="0" tIns="0" rIns="0" bIns="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4" name="Group 99"/>
          <p:cNvGrpSpPr/>
          <p:nvPr/>
        </p:nvGrpSpPr>
        <p:grpSpPr>
          <a:xfrm>
            <a:off x="1776633" y="1823854"/>
            <a:ext cx="1354603" cy="497767"/>
            <a:chOff x="846858" y="2675650"/>
            <a:chExt cx="2516793" cy="924491"/>
          </a:xfrm>
        </p:grpSpPr>
        <p:sp>
          <p:nvSpPr>
            <p:cNvPr id="104" name="TextBox 103"/>
            <p:cNvSpPr txBox="1"/>
            <p:nvPr/>
          </p:nvSpPr>
          <p:spPr>
            <a:xfrm flipH="1">
              <a:off x="1695797" y="2675650"/>
              <a:ext cx="1667854" cy="342976"/>
            </a:xfrm>
            <a:prstGeom prst="rect">
              <a:avLst/>
            </a:prstGeom>
            <a:noFill/>
          </p:spPr>
          <p:txBody>
            <a:bodyPr wrap="none" lIns="0" tIns="0" rIns="0" bIns="0" rtlCol="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1"/>
            <p:cNvSpPr/>
            <p:nvPr/>
          </p:nvSpPr>
          <p:spPr>
            <a:xfrm>
              <a:off x="846858" y="2982784"/>
              <a:ext cx="2510329" cy="617357"/>
            </a:xfrm>
            <a:prstGeom prst="rect">
              <a:avLst/>
            </a:prstGeom>
          </p:spPr>
          <p:txBody>
            <a:bodyPr wrap="square" lIns="0" tIns="0" rIns="0" bIns="0">
              <a:spAutoFit/>
            </a:bodyPr>
            <a:lstStyle/>
            <a:p>
              <a:pPr algn="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5" name="Group 105"/>
          <p:cNvGrpSpPr/>
          <p:nvPr/>
        </p:nvGrpSpPr>
        <p:grpSpPr>
          <a:xfrm>
            <a:off x="1282259" y="2911777"/>
            <a:ext cx="1363067" cy="482076"/>
            <a:chOff x="-71668" y="4696258"/>
            <a:chExt cx="2532520" cy="895355"/>
          </a:xfrm>
        </p:grpSpPr>
        <p:sp>
          <p:nvSpPr>
            <p:cNvPr id="110" name="TextBox 109"/>
            <p:cNvSpPr txBox="1"/>
            <p:nvPr/>
          </p:nvSpPr>
          <p:spPr>
            <a:xfrm flipH="1">
              <a:off x="792997" y="4696258"/>
              <a:ext cx="1667855" cy="342978"/>
            </a:xfrm>
            <a:prstGeom prst="rect">
              <a:avLst/>
            </a:prstGeom>
            <a:noFill/>
          </p:spPr>
          <p:txBody>
            <a:bodyPr wrap="none" lIns="0" tIns="0" rIns="0" bIns="0" rtlCol="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Rectangle 107"/>
            <p:cNvSpPr/>
            <p:nvPr/>
          </p:nvSpPr>
          <p:spPr>
            <a:xfrm>
              <a:off x="-71668" y="4974252"/>
              <a:ext cx="2510329" cy="617361"/>
            </a:xfrm>
            <a:prstGeom prst="rect">
              <a:avLst/>
            </a:prstGeom>
          </p:spPr>
          <p:txBody>
            <a:bodyPr wrap="square" lIns="0" tIns="0" rIns="0" bIns="0">
              <a:spAutoFit/>
            </a:bodyPr>
            <a:lstStyle/>
            <a:p>
              <a:pPr algn="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6" name="Group 3"/>
          <p:cNvGrpSpPr/>
          <p:nvPr/>
        </p:nvGrpSpPr>
        <p:grpSpPr>
          <a:xfrm>
            <a:off x="2707199" y="1621039"/>
            <a:ext cx="3541499" cy="2372877"/>
            <a:chOff x="3232593" y="1968492"/>
            <a:chExt cx="5437975" cy="3642231"/>
          </a:xfrm>
        </p:grpSpPr>
        <p:grpSp>
          <p:nvGrpSpPr>
            <p:cNvPr id="7" name="Group 113"/>
            <p:cNvGrpSpPr/>
            <p:nvPr/>
          </p:nvGrpSpPr>
          <p:grpSpPr>
            <a:xfrm>
              <a:off x="3232593" y="1968492"/>
              <a:ext cx="5424627" cy="3642231"/>
              <a:chOff x="2814101" y="2265723"/>
              <a:chExt cx="6563799"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595533">
                  <a:lnSpc>
                    <a:spcPct val="120000"/>
                  </a:lnSpc>
                  <a:defRPr/>
                </a:pPr>
                <a:endParaRPr lang="en-US"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 name="Group 115"/>
              <p:cNvGrpSpPr/>
              <p:nvPr/>
            </p:nvGrpSpPr>
            <p:grpSpPr>
              <a:xfrm>
                <a:off x="2814101" y="2265723"/>
                <a:ext cx="6563799" cy="4407100"/>
                <a:chOff x="2814101" y="2265723"/>
                <a:chExt cx="6563799"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595533">
                    <a:lnSpc>
                      <a:spcPct val="120000"/>
                    </a:lnSpc>
                    <a:defRPr/>
                  </a:pPr>
                  <a:endParaRPr lang="en-US"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595533">
                    <a:lnSpc>
                      <a:spcPct val="120000"/>
                    </a:lnSpc>
                    <a:defRPr/>
                  </a:pPr>
                  <a:endParaRPr lang="en-US"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Group 118"/>
                <p:cNvGrpSpPr/>
                <p:nvPr/>
              </p:nvGrpSpPr>
              <p:grpSpPr>
                <a:xfrm>
                  <a:off x="2814101" y="2265723"/>
                  <a:ext cx="6563799" cy="4407100"/>
                  <a:chOff x="2814101" y="2265723"/>
                  <a:chExt cx="6563799" cy="4407100"/>
                </a:xfrm>
              </p:grpSpPr>
              <p:sp>
                <p:nvSpPr>
                  <p:cNvPr id="122"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solidFill>
                  <a:ln w="25400" cap="flat" cmpd="sng" algn="ctr">
                    <a:noFill/>
                    <a:prstDash val="solid"/>
                  </a:ln>
                  <a:effectLst/>
                </p:spPr>
                <p:txBody>
                  <a:bodyPr rtlCol="0" anchor="ctr"/>
                  <a:lstStyle/>
                  <a:p>
                    <a:pPr algn="just" defTabSz="595533">
                      <a:lnSpc>
                        <a:spcPct val="120000"/>
                      </a:lnSpc>
                      <a:defRPr/>
                    </a:pPr>
                    <a:endParaRPr lang="en-US"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3"/>
                  </a:solidFill>
                  <a:ln w="25400" cap="flat" cmpd="sng" algn="ctr">
                    <a:noFill/>
                    <a:prstDash val="solid"/>
                  </a:ln>
                  <a:effectLst/>
                </p:spPr>
                <p:txBody>
                  <a:bodyPr rtlCol="0" anchor="ctr"/>
                  <a:lstStyle/>
                  <a:p>
                    <a:pPr algn="just" defTabSz="595533">
                      <a:lnSpc>
                        <a:spcPct val="120000"/>
                      </a:lnSpc>
                      <a:defRPr/>
                    </a:pPr>
                    <a:endParaRPr lang="en-US"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solidFill>
                  <a:ln w="25400" cap="flat" cmpd="sng" algn="ctr">
                    <a:noFill/>
                    <a:prstDash val="solid"/>
                  </a:ln>
                  <a:effectLst/>
                </p:spPr>
                <p:txBody>
                  <a:bodyPr rtlCol="0" anchor="ctr"/>
                  <a:lstStyle/>
                  <a:p>
                    <a:pPr algn="just" defTabSz="595533">
                      <a:lnSpc>
                        <a:spcPct val="120000"/>
                      </a:lnSpc>
                      <a:defRPr/>
                    </a:pPr>
                    <a:endParaRPr lang="en-US"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1"/>
                  </a:solidFill>
                  <a:ln w="25400" cap="flat" cmpd="sng" algn="ctr">
                    <a:noFill/>
                    <a:prstDash val="solid"/>
                  </a:ln>
                  <a:effectLst/>
                </p:spPr>
                <p:txBody>
                  <a:bodyPr rtlCol="0" anchor="ctr"/>
                  <a:lstStyle/>
                  <a:p>
                    <a:pPr algn="just" defTabSz="595533">
                      <a:lnSpc>
                        <a:spcPct val="120000"/>
                      </a:lnSpc>
                      <a:defRPr/>
                    </a:pPr>
                    <a:endParaRPr lang="en-US"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chemeClr val="tx2"/>
                    </a:solidFill>
                    <a:prstDash val="solid"/>
                  </a:ln>
                  <a:effectLst/>
                </p:spPr>
                <p:txBody>
                  <a:bodyPr rtlCol="0" anchor="ctr"/>
                  <a:lstStyle/>
                  <a:p>
                    <a:pPr algn="just" defTabSz="595533">
                      <a:lnSpc>
                        <a:spcPct val="120000"/>
                      </a:lnSpc>
                      <a:defRPr/>
                    </a:pPr>
                    <a:endParaRPr lang="en-US"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131" name="AutoShape 59"/>
            <p:cNvSpPr>
              <a:spLocks/>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84" hangingPunct="0">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AutoShape 112"/>
            <p:cNvSpPr>
              <a:spLocks/>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84" hangingPunct="0">
                <a:lnSpc>
                  <a:spcPct val="120000"/>
                </a:lnSpc>
              </a:pPr>
              <a:endParaRPr lang="en-US" sz="600"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132"/>
            <p:cNvGrpSpPr/>
            <p:nvPr/>
          </p:nvGrpSpPr>
          <p:grpSpPr>
            <a:xfrm>
              <a:off x="6843607" y="2534299"/>
              <a:ext cx="384412" cy="323404"/>
              <a:chOff x="5368132" y="2625725"/>
              <a:chExt cx="465138" cy="391319"/>
            </a:xfrm>
            <a:solidFill>
              <a:schemeClr val="bg2"/>
            </a:solidFill>
          </p:grpSpPr>
          <p:sp>
            <p:nvSpPr>
              <p:cNvPr id="13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84" hangingPunct="0">
                  <a:lnSpc>
                    <a:spcPct val="120000"/>
                  </a:lnSpc>
                </a:pPr>
                <a:endParaRPr lang="en-US" sz="600"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84" hangingPunct="0">
                  <a:lnSpc>
                    <a:spcPct val="120000"/>
                  </a:lnSpc>
                </a:pPr>
                <a:endParaRPr lang="en-US" sz="600"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84" hangingPunct="0">
                  <a:lnSpc>
                    <a:spcPct val="120000"/>
                  </a:lnSpc>
                </a:pPr>
                <a:endParaRPr lang="en-US" sz="600"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136"/>
            <p:cNvGrpSpPr/>
            <p:nvPr/>
          </p:nvGrpSpPr>
          <p:grpSpPr>
            <a:xfrm>
              <a:off x="7681436" y="3866045"/>
              <a:ext cx="383755" cy="383755"/>
              <a:chOff x="4439444" y="2582069"/>
              <a:chExt cx="464344" cy="464344"/>
            </a:xfrm>
            <a:solidFill>
              <a:schemeClr val="bg2"/>
            </a:solidFill>
          </p:grpSpPr>
          <p:sp>
            <p:nvSpPr>
              <p:cNvPr id="13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84" hangingPunct="0">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84" hangingPunct="0">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84" hangingPunct="0">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1" name="Rectangle 140"/>
            <p:cNvSpPr/>
            <p:nvPr/>
          </p:nvSpPr>
          <p:spPr>
            <a:xfrm>
              <a:off x="3456001" y="4301604"/>
              <a:ext cx="1799288" cy="992081"/>
            </a:xfrm>
            <a:prstGeom prst="rect">
              <a:avLst/>
            </a:prstGeom>
          </p:spPr>
          <p:txBody>
            <a:bodyPr wrap="square">
              <a:spAutoFit/>
            </a:body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Rectangle 141"/>
            <p:cNvSpPr/>
            <p:nvPr/>
          </p:nvSpPr>
          <p:spPr>
            <a:xfrm>
              <a:off x="4405224" y="2799521"/>
              <a:ext cx="1446922" cy="1162151"/>
            </a:xfrm>
            <a:prstGeom prst="rect">
              <a:avLst/>
            </a:prstGeom>
          </p:spPr>
          <p:txBody>
            <a:bodyPr wrap="square">
              <a:spAutoFit/>
            </a:body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142"/>
            <p:cNvSpPr/>
            <p:nvPr/>
          </p:nvSpPr>
          <p:spPr>
            <a:xfrm>
              <a:off x="6304303" y="2941201"/>
              <a:ext cx="1390289" cy="1162151"/>
            </a:xfrm>
            <a:prstGeom prst="rect">
              <a:avLst/>
            </a:prstGeom>
          </p:spPr>
          <p:txBody>
            <a:bodyPr wrap="square">
              <a:spAutoFit/>
            </a:body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Rectangle 143"/>
            <p:cNvSpPr/>
            <p:nvPr/>
          </p:nvSpPr>
          <p:spPr>
            <a:xfrm>
              <a:off x="6933576" y="4243918"/>
              <a:ext cx="1736992" cy="992081"/>
            </a:xfrm>
            <a:prstGeom prst="rect">
              <a:avLst/>
            </a:prstGeom>
          </p:spPr>
          <p:txBody>
            <a:bodyPr wrap="square">
              <a:spAutoFit/>
            </a:body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Rectangle 51"/>
          <p:cNvSpPr/>
          <p:nvPr/>
        </p:nvSpPr>
        <p:spPr>
          <a:xfrm>
            <a:off x="1372085" y="3983707"/>
            <a:ext cx="6399831" cy="221599"/>
          </a:xfrm>
          <a:prstGeom prst="rect">
            <a:avLst/>
          </a:prstGeom>
        </p:spPr>
        <p:txBody>
          <a:bodyPr wrap="square" lIns="0" tIns="0" rIns="0" bIns="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p>
        </p:txBody>
      </p:sp>
    </p:spTree>
    <p:extLst>
      <p:ext uri="{BB962C8B-B14F-4D97-AF65-F5344CB8AC3E}">
        <p14:creationId xmlns:p14="http://schemas.microsoft.com/office/powerpoint/2010/main" val="154240754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31D86D50-D34D-44E9-8F12-96EF9C46DB0F}"/>
              </a:ext>
            </a:extLst>
          </p:cNvPr>
          <p:cNvSpPr/>
          <p:nvPr/>
        </p:nvSpPr>
        <p:spPr>
          <a:xfrm>
            <a:off x="457200" y="397564"/>
            <a:ext cx="8249477" cy="4353339"/>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F47116C9-B7B8-4F03-AC6A-F2D7774413A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7140" y="2614531"/>
            <a:ext cx="8239538" cy="2137970"/>
          </a:xfrm>
          <a:prstGeom prst="rect">
            <a:avLst/>
          </a:prstGeom>
        </p:spPr>
      </p:pic>
      <p:sp>
        <p:nvSpPr>
          <p:cNvPr id="3" name="Oval 3">
            <a:extLst>
              <a:ext uri="{FF2B5EF4-FFF2-40B4-BE49-F238E27FC236}">
                <a16:creationId xmlns:a16="http://schemas.microsoft.com/office/drawing/2014/main" id="{CAB400A3-913C-4A9F-9BC8-42AD7F746B4B}"/>
              </a:ext>
            </a:extLst>
          </p:cNvPr>
          <p:cNvSpPr/>
          <p:nvPr/>
        </p:nvSpPr>
        <p:spPr>
          <a:xfrm>
            <a:off x="4315928" y="927980"/>
            <a:ext cx="668069" cy="666653"/>
          </a:xfrm>
          <a:prstGeom prst="ellipse">
            <a:avLst/>
          </a:prstGeom>
          <a:solidFill>
            <a:schemeClr val="accent4"/>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a:solidFill>
                  <a:srgbClr val="FFFFFF"/>
                </a:solidFill>
              </a:rPr>
              <a:t>04</a:t>
            </a:r>
            <a:endParaRPr lang="zh-CN" altLang="zh-CN" sz="2000" b="1" dirty="0">
              <a:solidFill>
                <a:srgbClr val="FFFFFF"/>
              </a:solidFill>
            </a:endParaRPr>
          </a:p>
        </p:txBody>
      </p:sp>
      <p:sp>
        <p:nvSpPr>
          <p:cNvPr id="5" name="TextBox 20">
            <a:extLst>
              <a:ext uri="{FF2B5EF4-FFF2-40B4-BE49-F238E27FC236}">
                <a16:creationId xmlns:a16="http://schemas.microsoft.com/office/drawing/2014/main" id="{E7132685-93A9-41A4-9F04-32A7AACBDE13}"/>
              </a:ext>
            </a:extLst>
          </p:cNvPr>
          <p:cNvSpPr txBox="1"/>
          <p:nvPr/>
        </p:nvSpPr>
        <p:spPr>
          <a:xfrm>
            <a:off x="3854499" y="1862435"/>
            <a:ext cx="1620957" cy="338554"/>
          </a:xfrm>
          <a:prstGeom prst="rect">
            <a:avLst/>
          </a:prstGeom>
          <a:noFill/>
        </p:spPr>
        <p:txBody>
          <a:bodyPr wrap="none">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工作规划和展望</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Rectangle 37">
            <a:extLst>
              <a:ext uri="{FF2B5EF4-FFF2-40B4-BE49-F238E27FC236}">
                <a16:creationId xmlns:a16="http://schemas.microsoft.com/office/drawing/2014/main" id="{111EE00B-97C2-4E0D-B316-E49A589F1514}"/>
              </a:ext>
            </a:extLst>
          </p:cNvPr>
          <p:cNvSpPr/>
          <p:nvPr/>
        </p:nvSpPr>
        <p:spPr>
          <a:xfrm>
            <a:off x="3306714" y="2259228"/>
            <a:ext cx="2776453" cy="400110"/>
          </a:xfrm>
          <a:prstGeom prst="rect">
            <a:avLst/>
          </a:prstGeom>
        </p:spPr>
        <p:txBody>
          <a:bodyPr wrap="square">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446084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642837" y="2044965"/>
            <a:ext cx="1867302" cy="117949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3" name="Oval 3"/>
          <p:cNvSpPr/>
          <p:nvPr/>
        </p:nvSpPr>
        <p:spPr>
          <a:xfrm>
            <a:off x="1245468" y="1730435"/>
            <a:ext cx="668069" cy="666653"/>
          </a:xfrm>
          <a:prstGeom prst="ellipse">
            <a:avLst/>
          </a:prstGeom>
          <a:solidFill>
            <a:schemeClr val="accent4"/>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a:solidFill>
                  <a:srgbClr val="FFFFFF"/>
                </a:solidFill>
              </a:rPr>
              <a:t>01</a:t>
            </a:r>
            <a:endParaRPr lang="zh-CN" altLang="zh-CN" sz="2000" b="1" dirty="0">
              <a:solidFill>
                <a:srgbClr val="FFFFFF"/>
              </a:solidFill>
            </a:endParaRPr>
          </a:p>
        </p:txBody>
      </p:sp>
      <p:sp>
        <p:nvSpPr>
          <p:cNvPr id="4" name="Rectangle 5"/>
          <p:cNvSpPr/>
          <p:nvPr/>
        </p:nvSpPr>
        <p:spPr>
          <a:xfrm>
            <a:off x="1081755" y="3117565"/>
            <a:ext cx="1038225" cy="2571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5" name="Rectangle 7"/>
          <p:cNvSpPr/>
          <p:nvPr/>
        </p:nvSpPr>
        <p:spPr>
          <a:xfrm>
            <a:off x="2651336" y="2044965"/>
            <a:ext cx="1866148" cy="117949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6" name="Oval 8"/>
          <p:cNvSpPr/>
          <p:nvPr/>
        </p:nvSpPr>
        <p:spPr>
          <a:xfrm>
            <a:off x="3254156" y="1730435"/>
            <a:ext cx="668069" cy="666653"/>
          </a:xfrm>
          <a:prstGeom prst="ellipse">
            <a:avLst/>
          </a:prstGeom>
          <a:solidFill>
            <a:schemeClr val="accent1"/>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a:solidFill>
                  <a:srgbClr val="FFFFFF"/>
                </a:solidFill>
              </a:rPr>
              <a:t>02</a:t>
            </a:r>
            <a:endParaRPr lang="zh-CN" altLang="zh-CN" sz="2000" b="1" dirty="0">
              <a:solidFill>
                <a:srgbClr val="FFFFFF"/>
              </a:solidFill>
            </a:endParaRPr>
          </a:p>
        </p:txBody>
      </p:sp>
      <p:sp>
        <p:nvSpPr>
          <p:cNvPr id="7" name="Rectangle 9"/>
          <p:cNvSpPr/>
          <p:nvPr/>
        </p:nvSpPr>
        <p:spPr>
          <a:xfrm>
            <a:off x="3090444" y="3117565"/>
            <a:ext cx="1038225" cy="257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8" name="Rectangle 10"/>
          <p:cNvSpPr/>
          <p:nvPr/>
        </p:nvSpPr>
        <p:spPr>
          <a:xfrm>
            <a:off x="4658627" y="2044965"/>
            <a:ext cx="1867301" cy="117949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9" name="Oval 11"/>
          <p:cNvSpPr/>
          <p:nvPr/>
        </p:nvSpPr>
        <p:spPr>
          <a:xfrm>
            <a:off x="5262846" y="1730435"/>
            <a:ext cx="668069" cy="666653"/>
          </a:xfrm>
          <a:prstGeom prst="ellipse">
            <a:avLst/>
          </a:prstGeom>
          <a:solidFill>
            <a:schemeClr val="accent2"/>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a:solidFill>
                  <a:srgbClr val="FFFFFF"/>
                </a:solidFill>
              </a:rPr>
              <a:t>03</a:t>
            </a:r>
            <a:endParaRPr lang="zh-CN" altLang="zh-CN" sz="2000" b="1" dirty="0">
              <a:solidFill>
                <a:srgbClr val="FFFFFF"/>
              </a:solidFill>
            </a:endParaRPr>
          </a:p>
        </p:txBody>
      </p:sp>
      <p:sp>
        <p:nvSpPr>
          <p:cNvPr id="10" name="Rectangle 12"/>
          <p:cNvSpPr/>
          <p:nvPr/>
        </p:nvSpPr>
        <p:spPr>
          <a:xfrm>
            <a:off x="5099133" y="3117565"/>
            <a:ext cx="1038225" cy="2571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21" name="TextBox 20"/>
          <p:cNvSpPr txBox="1"/>
          <p:nvPr/>
        </p:nvSpPr>
        <p:spPr>
          <a:xfrm>
            <a:off x="1194407" y="2501264"/>
            <a:ext cx="800219" cy="276999"/>
          </a:xfrm>
          <a:prstGeom prst="rect">
            <a:avLst/>
          </a:prstGeom>
          <a:noFill/>
        </p:spPr>
        <p:txBody>
          <a:bodyPr wrap="none">
            <a:spAutoFit/>
          </a:bodyPr>
          <a:lstStyle/>
          <a:p>
            <a:pPr algn="ct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rPr>
              <a:t>工作评价</a:t>
            </a:r>
            <a:endPar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Rectangle 37"/>
          <p:cNvSpPr/>
          <p:nvPr/>
        </p:nvSpPr>
        <p:spPr>
          <a:xfrm>
            <a:off x="804143" y="2811427"/>
            <a:ext cx="1619250" cy="215444"/>
          </a:xfrm>
          <a:prstGeom prst="rect">
            <a:avLst/>
          </a:prstGeom>
        </p:spPr>
        <p:txBody>
          <a:bodyPr>
            <a:spAutoFit/>
          </a:bodyPr>
          <a:lstStyle/>
          <a:p>
            <a:pPr algn="ctr"/>
            <a:r>
              <a:rPr lang="zh-CN" altLang="en-US" sz="800" dirty="0">
                <a:solidFill>
                  <a:schemeClr val="bg1">
                    <a:lumMod val="65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215996" y="2501264"/>
            <a:ext cx="800219" cy="276999"/>
          </a:xfrm>
          <a:prstGeom prst="rect">
            <a:avLst/>
          </a:prstGeom>
          <a:noFill/>
        </p:spPr>
        <p:txBody>
          <a:bodyPr wrap="none">
            <a:spAutoFit/>
          </a:bodyPr>
          <a:lstStyle/>
          <a:p>
            <a:pPr algn="ct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rPr>
              <a:t>自我评价</a:t>
            </a:r>
            <a:endPar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Rectangle 39"/>
          <p:cNvSpPr/>
          <p:nvPr/>
        </p:nvSpPr>
        <p:spPr>
          <a:xfrm>
            <a:off x="2806481" y="2811427"/>
            <a:ext cx="1619250" cy="215444"/>
          </a:xfrm>
          <a:prstGeom prst="rect">
            <a:avLst/>
          </a:prstGeom>
        </p:spPr>
        <p:txBody>
          <a:bodyPr>
            <a:spAutoFit/>
          </a:bodyPr>
          <a:lstStyle/>
          <a:p>
            <a:pPr algn="ctr"/>
            <a:r>
              <a:rPr lang="zh-CN" altLang="en-US" sz="800" dirty="0">
                <a:solidFill>
                  <a:schemeClr val="bg1">
                    <a:lumMod val="65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216448" y="2501264"/>
            <a:ext cx="800219" cy="276999"/>
          </a:xfrm>
          <a:prstGeom prst="rect">
            <a:avLst/>
          </a:prstGeom>
          <a:noFill/>
        </p:spPr>
        <p:txBody>
          <a:bodyPr wrap="none">
            <a:spAutoFit/>
          </a:bodyPr>
          <a:lstStyle/>
          <a:p>
            <a:pPr algn="ct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rPr>
              <a:t>工作体会</a:t>
            </a:r>
            <a:endPar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Rectangle 41"/>
          <p:cNvSpPr/>
          <p:nvPr/>
        </p:nvSpPr>
        <p:spPr>
          <a:xfrm>
            <a:off x="4835808" y="2811427"/>
            <a:ext cx="1619250" cy="215444"/>
          </a:xfrm>
          <a:prstGeom prst="rect">
            <a:avLst/>
          </a:prstGeom>
        </p:spPr>
        <p:txBody>
          <a:bodyPr>
            <a:spAutoFit/>
          </a:bodyPr>
          <a:lstStyle/>
          <a:p>
            <a:pPr algn="ctr"/>
            <a:r>
              <a:rPr lang="zh-CN" altLang="en-US" sz="800" dirty="0">
                <a:solidFill>
                  <a:schemeClr val="bg1">
                    <a:lumMod val="65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163018" y="3126790"/>
            <a:ext cx="857927" cy="253916"/>
          </a:xfrm>
          <a:prstGeom prst="rect">
            <a:avLst/>
          </a:prstGeom>
          <a:noFill/>
        </p:spPr>
        <p:txBody>
          <a:bodyPr wrap="none">
            <a:spAutoFit/>
          </a:bodyPr>
          <a:lstStyle/>
          <a:p>
            <a:pPr eaLnBrk="1" fontAlgn="auto" hangingPunct="1">
              <a:spcBef>
                <a:spcPts val="0"/>
              </a:spcBef>
              <a:spcAft>
                <a:spcPts val="0"/>
              </a:spcAft>
              <a:defRPr/>
            </a:pPr>
            <a:r>
              <a:rPr lang="en-US" altLang="zh-CN" sz="1050" dirty="0">
                <a:solidFill>
                  <a:schemeClr val="bg1"/>
                </a:solidFill>
                <a:latin typeface="微软雅黑" panose="020B0503020204020204" pitchFamily="34" charset="-122"/>
                <a:ea typeface="微软雅黑" panose="020B0503020204020204" pitchFamily="34" charset="-122"/>
              </a:rPr>
              <a:t>PART</a:t>
            </a:r>
            <a:r>
              <a:rPr lang="zh-CN" altLang="en-US" sz="1050" dirty="0">
                <a:solidFill>
                  <a:schemeClr val="bg1"/>
                </a:solidFill>
                <a:latin typeface="微软雅黑" panose="020B0503020204020204" pitchFamily="34" charset="-122"/>
                <a:ea typeface="微软雅黑" panose="020B0503020204020204" pitchFamily="34" charset="-122"/>
              </a:rPr>
              <a:t> </a:t>
            </a:r>
            <a:r>
              <a:rPr lang="en-US" altLang="zh-CN" sz="1050" dirty="0">
                <a:solidFill>
                  <a:schemeClr val="bg1"/>
                </a:solidFill>
                <a:latin typeface="微软雅黑" panose="020B0503020204020204" pitchFamily="34" charset="-122"/>
                <a:ea typeface="微软雅黑" panose="020B0503020204020204" pitchFamily="34" charset="-122"/>
              </a:rPr>
              <a:t>ONE</a:t>
            </a:r>
            <a:endParaRPr lang="id-ID" sz="1050"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160494" y="3126790"/>
            <a:ext cx="888385" cy="253916"/>
          </a:xfrm>
          <a:prstGeom prst="rect">
            <a:avLst/>
          </a:prstGeom>
          <a:noFill/>
        </p:spPr>
        <p:txBody>
          <a:bodyPr wrap="none">
            <a:spAutoFit/>
          </a:bodyPr>
          <a:lstStyle/>
          <a:p>
            <a:pPr eaLnBrk="1" fontAlgn="auto" hangingPunct="1">
              <a:spcBef>
                <a:spcPts val="0"/>
              </a:spcBef>
              <a:spcAft>
                <a:spcPts val="0"/>
              </a:spcAft>
              <a:defRPr/>
            </a:pPr>
            <a:r>
              <a:rPr lang="en-US" altLang="zh-CN" sz="1050" dirty="0">
                <a:solidFill>
                  <a:schemeClr val="bg1"/>
                </a:solidFill>
                <a:latin typeface="微软雅黑" panose="020B0503020204020204" pitchFamily="34" charset="-122"/>
                <a:ea typeface="微软雅黑" panose="020B0503020204020204" pitchFamily="34" charset="-122"/>
              </a:rPr>
              <a:t>PART</a:t>
            </a:r>
            <a:r>
              <a:rPr lang="zh-CN" altLang="en-US" sz="1050" dirty="0">
                <a:solidFill>
                  <a:schemeClr val="bg1"/>
                </a:solidFill>
                <a:latin typeface="微软雅黑" panose="020B0503020204020204" pitchFamily="34" charset="-122"/>
                <a:ea typeface="微软雅黑" panose="020B0503020204020204" pitchFamily="34" charset="-122"/>
              </a:rPr>
              <a:t> </a:t>
            </a:r>
            <a:r>
              <a:rPr lang="en-US" altLang="zh-CN" sz="1050" dirty="0">
                <a:solidFill>
                  <a:schemeClr val="bg1"/>
                </a:solidFill>
                <a:latin typeface="微软雅黑" panose="020B0503020204020204" pitchFamily="34" charset="-122"/>
                <a:ea typeface="微软雅黑" panose="020B0503020204020204" pitchFamily="34" charset="-122"/>
              </a:rPr>
              <a:t>TWO</a:t>
            </a:r>
            <a:endParaRPr lang="id-ID" sz="1050"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132271" y="3126790"/>
            <a:ext cx="982961" cy="253916"/>
          </a:xfrm>
          <a:prstGeom prst="rect">
            <a:avLst/>
          </a:prstGeom>
          <a:noFill/>
        </p:spPr>
        <p:txBody>
          <a:bodyPr wrap="none">
            <a:spAutoFit/>
          </a:bodyPr>
          <a:lstStyle/>
          <a:p>
            <a:pPr eaLnBrk="1" fontAlgn="auto" hangingPunct="1">
              <a:spcBef>
                <a:spcPts val="0"/>
              </a:spcBef>
              <a:spcAft>
                <a:spcPts val="0"/>
              </a:spcAft>
              <a:defRPr/>
            </a:pPr>
            <a:r>
              <a:rPr lang="en-US" altLang="zh-CN" sz="1050" dirty="0">
                <a:solidFill>
                  <a:schemeClr val="bg1"/>
                </a:solidFill>
                <a:latin typeface="微软雅黑" panose="020B0503020204020204" pitchFamily="34" charset="-122"/>
                <a:ea typeface="微软雅黑" panose="020B0503020204020204" pitchFamily="34" charset="-122"/>
              </a:rPr>
              <a:t>PART</a:t>
            </a:r>
            <a:r>
              <a:rPr lang="zh-CN" altLang="en-US" sz="1050" dirty="0">
                <a:solidFill>
                  <a:schemeClr val="bg1"/>
                </a:solidFill>
                <a:latin typeface="微软雅黑" panose="020B0503020204020204" pitchFamily="34" charset="-122"/>
                <a:ea typeface="微软雅黑" panose="020B0503020204020204" pitchFamily="34" charset="-122"/>
              </a:rPr>
              <a:t> </a:t>
            </a:r>
            <a:r>
              <a:rPr lang="en-US" altLang="zh-CN" sz="1050" dirty="0">
                <a:solidFill>
                  <a:schemeClr val="bg1"/>
                </a:solidFill>
                <a:latin typeface="微软雅黑" panose="020B0503020204020204" pitchFamily="34" charset="-122"/>
                <a:ea typeface="微软雅黑" panose="020B0503020204020204" pitchFamily="34" charset="-122"/>
              </a:rPr>
              <a:t>THREE</a:t>
            </a:r>
            <a:endParaRPr lang="id-ID" sz="1050" dirty="0">
              <a:solidFill>
                <a:schemeClr val="bg1"/>
              </a:solidFill>
              <a:latin typeface="微软雅黑" panose="020B0503020204020204" pitchFamily="34" charset="-122"/>
              <a:ea typeface="微软雅黑" panose="020B0503020204020204" pitchFamily="34" charset="-122"/>
            </a:endParaRPr>
          </a:p>
        </p:txBody>
      </p:sp>
      <p:sp>
        <p:nvSpPr>
          <p:cNvPr id="30" name="Rectangle 10">
            <a:extLst>
              <a:ext uri="{FF2B5EF4-FFF2-40B4-BE49-F238E27FC236}">
                <a16:creationId xmlns:a16="http://schemas.microsoft.com/office/drawing/2014/main" id="{AF854240-4263-409A-9843-2D696BFE83E5}"/>
              </a:ext>
            </a:extLst>
          </p:cNvPr>
          <p:cNvSpPr/>
          <p:nvPr/>
        </p:nvSpPr>
        <p:spPr>
          <a:xfrm>
            <a:off x="6651270" y="2044965"/>
            <a:ext cx="1867301" cy="117949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31" name="Oval 11">
            <a:extLst>
              <a:ext uri="{FF2B5EF4-FFF2-40B4-BE49-F238E27FC236}">
                <a16:creationId xmlns:a16="http://schemas.microsoft.com/office/drawing/2014/main" id="{229F3D7F-A3B5-4D7D-8788-CB7E2F451436}"/>
              </a:ext>
            </a:extLst>
          </p:cNvPr>
          <p:cNvSpPr/>
          <p:nvPr/>
        </p:nvSpPr>
        <p:spPr>
          <a:xfrm>
            <a:off x="7255489" y="1730435"/>
            <a:ext cx="668069" cy="666653"/>
          </a:xfrm>
          <a:prstGeom prst="ellipse">
            <a:avLst/>
          </a:prstGeom>
          <a:solidFill>
            <a:schemeClr val="accent2"/>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a:solidFill>
                  <a:srgbClr val="FFFFFF"/>
                </a:solidFill>
              </a:rPr>
              <a:t>04</a:t>
            </a:r>
            <a:endParaRPr lang="zh-CN" altLang="zh-CN" sz="2000" b="1" dirty="0">
              <a:solidFill>
                <a:srgbClr val="FFFFFF"/>
              </a:solidFill>
            </a:endParaRPr>
          </a:p>
        </p:txBody>
      </p:sp>
      <p:sp>
        <p:nvSpPr>
          <p:cNvPr id="32" name="Rectangle 12">
            <a:extLst>
              <a:ext uri="{FF2B5EF4-FFF2-40B4-BE49-F238E27FC236}">
                <a16:creationId xmlns:a16="http://schemas.microsoft.com/office/drawing/2014/main" id="{57E0BDFC-5A18-4E60-8101-D167EAFB4599}"/>
              </a:ext>
            </a:extLst>
          </p:cNvPr>
          <p:cNvSpPr/>
          <p:nvPr/>
        </p:nvSpPr>
        <p:spPr>
          <a:xfrm>
            <a:off x="7091776" y="3117565"/>
            <a:ext cx="1038225" cy="2571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38" name="TextBox 24">
            <a:extLst>
              <a:ext uri="{FF2B5EF4-FFF2-40B4-BE49-F238E27FC236}">
                <a16:creationId xmlns:a16="http://schemas.microsoft.com/office/drawing/2014/main" id="{E5907F0B-832A-4E52-B963-45EFADD72427}"/>
              </a:ext>
            </a:extLst>
          </p:cNvPr>
          <p:cNvSpPr txBox="1"/>
          <p:nvPr/>
        </p:nvSpPr>
        <p:spPr>
          <a:xfrm>
            <a:off x="7007134" y="2501264"/>
            <a:ext cx="1261884" cy="276999"/>
          </a:xfrm>
          <a:prstGeom prst="rect">
            <a:avLst/>
          </a:prstGeom>
          <a:noFill/>
        </p:spPr>
        <p:txBody>
          <a:bodyPr wrap="none">
            <a:spAutoFit/>
          </a:bodyPr>
          <a:lstStyle/>
          <a:p>
            <a:pPr algn="ct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rPr>
              <a:t>工作规划和展望</a:t>
            </a:r>
            <a:endPar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Rectangle 41">
            <a:extLst>
              <a:ext uri="{FF2B5EF4-FFF2-40B4-BE49-F238E27FC236}">
                <a16:creationId xmlns:a16="http://schemas.microsoft.com/office/drawing/2014/main" id="{D67029C4-D20A-4BCD-84CA-72AF46DA5EB4}"/>
              </a:ext>
            </a:extLst>
          </p:cNvPr>
          <p:cNvSpPr/>
          <p:nvPr/>
        </p:nvSpPr>
        <p:spPr>
          <a:xfrm>
            <a:off x="6828451" y="2811427"/>
            <a:ext cx="1619250" cy="215444"/>
          </a:xfrm>
          <a:prstGeom prst="rect">
            <a:avLst/>
          </a:prstGeom>
        </p:spPr>
        <p:txBody>
          <a:bodyPr>
            <a:spAutoFit/>
          </a:bodyPr>
          <a:lstStyle/>
          <a:p>
            <a:pPr algn="ctr"/>
            <a:r>
              <a:rPr lang="zh-CN" altLang="en-US" sz="800" dirty="0">
                <a:solidFill>
                  <a:schemeClr val="bg1">
                    <a:lumMod val="65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0" name="TextBox 28">
            <a:extLst>
              <a:ext uri="{FF2B5EF4-FFF2-40B4-BE49-F238E27FC236}">
                <a16:creationId xmlns:a16="http://schemas.microsoft.com/office/drawing/2014/main" id="{2389BCF0-6BA8-4246-9743-63B20E35654B}"/>
              </a:ext>
            </a:extLst>
          </p:cNvPr>
          <p:cNvSpPr txBox="1"/>
          <p:nvPr/>
        </p:nvSpPr>
        <p:spPr>
          <a:xfrm>
            <a:off x="7153789" y="3126790"/>
            <a:ext cx="936475" cy="253916"/>
          </a:xfrm>
          <a:prstGeom prst="rect">
            <a:avLst/>
          </a:prstGeom>
          <a:noFill/>
        </p:spPr>
        <p:txBody>
          <a:bodyPr wrap="none">
            <a:spAutoFit/>
          </a:bodyPr>
          <a:lstStyle/>
          <a:p>
            <a:pPr eaLnBrk="1" fontAlgn="auto" hangingPunct="1">
              <a:spcBef>
                <a:spcPts val="0"/>
              </a:spcBef>
              <a:spcAft>
                <a:spcPts val="0"/>
              </a:spcAft>
              <a:defRPr/>
            </a:pPr>
            <a:r>
              <a:rPr lang="en-US" altLang="zh-CN" sz="1050" dirty="0">
                <a:solidFill>
                  <a:schemeClr val="bg1"/>
                </a:solidFill>
                <a:latin typeface="微软雅黑" panose="020B0503020204020204" pitchFamily="34" charset="-122"/>
                <a:ea typeface="微软雅黑" panose="020B0503020204020204" pitchFamily="34" charset="-122"/>
              </a:rPr>
              <a:t>PART</a:t>
            </a:r>
            <a:r>
              <a:rPr lang="zh-CN" altLang="en-US" sz="1050" dirty="0">
                <a:solidFill>
                  <a:schemeClr val="bg1"/>
                </a:solidFill>
                <a:latin typeface="微软雅黑" panose="020B0503020204020204" pitchFamily="34" charset="-122"/>
                <a:ea typeface="微软雅黑" panose="020B0503020204020204" pitchFamily="34" charset="-122"/>
              </a:rPr>
              <a:t> </a:t>
            </a:r>
            <a:r>
              <a:rPr lang="en-US" altLang="zh-CN" sz="1050" dirty="0">
                <a:solidFill>
                  <a:schemeClr val="bg1"/>
                </a:solidFill>
                <a:latin typeface="微软雅黑" panose="020B0503020204020204" pitchFamily="34" charset="-122"/>
                <a:ea typeface="微软雅黑" panose="020B0503020204020204" pitchFamily="34" charset="-122"/>
              </a:rPr>
              <a:t>FOUR</a:t>
            </a:r>
            <a:endParaRPr lang="id-ID" sz="1050" dirty="0">
              <a:solidFill>
                <a:schemeClr val="bg1"/>
              </a:solidFill>
              <a:latin typeface="微软雅黑" panose="020B0503020204020204" pitchFamily="34" charset="-122"/>
              <a:ea typeface="微软雅黑" panose="020B0503020204020204" pitchFamily="34" charset="-122"/>
            </a:endParaRPr>
          </a:p>
        </p:txBody>
      </p:sp>
      <p:sp>
        <p:nvSpPr>
          <p:cNvPr id="43" name="TextBox 36">
            <a:extLst>
              <a:ext uri="{FF2B5EF4-FFF2-40B4-BE49-F238E27FC236}">
                <a16:creationId xmlns:a16="http://schemas.microsoft.com/office/drawing/2014/main" id="{67877594-41AA-4E31-A782-23578E7FD90E}"/>
              </a:ext>
            </a:extLst>
          </p:cNvPr>
          <p:cNvSpPr txBox="1"/>
          <p:nvPr/>
        </p:nvSpPr>
        <p:spPr>
          <a:xfrm>
            <a:off x="327109" y="171414"/>
            <a:ext cx="845400" cy="438443"/>
          </a:xfrm>
          <a:prstGeom prst="rect">
            <a:avLst/>
          </a:prstGeom>
          <a:noFill/>
        </p:spPr>
        <p:txBody>
          <a:bodyPr wrap="none" lIns="68568" tIns="34285" rIns="68568" bIns="34285" rtlCol="0">
            <a:spAutoFit/>
          </a:bodyPr>
          <a:lstStyle/>
          <a:p>
            <a:pPr algn="ctr"/>
            <a:r>
              <a:rPr lang="zh-CN" altLang="en-US" sz="2399" b="1" dirty="0">
                <a:solidFill>
                  <a:schemeClr val="accent1"/>
                </a:solidFill>
                <a:latin typeface="微软雅黑" pitchFamily="34" charset="-122"/>
                <a:ea typeface="微软雅黑" pitchFamily="34" charset="-122"/>
                <a:cs typeface="+mn-ea"/>
                <a:sym typeface="+mn-lt"/>
              </a:rPr>
              <a:t>目 录</a:t>
            </a:r>
          </a:p>
        </p:txBody>
      </p:sp>
      <p:sp>
        <p:nvSpPr>
          <p:cNvPr id="44" name="TextBox 39">
            <a:extLst>
              <a:ext uri="{FF2B5EF4-FFF2-40B4-BE49-F238E27FC236}">
                <a16:creationId xmlns:a16="http://schemas.microsoft.com/office/drawing/2014/main" id="{8A3410A8-6296-4472-98D7-69563AF95820}"/>
              </a:ext>
            </a:extLst>
          </p:cNvPr>
          <p:cNvSpPr txBox="1"/>
          <p:nvPr/>
        </p:nvSpPr>
        <p:spPr>
          <a:xfrm>
            <a:off x="197186" y="609872"/>
            <a:ext cx="1168637" cy="248209"/>
          </a:xfrm>
          <a:prstGeom prst="rect">
            <a:avLst/>
          </a:prstGeom>
          <a:noFill/>
        </p:spPr>
        <p:txBody>
          <a:bodyPr wrap="square" rtlCol="0">
            <a:spAutoFit/>
          </a:bodyPr>
          <a:lstStyle/>
          <a:p>
            <a:pPr algn="dist"/>
            <a:r>
              <a:rPr lang="en-US" altLang="zh-CN" sz="1013" dirty="0">
                <a:ln w="0"/>
                <a:solidFill>
                  <a:schemeClr val="tx1">
                    <a:lumMod val="50000"/>
                    <a:lumOff val="50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CONTENTS</a:t>
            </a:r>
            <a:endParaRPr lang="zh-CN" altLang="en-US" sz="1013" dirty="0">
              <a:ln w="0"/>
              <a:solidFill>
                <a:schemeClr val="tx1">
                  <a:lumMod val="50000"/>
                  <a:lumOff val="50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090354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par>
                                <p:cTn id="10" presetID="12" presetClass="entr" presetSubtype="4"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slide(fromBottom)">
                                      <p:cBhvr>
                                        <p:cTn id="12" dur="500"/>
                                        <p:tgtEl>
                                          <p:spTgt spid="44"/>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outVertical)">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barn(outVertical)">
                                      <p:cBhvr>
                                        <p:cTn id="46" dur="500"/>
                                        <p:tgtEl>
                                          <p:spTgt spid="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par>
                          <p:cTn id="52" fill="hold">
                            <p:stCondLst>
                              <p:cond delay="2500"/>
                            </p:stCondLst>
                            <p:childTnLst>
                              <p:par>
                                <p:cTn id="53" presetID="10"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par>
                          <p:cTn id="59" fill="hold">
                            <p:stCondLst>
                              <p:cond delay="3000"/>
                            </p:stCondLst>
                            <p:childTnLst>
                              <p:par>
                                <p:cTn id="60" presetID="10" presetClass="entr" presetSubtype="0"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childTnLst>
                          </p:cTn>
                        </p:par>
                        <p:par>
                          <p:cTn id="63" fill="hold">
                            <p:stCondLst>
                              <p:cond delay="3500"/>
                            </p:stCondLst>
                            <p:childTnLst>
                              <p:par>
                                <p:cTn id="64" presetID="53" presetClass="entr" presetSubtype="16"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p:cTn id="66" dur="500" fill="hold"/>
                                        <p:tgtEl>
                                          <p:spTgt spid="9"/>
                                        </p:tgtEl>
                                        <p:attrNameLst>
                                          <p:attrName>ppt_w</p:attrName>
                                        </p:attrNameLst>
                                      </p:cBhvr>
                                      <p:tavLst>
                                        <p:tav tm="0">
                                          <p:val>
                                            <p:fltVal val="0"/>
                                          </p:val>
                                        </p:tav>
                                        <p:tav tm="100000">
                                          <p:val>
                                            <p:strVal val="#ppt_w"/>
                                          </p:val>
                                        </p:tav>
                                      </p:tavLst>
                                    </p:anim>
                                    <p:anim calcmode="lin" valueType="num">
                                      <p:cBhvr>
                                        <p:cTn id="67" dur="500" fill="hold"/>
                                        <p:tgtEl>
                                          <p:spTgt spid="9"/>
                                        </p:tgtEl>
                                        <p:attrNameLst>
                                          <p:attrName>ppt_h</p:attrName>
                                        </p:attrNameLst>
                                      </p:cBhvr>
                                      <p:tavLst>
                                        <p:tav tm="0">
                                          <p:val>
                                            <p:fltVal val="0"/>
                                          </p:val>
                                        </p:tav>
                                        <p:tav tm="100000">
                                          <p:val>
                                            <p:strVal val="#ppt_h"/>
                                          </p:val>
                                        </p:tav>
                                      </p:tavLst>
                                    </p:anim>
                                    <p:animEffect transition="in" filter="fade">
                                      <p:cBhvr>
                                        <p:cTn id="68" dur="500"/>
                                        <p:tgtEl>
                                          <p:spTgt spid="9"/>
                                        </p:tgtEl>
                                      </p:cBhvr>
                                    </p:animEffect>
                                  </p:childTnLst>
                                </p:cTn>
                              </p:par>
                              <p:par>
                                <p:cTn id="69" presetID="16" presetClass="entr" presetSubtype="37"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barn(outVertical)">
                                      <p:cBhvr>
                                        <p:cTn id="71" dur="500"/>
                                        <p:tgtEl>
                                          <p:spTgt spid="8"/>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p:cTn id="74" dur="500" fill="hold"/>
                                        <p:tgtEl>
                                          <p:spTgt spid="10"/>
                                        </p:tgtEl>
                                        <p:attrNameLst>
                                          <p:attrName>ppt_w</p:attrName>
                                        </p:attrNameLst>
                                      </p:cBhvr>
                                      <p:tavLst>
                                        <p:tav tm="0">
                                          <p:val>
                                            <p:fltVal val="0"/>
                                          </p:val>
                                        </p:tav>
                                        <p:tav tm="100000">
                                          <p:val>
                                            <p:strVal val="#ppt_w"/>
                                          </p:val>
                                        </p:tav>
                                      </p:tavLst>
                                    </p:anim>
                                    <p:anim calcmode="lin" valueType="num">
                                      <p:cBhvr>
                                        <p:cTn id="75" dur="500" fill="hold"/>
                                        <p:tgtEl>
                                          <p:spTgt spid="10"/>
                                        </p:tgtEl>
                                        <p:attrNameLst>
                                          <p:attrName>ppt_h</p:attrName>
                                        </p:attrNameLst>
                                      </p:cBhvr>
                                      <p:tavLst>
                                        <p:tav tm="0">
                                          <p:val>
                                            <p:fltVal val="0"/>
                                          </p:val>
                                        </p:tav>
                                        <p:tav tm="100000">
                                          <p:val>
                                            <p:strVal val="#ppt_h"/>
                                          </p:val>
                                        </p:tav>
                                      </p:tavLst>
                                    </p:anim>
                                    <p:animEffect transition="in" filter="fade">
                                      <p:cBhvr>
                                        <p:cTn id="76" dur="500"/>
                                        <p:tgtEl>
                                          <p:spTgt spid="10"/>
                                        </p:tgtEl>
                                      </p:cBhvr>
                                    </p:animEffect>
                                  </p:childTnLst>
                                </p:cTn>
                              </p:par>
                            </p:childTnLst>
                          </p:cTn>
                        </p:par>
                        <p:par>
                          <p:cTn id="77" fill="hold">
                            <p:stCondLst>
                              <p:cond delay="4000"/>
                            </p:stCondLst>
                            <p:childTnLst>
                              <p:par>
                                <p:cTn id="78" presetID="10" presetClass="entr" presetSubtype="0"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fade">
                                      <p:cBhvr>
                                        <p:cTn id="80" dur="500"/>
                                        <p:tgtEl>
                                          <p:spTgt spid="2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childTnLst>
                                </p:cTn>
                              </p:par>
                            </p:childTnLst>
                          </p:cTn>
                        </p:par>
                        <p:par>
                          <p:cTn id="84" fill="hold">
                            <p:stCondLst>
                              <p:cond delay="4500"/>
                            </p:stCondLst>
                            <p:childTnLst>
                              <p:par>
                                <p:cTn id="85" presetID="10" presetClass="entr" presetSubtype="0"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par>
                          <p:cTn id="88" fill="hold">
                            <p:stCondLst>
                              <p:cond delay="5000"/>
                            </p:stCondLst>
                            <p:childTnLst>
                              <p:par>
                                <p:cTn id="89" presetID="53" presetClass="entr" presetSubtype="16"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p:cTn id="91" dur="500" fill="hold"/>
                                        <p:tgtEl>
                                          <p:spTgt spid="31"/>
                                        </p:tgtEl>
                                        <p:attrNameLst>
                                          <p:attrName>ppt_w</p:attrName>
                                        </p:attrNameLst>
                                      </p:cBhvr>
                                      <p:tavLst>
                                        <p:tav tm="0">
                                          <p:val>
                                            <p:fltVal val="0"/>
                                          </p:val>
                                        </p:tav>
                                        <p:tav tm="100000">
                                          <p:val>
                                            <p:strVal val="#ppt_w"/>
                                          </p:val>
                                        </p:tav>
                                      </p:tavLst>
                                    </p:anim>
                                    <p:anim calcmode="lin" valueType="num">
                                      <p:cBhvr>
                                        <p:cTn id="92" dur="500" fill="hold"/>
                                        <p:tgtEl>
                                          <p:spTgt spid="31"/>
                                        </p:tgtEl>
                                        <p:attrNameLst>
                                          <p:attrName>ppt_h</p:attrName>
                                        </p:attrNameLst>
                                      </p:cBhvr>
                                      <p:tavLst>
                                        <p:tav tm="0">
                                          <p:val>
                                            <p:fltVal val="0"/>
                                          </p:val>
                                        </p:tav>
                                        <p:tav tm="100000">
                                          <p:val>
                                            <p:strVal val="#ppt_h"/>
                                          </p:val>
                                        </p:tav>
                                      </p:tavLst>
                                    </p:anim>
                                    <p:animEffect transition="in" filter="fade">
                                      <p:cBhvr>
                                        <p:cTn id="93" dur="500"/>
                                        <p:tgtEl>
                                          <p:spTgt spid="31"/>
                                        </p:tgtEl>
                                      </p:cBhvr>
                                    </p:animEffect>
                                  </p:childTnLst>
                                </p:cTn>
                              </p:par>
                              <p:par>
                                <p:cTn id="94" presetID="16" presetClass="entr" presetSubtype="37"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barn(outVertical)">
                                      <p:cBhvr>
                                        <p:cTn id="96" dur="500"/>
                                        <p:tgtEl>
                                          <p:spTgt spid="30"/>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fltVal val="0"/>
                                          </p:val>
                                        </p:tav>
                                        <p:tav tm="100000">
                                          <p:val>
                                            <p:strVal val="#ppt_h"/>
                                          </p:val>
                                        </p:tav>
                                      </p:tavLst>
                                    </p:anim>
                                    <p:animEffect transition="in" filter="fade">
                                      <p:cBhvr>
                                        <p:cTn id="101" dur="500"/>
                                        <p:tgtEl>
                                          <p:spTgt spid="32"/>
                                        </p:tgtEl>
                                      </p:cBhvr>
                                    </p:animEffect>
                                  </p:childTnLst>
                                </p:cTn>
                              </p:par>
                            </p:childTnLst>
                          </p:cTn>
                        </p:par>
                        <p:par>
                          <p:cTn id="102" fill="hold">
                            <p:stCondLst>
                              <p:cond delay="5500"/>
                            </p:stCondLst>
                            <p:childTnLst>
                              <p:par>
                                <p:cTn id="103" presetID="10" presetClass="entr" presetSubtype="0"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Effect transition="in" filter="fade">
                                      <p:cBhvr>
                                        <p:cTn id="105" dur="500"/>
                                        <p:tgtEl>
                                          <p:spTgt spid="38"/>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fade">
                                      <p:cBhvr>
                                        <p:cTn id="108" dur="500"/>
                                        <p:tgtEl>
                                          <p:spTgt spid="39"/>
                                        </p:tgtEl>
                                      </p:cBhvr>
                                    </p:animEffect>
                                  </p:childTnLst>
                                </p:cTn>
                              </p:par>
                            </p:childTnLst>
                          </p:cTn>
                        </p:par>
                        <p:par>
                          <p:cTn id="109" fill="hold">
                            <p:stCondLst>
                              <p:cond delay="6000"/>
                            </p:stCondLst>
                            <p:childTnLst>
                              <p:par>
                                <p:cTn id="110" presetID="10" presetClass="entr" presetSubtype="0" fill="hold" grpId="0" nodeType="after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fade">
                                      <p:cBhvr>
                                        <p:cTn id="11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21" grpId="0"/>
      <p:bldP spid="22" grpId="0"/>
      <p:bldP spid="23" grpId="0"/>
      <p:bldP spid="24" grpId="0"/>
      <p:bldP spid="25" grpId="0"/>
      <p:bldP spid="26" grpId="0"/>
      <p:bldP spid="27" grpId="0"/>
      <p:bldP spid="28" grpId="0"/>
      <p:bldP spid="29" grpId="0"/>
      <p:bldP spid="30" grpId="0" animBg="1"/>
      <p:bldP spid="31" grpId="0" animBg="1"/>
      <p:bldP spid="32" grpId="0" animBg="1"/>
      <p:bldP spid="38" grpId="0"/>
      <p:bldP spid="39" grpId="0"/>
      <p:bldP spid="40" grpId="0"/>
      <p:bldP spid="43" grpId="0"/>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251" y="1897557"/>
            <a:ext cx="2953788" cy="2028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5" tIns="34293" rIns="68585" bIns="34293" rtlCol="0" anchor="ctr"/>
          <a:lstStyle/>
          <a:p>
            <a:pPr algn="ctr"/>
            <a:endParaRPr lang="en-AU"/>
          </a:p>
        </p:txBody>
      </p:sp>
      <p:grpSp>
        <p:nvGrpSpPr>
          <p:cNvPr id="2" name="Group 64"/>
          <p:cNvGrpSpPr/>
          <p:nvPr/>
        </p:nvGrpSpPr>
        <p:grpSpPr>
          <a:xfrm>
            <a:off x="1354711" y="1803633"/>
            <a:ext cx="2341286" cy="2259667"/>
            <a:chOff x="5814064" y="2222232"/>
            <a:chExt cx="1434962" cy="1384435"/>
          </a:xfrm>
        </p:grpSpPr>
        <p:sp>
          <p:nvSpPr>
            <p:cNvPr id="66" name="Freeform 32"/>
            <p:cNvSpPr>
              <a:spLocks/>
            </p:cNvSpPr>
            <p:nvPr/>
          </p:nvSpPr>
          <p:spPr bwMode="auto">
            <a:xfrm>
              <a:off x="5814064" y="2222232"/>
              <a:ext cx="1057694" cy="1384435"/>
            </a:xfrm>
            <a:custGeom>
              <a:avLst/>
              <a:gdLst>
                <a:gd name="T0" fmla="*/ 296 w 296"/>
                <a:gd name="T1" fmla="*/ 366 h 387"/>
                <a:gd name="T2" fmla="*/ 296 w 296"/>
                <a:gd name="T3" fmla="*/ 22 h 387"/>
                <a:gd name="T4" fmla="*/ 274 w 296"/>
                <a:gd name="T5" fmla="*/ 0 h 387"/>
                <a:gd name="T6" fmla="*/ 21 w 296"/>
                <a:gd name="T7" fmla="*/ 0 h 387"/>
                <a:gd name="T8" fmla="*/ 0 w 296"/>
                <a:gd name="T9" fmla="*/ 22 h 387"/>
                <a:gd name="T10" fmla="*/ 0 w 296"/>
                <a:gd name="T11" fmla="*/ 366 h 387"/>
                <a:gd name="T12" fmla="*/ 21 w 296"/>
                <a:gd name="T13" fmla="*/ 387 h 387"/>
                <a:gd name="T14" fmla="*/ 274 w 296"/>
                <a:gd name="T15" fmla="*/ 387 h 387"/>
                <a:gd name="T16" fmla="*/ 296 w 296"/>
                <a:gd name="T17"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387">
                  <a:moveTo>
                    <a:pt x="296" y="366"/>
                  </a:moveTo>
                  <a:cubicBezTo>
                    <a:pt x="296" y="22"/>
                    <a:pt x="296" y="22"/>
                    <a:pt x="296" y="22"/>
                  </a:cubicBezTo>
                  <a:cubicBezTo>
                    <a:pt x="296" y="10"/>
                    <a:pt x="286" y="0"/>
                    <a:pt x="274" y="0"/>
                  </a:cubicBezTo>
                  <a:cubicBezTo>
                    <a:pt x="21" y="0"/>
                    <a:pt x="21" y="0"/>
                    <a:pt x="21" y="0"/>
                  </a:cubicBezTo>
                  <a:cubicBezTo>
                    <a:pt x="9" y="0"/>
                    <a:pt x="0" y="10"/>
                    <a:pt x="0" y="22"/>
                  </a:cubicBezTo>
                  <a:cubicBezTo>
                    <a:pt x="0" y="366"/>
                    <a:pt x="0" y="366"/>
                    <a:pt x="0" y="366"/>
                  </a:cubicBezTo>
                  <a:cubicBezTo>
                    <a:pt x="0" y="378"/>
                    <a:pt x="9" y="387"/>
                    <a:pt x="21" y="387"/>
                  </a:cubicBezTo>
                  <a:cubicBezTo>
                    <a:pt x="274" y="387"/>
                    <a:pt x="274" y="387"/>
                    <a:pt x="274" y="387"/>
                  </a:cubicBezTo>
                  <a:cubicBezTo>
                    <a:pt x="286" y="387"/>
                    <a:pt x="296" y="378"/>
                    <a:pt x="296" y="366"/>
                  </a:cubicBezTo>
                  <a:close/>
                </a:path>
              </a:pathLst>
            </a:custGeom>
            <a:solidFill>
              <a:schemeClr val="tx2">
                <a:lumMod val="75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67" name="Freeform 33"/>
            <p:cNvSpPr>
              <a:spLocks/>
            </p:cNvSpPr>
            <p:nvPr/>
          </p:nvSpPr>
          <p:spPr bwMode="auto">
            <a:xfrm>
              <a:off x="6356385" y="2390654"/>
              <a:ext cx="414321" cy="1054326"/>
            </a:xfrm>
            <a:custGeom>
              <a:avLst/>
              <a:gdLst>
                <a:gd name="T0" fmla="*/ 122 w 123"/>
                <a:gd name="T1" fmla="*/ 246 h 313"/>
                <a:gd name="T2" fmla="*/ 123 w 123"/>
                <a:gd name="T3" fmla="*/ 248 h 313"/>
                <a:gd name="T4" fmla="*/ 123 w 123"/>
                <a:gd name="T5" fmla="*/ 0 h 313"/>
                <a:gd name="T6" fmla="*/ 0 w 123"/>
                <a:gd name="T7" fmla="*/ 0 h 313"/>
                <a:gd name="T8" fmla="*/ 0 w 123"/>
                <a:gd name="T9" fmla="*/ 313 h 313"/>
                <a:gd name="T10" fmla="*/ 56 w 123"/>
                <a:gd name="T11" fmla="*/ 313 h 313"/>
                <a:gd name="T12" fmla="*/ 122 w 123"/>
                <a:gd name="T13" fmla="*/ 246 h 313"/>
              </a:gdLst>
              <a:ahLst/>
              <a:cxnLst>
                <a:cxn ang="0">
                  <a:pos x="T0" y="T1"/>
                </a:cxn>
                <a:cxn ang="0">
                  <a:pos x="T2" y="T3"/>
                </a:cxn>
                <a:cxn ang="0">
                  <a:pos x="T4" y="T5"/>
                </a:cxn>
                <a:cxn ang="0">
                  <a:pos x="T6" y="T7"/>
                </a:cxn>
                <a:cxn ang="0">
                  <a:pos x="T8" y="T9"/>
                </a:cxn>
                <a:cxn ang="0">
                  <a:pos x="T10" y="T11"/>
                </a:cxn>
                <a:cxn ang="0">
                  <a:pos x="T12" y="T13"/>
                </a:cxn>
              </a:cxnLst>
              <a:rect l="0" t="0" r="r" b="b"/>
              <a:pathLst>
                <a:path w="123" h="313">
                  <a:moveTo>
                    <a:pt x="122" y="246"/>
                  </a:moveTo>
                  <a:lnTo>
                    <a:pt x="123" y="248"/>
                  </a:lnTo>
                  <a:lnTo>
                    <a:pt x="123" y="0"/>
                  </a:lnTo>
                  <a:lnTo>
                    <a:pt x="0" y="0"/>
                  </a:lnTo>
                  <a:lnTo>
                    <a:pt x="0" y="313"/>
                  </a:lnTo>
                  <a:lnTo>
                    <a:pt x="56" y="313"/>
                  </a:lnTo>
                  <a:lnTo>
                    <a:pt x="122" y="246"/>
                  </a:lnTo>
                  <a:close/>
                </a:path>
              </a:pathLst>
            </a:custGeom>
            <a:solidFill>
              <a:schemeClr val="bg2">
                <a:lumMod val="95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68" name="Rectangle 34"/>
            <p:cNvSpPr>
              <a:spLocks noChangeArrowheads="1"/>
            </p:cNvSpPr>
            <p:nvPr/>
          </p:nvSpPr>
          <p:spPr bwMode="auto">
            <a:xfrm>
              <a:off x="5942065" y="2390654"/>
              <a:ext cx="414321" cy="1054326"/>
            </a:xfrm>
            <a:prstGeom prst="rect">
              <a:avLst/>
            </a:prstGeom>
            <a:solidFill>
              <a:schemeClr val="tx2">
                <a:lumMod val="20000"/>
                <a:lumOff val="80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69" name="Freeform 35"/>
            <p:cNvSpPr>
              <a:spLocks noEditPoints="1"/>
            </p:cNvSpPr>
            <p:nvPr/>
          </p:nvSpPr>
          <p:spPr bwMode="auto">
            <a:xfrm>
              <a:off x="6006065" y="2525392"/>
              <a:ext cx="158318" cy="784851"/>
            </a:xfrm>
            <a:custGeom>
              <a:avLst/>
              <a:gdLst>
                <a:gd name="T0" fmla="*/ 12 w 44"/>
                <a:gd name="T1" fmla="*/ 0 h 220"/>
                <a:gd name="T2" fmla="*/ 0 w 44"/>
                <a:gd name="T3" fmla="*/ 32 h 220"/>
                <a:gd name="T4" fmla="*/ 32 w 44"/>
                <a:gd name="T5" fmla="*/ 44 h 220"/>
                <a:gd name="T6" fmla="*/ 44 w 44"/>
                <a:gd name="T7" fmla="*/ 12 h 220"/>
                <a:gd name="T8" fmla="*/ 37 w 44"/>
                <a:gd name="T9" fmla="*/ 32 h 220"/>
                <a:gd name="T10" fmla="*/ 12 w 44"/>
                <a:gd name="T11" fmla="*/ 37 h 220"/>
                <a:gd name="T12" fmla="*/ 8 w 44"/>
                <a:gd name="T13" fmla="*/ 12 h 220"/>
                <a:gd name="T14" fmla="*/ 32 w 44"/>
                <a:gd name="T15" fmla="*/ 7 h 220"/>
                <a:gd name="T16" fmla="*/ 37 w 44"/>
                <a:gd name="T17" fmla="*/ 32 h 220"/>
                <a:gd name="T18" fmla="*/ 12 w 44"/>
                <a:gd name="T19" fmla="*/ 59 h 220"/>
                <a:gd name="T20" fmla="*/ 0 w 44"/>
                <a:gd name="T21" fmla="*/ 91 h 220"/>
                <a:gd name="T22" fmla="*/ 32 w 44"/>
                <a:gd name="T23" fmla="*/ 103 h 220"/>
                <a:gd name="T24" fmla="*/ 44 w 44"/>
                <a:gd name="T25" fmla="*/ 71 h 220"/>
                <a:gd name="T26" fmla="*/ 37 w 44"/>
                <a:gd name="T27" fmla="*/ 91 h 220"/>
                <a:gd name="T28" fmla="*/ 12 w 44"/>
                <a:gd name="T29" fmla="*/ 95 h 220"/>
                <a:gd name="T30" fmla="*/ 8 w 44"/>
                <a:gd name="T31" fmla="*/ 71 h 220"/>
                <a:gd name="T32" fmla="*/ 32 w 44"/>
                <a:gd name="T33" fmla="*/ 66 h 220"/>
                <a:gd name="T34" fmla="*/ 37 w 44"/>
                <a:gd name="T35" fmla="*/ 91 h 220"/>
                <a:gd name="T36" fmla="*/ 12 w 44"/>
                <a:gd name="T37" fmla="*/ 117 h 220"/>
                <a:gd name="T38" fmla="*/ 0 w 44"/>
                <a:gd name="T39" fmla="*/ 149 h 220"/>
                <a:gd name="T40" fmla="*/ 32 w 44"/>
                <a:gd name="T41" fmla="*/ 161 h 220"/>
                <a:gd name="T42" fmla="*/ 44 w 44"/>
                <a:gd name="T43" fmla="*/ 129 h 220"/>
                <a:gd name="T44" fmla="*/ 37 w 44"/>
                <a:gd name="T45" fmla="*/ 149 h 220"/>
                <a:gd name="T46" fmla="*/ 12 w 44"/>
                <a:gd name="T47" fmla="*/ 154 h 220"/>
                <a:gd name="T48" fmla="*/ 8 w 44"/>
                <a:gd name="T49" fmla="*/ 129 h 220"/>
                <a:gd name="T50" fmla="*/ 32 w 44"/>
                <a:gd name="T51" fmla="*/ 125 h 220"/>
                <a:gd name="T52" fmla="*/ 37 w 44"/>
                <a:gd name="T53" fmla="*/ 149 h 220"/>
                <a:gd name="T54" fmla="*/ 12 w 44"/>
                <a:gd name="T55" fmla="*/ 176 h 220"/>
                <a:gd name="T56" fmla="*/ 0 w 44"/>
                <a:gd name="T57" fmla="*/ 208 h 220"/>
                <a:gd name="T58" fmla="*/ 32 w 44"/>
                <a:gd name="T59" fmla="*/ 220 h 220"/>
                <a:gd name="T60" fmla="*/ 44 w 44"/>
                <a:gd name="T61" fmla="*/ 188 h 220"/>
                <a:gd name="T62" fmla="*/ 37 w 44"/>
                <a:gd name="T63" fmla="*/ 208 h 220"/>
                <a:gd name="T64" fmla="*/ 12 w 44"/>
                <a:gd name="T65" fmla="*/ 213 h 220"/>
                <a:gd name="T66" fmla="*/ 8 w 44"/>
                <a:gd name="T67" fmla="*/ 188 h 220"/>
                <a:gd name="T68" fmla="*/ 32 w 44"/>
                <a:gd name="T69" fmla="*/ 183 h 220"/>
                <a:gd name="T70" fmla="*/ 37 w 44"/>
                <a:gd name="T71" fmla="*/ 20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220">
                  <a:moveTo>
                    <a:pt x="32" y="0"/>
                  </a:moveTo>
                  <a:cubicBezTo>
                    <a:pt x="12" y="0"/>
                    <a:pt x="12" y="0"/>
                    <a:pt x="12" y="0"/>
                  </a:cubicBezTo>
                  <a:cubicBezTo>
                    <a:pt x="6" y="0"/>
                    <a:pt x="0" y="5"/>
                    <a:pt x="0" y="12"/>
                  </a:cubicBezTo>
                  <a:cubicBezTo>
                    <a:pt x="0" y="32"/>
                    <a:pt x="0" y="32"/>
                    <a:pt x="0" y="32"/>
                  </a:cubicBezTo>
                  <a:cubicBezTo>
                    <a:pt x="0" y="39"/>
                    <a:pt x="6" y="44"/>
                    <a:pt x="12" y="44"/>
                  </a:cubicBezTo>
                  <a:cubicBezTo>
                    <a:pt x="32" y="44"/>
                    <a:pt x="32" y="44"/>
                    <a:pt x="32" y="44"/>
                  </a:cubicBezTo>
                  <a:cubicBezTo>
                    <a:pt x="39" y="44"/>
                    <a:pt x="44" y="39"/>
                    <a:pt x="44" y="32"/>
                  </a:cubicBezTo>
                  <a:cubicBezTo>
                    <a:pt x="44" y="12"/>
                    <a:pt x="44" y="12"/>
                    <a:pt x="44" y="12"/>
                  </a:cubicBezTo>
                  <a:cubicBezTo>
                    <a:pt x="44" y="5"/>
                    <a:pt x="39" y="0"/>
                    <a:pt x="32" y="0"/>
                  </a:cubicBezTo>
                  <a:close/>
                  <a:moveTo>
                    <a:pt x="37" y="32"/>
                  </a:moveTo>
                  <a:cubicBezTo>
                    <a:pt x="37" y="35"/>
                    <a:pt x="35" y="37"/>
                    <a:pt x="32" y="37"/>
                  </a:cubicBezTo>
                  <a:cubicBezTo>
                    <a:pt x="12" y="37"/>
                    <a:pt x="12" y="37"/>
                    <a:pt x="12" y="37"/>
                  </a:cubicBezTo>
                  <a:cubicBezTo>
                    <a:pt x="10" y="37"/>
                    <a:pt x="8" y="35"/>
                    <a:pt x="8" y="32"/>
                  </a:cubicBezTo>
                  <a:cubicBezTo>
                    <a:pt x="8" y="12"/>
                    <a:pt x="8" y="12"/>
                    <a:pt x="8" y="12"/>
                  </a:cubicBezTo>
                  <a:cubicBezTo>
                    <a:pt x="8" y="9"/>
                    <a:pt x="10" y="7"/>
                    <a:pt x="12" y="7"/>
                  </a:cubicBezTo>
                  <a:cubicBezTo>
                    <a:pt x="32" y="7"/>
                    <a:pt x="32" y="7"/>
                    <a:pt x="32" y="7"/>
                  </a:cubicBezTo>
                  <a:cubicBezTo>
                    <a:pt x="35" y="7"/>
                    <a:pt x="37" y="9"/>
                    <a:pt x="37" y="12"/>
                  </a:cubicBezTo>
                  <a:lnTo>
                    <a:pt x="37" y="32"/>
                  </a:lnTo>
                  <a:close/>
                  <a:moveTo>
                    <a:pt x="32" y="59"/>
                  </a:moveTo>
                  <a:cubicBezTo>
                    <a:pt x="12" y="59"/>
                    <a:pt x="12" y="59"/>
                    <a:pt x="12" y="59"/>
                  </a:cubicBezTo>
                  <a:cubicBezTo>
                    <a:pt x="6" y="59"/>
                    <a:pt x="0" y="64"/>
                    <a:pt x="0" y="71"/>
                  </a:cubicBezTo>
                  <a:cubicBezTo>
                    <a:pt x="0" y="91"/>
                    <a:pt x="0" y="91"/>
                    <a:pt x="0" y="91"/>
                  </a:cubicBezTo>
                  <a:cubicBezTo>
                    <a:pt x="0" y="97"/>
                    <a:pt x="6" y="103"/>
                    <a:pt x="12" y="103"/>
                  </a:cubicBezTo>
                  <a:cubicBezTo>
                    <a:pt x="32" y="103"/>
                    <a:pt x="32" y="103"/>
                    <a:pt x="32" y="103"/>
                  </a:cubicBezTo>
                  <a:cubicBezTo>
                    <a:pt x="39" y="103"/>
                    <a:pt x="44" y="97"/>
                    <a:pt x="44" y="91"/>
                  </a:cubicBezTo>
                  <a:cubicBezTo>
                    <a:pt x="44" y="71"/>
                    <a:pt x="44" y="71"/>
                    <a:pt x="44" y="71"/>
                  </a:cubicBezTo>
                  <a:cubicBezTo>
                    <a:pt x="44" y="64"/>
                    <a:pt x="39" y="59"/>
                    <a:pt x="32" y="59"/>
                  </a:cubicBezTo>
                  <a:close/>
                  <a:moveTo>
                    <a:pt x="37" y="91"/>
                  </a:moveTo>
                  <a:cubicBezTo>
                    <a:pt x="37" y="93"/>
                    <a:pt x="35" y="95"/>
                    <a:pt x="32" y="95"/>
                  </a:cubicBezTo>
                  <a:cubicBezTo>
                    <a:pt x="12" y="95"/>
                    <a:pt x="12" y="95"/>
                    <a:pt x="12" y="95"/>
                  </a:cubicBezTo>
                  <a:cubicBezTo>
                    <a:pt x="10" y="95"/>
                    <a:pt x="8" y="93"/>
                    <a:pt x="8" y="91"/>
                  </a:cubicBezTo>
                  <a:cubicBezTo>
                    <a:pt x="8" y="71"/>
                    <a:pt x="8" y="71"/>
                    <a:pt x="8" y="71"/>
                  </a:cubicBezTo>
                  <a:cubicBezTo>
                    <a:pt x="8" y="68"/>
                    <a:pt x="10" y="66"/>
                    <a:pt x="12" y="66"/>
                  </a:cubicBezTo>
                  <a:cubicBezTo>
                    <a:pt x="32" y="66"/>
                    <a:pt x="32" y="66"/>
                    <a:pt x="32" y="66"/>
                  </a:cubicBezTo>
                  <a:cubicBezTo>
                    <a:pt x="35" y="66"/>
                    <a:pt x="37" y="68"/>
                    <a:pt x="37" y="71"/>
                  </a:cubicBezTo>
                  <a:lnTo>
                    <a:pt x="37" y="91"/>
                  </a:lnTo>
                  <a:close/>
                  <a:moveTo>
                    <a:pt x="32" y="117"/>
                  </a:moveTo>
                  <a:cubicBezTo>
                    <a:pt x="12" y="117"/>
                    <a:pt x="12" y="117"/>
                    <a:pt x="12" y="117"/>
                  </a:cubicBezTo>
                  <a:cubicBezTo>
                    <a:pt x="6" y="117"/>
                    <a:pt x="0" y="123"/>
                    <a:pt x="0" y="129"/>
                  </a:cubicBezTo>
                  <a:cubicBezTo>
                    <a:pt x="0" y="149"/>
                    <a:pt x="0" y="149"/>
                    <a:pt x="0" y="149"/>
                  </a:cubicBezTo>
                  <a:cubicBezTo>
                    <a:pt x="0" y="156"/>
                    <a:pt x="6" y="161"/>
                    <a:pt x="12" y="161"/>
                  </a:cubicBezTo>
                  <a:cubicBezTo>
                    <a:pt x="32" y="161"/>
                    <a:pt x="32" y="161"/>
                    <a:pt x="32" y="161"/>
                  </a:cubicBezTo>
                  <a:cubicBezTo>
                    <a:pt x="39" y="161"/>
                    <a:pt x="44" y="156"/>
                    <a:pt x="44" y="149"/>
                  </a:cubicBezTo>
                  <a:cubicBezTo>
                    <a:pt x="44" y="129"/>
                    <a:pt x="44" y="129"/>
                    <a:pt x="44" y="129"/>
                  </a:cubicBezTo>
                  <a:cubicBezTo>
                    <a:pt x="44" y="123"/>
                    <a:pt x="39" y="117"/>
                    <a:pt x="32" y="117"/>
                  </a:cubicBezTo>
                  <a:close/>
                  <a:moveTo>
                    <a:pt x="37" y="149"/>
                  </a:moveTo>
                  <a:cubicBezTo>
                    <a:pt x="37" y="152"/>
                    <a:pt x="35" y="154"/>
                    <a:pt x="32" y="154"/>
                  </a:cubicBezTo>
                  <a:cubicBezTo>
                    <a:pt x="12" y="154"/>
                    <a:pt x="12" y="154"/>
                    <a:pt x="12" y="154"/>
                  </a:cubicBezTo>
                  <a:cubicBezTo>
                    <a:pt x="10" y="154"/>
                    <a:pt x="8" y="152"/>
                    <a:pt x="8" y="149"/>
                  </a:cubicBezTo>
                  <a:cubicBezTo>
                    <a:pt x="8" y="129"/>
                    <a:pt x="8" y="129"/>
                    <a:pt x="8" y="129"/>
                  </a:cubicBezTo>
                  <a:cubicBezTo>
                    <a:pt x="8" y="127"/>
                    <a:pt x="10" y="125"/>
                    <a:pt x="12" y="125"/>
                  </a:cubicBezTo>
                  <a:cubicBezTo>
                    <a:pt x="32" y="125"/>
                    <a:pt x="32" y="125"/>
                    <a:pt x="32" y="125"/>
                  </a:cubicBezTo>
                  <a:cubicBezTo>
                    <a:pt x="35" y="125"/>
                    <a:pt x="37" y="127"/>
                    <a:pt x="37" y="129"/>
                  </a:cubicBezTo>
                  <a:lnTo>
                    <a:pt x="37" y="149"/>
                  </a:lnTo>
                  <a:close/>
                  <a:moveTo>
                    <a:pt x="32" y="176"/>
                  </a:moveTo>
                  <a:cubicBezTo>
                    <a:pt x="12" y="176"/>
                    <a:pt x="12" y="176"/>
                    <a:pt x="12" y="176"/>
                  </a:cubicBezTo>
                  <a:cubicBezTo>
                    <a:pt x="6" y="176"/>
                    <a:pt x="0" y="181"/>
                    <a:pt x="0" y="188"/>
                  </a:cubicBezTo>
                  <a:cubicBezTo>
                    <a:pt x="0" y="208"/>
                    <a:pt x="0" y="208"/>
                    <a:pt x="0" y="208"/>
                  </a:cubicBezTo>
                  <a:cubicBezTo>
                    <a:pt x="0" y="215"/>
                    <a:pt x="6" y="220"/>
                    <a:pt x="12" y="220"/>
                  </a:cubicBezTo>
                  <a:cubicBezTo>
                    <a:pt x="32" y="220"/>
                    <a:pt x="32" y="220"/>
                    <a:pt x="32" y="220"/>
                  </a:cubicBezTo>
                  <a:cubicBezTo>
                    <a:pt x="39" y="220"/>
                    <a:pt x="44" y="215"/>
                    <a:pt x="44" y="208"/>
                  </a:cubicBezTo>
                  <a:cubicBezTo>
                    <a:pt x="44" y="188"/>
                    <a:pt x="44" y="188"/>
                    <a:pt x="44" y="188"/>
                  </a:cubicBezTo>
                  <a:cubicBezTo>
                    <a:pt x="44" y="181"/>
                    <a:pt x="39" y="176"/>
                    <a:pt x="32" y="176"/>
                  </a:cubicBezTo>
                  <a:close/>
                  <a:moveTo>
                    <a:pt x="37" y="208"/>
                  </a:moveTo>
                  <a:cubicBezTo>
                    <a:pt x="37" y="211"/>
                    <a:pt x="35" y="213"/>
                    <a:pt x="32" y="213"/>
                  </a:cubicBezTo>
                  <a:cubicBezTo>
                    <a:pt x="12" y="213"/>
                    <a:pt x="12" y="213"/>
                    <a:pt x="12" y="213"/>
                  </a:cubicBezTo>
                  <a:cubicBezTo>
                    <a:pt x="10" y="213"/>
                    <a:pt x="8" y="211"/>
                    <a:pt x="8" y="208"/>
                  </a:cubicBezTo>
                  <a:cubicBezTo>
                    <a:pt x="8" y="188"/>
                    <a:pt x="8" y="188"/>
                    <a:pt x="8" y="188"/>
                  </a:cubicBezTo>
                  <a:cubicBezTo>
                    <a:pt x="8" y="185"/>
                    <a:pt x="10" y="183"/>
                    <a:pt x="12" y="183"/>
                  </a:cubicBezTo>
                  <a:cubicBezTo>
                    <a:pt x="32" y="183"/>
                    <a:pt x="32" y="183"/>
                    <a:pt x="32" y="183"/>
                  </a:cubicBezTo>
                  <a:cubicBezTo>
                    <a:pt x="35" y="183"/>
                    <a:pt x="37" y="185"/>
                    <a:pt x="37" y="188"/>
                  </a:cubicBezTo>
                  <a:lnTo>
                    <a:pt x="37" y="208"/>
                  </a:lnTo>
                  <a:close/>
                </a:path>
              </a:pathLst>
            </a:custGeom>
            <a:solidFill>
              <a:schemeClr val="accent6"/>
            </a:solidFill>
            <a:ln>
              <a:noFill/>
            </a:ln>
          </p:spPr>
          <p:txBody>
            <a:bodyPr vert="horz" wrap="square" lIns="128580" tIns="64290" rIns="128580" bIns="64290" numCol="1" anchor="t" anchorCtr="0" compatLnSpc="1">
              <a:prstTxWarp prst="textNoShape">
                <a:avLst/>
              </a:prstTxWarp>
            </a:bodyPr>
            <a:lstStyle/>
            <a:p>
              <a:endParaRPr lang="en-US"/>
            </a:p>
          </p:txBody>
        </p:sp>
        <p:sp>
          <p:nvSpPr>
            <p:cNvPr id="70" name="Freeform 36"/>
            <p:cNvSpPr>
              <a:spLocks noEditPoints="1"/>
            </p:cNvSpPr>
            <p:nvPr/>
          </p:nvSpPr>
          <p:spPr bwMode="auto">
            <a:xfrm>
              <a:off x="6225015" y="2663500"/>
              <a:ext cx="454742" cy="640005"/>
            </a:xfrm>
            <a:custGeom>
              <a:avLst/>
              <a:gdLst>
                <a:gd name="T0" fmla="*/ 135 w 135"/>
                <a:gd name="T1" fmla="*/ 0 h 190"/>
                <a:gd name="T2" fmla="*/ 135 w 135"/>
                <a:gd name="T3" fmla="*/ 3 h 190"/>
                <a:gd name="T4" fmla="*/ 0 w 135"/>
                <a:gd name="T5" fmla="*/ 3 h 190"/>
                <a:gd name="T6" fmla="*/ 0 w 135"/>
                <a:gd name="T7" fmla="*/ 0 h 190"/>
                <a:gd name="T8" fmla="*/ 135 w 135"/>
                <a:gd name="T9" fmla="*/ 0 h 190"/>
                <a:gd name="T10" fmla="*/ 0 w 135"/>
                <a:gd name="T11" fmla="*/ 66 h 190"/>
                <a:gd name="T12" fmla="*/ 135 w 135"/>
                <a:gd name="T13" fmla="*/ 66 h 190"/>
                <a:gd name="T14" fmla="*/ 135 w 135"/>
                <a:gd name="T15" fmla="*/ 62 h 190"/>
                <a:gd name="T16" fmla="*/ 0 w 135"/>
                <a:gd name="T17" fmla="*/ 62 h 190"/>
                <a:gd name="T18" fmla="*/ 0 w 135"/>
                <a:gd name="T19" fmla="*/ 66 h 190"/>
                <a:gd name="T20" fmla="*/ 0 w 135"/>
                <a:gd name="T21" fmla="*/ 127 h 190"/>
                <a:gd name="T22" fmla="*/ 135 w 135"/>
                <a:gd name="T23" fmla="*/ 127 h 190"/>
                <a:gd name="T24" fmla="*/ 135 w 135"/>
                <a:gd name="T25" fmla="*/ 124 h 190"/>
                <a:gd name="T26" fmla="*/ 0 w 135"/>
                <a:gd name="T27" fmla="*/ 124 h 190"/>
                <a:gd name="T28" fmla="*/ 0 w 135"/>
                <a:gd name="T29" fmla="*/ 127 h 190"/>
                <a:gd name="T30" fmla="*/ 0 w 135"/>
                <a:gd name="T31" fmla="*/ 190 h 190"/>
                <a:gd name="T32" fmla="*/ 135 w 135"/>
                <a:gd name="T33" fmla="*/ 190 h 190"/>
                <a:gd name="T34" fmla="*/ 135 w 135"/>
                <a:gd name="T35" fmla="*/ 186 h 190"/>
                <a:gd name="T36" fmla="*/ 0 w 135"/>
                <a:gd name="T37" fmla="*/ 186 h 190"/>
                <a:gd name="T38" fmla="*/ 0 w 135"/>
                <a:gd name="T39"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90">
                  <a:moveTo>
                    <a:pt x="135" y="0"/>
                  </a:moveTo>
                  <a:lnTo>
                    <a:pt x="135" y="3"/>
                  </a:lnTo>
                  <a:lnTo>
                    <a:pt x="0" y="3"/>
                  </a:lnTo>
                  <a:lnTo>
                    <a:pt x="0" y="0"/>
                  </a:lnTo>
                  <a:lnTo>
                    <a:pt x="135" y="0"/>
                  </a:lnTo>
                  <a:close/>
                  <a:moveTo>
                    <a:pt x="0" y="66"/>
                  </a:moveTo>
                  <a:lnTo>
                    <a:pt x="135" y="66"/>
                  </a:lnTo>
                  <a:lnTo>
                    <a:pt x="135" y="62"/>
                  </a:lnTo>
                  <a:lnTo>
                    <a:pt x="0" y="62"/>
                  </a:lnTo>
                  <a:lnTo>
                    <a:pt x="0" y="66"/>
                  </a:lnTo>
                  <a:close/>
                  <a:moveTo>
                    <a:pt x="0" y="127"/>
                  </a:moveTo>
                  <a:lnTo>
                    <a:pt x="135" y="127"/>
                  </a:lnTo>
                  <a:lnTo>
                    <a:pt x="135" y="124"/>
                  </a:lnTo>
                  <a:lnTo>
                    <a:pt x="0" y="124"/>
                  </a:lnTo>
                  <a:lnTo>
                    <a:pt x="0" y="127"/>
                  </a:lnTo>
                  <a:close/>
                  <a:moveTo>
                    <a:pt x="0" y="190"/>
                  </a:moveTo>
                  <a:lnTo>
                    <a:pt x="135" y="190"/>
                  </a:lnTo>
                  <a:lnTo>
                    <a:pt x="135" y="186"/>
                  </a:lnTo>
                  <a:lnTo>
                    <a:pt x="0" y="186"/>
                  </a:lnTo>
                  <a:lnTo>
                    <a:pt x="0" y="190"/>
                  </a:lnTo>
                  <a:close/>
                </a:path>
              </a:pathLst>
            </a:custGeom>
            <a:solidFill>
              <a:schemeClr val="accent6"/>
            </a:solidFill>
            <a:ln>
              <a:noFill/>
            </a:ln>
          </p:spPr>
          <p:txBody>
            <a:bodyPr vert="horz" wrap="square" lIns="128580" tIns="64290" rIns="128580" bIns="64290" numCol="1" anchor="t" anchorCtr="0" compatLnSpc="1">
              <a:prstTxWarp prst="textNoShape">
                <a:avLst/>
              </a:prstTxWarp>
            </a:bodyPr>
            <a:lstStyle/>
            <a:p>
              <a:endParaRPr lang="en-US"/>
            </a:p>
          </p:txBody>
        </p:sp>
        <p:sp>
          <p:nvSpPr>
            <p:cNvPr id="71" name="Freeform 37"/>
            <p:cNvSpPr>
              <a:spLocks/>
            </p:cNvSpPr>
            <p:nvPr/>
          </p:nvSpPr>
          <p:spPr bwMode="auto">
            <a:xfrm>
              <a:off x="6545017" y="3219293"/>
              <a:ext cx="222318" cy="225687"/>
            </a:xfrm>
            <a:custGeom>
              <a:avLst/>
              <a:gdLst>
                <a:gd name="T0" fmla="*/ 66 w 66"/>
                <a:gd name="T1" fmla="*/ 0 h 67"/>
                <a:gd name="T2" fmla="*/ 0 w 66"/>
                <a:gd name="T3" fmla="*/ 0 h 67"/>
                <a:gd name="T4" fmla="*/ 0 w 66"/>
                <a:gd name="T5" fmla="*/ 67 h 67"/>
                <a:gd name="T6" fmla="*/ 66 w 66"/>
                <a:gd name="T7" fmla="*/ 0 h 67"/>
              </a:gdLst>
              <a:ahLst/>
              <a:cxnLst>
                <a:cxn ang="0">
                  <a:pos x="T0" y="T1"/>
                </a:cxn>
                <a:cxn ang="0">
                  <a:pos x="T2" y="T3"/>
                </a:cxn>
                <a:cxn ang="0">
                  <a:pos x="T4" y="T5"/>
                </a:cxn>
                <a:cxn ang="0">
                  <a:pos x="T6" y="T7"/>
                </a:cxn>
              </a:cxnLst>
              <a:rect l="0" t="0" r="r" b="b"/>
              <a:pathLst>
                <a:path w="66" h="67">
                  <a:moveTo>
                    <a:pt x="66" y="0"/>
                  </a:moveTo>
                  <a:lnTo>
                    <a:pt x="0" y="0"/>
                  </a:lnTo>
                  <a:lnTo>
                    <a:pt x="0" y="67"/>
                  </a:lnTo>
                  <a:lnTo>
                    <a:pt x="66" y="0"/>
                  </a:lnTo>
                  <a:close/>
                </a:path>
              </a:pathLst>
            </a:custGeom>
            <a:solidFill>
              <a:schemeClr val="tx2">
                <a:lumMod val="20000"/>
                <a:lumOff val="80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72" name="Freeform 38"/>
            <p:cNvSpPr>
              <a:spLocks/>
            </p:cNvSpPr>
            <p:nvPr/>
          </p:nvSpPr>
          <p:spPr bwMode="auto">
            <a:xfrm>
              <a:off x="6457437" y="3071081"/>
              <a:ext cx="111161" cy="151582"/>
            </a:xfrm>
            <a:custGeom>
              <a:avLst/>
              <a:gdLst>
                <a:gd name="T0" fmla="*/ 23 w 31"/>
                <a:gd name="T1" fmla="*/ 7 h 42"/>
                <a:gd name="T2" fmla="*/ 6 w 31"/>
                <a:gd name="T3" fmla="*/ 4 h 42"/>
                <a:gd name="T4" fmla="*/ 0 w 31"/>
                <a:gd name="T5" fmla="*/ 33 h 42"/>
                <a:gd name="T6" fmla="*/ 9 w 31"/>
                <a:gd name="T7" fmla="*/ 42 h 42"/>
                <a:gd name="T8" fmla="*/ 27 w 31"/>
                <a:gd name="T9" fmla="*/ 24 h 42"/>
                <a:gd name="T10" fmla="*/ 23 w 31"/>
                <a:gd name="T11" fmla="*/ 7 h 42"/>
              </a:gdLst>
              <a:ahLst/>
              <a:cxnLst>
                <a:cxn ang="0">
                  <a:pos x="T0" y="T1"/>
                </a:cxn>
                <a:cxn ang="0">
                  <a:pos x="T2" y="T3"/>
                </a:cxn>
                <a:cxn ang="0">
                  <a:pos x="T4" y="T5"/>
                </a:cxn>
                <a:cxn ang="0">
                  <a:pos x="T6" y="T7"/>
                </a:cxn>
                <a:cxn ang="0">
                  <a:pos x="T8" y="T9"/>
                </a:cxn>
                <a:cxn ang="0">
                  <a:pos x="T10" y="T11"/>
                </a:cxn>
              </a:cxnLst>
              <a:rect l="0" t="0" r="r" b="b"/>
              <a:pathLst>
                <a:path w="31" h="42">
                  <a:moveTo>
                    <a:pt x="23" y="7"/>
                  </a:moveTo>
                  <a:cubicBezTo>
                    <a:pt x="17" y="1"/>
                    <a:pt x="10" y="0"/>
                    <a:pt x="6" y="4"/>
                  </a:cubicBezTo>
                  <a:cubicBezTo>
                    <a:pt x="0" y="33"/>
                    <a:pt x="0" y="33"/>
                    <a:pt x="0" y="33"/>
                  </a:cubicBezTo>
                  <a:cubicBezTo>
                    <a:pt x="9" y="42"/>
                    <a:pt x="9" y="42"/>
                    <a:pt x="9" y="42"/>
                  </a:cubicBezTo>
                  <a:cubicBezTo>
                    <a:pt x="27" y="24"/>
                    <a:pt x="27" y="24"/>
                    <a:pt x="27" y="24"/>
                  </a:cubicBezTo>
                  <a:cubicBezTo>
                    <a:pt x="31" y="21"/>
                    <a:pt x="29" y="13"/>
                    <a:pt x="23" y="7"/>
                  </a:cubicBezTo>
                  <a:close/>
                </a:path>
              </a:pathLst>
            </a:custGeom>
            <a:solidFill>
              <a:schemeClr val="tx2">
                <a:lumMod val="20000"/>
                <a:lumOff val="80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73" name="Freeform 39"/>
            <p:cNvSpPr>
              <a:spLocks/>
            </p:cNvSpPr>
            <p:nvPr/>
          </p:nvSpPr>
          <p:spPr bwMode="auto">
            <a:xfrm>
              <a:off x="6487754" y="3145187"/>
              <a:ext cx="151582" cy="107790"/>
            </a:xfrm>
            <a:custGeom>
              <a:avLst/>
              <a:gdLst>
                <a:gd name="T0" fmla="*/ 35 w 42"/>
                <a:gd name="T1" fmla="*/ 7 h 30"/>
                <a:gd name="T2" fmla="*/ 18 w 42"/>
                <a:gd name="T3" fmla="*/ 3 h 30"/>
                <a:gd name="T4" fmla="*/ 0 w 42"/>
                <a:gd name="T5" fmla="*/ 21 h 30"/>
                <a:gd name="T6" fmla="*/ 9 w 42"/>
                <a:gd name="T7" fmla="*/ 30 h 30"/>
                <a:gd name="T8" fmla="*/ 39 w 42"/>
                <a:gd name="T9" fmla="*/ 24 h 30"/>
                <a:gd name="T10" fmla="*/ 35 w 42"/>
                <a:gd name="T11" fmla="*/ 7 h 30"/>
              </a:gdLst>
              <a:ahLst/>
              <a:cxnLst>
                <a:cxn ang="0">
                  <a:pos x="T0" y="T1"/>
                </a:cxn>
                <a:cxn ang="0">
                  <a:pos x="T2" y="T3"/>
                </a:cxn>
                <a:cxn ang="0">
                  <a:pos x="T4" y="T5"/>
                </a:cxn>
                <a:cxn ang="0">
                  <a:pos x="T6" y="T7"/>
                </a:cxn>
                <a:cxn ang="0">
                  <a:pos x="T8" y="T9"/>
                </a:cxn>
                <a:cxn ang="0">
                  <a:pos x="T10" y="T11"/>
                </a:cxn>
              </a:cxnLst>
              <a:rect l="0" t="0" r="r" b="b"/>
              <a:pathLst>
                <a:path w="42" h="30">
                  <a:moveTo>
                    <a:pt x="35" y="7"/>
                  </a:moveTo>
                  <a:cubicBezTo>
                    <a:pt x="29" y="1"/>
                    <a:pt x="22" y="0"/>
                    <a:pt x="18" y="3"/>
                  </a:cubicBezTo>
                  <a:cubicBezTo>
                    <a:pt x="0" y="21"/>
                    <a:pt x="0" y="21"/>
                    <a:pt x="0" y="21"/>
                  </a:cubicBezTo>
                  <a:cubicBezTo>
                    <a:pt x="9" y="30"/>
                    <a:pt x="9" y="30"/>
                    <a:pt x="9" y="30"/>
                  </a:cubicBezTo>
                  <a:cubicBezTo>
                    <a:pt x="39" y="24"/>
                    <a:pt x="39" y="24"/>
                    <a:pt x="39" y="24"/>
                  </a:cubicBezTo>
                  <a:cubicBezTo>
                    <a:pt x="42" y="20"/>
                    <a:pt x="41" y="13"/>
                    <a:pt x="35" y="7"/>
                  </a:cubicBezTo>
                  <a:close/>
                </a:path>
              </a:pathLst>
            </a:custGeom>
            <a:solidFill>
              <a:schemeClr val="tx2">
                <a:lumMod val="40000"/>
                <a:lumOff val="60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74" name="Freeform 40"/>
            <p:cNvSpPr>
              <a:spLocks/>
            </p:cNvSpPr>
            <p:nvPr/>
          </p:nvSpPr>
          <p:spPr bwMode="auto">
            <a:xfrm>
              <a:off x="6443964" y="3188978"/>
              <a:ext cx="43791" cy="80843"/>
            </a:xfrm>
            <a:custGeom>
              <a:avLst/>
              <a:gdLst>
                <a:gd name="T0" fmla="*/ 4 w 13"/>
                <a:gd name="T1" fmla="*/ 0 h 24"/>
                <a:gd name="T2" fmla="*/ 0 w 13"/>
                <a:gd name="T3" fmla="*/ 24 h 24"/>
                <a:gd name="T4" fmla="*/ 13 w 13"/>
                <a:gd name="T5" fmla="*/ 10 h 24"/>
                <a:gd name="T6" fmla="*/ 4 w 13"/>
                <a:gd name="T7" fmla="*/ 0 h 24"/>
              </a:gdLst>
              <a:ahLst/>
              <a:cxnLst>
                <a:cxn ang="0">
                  <a:pos x="T0" y="T1"/>
                </a:cxn>
                <a:cxn ang="0">
                  <a:pos x="T2" y="T3"/>
                </a:cxn>
                <a:cxn ang="0">
                  <a:pos x="T4" y="T5"/>
                </a:cxn>
                <a:cxn ang="0">
                  <a:pos x="T6" y="T7"/>
                </a:cxn>
              </a:cxnLst>
              <a:rect l="0" t="0" r="r" b="b"/>
              <a:pathLst>
                <a:path w="13" h="24">
                  <a:moveTo>
                    <a:pt x="4" y="0"/>
                  </a:moveTo>
                  <a:lnTo>
                    <a:pt x="0" y="24"/>
                  </a:lnTo>
                  <a:lnTo>
                    <a:pt x="13" y="10"/>
                  </a:lnTo>
                  <a:lnTo>
                    <a:pt x="4"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a:p>
          </p:txBody>
        </p:sp>
        <p:sp>
          <p:nvSpPr>
            <p:cNvPr id="75" name="Freeform 41"/>
            <p:cNvSpPr>
              <a:spLocks/>
            </p:cNvSpPr>
            <p:nvPr/>
          </p:nvSpPr>
          <p:spPr bwMode="auto">
            <a:xfrm>
              <a:off x="6443964" y="3222663"/>
              <a:ext cx="77476" cy="47159"/>
            </a:xfrm>
            <a:custGeom>
              <a:avLst/>
              <a:gdLst>
                <a:gd name="T0" fmla="*/ 13 w 23"/>
                <a:gd name="T1" fmla="*/ 0 h 14"/>
                <a:gd name="T2" fmla="*/ 0 w 23"/>
                <a:gd name="T3" fmla="*/ 14 h 14"/>
                <a:gd name="T4" fmla="*/ 23 w 23"/>
                <a:gd name="T5" fmla="*/ 9 h 14"/>
                <a:gd name="T6" fmla="*/ 13 w 23"/>
                <a:gd name="T7" fmla="*/ 0 h 14"/>
              </a:gdLst>
              <a:ahLst/>
              <a:cxnLst>
                <a:cxn ang="0">
                  <a:pos x="T0" y="T1"/>
                </a:cxn>
                <a:cxn ang="0">
                  <a:pos x="T2" y="T3"/>
                </a:cxn>
                <a:cxn ang="0">
                  <a:pos x="T4" y="T5"/>
                </a:cxn>
                <a:cxn ang="0">
                  <a:pos x="T6" y="T7"/>
                </a:cxn>
              </a:cxnLst>
              <a:rect l="0" t="0" r="r" b="b"/>
              <a:pathLst>
                <a:path w="23" h="14">
                  <a:moveTo>
                    <a:pt x="13" y="0"/>
                  </a:moveTo>
                  <a:lnTo>
                    <a:pt x="0" y="14"/>
                  </a:lnTo>
                  <a:lnTo>
                    <a:pt x="23" y="9"/>
                  </a:lnTo>
                  <a:lnTo>
                    <a:pt x="13"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a:p>
          </p:txBody>
        </p:sp>
        <p:sp>
          <p:nvSpPr>
            <p:cNvPr id="76" name="Freeform 42"/>
            <p:cNvSpPr>
              <a:spLocks/>
            </p:cNvSpPr>
            <p:nvPr/>
          </p:nvSpPr>
          <p:spPr bwMode="auto">
            <a:xfrm>
              <a:off x="6477649" y="2636551"/>
              <a:ext cx="522111" cy="522111"/>
            </a:xfrm>
            <a:custGeom>
              <a:avLst/>
              <a:gdLst>
                <a:gd name="T0" fmla="*/ 125 w 146"/>
                <a:gd name="T1" fmla="*/ 0 h 146"/>
                <a:gd name="T2" fmla="*/ 0 w 146"/>
                <a:gd name="T3" fmla="*/ 126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6"/>
                    <a:pt x="0" y="126"/>
                    <a:pt x="0" y="126"/>
                  </a:cubicBezTo>
                  <a:cubicBezTo>
                    <a:pt x="4" y="122"/>
                    <a:pt x="11" y="123"/>
                    <a:pt x="17" y="129"/>
                  </a:cubicBezTo>
                  <a:cubicBezTo>
                    <a:pt x="23" y="135"/>
                    <a:pt x="25" y="143"/>
                    <a:pt x="21" y="146"/>
                  </a:cubicBezTo>
                  <a:cubicBezTo>
                    <a:pt x="146" y="21"/>
                    <a:pt x="146" y="21"/>
                    <a:pt x="146" y="21"/>
                  </a:cubicBezTo>
                  <a:lnTo>
                    <a:pt x="125" y="0"/>
                  </a:lnTo>
                  <a:close/>
                </a:path>
              </a:pathLst>
            </a:custGeom>
            <a:solidFill>
              <a:schemeClr val="accent2"/>
            </a:solidFill>
            <a:ln>
              <a:noFill/>
            </a:ln>
          </p:spPr>
          <p:txBody>
            <a:bodyPr vert="horz" wrap="square" lIns="128580" tIns="64290" rIns="128580" bIns="64290" numCol="1" anchor="t" anchorCtr="0" compatLnSpc="1">
              <a:prstTxWarp prst="textNoShape">
                <a:avLst/>
              </a:prstTxWarp>
            </a:bodyPr>
            <a:lstStyle/>
            <a:p>
              <a:endParaRPr lang="en-US"/>
            </a:p>
          </p:txBody>
        </p:sp>
        <p:sp>
          <p:nvSpPr>
            <p:cNvPr id="77" name="Freeform 43"/>
            <p:cNvSpPr>
              <a:spLocks/>
            </p:cNvSpPr>
            <p:nvPr/>
          </p:nvSpPr>
          <p:spPr bwMode="auto">
            <a:xfrm>
              <a:off x="6551755" y="2710658"/>
              <a:ext cx="522111" cy="522111"/>
            </a:xfrm>
            <a:custGeom>
              <a:avLst/>
              <a:gdLst>
                <a:gd name="T0" fmla="*/ 125 w 146"/>
                <a:gd name="T1" fmla="*/ 0 h 146"/>
                <a:gd name="T2" fmla="*/ 0 w 146"/>
                <a:gd name="T3" fmla="*/ 125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5"/>
                    <a:pt x="0" y="125"/>
                    <a:pt x="0" y="125"/>
                  </a:cubicBezTo>
                  <a:cubicBezTo>
                    <a:pt x="4" y="122"/>
                    <a:pt x="11" y="123"/>
                    <a:pt x="17" y="129"/>
                  </a:cubicBezTo>
                  <a:cubicBezTo>
                    <a:pt x="23" y="135"/>
                    <a:pt x="24" y="142"/>
                    <a:pt x="21" y="146"/>
                  </a:cubicBezTo>
                  <a:cubicBezTo>
                    <a:pt x="146" y="21"/>
                    <a:pt x="146" y="21"/>
                    <a:pt x="146" y="21"/>
                  </a:cubicBezTo>
                  <a:lnTo>
                    <a:pt x="125" y="0"/>
                  </a:lnTo>
                  <a:close/>
                </a:path>
              </a:pathLst>
            </a:custGeom>
            <a:solidFill>
              <a:schemeClr val="accent2">
                <a:lumMod val="75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78" name="Freeform 44"/>
            <p:cNvSpPr>
              <a:spLocks/>
            </p:cNvSpPr>
            <p:nvPr/>
          </p:nvSpPr>
          <p:spPr bwMode="auto">
            <a:xfrm>
              <a:off x="6945864" y="2458023"/>
              <a:ext cx="242529" cy="229055"/>
            </a:xfrm>
            <a:custGeom>
              <a:avLst/>
              <a:gdLst>
                <a:gd name="T0" fmla="*/ 72 w 72"/>
                <a:gd name="T1" fmla="*/ 19 h 68"/>
                <a:gd name="T2" fmla="*/ 54 w 72"/>
                <a:gd name="T3" fmla="*/ 0 h 68"/>
                <a:gd name="T4" fmla="*/ 46 w 72"/>
                <a:gd name="T5" fmla="*/ 0 h 68"/>
                <a:gd name="T6" fmla="*/ 0 w 72"/>
                <a:gd name="T7" fmla="*/ 46 h 68"/>
                <a:gd name="T8" fmla="*/ 22 w 72"/>
                <a:gd name="T9" fmla="*/ 68 h 68"/>
                <a:gd name="T10" fmla="*/ 72 w 72"/>
                <a:gd name="T11" fmla="*/ 19 h 68"/>
              </a:gdLst>
              <a:ahLst/>
              <a:cxnLst>
                <a:cxn ang="0">
                  <a:pos x="T0" y="T1"/>
                </a:cxn>
                <a:cxn ang="0">
                  <a:pos x="T2" y="T3"/>
                </a:cxn>
                <a:cxn ang="0">
                  <a:pos x="T4" y="T5"/>
                </a:cxn>
                <a:cxn ang="0">
                  <a:pos x="T6" y="T7"/>
                </a:cxn>
                <a:cxn ang="0">
                  <a:pos x="T8" y="T9"/>
                </a:cxn>
                <a:cxn ang="0">
                  <a:pos x="T10" y="T11"/>
                </a:cxn>
              </a:cxnLst>
              <a:rect l="0" t="0" r="r" b="b"/>
              <a:pathLst>
                <a:path w="72" h="68">
                  <a:moveTo>
                    <a:pt x="72" y="19"/>
                  </a:moveTo>
                  <a:lnTo>
                    <a:pt x="54" y="0"/>
                  </a:lnTo>
                  <a:lnTo>
                    <a:pt x="46" y="0"/>
                  </a:lnTo>
                  <a:lnTo>
                    <a:pt x="0" y="46"/>
                  </a:lnTo>
                  <a:lnTo>
                    <a:pt x="22" y="68"/>
                  </a:lnTo>
                  <a:lnTo>
                    <a:pt x="72" y="19"/>
                  </a:lnTo>
                  <a:close/>
                </a:path>
              </a:pathLst>
            </a:custGeom>
            <a:solidFill>
              <a:schemeClr val="accent4"/>
            </a:solidFill>
            <a:ln>
              <a:noFill/>
            </a:ln>
          </p:spPr>
          <p:txBody>
            <a:bodyPr vert="horz" wrap="square" lIns="128580" tIns="64290" rIns="128580" bIns="64290" numCol="1" anchor="t" anchorCtr="0" compatLnSpc="1">
              <a:prstTxWarp prst="textNoShape">
                <a:avLst/>
              </a:prstTxWarp>
            </a:bodyPr>
            <a:lstStyle/>
            <a:p>
              <a:endParaRPr lang="en-US"/>
            </a:p>
          </p:txBody>
        </p:sp>
        <p:sp>
          <p:nvSpPr>
            <p:cNvPr id="79" name="Freeform 45"/>
            <p:cNvSpPr>
              <a:spLocks/>
            </p:cNvSpPr>
            <p:nvPr/>
          </p:nvSpPr>
          <p:spPr bwMode="auto">
            <a:xfrm>
              <a:off x="7019971" y="2522025"/>
              <a:ext cx="229055" cy="242529"/>
            </a:xfrm>
            <a:custGeom>
              <a:avLst/>
              <a:gdLst>
                <a:gd name="T0" fmla="*/ 23 w 68"/>
                <a:gd name="T1" fmla="*/ 72 h 72"/>
                <a:gd name="T2" fmla="*/ 68 w 68"/>
                <a:gd name="T3" fmla="*/ 26 h 72"/>
                <a:gd name="T4" fmla="*/ 68 w 68"/>
                <a:gd name="T5" fmla="*/ 18 h 72"/>
                <a:gd name="T6" fmla="*/ 50 w 68"/>
                <a:gd name="T7" fmla="*/ 0 h 72"/>
                <a:gd name="T8" fmla="*/ 0 w 68"/>
                <a:gd name="T9" fmla="*/ 49 h 72"/>
                <a:gd name="T10" fmla="*/ 23 w 68"/>
                <a:gd name="T11" fmla="*/ 72 h 72"/>
              </a:gdLst>
              <a:ahLst/>
              <a:cxnLst>
                <a:cxn ang="0">
                  <a:pos x="T0" y="T1"/>
                </a:cxn>
                <a:cxn ang="0">
                  <a:pos x="T2" y="T3"/>
                </a:cxn>
                <a:cxn ang="0">
                  <a:pos x="T4" y="T5"/>
                </a:cxn>
                <a:cxn ang="0">
                  <a:pos x="T6" y="T7"/>
                </a:cxn>
                <a:cxn ang="0">
                  <a:pos x="T8" y="T9"/>
                </a:cxn>
                <a:cxn ang="0">
                  <a:pos x="T10" y="T11"/>
                </a:cxn>
              </a:cxnLst>
              <a:rect l="0" t="0" r="r" b="b"/>
              <a:pathLst>
                <a:path w="68" h="72">
                  <a:moveTo>
                    <a:pt x="23" y="72"/>
                  </a:moveTo>
                  <a:lnTo>
                    <a:pt x="68" y="26"/>
                  </a:lnTo>
                  <a:lnTo>
                    <a:pt x="68" y="18"/>
                  </a:lnTo>
                  <a:lnTo>
                    <a:pt x="50" y="0"/>
                  </a:lnTo>
                  <a:lnTo>
                    <a:pt x="0" y="49"/>
                  </a:lnTo>
                  <a:lnTo>
                    <a:pt x="23" y="72"/>
                  </a:lnTo>
                  <a:close/>
                </a:path>
              </a:pathLst>
            </a:custGeom>
            <a:solidFill>
              <a:schemeClr val="accent4">
                <a:lumMod val="75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80" name="Freeform 46"/>
            <p:cNvSpPr>
              <a:spLocks/>
            </p:cNvSpPr>
            <p:nvPr/>
          </p:nvSpPr>
          <p:spPr bwMode="auto">
            <a:xfrm>
              <a:off x="6925653" y="2612972"/>
              <a:ext cx="94316" cy="97686"/>
            </a:xfrm>
            <a:custGeom>
              <a:avLst/>
              <a:gdLst>
                <a:gd name="T0" fmla="*/ 28 w 28"/>
                <a:gd name="T1" fmla="*/ 22 h 29"/>
                <a:gd name="T2" fmla="*/ 6 w 28"/>
                <a:gd name="T3" fmla="*/ 0 h 29"/>
                <a:gd name="T4" fmla="*/ 0 w 28"/>
                <a:gd name="T5" fmla="*/ 7 h 29"/>
                <a:gd name="T6" fmla="*/ 22 w 28"/>
                <a:gd name="T7" fmla="*/ 29 h 29"/>
                <a:gd name="T8" fmla="*/ 28 w 28"/>
                <a:gd name="T9" fmla="*/ 22 h 29"/>
              </a:gdLst>
              <a:ahLst/>
              <a:cxnLst>
                <a:cxn ang="0">
                  <a:pos x="T0" y="T1"/>
                </a:cxn>
                <a:cxn ang="0">
                  <a:pos x="T2" y="T3"/>
                </a:cxn>
                <a:cxn ang="0">
                  <a:pos x="T4" y="T5"/>
                </a:cxn>
                <a:cxn ang="0">
                  <a:pos x="T6" y="T7"/>
                </a:cxn>
                <a:cxn ang="0">
                  <a:pos x="T8" y="T9"/>
                </a:cxn>
              </a:cxnLst>
              <a:rect l="0" t="0" r="r" b="b"/>
              <a:pathLst>
                <a:path w="28" h="29">
                  <a:moveTo>
                    <a:pt x="28" y="22"/>
                  </a:moveTo>
                  <a:lnTo>
                    <a:pt x="6" y="0"/>
                  </a:lnTo>
                  <a:lnTo>
                    <a:pt x="0" y="7"/>
                  </a:lnTo>
                  <a:lnTo>
                    <a:pt x="22" y="29"/>
                  </a:lnTo>
                  <a:lnTo>
                    <a:pt x="28" y="22"/>
                  </a:lnTo>
                  <a:close/>
                </a:path>
              </a:pathLst>
            </a:custGeom>
            <a:solidFill>
              <a:schemeClr val="bg2">
                <a:lumMod val="95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81" name="Freeform 47"/>
            <p:cNvSpPr>
              <a:spLocks/>
            </p:cNvSpPr>
            <p:nvPr/>
          </p:nvSpPr>
          <p:spPr bwMode="auto">
            <a:xfrm>
              <a:off x="6999760" y="2687078"/>
              <a:ext cx="97686" cy="97686"/>
            </a:xfrm>
            <a:custGeom>
              <a:avLst/>
              <a:gdLst>
                <a:gd name="T0" fmla="*/ 0 w 29"/>
                <a:gd name="T1" fmla="*/ 7 h 29"/>
                <a:gd name="T2" fmla="*/ 22 w 29"/>
                <a:gd name="T3" fmla="*/ 29 h 29"/>
                <a:gd name="T4" fmla="*/ 29 w 29"/>
                <a:gd name="T5" fmla="*/ 23 h 29"/>
                <a:gd name="T6" fmla="*/ 6 w 29"/>
                <a:gd name="T7" fmla="*/ 0 h 29"/>
                <a:gd name="T8" fmla="*/ 0 w 29"/>
                <a:gd name="T9" fmla="*/ 7 h 29"/>
              </a:gdLst>
              <a:ahLst/>
              <a:cxnLst>
                <a:cxn ang="0">
                  <a:pos x="T0" y="T1"/>
                </a:cxn>
                <a:cxn ang="0">
                  <a:pos x="T2" y="T3"/>
                </a:cxn>
                <a:cxn ang="0">
                  <a:pos x="T4" y="T5"/>
                </a:cxn>
                <a:cxn ang="0">
                  <a:pos x="T6" y="T7"/>
                </a:cxn>
                <a:cxn ang="0">
                  <a:pos x="T8" y="T9"/>
                </a:cxn>
              </a:cxnLst>
              <a:rect l="0" t="0" r="r" b="b"/>
              <a:pathLst>
                <a:path w="29" h="29">
                  <a:moveTo>
                    <a:pt x="0" y="7"/>
                  </a:moveTo>
                  <a:lnTo>
                    <a:pt x="22" y="29"/>
                  </a:lnTo>
                  <a:lnTo>
                    <a:pt x="29" y="23"/>
                  </a:lnTo>
                  <a:lnTo>
                    <a:pt x="6" y="0"/>
                  </a:lnTo>
                  <a:lnTo>
                    <a:pt x="0" y="7"/>
                  </a:lnTo>
                  <a:close/>
                </a:path>
              </a:pathLst>
            </a:custGeom>
            <a:solidFill>
              <a:schemeClr val="tx2">
                <a:lumMod val="20000"/>
                <a:lumOff val="80000"/>
              </a:schemeClr>
            </a:solidFill>
            <a:ln>
              <a:noFill/>
            </a:ln>
          </p:spPr>
          <p:txBody>
            <a:bodyPr vert="horz" wrap="square" lIns="128580" tIns="64290" rIns="128580" bIns="64290" numCol="1" anchor="t" anchorCtr="0" compatLnSpc="1">
              <a:prstTxWarp prst="textNoShape">
                <a:avLst/>
              </a:prstTxWarp>
            </a:bodyPr>
            <a:lstStyle/>
            <a:p>
              <a:endParaRPr lang="en-US"/>
            </a:p>
          </p:txBody>
        </p:sp>
      </p:grpSp>
      <p:sp>
        <p:nvSpPr>
          <p:cNvPr id="93" name="Text Placeholder 26"/>
          <p:cNvSpPr txBox="1">
            <a:spLocks/>
          </p:cNvSpPr>
          <p:nvPr/>
        </p:nvSpPr>
        <p:spPr>
          <a:xfrm>
            <a:off x="6631628" y="2755810"/>
            <a:ext cx="2152573" cy="1927366"/>
          </a:xfrm>
          <a:prstGeom prst="rect">
            <a:avLst/>
          </a:prstGeom>
        </p:spPr>
        <p:txBody>
          <a:bodyPr lIns="68585" tIns="34293" rIns="68585" bIns="34293"/>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8599" indent="-128599" defTabSz="702063">
              <a:lnSpc>
                <a:spcPct val="150000"/>
              </a:lnSpc>
              <a:buFont typeface="Wingdings" panose="05000000000000000000" pitchFamily="2" charset="2"/>
              <a:buChar char="q"/>
            </a:pPr>
            <a:r>
              <a:rPr lang="id-ID" sz="1200" dirty="0">
                <a:solidFill>
                  <a:schemeClr val="tx1">
                    <a:lumMod val="50000"/>
                    <a:lumOff val="50000"/>
                  </a:schemeClr>
                </a:solidFill>
              </a:rPr>
              <a:t>About the product firstly</a:t>
            </a:r>
          </a:p>
          <a:p>
            <a:pPr marL="128599" indent="-128599" defTabSz="702063">
              <a:lnSpc>
                <a:spcPct val="150000"/>
              </a:lnSpc>
              <a:buFont typeface="Wingdings" panose="05000000000000000000" pitchFamily="2" charset="2"/>
              <a:buChar char="q"/>
            </a:pPr>
            <a:r>
              <a:rPr lang="id-ID" sz="1200" dirty="0">
                <a:solidFill>
                  <a:schemeClr val="tx1">
                    <a:lumMod val="50000"/>
                    <a:lumOff val="50000"/>
                  </a:schemeClr>
                </a:solidFill>
              </a:rPr>
              <a:t>Any bullet list two</a:t>
            </a:r>
          </a:p>
          <a:p>
            <a:pPr marL="128599" indent="-128599" defTabSz="702063">
              <a:lnSpc>
                <a:spcPct val="150000"/>
              </a:lnSpc>
              <a:buFont typeface="Wingdings" panose="05000000000000000000" pitchFamily="2" charset="2"/>
              <a:buChar char="q"/>
            </a:pPr>
            <a:r>
              <a:rPr lang="id-ID" sz="1200" dirty="0">
                <a:solidFill>
                  <a:schemeClr val="tx1">
                    <a:lumMod val="50000"/>
                    <a:lumOff val="50000"/>
                  </a:schemeClr>
                </a:solidFill>
              </a:rPr>
              <a:t>Any bullet list three</a:t>
            </a:r>
          </a:p>
          <a:p>
            <a:pPr marL="128599" indent="-128599" defTabSz="702063">
              <a:lnSpc>
                <a:spcPct val="150000"/>
              </a:lnSpc>
              <a:buFont typeface="Wingdings" panose="05000000000000000000" pitchFamily="2" charset="2"/>
              <a:buChar char="q"/>
            </a:pPr>
            <a:r>
              <a:rPr lang="id-ID" sz="1200" dirty="0">
                <a:solidFill>
                  <a:schemeClr val="tx1">
                    <a:lumMod val="50000"/>
                    <a:lumOff val="50000"/>
                  </a:schemeClr>
                </a:solidFill>
              </a:rPr>
              <a:t>Any bullet list four</a:t>
            </a:r>
          </a:p>
          <a:p>
            <a:pPr marL="128599" indent="-128599" defTabSz="702063">
              <a:lnSpc>
                <a:spcPct val="150000"/>
              </a:lnSpc>
              <a:buFont typeface="Wingdings" panose="05000000000000000000" pitchFamily="2" charset="2"/>
              <a:buChar char="q"/>
            </a:pPr>
            <a:r>
              <a:rPr lang="id-ID" sz="1200" dirty="0">
                <a:solidFill>
                  <a:schemeClr val="tx1">
                    <a:lumMod val="50000"/>
                    <a:lumOff val="50000"/>
                  </a:schemeClr>
                </a:solidFill>
              </a:rPr>
              <a:t>Any bullet list five</a:t>
            </a:r>
          </a:p>
        </p:txBody>
      </p:sp>
      <p:grpSp>
        <p:nvGrpSpPr>
          <p:cNvPr id="3" name="Group 22"/>
          <p:cNvGrpSpPr/>
          <p:nvPr/>
        </p:nvGrpSpPr>
        <p:grpSpPr>
          <a:xfrm flipH="1" flipV="1">
            <a:off x="3097397" y="1286395"/>
            <a:ext cx="749586" cy="641101"/>
            <a:chOff x="1985980" y="2906793"/>
            <a:chExt cx="999502" cy="854537"/>
          </a:xfrm>
        </p:grpSpPr>
        <p:sp>
          <p:nvSpPr>
            <p:cNvPr id="24"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71434" tIns="71434" rIns="71434" bIns="71434" anchor="ctr"/>
            <a:lstStyle/>
            <a:p>
              <a:pPr lvl="0">
                <a:defRPr sz="2400"/>
              </a:pPr>
              <a:endParaRPr sz="2700" dirty="0">
                <a:latin typeface="Source Sans Pro Light" panose="020B0403030403020204" pitchFamily="34" charset="0"/>
              </a:endParaRPr>
            </a:p>
          </p:txBody>
        </p:sp>
        <p:sp>
          <p:nvSpPr>
            <p:cNvPr id="25"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 name="connsiteX0" fmla="*/ 14579 w 14600"/>
                <a:gd name="connsiteY0" fmla="*/ 13129 h 13129"/>
                <a:gd name="connsiteX1" fmla="*/ 14579 w 14600"/>
                <a:gd name="connsiteY1" fmla="*/ 9127 h 13129"/>
                <a:gd name="connsiteX2" fmla="*/ 13712 w 14600"/>
                <a:gd name="connsiteY2" fmla="*/ 3098 h 13129"/>
                <a:gd name="connsiteX3" fmla="*/ 10326 w 14600"/>
                <a:gd name="connsiteY3" fmla="*/ 169 h 13129"/>
                <a:gd name="connsiteX4" fmla="*/ 0 w 14600"/>
                <a:gd name="connsiteY4" fmla="*/ 0 h 1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71434" tIns="71434" rIns="71434" bIns="71434" anchor="ctr"/>
            <a:lstStyle/>
            <a:p>
              <a:pPr lvl="0">
                <a:defRPr sz="2400"/>
              </a:pPr>
              <a:endParaRPr sz="2700" dirty="0">
                <a:latin typeface="Source Sans Pro Light" panose="020B0403030403020204" pitchFamily="34" charset="0"/>
              </a:endParaRPr>
            </a:p>
          </p:txBody>
        </p:sp>
        <p:sp>
          <p:nvSpPr>
            <p:cNvPr id="26" name="Oval 25"/>
            <p:cNvSpPr/>
            <p:nvPr/>
          </p:nvSpPr>
          <p:spPr>
            <a:xfrm>
              <a:off x="1985980" y="3666390"/>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100" dirty="0">
                <a:latin typeface="Source Sans Pro Light" panose="020B0403030403020204" pitchFamily="34" charset="0"/>
              </a:endParaRPr>
            </a:p>
          </p:txBody>
        </p:sp>
      </p:grpSp>
      <p:grpSp>
        <p:nvGrpSpPr>
          <p:cNvPr id="4" name="Group 26"/>
          <p:cNvGrpSpPr/>
          <p:nvPr/>
        </p:nvGrpSpPr>
        <p:grpSpPr>
          <a:xfrm flipH="1">
            <a:off x="3226204" y="3411528"/>
            <a:ext cx="749586" cy="641101"/>
            <a:chOff x="1985980" y="2906793"/>
            <a:chExt cx="999502" cy="854537"/>
          </a:xfrm>
        </p:grpSpPr>
        <p:sp>
          <p:nvSpPr>
            <p:cNvPr id="28"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71434" tIns="71434" rIns="71434" bIns="71434" anchor="ctr"/>
            <a:lstStyle/>
            <a:p>
              <a:pPr lvl="0">
                <a:defRPr sz="2400"/>
              </a:pPr>
              <a:endParaRPr sz="2700" dirty="0">
                <a:latin typeface="Source Sans Pro Light" panose="020B0403030403020204" pitchFamily="34" charset="0"/>
              </a:endParaRPr>
            </a:p>
          </p:txBody>
        </p:sp>
        <p:sp>
          <p:nvSpPr>
            <p:cNvPr id="29"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 name="connsiteX0" fmla="*/ 14579 w 14600"/>
                <a:gd name="connsiteY0" fmla="*/ 13129 h 13129"/>
                <a:gd name="connsiteX1" fmla="*/ 14579 w 14600"/>
                <a:gd name="connsiteY1" fmla="*/ 9127 h 13129"/>
                <a:gd name="connsiteX2" fmla="*/ 13712 w 14600"/>
                <a:gd name="connsiteY2" fmla="*/ 3098 h 13129"/>
                <a:gd name="connsiteX3" fmla="*/ 10326 w 14600"/>
                <a:gd name="connsiteY3" fmla="*/ 169 h 13129"/>
                <a:gd name="connsiteX4" fmla="*/ 0 w 14600"/>
                <a:gd name="connsiteY4" fmla="*/ 0 h 1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71434" tIns="71434" rIns="71434" bIns="71434" anchor="ctr"/>
            <a:lstStyle/>
            <a:p>
              <a:pPr lvl="0">
                <a:defRPr sz="2400"/>
              </a:pPr>
              <a:endParaRPr sz="2700" dirty="0">
                <a:latin typeface="Source Sans Pro Light" panose="020B0403030403020204" pitchFamily="34" charset="0"/>
              </a:endParaRPr>
            </a:p>
          </p:txBody>
        </p:sp>
        <p:sp>
          <p:nvSpPr>
            <p:cNvPr id="30" name="Oval 29"/>
            <p:cNvSpPr/>
            <p:nvPr/>
          </p:nvSpPr>
          <p:spPr>
            <a:xfrm>
              <a:off x="1985980" y="3666390"/>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100" dirty="0">
                <a:latin typeface="Source Sans Pro Light" panose="020B0403030403020204" pitchFamily="34" charset="0"/>
              </a:endParaRPr>
            </a:p>
          </p:txBody>
        </p:sp>
      </p:grpSp>
      <p:grpSp>
        <p:nvGrpSpPr>
          <p:cNvPr id="5" name="Group 30"/>
          <p:cNvGrpSpPr/>
          <p:nvPr/>
        </p:nvGrpSpPr>
        <p:grpSpPr>
          <a:xfrm flipH="1">
            <a:off x="3430315" y="2703979"/>
            <a:ext cx="756764" cy="71227"/>
            <a:chOff x="3647186" y="3784583"/>
            <a:chExt cx="1009075" cy="94940"/>
          </a:xfrm>
        </p:grpSpPr>
        <p:cxnSp>
          <p:nvCxnSpPr>
            <p:cNvPr id="32" name="Straight Connector 31"/>
            <p:cNvCxnSpPr/>
            <p:nvPr/>
          </p:nvCxnSpPr>
          <p:spPr>
            <a:xfrm flipH="1">
              <a:off x="3647186" y="3834651"/>
              <a:ext cx="1009075" cy="0"/>
            </a:xfrm>
            <a:prstGeom prst="line">
              <a:avLst/>
            </a:prstGeom>
            <a:ln w="6350" cmpd="sng">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sp>
          <p:nvSpPr>
            <p:cNvPr id="33" name="Oval 32"/>
            <p:cNvSpPr/>
            <p:nvPr/>
          </p:nvSpPr>
          <p:spPr>
            <a:xfrm>
              <a:off x="3653536" y="3784583"/>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100" dirty="0">
                <a:latin typeface="Source Sans Pro Light" panose="020B0403030403020204" pitchFamily="34" charset="0"/>
              </a:endParaRPr>
            </a:p>
          </p:txBody>
        </p:sp>
      </p:grpSp>
      <p:grpSp>
        <p:nvGrpSpPr>
          <p:cNvPr id="6" name="Group 33"/>
          <p:cNvGrpSpPr/>
          <p:nvPr/>
        </p:nvGrpSpPr>
        <p:grpSpPr>
          <a:xfrm>
            <a:off x="4318222" y="2642363"/>
            <a:ext cx="1753545" cy="742716"/>
            <a:chOff x="8277006" y="1849618"/>
            <a:chExt cx="2338188" cy="989983"/>
          </a:xfrm>
        </p:grpSpPr>
        <p:sp>
          <p:nvSpPr>
            <p:cNvPr id="35" name="Text Placeholder 60"/>
            <p:cNvSpPr txBox="1">
              <a:spLocks/>
            </p:cNvSpPr>
            <p:nvPr/>
          </p:nvSpPr>
          <p:spPr>
            <a:xfrm>
              <a:off x="8277006" y="1849618"/>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50204">
                <a:lnSpc>
                  <a:spcPct val="120000"/>
                </a:lnSpc>
                <a:spcBef>
                  <a:spcPts val="0"/>
                </a:spcBef>
              </a:pPr>
              <a:r>
                <a:rPr lang="zh-CN" altLang="en-US" sz="11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1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 Placeholder 62"/>
            <p:cNvSpPr txBox="1">
              <a:spLocks/>
            </p:cNvSpPr>
            <p:nvPr/>
          </p:nvSpPr>
          <p:spPr>
            <a:xfrm>
              <a:off x="8277006" y="2157864"/>
              <a:ext cx="2338188"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d-ID" sz="900" dirty="0">
                  <a:solidFill>
                    <a:schemeClr val="tx1">
                      <a:lumMod val="50000"/>
                      <a:lumOff val="50000"/>
                    </a:schemeClr>
                  </a:solidFill>
                </a:rPr>
                <a:t>Lorem ipsum dolor sit amet business requires seriousness and patience in doing it. Whether you want</a:t>
              </a:r>
              <a:endParaRPr lang="en-AU" sz="900" dirty="0">
                <a:solidFill>
                  <a:schemeClr val="tx1">
                    <a:lumMod val="50000"/>
                    <a:lumOff val="50000"/>
                  </a:schemeClr>
                </a:solidFill>
              </a:endParaRPr>
            </a:p>
          </p:txBody>
        </p:sp>
      </p:grpSp>
      <p:grpSp>
        <p:nvGrpSpPr>
          <p:cNvPr id="7" name="Group 36"/>
          <p:cNvGrpSpPr/>
          <p:nvPr/>
        </p:nvGrpSpPr>
        <p:grpSpPr>
          <a:xfrm>
            <a:off x="4005918" y="1184781"/>
            <a:ext cx="1753545" cy="742716"/>
            <a:chOff x="8277006" y="1849618"/>
            <a:chExt cx="2338188" cy="989983"/>
          </a:xfrm>
        </p:grpSpPr>
        <p:sp>
          <p:nvSpPr>
            <p:cNvPr id="38" name="Text Placeholder 60"/>
            <p:cNvSpPr txBox="1">
              <a:spLocks/>
            </p:cNvSpPr>
            <p:nvPr/>
          </p:nvSpPr>
          <p:spPr>
            <a:xfrm>
              <a:off x="8277006" y="1849618"/>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50204">
                <a:lnSpc>
                  <a:spcPct val="120000"/>
                </a:lnSpc>
                <a:spcBef>
                  <a:spcPts val="0"/>
                </a:spcBef>
              </a:pPr>
              <a:r>
                <a:rPr lang="zh-CN" altLang="en-US" sz="11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1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 Placeholder 62"/>
            <p:cNvSpPr txBox="1">
              <a:spLocks/>
            </p:cNvSpPr>
            <p:nvPr/>
          </p:nvSpPr>
          <p:spPr>
            <a:xfrm>
              <a:off x="8277006" y="2157864"/>
              <a:ext cx="2338188"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d-ID" sz="900" dirty="0">
                  <a:solidFill>
                    <a:schemeClr val="tx1">
                      <a:lumMod val="50000"/>
                      <a:lumOff val="50000"/>
                    </a:schemeClr>
                  </a:solidFill>
                </a:rPr>
                <a:t>Lorem ipsum dolor sit amet business requires seriousness and patience in doing it. Whether you want</a:t>
              </a:r>
              <a:endParaRPr lang="en-AU" sz="900" dirty="0">
                <a:solidFill>
                  <a:schemeClr val="tx1">
                    <a:lumMod val="50000"/>
                    <a:lumOff val="50000"/>
                  </a:schemeClr>
                </a:solidFill>
              </a:endParaRPr>
            </a:p>
          </p:txBody>
        </p:sp>
      </p:grpSp>
      <p:grpSp>
        <p:nvGrpSpPr>
          <p:cNvPr id="8" name="Group 39"/>
          <p:cNvGrpSpPr/>
          <p:nvPr/>
        </p:nvGrpSpPr>
        <p:grpSpPr>
          <a:xfrm>
            <a:off x="4073655" y="3925651"/>
            <a:ext cx="1753545" cy="742716"/>
            <a:chOff x="8277006" y="1849618"/>
            <a:chExt cx="2338188" cy="989983"/>
          </a:xfrm>
        </p:grpSpPr>
        <p:sp>
          <p:nvSpPr>
            <p:cNvPr id="41" name="Text Placeholder 60"/>
            <p:cNvSpPr txBox="1">
              <a:spLocks/>
            </p:cNvSpPr>
            <p:nvPr/>
          </p:nvSpPr>
          <p:spPr>
            <a:xfrm>
              <a:off x="8277006" y="1849618"/>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50204">
                <a:lnSpc>
                  <a:spcPct val="120000"/>
                </a:lnSpc>
                <a:spcBef>
                  <a:spcPts val="0"/>
                </a:spcBef>
              </a:pPr>
              <a:r>
                <a:rPr lang="zh-CN" altLang="en-US" sz="11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1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 Placeholder 62"/>
            <p:cNvSpPr txBox="1">
              <a:spLocks/>
            </p:cNvSpPr>
            <p:nvPr/>
          </p:nvSpPr>
          <p:spPr>
            <a:xfrm>
              <a:off x="8277006" y="2157864"/>
              <a:ext cx="2338188"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d-ID" sz="900" dirty="0">
                  <a:solidFill>
                    <a:schemeClr val="tx1">
                      <a:lumMod val="50000"/>
                      <a:lumOff val="50000"/>
                    </a:schemeClr>
                  </a:solidFill>
                </a:rPr>
                <a:t>Lorem ipsum dolor sit amet business requires seriousness and patience in doing it. Whether you want</a:t>
              </a:r>
              <a:endParaRPr lang="en-AU" sz="900" dirty="0">
                <a:solidFill>
                  <a:schemeClr val="tx1">
                    <a:lumMod val="50000"/>
                    <a:lumOff val="50000"/>
                  </a:schemeClr>
                </a:solidFill>
              </a:endParaRPr>
            </a:p>
          </p:txBody>
        </p:sp>
      </p:grpSp>
    </p:spTree>
    <p:extLst>
      <p:ext uri="{BB962C8B-B14F-4D97-AF65-F5344CB8AC3E}">
        <p14:creationId xmlns:p14="http://schemas.microsoft.com/office/powerpoint/2010/main" val="3684301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3500"/>
                            </p:stCondLst>
                            <p:childTnLst>
                              <p:par>
                                <p:cTn id="38" presetID="47" presetClass="entr" presetSubtype="0" fill="hold" grpId="0" nodeType="afterEffect">
                                  <p:stCondLst>
                                    <p:cond delay="0"/>
                                  </p:stCondLst>
                                  <p:childTnLst>
                                    <p:set>
                                      <p:cBhvr>
                                        <p:cTn id="39" dur="1" fill="hold">
                                          <p:stCondLst>
                                            <p:cond delay="0"/>
                                          </p:stCondLst>
                                        </p:cTn>
                                        <p:tgtEl>
                                          <p:spTgt spid="93">
                                            <p:txEl>
                                              <p:pRg st="0" end="0"/>
                                            </p:txEl>
                                          </p:spTgt>
                                        </p:tgtEl>
                                        <p:attrNameLst>
                                          <p:attrName>style.visibility</p:attrName>
                                        </p:attrNameLst>
                                      </p:cBhvr>
                                      <p:to>
                                        <p:strVal val="visible"/>
                                      </p:to>
                                    </p:set>
                                    <p:animEffect transition="in" filter="fade">
                                      <p:cBhvr>
                                        <p:cTn id="40" dur="500"/>
                                        <p:tgtEl>
                                          <p:spTgt spid="93">
                                            <p:txEl>
                                              <p:pRg st="0" end="0"/>
                                            </p:txEl>
                                          </p:spTgt>
                                        </p:tgtEl>
                                      </p:cBhvr>
                                    </p:animEffect>
                                    <p:anim calcmode="lin" valueType="num">
                                      <p:cBhvr>
                                        <p:cTn id="41" dur="500" fill="hold"/>
                                        <p:tgtEl>
                                          <p:spTgt spid="93">
                                            <p:txEl>
                                              <p:pRg st="0" end="0"/>
                                            </p:txEl>
                                          </p:spTgt>
                                        </p:tgtEl>
                                        <p:attrNameLst>
                                          <p:attrName>ppt_x</p:attrName>
                                        </p:attrNameLst>
                                      </p:cBhvr>
                                      <p:tavLst>
                                        <p:tav tm="0">
                                          <p:val>
                                            <p:strVal val="#ppt_x"/>
                                          </p:val>
                                        </p:tav>
                                        <p:tav tm="100000">
                                          <p:val>
                                            <p:strVal val="#ppt_x"/>
                                          </p:val>
                                        </p:tav>
                                      </p:tavLst>
                                    </p:anim>
                                    <p:anim calcmode="lin" valueType="num">
                                      <p:cBhvr>
                                        <p:cTn id="42" dur="500" fill="hold"/>
                                        <p:tgtEl>
                                          <p:spTgt spid="93">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7" presetClass="entr" presetSubtype="0" fill="hold" grpId="0" nodeType="afterEffect">
                                  <p:stCondLst>
                                    <p:cond delay="0"/>
                                  </p:stCondLst>
                                  <p:childTnLst>
                                    <p:set>
                                      <p:cBhvr>
                                        <p:cTn id="45" dur="1" fill="hold">
                                          <p:stCondLst>
                                            <p:cond delay="0"/>
                                          </p:stCondLst>
                                        </p:cTn>
                                        <p:tgtEl>
                                          <p:spTgt spid="93">
                                            <p:txEl>
                                              <p:pRg st="1" end="1"/>
                                            </p:txEl>
                                          </p:spTgt>
                                        </p:tgtEl>
                                        <p:attrNameLst>
                                          <p:attrName>style.visibility</p:attrName>
                                        </p:attrNameLst>
                                      </p:cBhvr>
                                      <p:to>
                                        <p:strVal val="visible"/>
                                      </p:to>
                                    </p:set>
                                    <p:animEffect transition="in" filter="fade">
                                      <p:cBhvr>
                                        <p:cTn id="46" dur="500"/>
                                        <p:tgtEl>
                                          <p:spTgt spid="93">
                                            <p:txEl>
                                              <p:pRg st="1" end="1"/>
                                            </p:txEl>
                                          </p:spTgt>
                                        </p:tgtEl>
                                      </p:cBhvr>
                                    </p:animEffect>
                                    <p:anim calcmode="lin" valueType="num">
                                      <p:cBhvr>
                                        <p:cTn id="47" dur="500" fill="hold"/>
                                        <p:tgtEl>
                                          <p:spTgt spid="93">
                                            <p:txEl>
                                              <p:pRg st="1" end="1"/>
                                            </p:txEl>
                                          </p:spTgt>
                                        </p:tgtEl>
                                        <p:attrNameLst>
                                          <p:attrName>ppt_x</p:attrName>
                                        </p:attrNameLst>
                                      </p:cBhvr>
                                      <p:tavLst>
                                        <p:tav tm="0">
                                          <p:val>
                                            <p:strVal val="#ppt_x"/>
                                          </p:val>
                                        </p:tav>
                                        <p:tav tm="100000">
                                          <p:val>
                                            <p:strVal val="#ppt_x"/>
                                          </p:val>
                                        </p:tav>
                                      </p:tavLst>
                                    </p:anim>
                                    <p:anim calcmode="lin" valueType="num">
                                      <p:cBhvr>
                                        <p:cTn id="48" dur="500" fill="hold"/>
                                        <p:tgtEl>
                                          <p:spTgt spid="93">
                                            <p:txEl>
                                              <p:pRg st="1" end="1"/>
                                            </p:txEl>
                                          </p:spTgt>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7" presetClass="entr" presetSubtype="0" fill="hold" grpId="0" nodeType="afterEffect">
                                  <p:stCondLst>
                                    <p:cond delay="0"/>
                                  </p:stCondLst>
                                  <p:childTnLst>
                                    <p:set>
                                      <p:cBhvr>
                                        <p:cTn id="51" dur="1" fill="hold">
                                          <p:stCondLst>
                                            <p:cond delay="0"/>
                                          </p:stCondLst>
                                        </p:cTn>
                                        <p:tgtEl>
                                          <p:spTgt spid="93">
                                            <p:txEl>
                                              <p:pRg st="2" end="2"/>
                                            </p:txEl>
                                          </p:spTgt>
                                        </p:tgtEl>
                                        <p:attrNameLst>
                                          <p:attrName>style.visibility</p:attrName>
                                        </p:attrNameLst>
                                      </p:cBhvr>
                                      <p:to>
                                        <p:strVal val="visible"/>
                                      </p:to>
                                    </p:set>
                                    <p:animEffect transition="in" filter="fade">
                                      <p:cBhvr>
                                        <p:cTn id="52" dur="500"/>
                                        <p:tgtEl>
                                          <p:spTgt spid="93">
                                            <p:txEl>
                                              <p:pRg st="2" end="2"/>
                                            </p:txEl>
                                          </p:spTgt>
                                        </p:tgtEl>
                                      </p:cBhvr>
                                    </p:animEffect>
                                    <p:anim calcmode="lin" valueType="num">
                                      <p:cBhvr>
                                        <p:cTn id="53" dur="500" fill="hold"/>
                                        <p:tgtEl>
                                          <p:spTgt spid="93">
                                            <p:txEl>
                                              <p:pRg st="2" end="2"/>
                                            </p:txEl>
                                          </p:spTgt>
                                        </p:tgtEl>
                                        <p:attrNameLst>
                                          <p:attrName>ppt_x</p:attrName>
                                        </p:attrNameLst>
                                      </p:cBhvr>
                                      <p:tavLst>
                                        <p:tav tm="0">
                                          <p:val>
                                            <p:strVal val="#ppt_x"/>
                                          </p:val>
                                        </p:tav>
                                        <p:tav tm="100000">
                                          <p:val>
                                            <p:strVal val="#ppt_x"/>
                                          </p:val>
                                        </p:tav>
                                      </p:tavLst>
                                    </p:anim>
                                    <p:anim calcmode="lin" valueType="num">
                                      <p:cBhvr>
                                        <p:cTn id="54" dur="500" fill="hold"/>
                                        <p:tgtEl>
                                          <p:spTgt spid="93">
                                            <p:txEl>
                                              <p:pRg st="2" end="2"/>
                                            </p:txEl>
                                          </p:spTgt>
                                        </p:tgtEl>
                                        <p:attrNameLst>
                                          <p:attrName>ppt_y</p:attrName>
                                        </p:attrNameLst>
                                      </p:cBhvr>
                                      <p:tavLst>
                                        <p:tav tm="0">
                                          <p:val>
                                            <p:strVal val="#ppt_y-.1"/>
                                          </p:val>
                                        </p:tav>
                                        <p:tav tm="100000">
                                          <p:val>
                                            <p:strVal val="#ppt_y"/>
                                          </p:val>
                                        </p:tav>
                                      </p:tavLst>
                                    </p:anim>
                                  </p:childTnLst>
                                </p:cTn>
                              </p:par>
                            </p:childTnLst>
                          </p:cTn>
                        </p:par>
                        <p:par>
                          <p:cTn id="55" fill="hold">
                            <p:stCondLst>
                              <p:cond delay="5000"/>
                            </p:stCondLst>
                            <p:childTnLst>
                              <p:par>
                                <p:cTn id="56" presetID="47" presetClass="entr" presetSubtype="0" fill="hold" grpId="0" nodeType="afterEffect">
                                  <p:stCondLst>
                                    <p:cond delay="0"/>
                                  </p:stCondLst>
                                  <p:childTnLst>
                                    <p:set>
                                      <p:cBhvr>
                                        <p:cTn id="57" dur="1" fill="hold">
                                          <p:stCondLst>
                                            <p:cond delay="0"/>
                                          </p:stCondLst>
                                        </p:cTn>
                                        <p:tgtEl>
                                          <p:spTgt spid="93">
                                            <p:txEl>
                                              <p:pRg st="3" end="3"/>
                                            </p:txEl>
                                          </p:spTgt>
                                        </p:tgtEl>
                                        <p:attrNameLst>
                                          <p:attrName>style.visibility</p:attrName>
                                        </p:attrNameLst>
                                      </p:cBhvr>
                                      <p:to>
                                        <p:strVal val="visible"/>
                                      </p:to>
                                    </p:set>
                                    <p:animEffect transition="in" filter="fade">
                                      <p:cBhvr>
                                        <p:cTn id="58" dur="500"/>
                                        <p:tgtEl>
                                          <p:spTgt spid="93">
                                            <p:txEl>
                                              <p:pRg st="3" end="3"/>
                                            </p:txEl>
                                          </p:spTgt>
                                        </p:tgtEl>
                                      </p:cBhvr>
                                    </p:animEffect>
                                    <p:anim calcmode="lin" valueType="num">
                                      <p:cBhvr>
                                        <p:cTn id="59" dur="500" fill="hold"/>
                                        <p:tgtEl>
                                          <p:spTgt spid="93">
                                            <p:txEl>
                                              <p:pRg st="3" end="3"/>
                                            </p:txEl>
                                          </p:spTgt>
                                        </p:tgtEl>
                                        <p:attrNameLst>
                                          <p:attrName>ppt_x</p:attrName>
                                        </p:attrNameLst>
                                      </p:cBhvr>
                                      <p:tavLst>
                                        <p:tav tm="0">
                                          <p:val>
                                            <p:strVal val="#ppt_x"/>
                                          </p:val>
                                        </p:tav>
                                        <p:tav tm="100000">
                                          <p:val>
                                            <p:strVal val="#ppt_x"/>
                                          </p:val>
                                        </p:tav>
                                      </p:tavLst>
                                    </p:anim>
                                    <p:anim calcmode="lin" valueType="num">
                                      <p:cBhvr>
                                        <p:cTn id="60" dur="500" fill="hold"/>
                                        <p:tgtEl>
                                          <p:spTgt spid="93">
                                            <p:txEl>
                                              <p:pRg st="3" end="3"/>
                                            </p:txEl>
                                          </p:spTgt>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47" presetClass="entr" presetSubtype="0" fill="hold" grpId="0" nodeType="afterEffect">
                                  <p:stCondLst>
                                    <p:cond delay="0"/>
                                  </p:stCondLst>
                                  <p:childTnLst>
                                    <p:set>
                                      <p:cBhvr>
                                        <p:cTn id="63" dur="1" fill="hold">
                                          <p:stCondLst>
                                            <p:cond delay="0"/>
                                          </p:stCondLst>
                                        </p:cTn>
                                        <p:tgtEl>
                                          <p:spTgt spid="93">
                                            <p:txEl>
                                              <p:pRg st="4" end="4"/>
                                            </p:txEl>
                                          </p:spTgt>
                                        </p:tgtEl>
                                        <p:attrNameLst>
                                          <p:attrName>style.visibility</p:attrName>
                                        </p:attrNameLst>
                                      </p:cBhvr>
                                      <p:to>
                                        <p:strVal val="visible"/>
                                      </p:to>
                                    </p:set>
                                    <p:animEffect transition="in" filter="fade">
                                      <p:cBhvr>
                                        <p:cTn id="64" dur="500"/>
                                        <p:tgtEl>
                                          <p:spTgt spid="93">
                                            <p:txEl>
                                              <p:pRg st="4" end="4"/>
                                            </p:txEl>
                                          </p:spTgt>
                                        </p:tgtEl>
                                      </p:cBhvr>
                                    </p:animEffect>
                                    <p:anim calcmode="lin" valueType="num">
                                      <p:cBhvr>
                                        <p:cTn id="65" dur="500" fill="hold"/>
                                        <p:tgtEl>
                                          <p:spTgt spid="93">
                                            <p:txEl>
                                              <p:pRg st="4" end="4"/>
                                            </p:txEl>
                                          </p:spTgt>
                                        </p:tgtEl>
                                        <p:attrNameLst>
                                          <p:attrName>ppt_x</p:attrName>
                                        </p:attrNameLst>
                                      </p:cBhvr>
                                      <p:tavLst>
                                        <p:tav tm="0">
                                          <p:val>
                                            <p:strVal val="#ppt_x"/>
                                          </p:val>
                                        </p:tav>
                                        <p:tav tm="100000">
                                          <p:val>
                                            <p:strVal val="#ppt_x"/>
                                          </p:val>
                                        </p:tav>
                                      </p:tavLst>
                                    </p:anim>
                                    <p:anim calcmode="lin" valueType="num">
                                      <p:cBhvr>
                                        <p:cTn id="66" dur="500" fill="hold"/>
                                        <p:tgtEl>
                                          <p:spTgt spid="9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9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48040" y="1349148"/>
            <a:ext cx="2264569" cy="2266460"/>
            <a:chOff x="3661577" y="1738684"/>
            <a:chExt cx="3019425" cy="3021013"/>
          </a:xfrm>
          <a:solidFill>
            <a:srgbClr val="FFB000"/>
          </a:solidFill>
        </p:grpSpPr>
        <p:sp>
          <p:nvSpPr>
            <p:cNvPr id="4" name="Freeform 5"/>
            <p:cNvSpPr/>
            <p:nvPr/>
          </p:nvSpPr>
          <p:spPr bwMode="auto">
            <a:xfrm>
              <a:off x="3661577" y="1738684"/>
              <a:ext cx="3019425" cy="3021013"/>
            </a:xfrm>
            <a:custGeom>
              <a:avLst/>
              <a:gdLst>
                <a:gd name="T0" fmla="*/ 1902 w 1902"/>
                <a:gd name="T1" fmla="*/ 951 h 1903"/>
                <a:gd name="T2" fmla="*/ 951 w 1902"/>
                <a:gd name="T3" fmla="*/ 1903 h 1903"/>
                <a:gd name="T4" fmla="*/ 0 w 1902"/>
                <a:gd name="T5" fmla="*/ 951 h 1903"/>
                <a:gd name="T6" fmla="*/ 951 w 1902"/>
                <a:gd name="T7" fmla="*/ 0 h 1903"/>
                <a:gd name="T8" fmla="*/ 1902 w 1902"/>
                <a:gd name="T9" fmla="*/ 951 h 1903"/>
              </a:gdLst>
              <a:ahLst/>
              <a:cxnLst>
                <a:cxn ang="0">
                  <a:pos x="T0" y="T1"/>
                </a:cxn>
                <a:cxn ang="0">
                  <a:pos x="T2" y="T3"/>
                </a:cxn>
                <a:cxn ang="0">
                  <a:pos x="T4" y="T5"/>
                </a:cxn>
                <a:cxn ang="0">
                  <a:pos x="T6" y="T7"/>
                </a:cxn>
                <a:cxn ang="0">
                  <a:pos x="T8" y="T9"/>
                </a:cxn>
              </a:cxnLst>
              <a:rect l="0" t="0" r="r" b="b"/>
              <a:pathLst>
                <a:path w="1902" h="1903">
                  <a:moveTo>
                    <a:pt x="1902" y="951"/>
                  </a:moveTo>
                  <a:lnTo>
                    <a:pt x="951" y="1903"/>
                  </a:lnTo>
                  <a:lnTo>
                    <a:pt x="0" y="951"/>
                  </a:lnTo>
                  <a:lnTo>
                    <a:pt x="951" y="0"/>
                  </a:lnTo>
                  <a:lnTo>
                    <a:pt x="1902" y="951"/>
                  </a:lnTo>
                  <a:close/>
                </a:path>
              </a:pathLst>
            </a:custGeom>
            <a:solidFill>
              <a:schemeClr val="accent1"/>
            </a:solidFill>
            <a:ln>
              <a:noFill/>
            </a:ln>
          </p:spPr>
          <p:txBody>
            <a:bodyPr/>
            <a:lstStyle/>
            <a:p>
              <a:pPr>
                <a:defRPr/>
              </a:pPr>
              <a:endParaRPr lang="zh-CN" altLang="en-US" sz="1000">
                <a:latin typeface="Impact" panose="020B0806030902050204" pitchFamily="34" charset="0"/>
              </a:endParaRPr>
            </a:p>
          </p:txBody>
        </p:sp>
        <p:sp>
          <p:nvSpPr>
            <p:cNvPr id="5" name="矩形 4"/>
            <p:cNvSpPr/>
            <p:nvPr/>
          </p:nvSpPr>
          <p:spPr>
            <a:xfrm>
              <a:off x="4666384" y="2813115"/>
              <a:ext cx="921620" cy="697411"/>
            </a:xfrm>
            <a:prstGeom prst="rect">
              <a:avLst/>
            </a:prstGeom>
            <a:noFill/>
          </p:spPr>
          <p:txBody>
            <a:bodyPr wrap="none">
              <a:spAutoFit/>
            </a:bodyPr>
            <a:lstStyle/>
            <a:p>
              <a:pPr>
                <a:defRPr/>
              </a:pPr>
              <a:r>
                <a:rPr lang="en-US" altLang="zh-CN" sz="28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r>
                <a:rPr lang="en-US" altLang="zh-CN" sz="20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800" dirty="0">
                <a:solidFill>
                  <a:schemeClr val="bg1"/>
                </a:solidFill>
                <a:latin typeface="Impact" panose="020B0806030902050204" pitchFamily="34" charset="0"/>
              </a:endParaRPr>
            </a:p>
          </p:txBody>
        </p:sp>
      </p:grpSp>
      <p:grpSp>
        <p:nvGrpSpPr>
          <p:cNvPr id="6" name="组合 5"/>
          <p:cNvGrpSpPr/>
          <p:nvPr/>
        </p:nvGrpSpPr>
        <p:grpSpPr>
          <a:xfrm>
            <a:off x="4306569" y="1027581"/>
            <a:ext cx="1445419" cy="1445865"/>
            <a:chOff x="5739615" y="1310059"/>
            <a:chExt cx="1927225" cy="1927225"/>
          </a:xfrm>
          <a:solidFill>
            <a:schemeClr val="accent5"/>
          </a:solidFill>
        </p:grpSpPr>
        <p:sp>
          <p:nvSpPr>
            <p:cNvPr id="7" name="Freeform 8"/>
            <p:cNvSpPr/>
            <p:nvPr/>
          </p:nvSpPr>
          <p:spPr bwMode="auto">
            <a:xfrm>
              <a:off x="5739615" y="1310059"/>
              <a:ext cx="1927225" cy="1927225"/>
            </a:xfrm>
            <a:custGeom>
              <a:avLst/>
              <a:gdLst>
                <a:gd name="T0" fmla="*/ 1214 w 1214"/>
                <a:gd name="T1" fmla="*/ 606 h 1214"/>
                <a:gd name="T2" fmla="*/ 608 w 1214"/>
                <a:gd name="T3" fmla="*/ 1214 h 1214"/>
                <a:gd name="T4" fmla="*/ 0 w 1214"/>
                <a:gd name="T5" fmla="*/ 606 h 1214"/>
                <a:gd name="T6" fmla="*/ 608 w 1214"/>
                <a:gd name="T7" fmla="*/ 0 h 1214"/>
                <a:gd name="T8" fmla="*/ 1214 w 1214"/>
                <a:gd name="T9" fmla="*/ 606 h 1214"/>
              </a:gdLst>
              <a:ahLst/>
              <a:cxnLst>
                <a:cxn ang="0">
                  <a:pos x="T0" y="T1"/>
                </a:cxn>
                <a:cxn ang="0">
                  <a:pos x="T2" y="T3"/>
                </a:cxn>
                <a:cxn ang="0">
                  <a:pos x="T4" y="T5"/>
                </a:cxn>
                <a:cxn ang="0">
                  <a:pos x="T6" y="T7"/>
                </a:cxn>
                <a:cxn ang="0">
                  <a:pos x="T8" y="T9"/>
                </a:cxn>
              </a:cxnLst>
              <a:rect l="0" t="0" r="r" b="b"/>
              <a:pathLst>
                <a:path w="1214" h="1214">
                  <a:moveTo>
                    <a:pt x="1214" y="606"/>
                  </a:moveTo>
                  <a:lnTo>
                    <a:pt x="608" y="1214"/>
                  </a:lnTo>
                  <a:lnTo>
                    <a:pt x="0" y="606"/>
                  </a:lnTo>
                  <a:lnTo>
                    <a:pt x="608" y="0"/>
                  </a:lnTo>
                  <a:lnTo>
                    <a:pt x="1214" y="606"/>
                  </a:lnTo>
                  <a:close/>
                </a:path>
              </a:pathLst>
            </a:custGeom>
            <a:solidFill>
              <a:schemeClr val="accent2"/>
            </a:solidFill>
            <a:ln>
              <a:noFill/>
            </a:ln>
          </p:spPr>
          <p:txBody>
            <a:bodyPr/>
            <a:lstStyle/>
            <a:p>
              <a:pPr>
                <a:defRPr/>
              </a:pPr>
              <a:endParaRPr lang="zh-CN" altLang="en-US" sz="1000">
                <a:latin typeface="Impact" panose="020B0806030902050204" pitchFamily="34" charset="0"/>
              </a:endParaRPr>
            </a:p>
          </p:txBody>
        </p:sp>
        <p:sp>
          <p:nvSpPr>
            <p:cNvPr id="8" name="矩形 7"/>
            <p:cNvSpPr/>
            <p:nvPr/>
          </p:nvSpPr>
          <p:spPr>
            <a:xfrm>
              <a:off x="6244023" y="1976181"/>
              <a:ext cx="754908" cy="492291"/>
            </a:xfrm>
            <a:prstGeom prst="rect">
              <a:avLst/>
            </a:prstGeom>
            <a:noFill/>
          </p:spPr>
          <p:txBody>
            <a:bodyPr wrap="none">
              <a:spAutoFit/>
            </a:bodyPr>
            <a:lstStyle/>
            <a:p>
              <a:pPr>
                <a:defRPr/>
              </a:pPr>
              <a:r>
                <a:rPr lang="en-US" altLang="zh-CN"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r>
                <a:rPr lang="en-US" altLang="zh-CN" sz="1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1400" dirty="0">
                <a:solidFill>
                  <a:schemeClr val="bg1"/>
                </a:solidFill>
                <a:latin typeface="Impact" panose="020B0806030902050204" pitchFamily="34" charset="0"/>
              </a:endParaRPr>
            </a:p>
          </p:txBody>
        </p:sp>
      </p:grpSp>
      <p:grpSp>
        <p:nvGrpSpPr>
          <p:cNvPr id="9" name="组合 8"/>
          <p:cNvGrpSpPr/>
          <p:nvPr/>
        </p:nvGrpSpPr>
        <p:grpSpPr>
          <a:xfrm>
            <a:off x="5038803" y="1920825"/>
            <a:ext cx="1144191" cy="1143353"/>
            <a:chOff x="6715927" y="2500684"/>
            <a:chExt cx="1525588" cy="1524000"/>
          </a:xfrm>
          <a:solidFill>
            <a:srgbClr val="FFB000"/>
          </a:solidFill>
        </p:grpSpPr>
        <p:sp>
          <p:nvSpPr>
            <p:cNvPr id="10" name="Freeform 7"/>
            <p:cNvSpPr/>
            <p:nvPr/>
          </p:nvSpPr>
          <p:spPr bwMode="auto">
            <a:xfrm>
              <a:off x="6715927" y="2500684"/>
              <a:ext cx="1525588" cy="1524000"/>
            </a:xfrm>
            <a:custGeom>
              <a:avLst/>
              <a:gdLst>
                <a:gd name="T0" fmla="*/ 961 w 961"/>
                <a:gd name="T1" fmla="*/ 480 h 960"/>
                <a:gd name="T2" fmla="*/ 480 w 961"/>
                <a:gd name="T3" fmla="*/ 960 h 960"/>
                <a:gd name="T4" fmla="*/ 0 w 961"/>
                <a:gd name="T5" fmla="*/ 480 h 960"/>
                <a:gd name="T6" fmla="*/ 480 w 961"/>
                <a:gd name="T7" fmla="*/ 0 h 960"/>
                <a:gd name="T8" fmla="*/ 961 w 961"/>
                <a:gd name="T9" fmla="*/ 480 h 960"/>
              </a:gdLst>
              <a:ahLst/>
              <a:cxnLst>
                <a:cxn ang="0">
                  <a:pos x="T0" y="T1"/>
                </a:cxn>
                <a:cxn ang="0">
                  <a:pos x="T2" y="T3"/>
                </a:cxn>
                <a:cxn ang="0">
                  <a:pos x="T4" y="T5"/>
                </a:cxn>
                <a:cxn ang="0">
                  <a:pos x="T6" y="T7"/>
                </a:cxn>
                <a:cxn ang="0">
                  <a:pos x="T8" y="T9"/>
                </a:cxn>
              </a:cxnLst>
              <a:rect l="0" t="0" r="r" b="b"/>
              <a:pathLst>
                <a:path w="961" h="960">
                  <a:moveTo>
                    <a:pt x="961" y="480"/>
                  </a:moveTo>
                  <a:lnTo>
                    <a:pt x="480" y="960"/>
                  </a:lnTo>
                  <a:lnTo>
                    <a:pt x="0" y="480"/>
                  </a:lnTo>
                  <a:lnTo>
                    <a:pt x="480" y="0"/>
                  </a:lnTo>
                  <a:lnTo>
                    <a:pt x="961" y="480"/>
                  </a:lnTo>
                  <a:close/>
                </a:path>
              </a:pathLst>
            </a:custGeom>
            <a:solidFill>
              <a:schemeClr val="accent3"/>
            </a:solidFill>
            <a:ln>
              <a:noFill/>
            </a:ln>
          </p:spPr>
          <p:txBody>
            <a:bodyPr/>
            <a:lstStyle/>
            <a:p>
              <a:pPr>
                <a:defRPr/>
              </a:pPr>
              <a:endParaRPr lang="zh-CN" altLang="en-US" sz="1000">
                <a:latin typeface="Impact" panose="020B0806030902050204" pitchFamily="34" charset="0"/>
              </a:endParaRPr>
            </a:p>
          </p:txBody>
        </p:sp>
        <p:sp>
          <p:nvSpPr>
            <p:cNvPr id="11" name="矩形 10"/>
            <p:cNvSpPr/>
            <p:nvPr/>
          </p:nvSpPr>
          <p:spPr>
            <a:xfrm>
              <a:off x="7046728" y="2939519"/>
              <a:ext cx="739947" cy="492291"/>
            </a:xfrm>
            <a:prstGeom prst="rect">
              <a:avLst/>
            </a:prstGeom>
            <a:noFill/>
          </p:spPr>
          <p:txBody>
            <a:bodyPr wrap="none">
              <a:spAutoFit/>
            </a:bodyPr>
            <a:lstStyle/>
            <a:p>
              <a:pPr>
                <a:defRPr/>
              </a:pPr>
              <a:r>
                <a:rPr lang="en-US" altLang="zh-CN"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r>
                <a:rPr lang="en-US" altLang="zh-CN" sz="1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1200" dirty="0">
                <a:solidFill>
                  <a:schemeClr val="bg1"/>
                </a:solidFill>
                <a:latin typeface="Impact" panose="020B0806030902050204" pitchFamily="34" charset="0"/>
              </a:endParaRPr>
            </a:p>
          </p:txBody>
        </p:sp>
      </p:grpSp>
      <p:grpSp>
        <p:nvGrpSpPr>
          <p:cNvPr id="12" name="组合 11"/>
          <p:cNvGrpSpPr/>
          <p:nvPr/>
        </p:nvGrpSpPr>
        <p:grpSpPr>
          <a:xfrm>
            <a:off x="4094637" y="2506793"/>
            <a:ext cx="1859756" cy="1859140"/>
            <a:chOff x="5457040" y="3281734"/>
            <a:chExt cx="2479675" cy="2478088"/>
          </a:xfrm>
          <a:solidFill>
            <a:schemeClr val="accent5"/>
          </a:solidFill>
        </p:grpSpPr>
        <p:sp>
          <p:nvSpPr>
            <p:cNvPr id="13" name="Freeform 6"/>
            <p:cNvSpPr/>
            <p:nvPr/>
          </p:nvSpPr>
          <p:spPr bwMode="auto">
            <a:xfrm>
              <a:off x="5457040" y="3281734"/>
              <a:ext cx="2479675" cy="2478088"/>
            </a:xfrm>
            <a:custGeom>
              <a:avLst/>
              <a:gdLst>
                <a:gd name="T0" fmla="*/ 1562 w 1562"/>
                <a:gd name="T1" fmla="*/ 781 h 1561"/>
                <a:gd name="T2" fmla="*/ 781 w 1562"/>
                <a:gd name="T3" fmla="*/ 1561 h 1561"/>
                <a:gd name="T4" fmla="*/ 0 w 1562"/>
                <a:gd name="T5" fmla="*/ 781 h 1561"/>
                <a:gd name="T6" fmla="*/ 781 w 1562"/>
                <a:gd name="T7" fmla="*/ 0 h 1561"/>
                <a:gd name="T8" fmla="*/ 1562 w 1562"/>
                <a:gd name="T9" fmla="*/ 781 h 1561"/>
              </a:gdLst>
              <a:ahLst/>
              <a:cxnLst>
                <a:cxn ang="0">
                  <a:pos x="T0" y="T1"/>
                </a:cxn>
                <a:cxn ang="0">
                  <a:pos x="T2" y="T3"/>
                </a:cxn>
                <a:cxn ang="0">
                  <a:pos x="T4" y="T5"/>
                </a:cxn>
                <a:cxn ang="0">
                  <a:pos x="T6" y="T7"/>
                </a:cxn>
                <a:cxn ang="0">
                  <a:pos x="T8" y="T9"/>
                </a:cxn>
              </a:cxnLst>
              <a:rect l="0" t="0" r="r" b="b"/>
              <a:pathLst>
                <a:path w="1562" h="1561">
                  <a:moveTo>
                    <a:pt x="1562" y="781"/>
                  </a:moveTo>
                  <a:lnTo>
                    <a:pt x="781" y="1561"/>
                  </a:lnTo>
                  <a:lnTo>
                    <a:pt x="0" y="781"/>
                  </a:lnTo>
                  <a:lnTo>
                    <a:pt x="781" y="0"/>
                  </a:lnTo>
                  <a:lnTo>
                    <a:pt x="1562" y="781"/>
                  </a:lnTo>
                  <a:close/>
                </a:path>
              </a:pathLst>
            </a:custGeom>
            <a:solidFill>
              <a:schemeClr val="accent4"/>
            </a:solidFill>
            <a:ln>
              <a:noFill/>
            </a:ln>
          </p:spPr>
          <p:txBody>
            <a:bodyPr/>
            <a:lstStyle/>
            <a:p>
              <a:pPr>
                <a:defRPr/>
              </a:pPr>
              <a:endParaRPr lang="zh-CN" altLang="en-US" sz="1000">
                <a:latin typeface="Impact" panose="020B0806030902050204" pitchFamily="34" charset="0"/>
              </a:endParaRPr>
            </a:p>
          </p:txBody>
        </p:sp>
        <p:sp>
          <p:nvSpPr>
            <p:cNvPr id="14" name="矩形 13"/>
            <p:cNvSpPr/>
            <p:nvPr/>
          </p:nvSpPr>
          <p:spPr>
            <a:xfrm>
              <a:off x="6267851" y="4128592"/>
              <a:ext cx="754908" cy="492291"/>
            </a:xfrm>
            <a:prstGeom prst="rect">
              <a:avLst/>
            </a:prstGeom>
            <a:noFill/>
          </p:spPr>
          <p:txBody>
            <a:bodyPr wrap="none">
              <a:spAutoFit/>
            </a:bodyPr>
            <a:lstStyle/>
            <a:p>
              <a:pPr>
                <a:defRPr/>
              </a:pPr>
              <a:r>
                <a:rPr lang="en-US" altLang="zh-CN"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r>
                <a:rPr lang="en-US" altLang="zh-CN" sz="1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1400" dirty="0">
                <a:solidFill>
                  <a:schemeClr val="bg1"/>
                </a:solidFill>
                <a:latin typeface="Impact" panose="020B0806030902050204" pitchFamily="34" charset="0"/>
              </a:endParaRPr>
            </a:p>
          </p:txBody>
        </p:sp>
      </p:grpSp>
      <p:sp>
        <p:nvSpPr>
          <p:cNvPr id="15" name="TextBox 57"/>
          <p:cNvSpPr txBox="1"/>
          <p:nvPr/>
        </p:nvSpPr>
        <p:spPr bwMode="auto">
          <a:xfrm>
            <a:off x="539553" y="1746661"/>
            <a:ext cx="2412267" cy="429348"/>
          </a:xfrm>
          <a:prstGeom prst="rect">
            <a:avLst/>
          </a:prstGeom>
          <a:noFill/>
        </p:spPr>
        <p:txBody>
          <a:bodyPr wrap="square" lIns="68580" tIns="34290" rIns="68580" bIns="34290">
            <a:spAutoFit/>
          </a:bodyPr>
          <a:lstStyle/>
          <a:p>
            <a:pPr algn="just">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en-US" altLang="zh-CN"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57"/>
          <p:cNvSpPr txBox="1"/>
          <p:nvPr/>
        </p:nvSpPr>
        <p:spPr bwMode="auto">
          <a:xfrm>
            <a:off x="5719238" y="916539"/>
            <a:ext cx="2309146" cy="429348"/>
          </a:xfrm>
          <a:prstGeom prst="rect">
            <a:avLst/>
          </a:prstGeom>
          <a:noFill/>
        </p:spPr>
        <p:txBody>
          <a:bodyPr wrap="square" lIns="68580" tIns="34290" rIns="68580" bIns="34290">
            <a:spAutoFit/>
          </a:bodyPr>
          <a:lstStyle/>
          <a:p>
            <a:pPr algn="ctr">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en-US" altLang="zh-CN"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57"/>
          <p:cNvSpPr txBox="1"/>
          <p:nvPr/>
        </p:nvSpPr>
        <p:spPr bwMode="auto">
          <a:xfrm>
            <a:off x="6308598" y="2204003"/>
            <a:ext cx="2309146" cy="429348"/>
          </a:xfrm>
          <a:prstGeom prst="rect">
            <a:avLst/>
          </a:prstGeom>
          <a:noFill/>
        </p:spPr>
        <p:txBody>
          <a:bodyPr wrap="square" lIns="68580" tIns="34290" rIns="68580" bIns="34290">
            <a:spAutoFit/>
          </a:bodyPr>
          <a:lstStyle/>
          <a:p>
            <a:pPr algn="ctr">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en-US" altLang="zh-CN"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Box 57"/>
          <p:cNvSpPr txBox="1"/>
          <p:nvPr/>
        </p:nvSpPr>
        <p:spPr bwMode="auto">
          <a:xfrm>
            <a:off x="5533034" y="3673688"/>
            <a:ext cx="2412267" cy="429348"/>
          </a:xfrm>
          <a:prstGeom prst="rect">
            <a:avLst/>
          </a:prstGeom>
          <a:noFill/>
        </p:spPr>
        <p:txBody>
          <a:bodyPr wrap="square" lIns="68580" tIns="34290" rIns="68580" bIns="34290">
            <a:spAutoFit/>
          </a:bodyPr>
          <a:lstStyle/>
          <a:p>
            <a:pPr algn="just">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en-US" altLang="zh-CN"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70952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p:cNvGrpSpPr/>
          <p:nvPr/>
        </p:nvGrpSpPr>
        <p:grpSpPr>
          <a:xfrm>
            <a:off x="5738589" y="2694777"/>
            <a:ext cx="399162" cy="448743"/>
            <a:chOff x="5810678" y="1001615"/>
            <a:chExt cx="422361" cy="474760"/>
          </a:xfrm>
        </p:grpSpPr>
        <p:sp>
          <p:nvSpPr>
            <p:cNvPr id="99"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grpSp>
          <p:nvGrpSpPr>
            <p:cNvPr id="100" name="组合 147"/>
            <p:cNvGrpSpPr/>
            <p:nvPr/>
          </p:nvGrpSpPr>
          <p:grpSpPr>
            <a:xfrm>
              <a:off x="5810678" y="1001615"/>
              <a:ext cx="422361" cy="422361"/>
              <a:chOff x="5003908" y="1229805"/>
              <a:chExt cx="897741" cy="897741"/>
            </a:xfrm>
          </p:grpSpPr>
          <p:sp>
            <p:nvSpPr>
              <p:cNvPr id="101" name="Freeform 36"/>
              <p:cNvSpPr>
                <a:spLocks/>
              </p:cNvSpPr>
              <p:nvPr/>
            </p:nvSpPr>
            <p:spPr bwMode="auto">
              <a:xfrm>
                <a:off x="5003908" y="1229805"/>
                <a:ext cx="897741" cy="897741"/>
              </a:xfrm>
              <a:prstGeom prst="ellipse">
                <a:avLst/>
              </a:prstGeom>
              <a:solidFill>
                <a:schemeClr val="accent3"/>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2300" dirty="0">
                  <a:latin typeface="굴림" charset="-127"/>
                  <a:ea typeface="굴림" charset="-127"/>
                </a:endParaRPr>
              </a:p>
            </p:txBody>
          </p:sp>
          <p:sp>
            <p:nvSpPr>
              <p:cNvPr id="102"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2300" dirty="0">
                  <a:latin typeface="굴림" charset="-127"/>
                  <a:ea typeface="굴림" charset="-127"/>
                </a:endParaRPr>
              </a:p>
            </p:txBody>
          </p:sp>
          <p:sp>
            <p:nvSpPr>
              <p:cNvPr id="103" name="Oval 39"/>
              <p:cNvSpPr>
                <a:spLocks noChangeArrowheads="1"/>
              </p:cNvSpPr>
              <p:nvPr/>
            </p:nvSpPr>
            <p:spPr bwMode="auto">
              <a:xfrm>
                <a:off x="5365810" y="1275260"/>
                <a:ext cx="180773" cy="16345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2300" dirty="0">
                  <a:latin typeface="굴림" charset="-127"/>
                  <a:ea typeface="굴림" charset="-127"/>
                </a:endParaRPr>
              </a:p>
            </p:txBody>
          </p:sp>
        </p:grpSp>
      </p:grpSp>
      <p:grpSp>
        <p:nvGrpSpPr>
          <p:cNvPr id="104" name="组合 103"/>
          <p:cNvGrpSpPr/>
          <p:nvPr/>
        </p:nvGrpSpPr>
        <p:grpSpPr>
          <a:xfrm>
            <a:off x="3894803" y="4150079"/>
            <a:ext cx="623109" cy="712739"/>
            <a:chOff x="3299776" y="3943350"/>
            <a:chExt cx="659325" cy="754063"/>
          </a:xfrm>
        </p:grpSpPr>
        <p:sp>
          <p:nvSpPr>
            <p:cNvPr id="105" name="Oval 8"/>
            <p:cNvSpPr>
              <a:spLocks noChangeArrowheads="1"/>
            </p:cNvSpPr>
            <p:nvPr/>
          </p:nvSpPr>
          <p:spPr bwMode="auto">
            <a:xfrm>
              <a:off x="3311607" y="4478284"/>
              <a:ext cx="634587" cy="219129"/>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grpSp>
          <p:nvGrpSpPr>
            <p:cNvPr id="106" name="Group 4"/>
            <p:cNvGrpSpPr>
              <a:grpSpLocks/>
            </p:cNvGrpSpPr>
            <p:nvPr/>
          </p:nvGrpSpPr>
          <p:grpSpPr bwMode="auto">
            <a:xfrm>
              <a:off x="3299776" y="3943350"/>
              <a:ext cx="659325" cy="658462"/>
              <a:chOff x="0" y="0"/>
              <a:chExt cx="1089" cy="1089"/>
            </a:xfrm>
          </p:grpSpPr>
          <p:sp>
            <p:nvSpPr>
              <p:cNvPr id="107" name="Oval 10"/>
              <p:cNvSpPr>
                <a:spLocks noChangeArrowheads="1"/>
              </p:cNvSpPr>
              <p:nvPr/>
            </p:nvSpPr>
            <p:spPr bwMode="auto">
              <a:xfrm>
                <a:off x="0" y="0"/>
                <a:ext cx="1089" cy="108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300" dirty="0">
                  <a:latin typeface="Calibri" pitchFamily="34" charset="0"/>
                  <a:ea typeface="微软雅黑" pitchFamily="34" charset="-122"/>
                  <a:sym typeface="宋体" pitchFamily="2" charset="-122"/>
                </a:endParaRPr>
              </a:p>
            </p:txBody>
          </p:sp>
          <p:grpSp>
            <p:nvGrpSpPr>
              <p:cNvPr id="108" name="Group 6"/>
              <p:cNvGrpSpPr>
                <a:grpSpLocks/>
              </p:cNvGrpSpPr>
              <p:nvPr/>
            </p:nvGrpSpPr>
            <p:grpSpPr bwMode="auto">
              <a:xfrm>
                <a:off x="91" y="30"/>
                <a:ext cx="908" cy="296"/>
                <a:chOff x="0" y="0"/>
                <a:chExt cx="907" cy="295"/>
              </a:xfrm>
            </p:grpSpPr>
            <p:sp>
              <p:nvSpPr>
                <p:cNvPr id="109" name="Freeform 12"/>
                <p:cNvSpPr>
                  <a:spLocks noChangeArrowheads="1"/>
                </p:cNvSpPr>
                <p:nvPr/>
              </p:nvSpPr>
              <p:spPr bwMode="auto">
                <a:xfrm>
                  <a:off x="4" y="-1"/>
                  <a:ext cx="903" cy="296"/>
                </a:xfrm>
                <a:custGeom>
                  <a:avLst/>
                  <a:gdLst>
                    <a:gd name="T0" fmla="*/ 0 w 4756"/>
                    <a:gd name="T1" fmla="*/ 296 h 1576"/>
                    <a:gd name="T2" fmla="*/ 9 w 4756"/>
                    <a:gd name="T3" fmla="*/ 275 h 1576"/>
                    <a:gd name="T4" fmla="*/ 21 w 4756"/>
                    <a:gd name="T5" fmla="*/ 254 h 1576"/>
                    <a:gd name="T6" fmla="*/ 32 w 4756"/>
                    <a:gd name="T7" fmla="*/ 233 h 1576"/>
                    <a:gd name="T8" fmla="*/ 45 w 4756"/>
                    <a:gd name="T9" fmla="*/ 214 h 1576"/>
                    <a:gd name="T10" fmla="*/ 59 w 4756"/>
                    <a:gd name="T11" fmla="*/ 195 h 1576"/>
                    <a:gd name="T12" fmla="*/ 73 w 4756"/>
                    <a:gd name="T13" fmla="*/ 177 h 1576"/>
                    <a:gd name="T14" fmla="*/ 89 w 4756"/>
                    <a:gd name="T15" fmla="*/ 159 h 1576"/>
                    <a:gd name="T16" fmla="*/ 105 w 4756"/>
                    <a:gd name="T17" fmla="*/ 142 h 1576"/>
                    <a:gd name="T18" fmla="*/ 113 w 4756"/>
                    <a:gd name="T19" fmla="*/ 134 h 1576"/>
                    <a:gd name="T20" fmla="*/ 131 w 4756"/>
                    <a:gd name="T21" fmla="*/ 118 h 1576"/>
                    <a:gd name="T22" fmla="*/ 149 w 4756"/>
                    <a:gd name="T23" fmla="*/ 103 h 1576"/>
                    <a:gd name="T24" fmla="*/ 168 w 4756"/>
                    <a:gd name="T25" fmla="*/ 89 h 1576"/>
                    <a:gd name="T26" fmla="*/ 187 w 4756"/>
                    <a:gd name="T27" fmla="*/ 76 h 1576"/>
                    <a:gd name="T28" fmla="*/ 207 w 4756"/>
                    <a:gd name="T29" fmla="*/ 64 h 1576"/>
                    <a:gd name="T30" fmla="*/ 228 w 4756"/>
                    <a:gd name="T31" fmla="*/ 53 h 1576"/>
                    <a:gd name="T32" fmla="*/ 250 w 4756"/>
                    <a:gd name="T33" fmla="*/ 43 h 1576"/>
                    <a:gd name="T34" fmla="*/ 261 w 4756"/>
                    <a:gd name="T35" fmla="*/ 38 h 1576"/>
                    <a:gd name="T36" fmla="*/ 283 w 4756"/>
                    <a:gd name="T37" fmla="*/ 29 h 1576"/>
                    <a:gd name="T38" fmla="*/ 306 w 4756"/>
                    <a:gd name="T39" fmla="*/ 22 h 1576"/>
                    <a:gd name="T40" fmla="*/ 329 w 4756"/>
                    <a:gd name="T41" fmla="*/ 15 h 1576"/>
                    <a:gd name="T42" fmla="*/ 353 w 4756"/>
                    <a:gd name="T43" fmla="*/ 10 h 1576"/>
                    <a:gd name="T44" fmla="*/ 377 w 4756"/>
                    <a:gd name="T45" fmla="*/ 6 h 1576"/>
                    <a:gd name="T46" fmla="*/ 401 w 4756"/>
                    <a:gd name="T47" fmla="*/ 2 h 1576"/>
                    <a:gd name="T48" fmla="*/ 426 w 4756"/>
                    <a:gd name="T49" fmla="*/ 0 h 1576"/>
                    <a:gd name="T50" fmla="*/ 451 w 4756"/>
                    <a:gd name="T51" fmla="*/ 0 h 1576"/>
                    <a:gd name="T52" fmla="*/ 464 w 4756"/>
                    <a:gd name="T53" fmla="*/ 0 h 1576"/>
                    <a:gd name="T54" fmla="*/ 489 w 4756"/>
                    <a:gd name="T55" fmla="*/ 2 h 1576"/>
                    <a:gd name="T56" fmla="*/ 514 w 4756"/>
                    <a:gd name="T57" fmla="*/ 4 h 1576"/>
                    <a:gd name="T58" fmla="*/ 538 w 4756"/>
                    <a:gd name="T59" fmla="*/ 8 h 1576"/>
                    <a:gd name="T60" fmla="*/ 562 w 4756"/>
                    <a:gd name="T61" fmla="*/ 12 h 1576"/>
                    <a:gd name="T62" fmla="*/ 586 w 4756"/>
                    <a:gd name="T63" fmla="*/ 18 h 1576"/>
                    <a:gd name="T64" fmla="*/ 609 w 4756"/>
                    <a:gd name="T65" fmla="*/ 26 h 1576"/>
                    <a:gd name="T66" fmla="*/ 631 w 4756"/>
                    <a:gd name="T67" fmla="*/ 33 h 1576"/>
                    <a:gd name="T68" fmla="*/ 642 w 4756"/>
                    <a:gd name="T69" fmla="*/ 38 h 1576"/>
                    <a:gd name="T70" fmla="*/ 664 w 4756"/>
                    <a:gd name="T71" fmla="*/ 48 h 1576"/>
                    <a:gd name="T72" fmla="*/ 685 w 4756"/>
                    <a:gd name="T73" fmla="*/ 59 h 1576"/>
                    <a:gd name="T74" fmla="*/ 706 w 4756"/>
                    <a:gd name="T75" fmla="*/ 70 h 1576"/>
                    <a:gd name="T76" fmla="*/ 726 w 4756"/>
                    <a:gd name="T77" fmla="*/ 83 h 1576"/>
                    <a:gd name="T78" fmla="*/ 745 w 4756"/>
                    <a:gd name="T79" fmla="*/ 96 h 1576"/>
                    <a:gd name="T80" fmla="*/ 763 w 4756"/>
                    <a:gd name="T81" fmla="*/ 111 h 1576"/>
                    <a:gd name="T82" fmla="*/ 781 w 4756"/>
                    <a:gd name="T83" fmla="*/ 126 h 1576"/>
                    <a:gd name="T84" fmla="*/ 798 w 4756"/>
                    <a:gd name="T85" fmla="*/ 142 h 1576"/>
                    <a:gd name="T86" fmla="*/ 806 w 4756"/>
                    <a:gd name="T87" fmla="*/ 150 h 1576"/>
                    <a:gd name="T88" fmla="*/ 822 w 4756"/>
                    <a:gd name="T89" fmla="*/ 168 h 1576"/>
                    <a:gd name="T90" fmla="*/ 837 w 4756"/>
                    <a:gd name="T91" fmla="*/ 186 h 1576"/>
                    <a:gd name="T92" fmla="*/ 851 w 4756"/>
                    <a:gd name="T93" fmla="*/ 204 h 1576"/>
                    <a:gd name="T94" fmla="*/ 864 w 4756"/>
                    <a:gd name="T95" fmla="*/ 224 h 1576"/>
                    <a:gd name="T96" fmla="*/ 877 w 4756"/>
                    <a:gd name="T97" fmla="*/ 243 h 1576"/>
                    <a:gd name="T98" fmla="*/ 888 w 4756"/>
                    <a:gd name="T99" fmla="*/ 264 h 1576"/>
                    <a:gd name="T100" fmla="*/ 898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300" dirty="0">
                    <a:ea typeface="微软雅黑" pitchFamily="34" charset="-122"/>
                  </a:endParaRPr>
                </a:p>
              </p:txBody>
            </p:sp>
            <p:sp>
              <p:nvSpPr>
                <p:cNvPr id="110" name="Oval 1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300" dirty="0">
                    <a:latin typeface="Calibri" pitchFamily="34" charset="0"/>
                    <a:ea typeface="微软雅黑" pitchFamily="34" charset="-122"/>
                    <a:sym typeface="宋体" pitchFamily="2" charset="-122"/>
                  </a:endParaRPr>
                </a:p>
              </p:txBody>
            </p:sp>
          </p:grpSp>
        </p:grpSp>
      </p:grpSp>
      <p:sp>
        <p:nvSpPr>
          <p:cNvPr id="111" name="AutoShape 66"/>
          <p:cNvSpPr>
            <a:spLocks noChangeArrowheads="1"/>
          </p:cNvSpPr>
          <p:nvPr/>
        </p:nvSpPr>
        <p:spPr bwMode="auto">
          <a:xfrm rot="20883400">
            <a:off x="3475909" y="1146271"/>
            <a:ext cx="1020204" cy="1020342"/>
          </a:xfrm>
          <a:custGeom>
            <a:avLst/>
            <a:gdLst>
              <a:gd name="T0" fmla="*/ 600 w 21600"/>
              <a:gd name="T1" fmla="*/ 0 h 21600"/>
              <a:gd name="T2" fmla="*/ 250 w 21600"/>
              <a:gd name="T3" fmla="*/ 200 h 21600"/>
              <a:gd name="T4" fmla="*/ 550 w 21600"/>
              <a:gd name="T5" fmla="*/ 250 h 21600"/>
              <a:gd name="T6" fmla="*/ 1099 w 21600"/>
              <a:gd name="T7" fmla="*/ 150 h 21600"/>
              <a:gd name="T8" fmla="*/ 1000 w 21600"/>
              <a:gd name="T9" fmla="*/ 500 h 21600"/>
              <a:gd name="T10" fmla="*/ 650 w 21600"/>
              <a:gd name="T11" fmla="*/ 45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chemeClr val="accent2"/>
          </a:solidFill>
          <a:ln>
            <a:noFill/>
          </a:ln>
        </p:spPr>
        <p:txBody>
          <a:bodyPr wrap="none" lIns="86409" tIns="43204" rIns="86409" bIns="43204" anchor="ctr"/>
          <a:lstStyle/>
          <a:p>
            <a:endParaRPr lang="zh-CN" altLang="en-US" sz="2300" dirty="0">
              <a:ea typeface="微软雅黑" pitchFamily="34" charset="-122"/>
            </a:endParaRPr>
          </a:p>
        </p:txBody>
      </p:sp>
      <p:grpSp>
        <p:nvGrpSpPr>
          <p:cNvPr id="112" name="组合 111"/>
          <p:cNvGrpSpPr/>
          <p:nvPr/>
        </p:nvGrpSpPr>
        <p:grpSpPr>
          <a:xfrm>
            <a:off x="4676944" y="3979022"/>
            <a:ext cx="443366" cy="508671"/>
            <a:chOff x="4127375" y="3762375"/>
            <a:chExt cx="469135" cy="538163"/>
          </a:xfrm>
        </p:grpSpPr>
        <p:sp>
          <p:nvSpPr>
            <p:cNvPr id="113" name="Oval 68"/>
            <p:cNvSpPr>
              <a:spLocks noChangeArrowheads="1"/>
            </p:cNvSpPr>
            <p:nvPr/>
          </p:nvSpPr>
          <p:spPr bwMode="auto">
            <a:xfrm>
              <a:off x="4137324" y="4143382"/>
              <a:ext cx="450768" cy="157156"/>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grpSp>
          <p:nvGrpSpPr>
            <p:cNvPr id="114" name="Group 17"/>
            <p:cNvGrpSpPr>
              <a:grpSpLocks/>
            </p:cNvGrpSpPr>
            <p:nvPr/>
          </p:nvGrpSpPr>
          <p:grpSpPr bwMode="auto">
            <a:xfrm>
              <a:off x="4127375" y="3762375"/>
              <a:ext cx="469135" cy="469934"/>
              <a:chOff x="-1" y="0"/>
              <a:chExt cx="1089" cy="1089"/>
            </a:xfrm>
          </p:grpSpPr>
          <p:sp>
            <p:nvSpPr>
              <p:cNvPr id="115" name="Oval 70"/>
              <p:cNvSpPr>
                <a:spLocks noChangeArrowheads="1"/>
              </p:cNvSpPr>
              <p:nvPr/>
            </p:nvSpPr>
            <p:spPr bwMode="auto">
              <a:xfrm>
                <a:off x="-1" y="0"/>
                <a:ext cx="1089" cy="108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300" dirty="0">
                  <a:latin typeface="Calibri" pitchFamily="34" charset="0"/>
                  <a:ea typeface="微软雅黑" pitchFamily="34" charset="-122"/>
                  <a:sym typeface="宋体" pitchFamily="2" charset="-122"/>
                </a:endParaRPr>
              </a:p>
            </p:txBody>
          </p:sp>
          <p:grpSp>
            <p:nvGrpSpPr>
              <p:cNvPr id="116" name="Group 19"/>
              <p:cNvGrpSpPr>
                <a:grpSpLocks/>
              </p:cNvGrpSpPr>
              <p:nvPr/>
            </p:nvGrpSpPr>
            <p:grpSpPr bwMode="auto">
              <a:xfrm>
                <a:off x="91" y="30"/>
                <a:ext cx="908" cy="296"/>
                <a:chOff x="0" y="0"/>
                <a:chExt cx="907" cy="295"/>
              </a:xfrm>
            </p:grpSpPr>
            <p:sp>
              <p:nvSpPr>
                <p:cNvPr id="117" name="Freeform 72"/>
                <p:cNvSpPr>
                  <a:spLocks noChangeArrowheads="1"/>
                </p:cNvSpPr>
                <p:nvPr/>
              </p:nvSpPr>
              <p:spPr bwMode="auto">
                <a:xfrm>
                  <a:off x="-1" y="-1"/>
                  <a:ext cx="909" cy="297"/>
                </a:xfrm>
                <a:custGeom>
                  <a:avLst/>
                  <a:gdLst>
                    <a:gd name="T0" fmla="*/ 0 w 4756"/>
                    <a:gd name="T1" fmla="*/ 297 h 1576"/>
                    <a:gd name="T2" fmla="*/ 10 w 4756"/>
                    <a:gd name="T3" fmla="*/ 276 h 1576"/>
                    <a:gd name="T4" fmla="*/ 21 w 4756"/>
                    <a:gd name="T5" fmla="*/ 254 h 1576"/>
                    <a:gd name="T6" fmla="*/ 32 w 4756"/>
                    <a:gd name="T7" fmla="*/ 234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9 h 1576"/>
                    <a:gd name="T22" fmla="*/ 150 w 4756"/>
                    <a:gd name="T23" fmla="*/ 104 h 1576"/>
                    <a:gd name="T24" fmla="*/ 169 w 4756"/>
                    <a:gd name="T25" fmla="*/ 90 h 1576"/>
                    <a:gd name="T26" fmla="*/ 188 w 4756"/>
                    <a:gd name="T27" fmla="*/ 77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4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1 h 1576"/>
                    <a:gd name="T88" fmla="*/ 828 w 4756"/>
                    <a:gd name="T89" fmla="*/ 168 h 1576"/>
                    <a:gd name="T90" fmla="*/ 843 w 4756"/>
                    <a:gd name="T91" fmla="*/ 186 h 1576"/>
                    <a:gd name="T92" fmla="*/ 857 w 4756"/>
                    <a:gd name="T93" fmla="*/ 205 h 1576"/>
                    <a:gd name="T94" fmla="*/ 870 w 4756"/>
                    <a:gd name="T95" fmla="*/ 224 h 1576"/>
                    <a:gd name="T96" fmla="*/ 883 w 4756"/>
                    <a:gd name="T97" fmla="*/ 244 h 1576"/>
                    <a:gd name="T98" fmla="*/ 894 w 4756"/>
                    <a:gd name="T99" fmla="*/ 265 h 1576"/>
                    <a:gd name="T100" fmla="*/ 904 w 4756"/>
                    <a:gd name="T101" fmla="*/ 286 h 1576"/>
                    <a:gd name="T102" fmla="*/ 0 w 4756"/>
                    <a:gd name="T103" fmla="*/ 29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300" dirty="0">
                    <a:ea typeface="微软雅黑" pitchFamily="34" charset="-122"/>
                  </a:endParaRPr>
                </a:p>
              </p:txBody>
            </p:sp>
            <p:sp>
              <p:nvSpPr>
                <p:cNvPr id="118" name="Oval 7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300" dirty="0">
                    <a:latin typeface="Calibri" pitchFamily="34" charset="0"/>
                    <a:ea typeface="微软雅黑" pitchFamily="34" charset="-122"/>
                    <a:sym typeface="宋体" pitchFamily="2" charset="-122"/>
                  </a:endParaRPr>
                </a:p>
              </p:txBody>
            </p:sp>
          </p:grpSp>
        </p:grpSp>
      </p:grpSp>
      <p:grpSp>
        <p:nvGrpSpPr>
          <p:cNvPr id="119" name="组合 118"/>
          <p:cNvGrpSpPr/>
          <p:nvPr/>
        </p:nvGrpSpPr>
        <p:grpSpPr>
          <a:xfrm>
            <a:off x="4166841" y="3707430"/>
            <a:ext cx="326532" cy="372124"/>
            <a:chOff x="3587625" y="3475038"/>
            <a:chExt cx="345511" cy="393699"/>
          </a:xfrm>
        </p:grpSpPr>
        <p:sp>
          <p:nvSpPr>
            <p:cNvPr id="120" name="Oval 75"/>
            <p:cNvSpPr>
              <a:spLocks noChangeArrowheads="1"/>
            </p:cNvSpPr>
            <p:nvPr/>
          </p:nvSpPr>
          <p:spPr bwMode="auto">
            <a:xfrm>
              <a:off x="3594389" y="3754329"/>
              <a:ext cx="333111" cy="11440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grpSp>
          <p:nvGrpSpPr>
            <p:cNvPr id="121" name="Group 24"/>
            <p:cNvGrpSpPr>
              <a:grpSpLocks/>
            </p:cNvGrpSpPr>
            <p:nvPr/>
          </p:nvGrpSpPr>
          <p:grpSpPr bwMode="auto">
            <a:xfrm>
              <a:off x="3587625" y="3475038"/>
              <a:ext cx="345511" cy="343786"/>
              <a:chOff x="-1" y="0"/>
              <a:chExt cx="1089" cy="1089"/>
            </a:xfrm>
          </p:grpSpPr>
          <p:sp>
            <p:nvSpPr>
              <p:cNvPr id="122" name="Oval 77"/>
              <p:cNvSpPr>
                <a:spLocks noChangeArrowheads="1"/>
              </p:cNvSpPr>
              <p:nvPr/>
            </p:nvSpPr>
            <p:spPr bwMode="auto">
              <a:xfrm>
                <a:off x="-1" y="0"/>
                <a:ext cx="1089" cy="108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300" dirty="0">
                  <a:latin typeface="Calibri" pitchFamily="34" charset="0"/>
                  <a:ea typeface="微软雅黑" pitchFamily="34" charset="-122"/>
                  <a:sym typeface="宋体" pitchFamily="2" charset="-122"/>
                </a:endParaRPr>
              </a:p>
            </p:txBody>
          </p:sp>
          <p:grpSp>
            <p:nvGrpSpPr>
              <p:cNvPr id="123" name="Group 26"/>
              <p:cNvGrpSpPr>
                <a:grpSpLocks/>
              </p:cNvGrpSpPr>
              <p:nvPr/>
            </p:nvGrpSpPr>
            <p:grpSpPr bwMode="auto">
              <a:xfrm>
                <a:off x="91" y="30"/>
                <a:ext cx="908" cy="296"/>
                <a:chOff x="0" y="0"/>
                <a:chExt cx="907" cy="295"/>
              </a:xfrm>
            </p:grpSpPr>
            <p:sp>
              <p:nvSpPr>
                <p:cNvPr id="124" name="Freeform 79"/>
                <p:cNvSpPr>
                  <a:spLocks noChangeArrowheads="1"/>
                </p:cNvSpPr>
                <p:nvPr/>
              </p:nvSpPr>
              <p:spPr bwMode="auto">
                <a:xfrm>
                  <a:off x="-2" y="0"/>
                  <a:ext cx="909"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3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0 h 1576"/>
                    <a:gd name="T88" fmla="*/ 828 w 4756"/>
                    <a:gd name="T89" fmla="*/ 168 h 1576"/>
                    <a:gd name="T90" fmla="*/ 843 w 4756"/>
                    <a:gd name="T91" fmla="*/ 186 h 1576"/>
                    <a:gd name="T92" fmla="*/ 857 w 4756"/>
                    <a:gd name="T93" fmla="*/ 204 h 1576"/>
                    <a:gd name="T94" fmla="*/ 870 w 4756"/>
                    <a:gd name="T95" fmla="*/ 224 h 1576"/>
                    <a:gd name="T96" fmla="*/ 883 w 4756"/>
                    <a:gd name="T97" fmla="*/ 243 h 1576"/>
                    <a:gd name="T98" fmla="*/ 894 w 4756"/>
                    <a:gd name="T99" fmla="*/ 264 h 1576"/>
                    <a:gd name="T100" fmla="*/ 904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300" dirty="0">
                    <a:ea typeface="微软雅黑" pitchFamily="34" charset="-122"/>
                  </a:endParaRPr>
                </a:p>
              </p:txBody>
            </p:sp>
            <p:sp>
              <p:nvSpPr>
                <p:cNvPr id="125" name="Oval 80"/>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300" dirty="0">
                    <a:latin typeface="Calibri" pitchFamily="34" charset="0"/>
                    <a:ea typeface="微软雅黑" pitchFamily="34" charset="-122"/>
                    <a:sym typeface="宋体" pitchFamily="2" charset="-122"/>
                  </a:endParaRPr>
                </a:p>
              </p:txBody>
            </p:sp>
          </p:grpSp>
        </p:grpSp>
      </p:grpSp>
      <p:grpSp>
        <p:nvGrpSpPr>
          <p:cNvPr id="126" name="组合 125"/>
          <p:cNvGrpSpPr/>
          <p:nvPr/>
        </p:nvGrpSpPr>
        <p:grpSpPr>
          <a:xfrm>
            <a:off x="1709176" y="1388142"/>
            <a:ext cx="2178987" cy="3517485"/>
            <a:chOff x="1081088" y="980798"/>
            <a:chExt cx="2368550" cy="3822977"/>
          </a:xfrm>
        </p:grpSpPr>
        <p:sp>
          <p:nvSpPr>
            <p:cNvPr id="127" name="Oval 5"/>
            <p:cNvSpPr>
              <a:spLocks noChangeArrowheads="1"/>
            </p:cNvSpPr>
            <p:nvPr/>
          </p:nvSpPr>
          <p:spPr bwMode="auto">
            <a:xfrm>
              <a:off x="1260476" y="3990975"/>
              <a:ext cx="1981200" cy="812800"/>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300" dirty="0">
                <a:latin typeface="Calibri" pitchFamily="34" charset="0"/>
                <a:ea typeface="微软雅黑" pitchFamily="34" charset="-122"/>
                <a:sym typeface="宋体" pitchFamily="2" charset="-122"/>
              </a:endParaRPr>
            </a:p>
          </p:txBody>
        </p:sp>
        <p:grpSp>
          <p:nvGrpSpPr>
            <p:cNvPr id="128" name="Group 32"/>
            <p:cNvGrpSpPr>
              <a:grpSpLocks/>
            </p:cNvGrpSpPr>
            <p:nvPr/>
          </p:nvGrpSpPr>
          <p:grpSpPr bwMode="auto">
            <a:xfrm>
              <a:off x="1081088" y="1296988"/>
              <a:ext cx="2368550" cy="3257550"/>
              <a:chOff x="0" y="0"/>
              <a:chExt cx="1492" cy="2052"/>
            </a:xfrm>
          </p:grpSpPr>
          <p:sp>
            <p:nvSpPr>
              <p:cNvPr id="157" name="Freeform 20"/>
              <p:cNvSpPr>
                <a:spLocks noChangeArrowheads="1"/>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300" dirty="0">
                  <a:ea typeface="微软雅黑" pitchFamily="34" charset="-122"/>
                </a:endParaRPr>
              </a:p>
            </p:txBody>
          </p:sp>
          <p:sp>
            <p:nvSpPr>
              <p:cNvPr id="158" name="Freeform 21"/>
              <p:cNvSpPr>
                <a:spLocks noEditPoints="1" noChangeArrowhead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chemeClr val="accent1"/>
              </a:solidFill>
              <a:ln>
                <a:solidFill>
                  <a:schemeClr val="bg1"/>
                </a:solidFill>
              </a:ln>
            </p:spPr>
            <p:txBody>
              <a:bodyPr/>
              <a:lstStyle/>
              <a:p>
                <a:endParaRPr lang="zh-CN" altLang="en-US" sz="2300" dirty="0">
                  <a:ea typeface="微软雅黑" pitchFamily="34" charset="-122"/>
                </a:endParaRPr>
              </a:p>
            </p:txBody>
          </p:sp>
          <p:sp>
            <p:nvSpPr>
              <p:cNvPr id="159" name="Freeform 22"/>
              <p:cNvSpPr>
                <a:spLocks noChangeArrowheads="1"/>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300" dirty="0">
                  <a:ea typeface="微软雅黑" pitchFamily="34" charset="-122"/>
                </a:endParaRPr>
              </a:p>
            </p:txBody>
          </p:sp>
        </p:grpSp>
        <p:grpSp>
          <p:nvGrpSpPr>
            <p:cNvPr id="129" name="组合 176"/>
            <p:cNvGrpSpPr/>
            <p:nvPr/>
          </p:nvGrpSpPr>
          <p:grpSpPr>
            <a:xfrm>
              <a:off x="2306530" y="980798"/>
              <a:ext cx="1005165" cy="1005165"/>
              <a:chOff x="5003908" y="1229805"/>
              <a:chExt cx="897741" cy="897741"/>
            </a:xfrm>
          </p:grpSpPr>
          <p:sp>
            <p:nvSpPr>
              <p:cNvPr id="154" name="Freeform 36"/>
              <p:cNvSpPr>
                <a:spLocks/>
              </p:cNvSpPr>
              <p:nvPr/>
            </p:nvSpPr>
            <p:spPr bwMode="auto">
              <a:xfrm>
                <a:off x="5003908" y="1229805"/>
                <a:ext cx="897741" cy="897741"/>
              </a:xfrm>
              <a:prstGeom prst="ellipse">
                <a:avLst/>
              </a:prstGeom>
              <a:solidFill>
                <a:schemeClr val="accent4"/>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2300" dirty="0">
                  <a:latin typeface="굴림" charset="-127"/>
                  <a:ea typeface="굴림" charset="-127"/>
                </a:endParaRPr>
              </a:p>
            </p:txBody>
          </p:sp>
          <p:sp>
            <p:nvSpPr>
              <p:cNvPr id="155" name="Freeform 38"/>
              <p:cNvSpPr>
                <a:spLocks/>
              </p:cNvSpPr>
              <p:nvPr/>
            </p:nvSpPr>
            <p:spPr bwMode="auto">
              <a:xfrm>
                <a:off x="5060897" y="1255263"/>
                <a:ext cx="783764" cy="256483"/>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2300" dirty="0">
                  <a:latin typeface="굴림" charset="-127"/>
                  <a:ea typeface="굴림" charset="-127"/>
                </a:endParaRPr>
              </a:p>
            </p:txBody>
          </p:sp>
          <p:sp>
            <p:nvSpPr>
              <p:cNvPr id="156" name="Oval 39"/>
              <p:cNvSpPr>
                <a:spLocks noChangeArrowheads="1"/>
              </p:cNvSpPr>
              <p:nvPr/>
            </p:nvSpPr>
            <p:spPr bwMode="auto">
              <a:xfrm>
                <a:off x="5365810" y="1275260"/>
                <a:ext cx="180773" cy="16345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2300" dirty="0">
                  <a:latin typeface="굴림" charset="-127"/>
                  <a:ea typeface="굴림" charset="-127"/>
                </a:endParaRPr>
              </a:p>
            </p:txBody>
          </p:sp>
        </p:grpSp>
        <p:grpSp>
          <p:nvGrpSpPr>
            <p:cNvPr id="130" name="Group 41"/>
            <p:cNvGrpSpPr>
              <a:grpSpLocks/>
            </p:cNvGrpSpPr>
            <p:nvPr/>
          </p:nvGrpSpPr>
          <p:grpSpPr bwMode="auto">
            <a:xfrm>
              <a:off x="1189038" y="1373188"/>
              <a:ext cx="755650" cy="755650"/>
              <a:chOff x="0" y="0"/>
              <a:chExt cx="1089" cy="1089"/>
            </a:xfrm>
          </p:grpSpPr>
          <p:sp>
            <p:nvSpPr>
              <p:cNvPr id="152" name="Oval 29"/>
              <p:cNvSpPr>
                <a:spLocks noChangeArrowheads="1"/>
              </p:cNvSpPr>
              <p:nvPr/>
            </p:nvSpPr>
            <p:spPr bwMode="auto">
              <a:xfrm>
                <a:off x="0" y="0"/>
                <a:ext cx="1089" cy="108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sp>
            <p:nvSpPr>
              <p:cNvPr id="153" name="Oval 3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300" dirty="0">
                  <a:latin typeface="Calibri" pitchFamily="34" charset="0"/>
                  <a:ea typeface="微软雅黑" pitchFamily="34" charset="-122"/>
                  <a:sym typeface="宋体" pitchFamily="2" charset="-122"/>
                </a:endParaRPr>
              </a:p>
            </p:txBody>
          </p:sp>
        </p:grpSp>
        <p:grpSp>
          <p:nvGrpSpPr>
            <p:cNvPr id="131" name="Group 46"/>
            <p:cNvGrpSpPr>
              <a:grpSpLocks/>
            </p:cNvGrpSpPr>
            <p:nvPr/>
          </p:nvGrpSpPr>
          <p:grpSpPr bwMode="auto">
            <a:xfrm>
              <a:off x="1838326" y="1230313"/>
              <a:ext cx="755650" cy="755650"/>
              <a:chOff x="0" y="0"/>
              <a:chExt cx="1089" cy="1089"/>
            </a:xfrm>
          </p:grpSpPr>
          <p:sp>
            <p:nvSpPr>
              <p:cNvPr id="150" name="Oval 34"/>
              <p:cNvSpPr>
                <a:spLocks noChangeArrowheads="1"/>
              </p:cNvSpPr>
              <p:nvPr/>
            </p:nvSpPr>
            <p:spPr bwMode="auto">
              <a:xfrm>
                <a:off x="0" y="0"/>
                <a:ext cx="1089" cy="108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sp>
            <p:nvSpPr>
              <p:cNvPr id="151" name="Oval 3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grpSp>
        <p:grpSp>
          <p:nvGrpSpPr>
            <p:cNvPr id="132" name="Group 51"/>
            <p:cNvGrpSpPr>
              <a:grpSpLocks/>
            </p:cNvGrpSpPr>
            <p:nvPr/>
          </p:nvGrpSpPr>
          <p:grpSpPr bwMode="auto">
            <a:xfrm>
              <a:off x="1730376" y="1554163"/>
              <a:ext cx="755650" cy="755650"/>
              <a:chOff x="0" y="0"/>
              <a:chExt cx="1089" cy="1089"/>
            </a:xfrm>
          </p:grpSpPr>
          <p:sp>
            <p:nvSpPr>
              <p:cNvPr id="148" name="Oval 39"/>
              <p:cNvSpPr>
                <a:spLocks noChangeArrowheads="1"/>
              </p:cNvSpPr>
              <p:nvPr/>
            </p:nvSpPr>
            <p:spPr bwMode="auto">
              <a:xfrm>
                <a:off x="0" y="0"/>
                <a:ext cx="1089" cy="1089"/>
              </a:xfrm>
              <a:prstGeom prst="ellipse">
                <a:avLst/>
              </a:prstGeom>
              <a:solidFill>
                <a:schemeClr val="accent4"/>
              </a:solidFill>
              <a:ln w="9525">
                <a:solidFill>
                  <a:schemeClr val="bg1">
                    <a:lumMod val="50000"/>
                  </a:schemeClr>
                </a:solidFill>
                <a:round/>
                <a:headEnd/>
                <a:tailEnd/>
              </a:ln>
            </p:spPr>
            <p:txBody>
              <a:bodyPr wrap="none" anchor="ctr"/>
              <a:lstStyle/>
              <a:p>
                <a:endParaRPr lang="zh-CN" altLang="en-US" sz="2300" dirty="0">
                  <a:latin typeface="Calibri" pitchFamily="34" charset="0"/>
                  <a:ea typeface="微软雅黑" pitchFamily="34" charset="-122"/>
                  <a:sym typeface="宋体" pitchFamily="2" charset="-122"/>
                </a:endParaRPr>
              </a:p>
            </p:txBody>
          </p:sp>
          <p:sp>
            <p:nvSpPr>
              <p:cNvPr id="149" name="Oval 4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grpSp>
        <p:grpSp>
          <p:nvGrpSpPr>
            <p:cNvPr id="133" name="Group 56"/>
            <p:cNvGrpSpPr>
              <a:grpSpLocks/>
            </p:cNvGrpSpPr>
            <p:nvPr/>
          </p:nvGrpSpPr>
          <p:grpSpPr bwMode="auto">
            <a:xfrm>
              <a:off x="1262063" y="1697038"/>
              <a:ext cx="755650" cy="755650"/>
              <a:chOff x="0" y="0"/>
              <a:chExt cx="1089" cy="1089"/>
            </a:xfrm>
          </p:grpSpPr>
          <p:sp>
            <p:nvSpPr>
              <p:cNvPr id="146" name="Oval 44"/>
              <p:cNvSpPr>
                <a:spLocks noChangeArrowheads="1"/>
              </p:cNvSpPr>
              <p:nvPr/>
            </p:nvSpPr>
            <p:spPr bwMode="auto">
              <a:xfrm>
                <a:off x="0" y="0"/>
                <a:ext cx="1089" cy="1089"/>
              </a:xfrm>
              <a:prstGeom prst="ellipse">
                <a:avLst/>
              </a:prstGeom>
              <a:solidFill>
                <a:schemeClr val="accent3"/>
              </a:solidFill>
              <a:ln w="9525">
                <a:noFill/>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300" dirty="0">
                  <a:latin typeface="Calibri" pitchFamily="34" charset="0"/>
                  <a:ea typeface="微软雅黑" pitchFamily="34" charset="-122"/>
                  <a:sym typeface="宋体" pitchFamily="2" charset="-122"/>
                </a:endParaRPr>
              </a:p>
            </p:txBody>
          </p:sp>
          <p:sp>
            <p:nvSpPr>
              <p:cNvPr id="147" name="Oval 4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grpSp>
        <p:grpSp>
          <p:nvGrpSpPr>
            <p:cNvPr id="134" name="Group 61"/>
            <p:cNvGrpSpPr>
              <a:grpSpLocks/>
            </p:cNvGrpSpPr>
            <p:nvPr/>
          </p:nvGrpSpPr>
          <p:grpSpPr bwMode="auto">
            <a:xfrm>
              <a:off x="1765301" y="1985963"/>
              <a:ext cx="755650" cy="755650"/>
              <a:chOff x="0" y="0"/>
              <a:chExt cx="1089" cy="1089"/>
            </a:xfrm>
          </p:grpSpPr>
          <p:sp>
            <p:nvSpPr>
              <p:cNvPr id="144" name="Oval 49"/>
              <p:cNvSpPr>
                <a:spLocks noChangeArrowheads="1"/>
              </p:cNvSpPr>
              <p:nvPr/>
            </p:nvSpPr>
            <p:spPr bwMode="auto">
              <a:xfrm>
                <a:off x="0" y="0"/>
                <a:ext cx="1089" cy="1089"/>
              </a:xfrm>
              <a:prstGeom prst="ellipse">
                <a:avLst/>
              </a:prstGeom>
              <a:solidFill>
                <a:schemeClr val="accent3"/>
              </a:solidFill>
              <a:ln w="9525">
                <a:solidFill>
                  <a:schemeClr val="bg2">
                    <a:lumMod val="50000"/>
                  </a:schemeClr>
                </a:solidFill>
                <a:round/>
                <a:headEnd/>
                <a:tailEnd/>
              </a:ln>
            </p:spPr>
            <p:txBody>
              <a:bodyPr wrap="none" anchor="ctr"/>
              <a:lstStyle/>
              <a:p>
                <a:endParaRPr lang="zh-CN" altLang="en-US" sz="2300" dirty="0">
                  <a:latin typeface="Calibri" pitchFamily="34" charset="0"/>
                  <a:ea typeface="微软雅黑" pitchFamily="34" charset="-122"/>
                  <a:sym typeface="宋体" pitchFamily="2" charset="-122"/>
                </a:endParaRPr>
              </a:p>
            </p:txBody>
          </p:sp>
          <p:sp>
            <p:nvSpPr>
              <p:cNvPr id="145" name="Oval 5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grpSp>
        <p:grpSp>
          <p:nvGrpSpPr>
            <p:cNvPr id="135" name="Group 66"/>
            <p:cNvGrpSpPr>
              <a:grpSpLocks/>
            </p:cNvGrpSpPr>
            <p:nvPr/>
          </p:nvGrpSpPr>
          <p:grpSpPr bwMode="auto">
            <a:xfrm>
              <a:off x="2270126" y="1770063"/>
              <a:ext cx="755650" cy="755650"/>
              <a:chOff x="0" y="0"/>
              <a:chExt cx="1089" cy="1089"/>
            </a:xfrm>
          </p:grpSpPr>
          <p:sp>
            <p:nvSpPr>
              <p:cNvPr id="142" name="Oval 54"/>
              <p:cNvSpPr>
                <a:spLocks noChangeArrowheads="1"/>
              </p:cNvSpPr>
              <p:nvPr/>
            </p:nvSpPr>
            <p:spPr bwMode="auto">
              <a:xfrm>
                <a:off x="0" y="0"/>
                <a:ext cx="1089" cy="1089"/>
              </a:xfrm>
              <a:prstGeom prst="ellipse">
                <a:avLst/>
              </a:prstGeom>
              <a:solidFill>
                <a:schemeClr val="accent3"/>
              </a:solidFill>
              <a:ln w="9525">
                <a:solidFill>
                  <a:schemeClr val="bg2"/>
                </a:solidFill>
                <a:round/>
                <a:headEnd/>
                <a:tailEnd/>
              </a:ln>
            </p:spPr>
            <p:txBody>
              <a:bodyPr wrap="none" anchor="ctr"/>
              <a:lstStyle/>
              <a:p>
                <a:endParaRPr lang="zh-CN" altLang="en-US" sz="2300" dirty="0">
                  <a:latin typeface="Calibri" pitchFamily="34" charset="0"/>
                  <a:ea typeface="微软雅黑" pitchFamily="34" charset="-122"/>
                  <a:sym typeface="宋体" pitchFamily="2" charset="-122"/>
                </a:endParaRPr>
              </a:p>
            </p:txBody>
          </p:sp>
          <p:sp>
            <p:nvSpPr>
              <p:cNvPr id="143" name="Oval 5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grpSp>
        <p:grpSp>
          <p:nvGrpSpPr>
            <p:cNvPr id="136" name="Group 71"/>
            <p:cNvGrpSpPr>
              <a:grpSpLocks/>
            </p:cNvGrpSpPr>
            <p:nvPr/>
          </p:nvGrpSpPr>
          <p:grpSpPr bwMode="auto">
            <a:xfrm>
              <a:off x="2630488" y="1697038"/>
              <a:ext cx="755650" cy="755648"/>
              <a:chOff x="0" y="0"/>
              <a:chExt cx="1089" cy="1089"/>
            </a:xfrm>
          </p:grpSpPr>
          <p:sp>
            <p:nvSpPr>
              <p:cNvPr id="140" name="Oval 59"/>
              <p:cNvSpPr>
                <a:spLocks noChangeArrowheads="1"/>
              </p:cNvSpPr>
              <p:nvPr/>
            </p:nvSpPr>
            <p:spPr bwMode="auto">
              <a:xfrm>
                <a:off x="0" y="0"/>
                <a:ext cx="1089" cy="1089"/>
              </a:xfrm>
              <a:prstGeom prst="ellipse">
                <a:avLst/>
              </a:prstGeom>
              <a:solidFill>
                <a:schemeClr val="accent2"/>
              </a:solidFill>
              <a:ln w="9525">
                <a:solidFill>
                  <a:schemeClr val="bg2">
                    <a:lumMod val="75000"/>
                  </a:schemeClr>
                </a:solidFill>
                <a:round/>
                <a:headEnd/>
                <a:tailEnd/>
              </a:ln>
            </p:spPr>
            <p:txBody>
              <a:bodyPr wrap="none" anchor="ctr"/>
              <a:lstStyle/>
              <a:p>
                <a:endParaRPr lang="zh-CN" altLang="en-US" sz="2300" dirty="0">
                  <a:latin typeface="Calibri" pitchFamily="34" charset="0"/>
                  <a:ea typeface="微软雅黑" pitchFamily="34" charset="-122"/>
                  <a:sym typeface="宋体" pitchFamily="2" charset="-122"/>
                </a:endParaRPr>
              </a:p>
            </p:txBody>
          </p:sp>
          <p:sp>
            <p:nvSpPr>
              <p:cNvPr id="141" name="Oval 6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grpSp>
        <p:grpSp>
          <p:nvGrpSpPr>
            <p:cNvPr id="137" name="Group 76"/>
            <p:cNvGrpSpPr>
              <a:grpSpLocks/>
            </p:cNvGrpSpPr>
            <p:nvPr/>
          </p:nvGrpSpPr>
          <p:grpSpPr bwMode="auto">
            <a:xfrm>
              <a:off x="1081088" y="1889125"/>
              <a:ext cx="2368550" cy="2665412"/>
              <a:chOff x="0" y="0"/>
              <a:chExt cx="1492" cy="1679"/>
            </a:xfrm>
          </p:grpSpPr>
          <p:sp>
            <p:nvSpPr>
              <p:cNvPr id="138" name="Freeform 64"/>
              <p:cNvSpPr>
                <a:spLocks noChangeArrowheads="1"/>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chemeClr val="accent1"/>
              </a:solidFill>
              <a:ln>
                <a:solidFill>
                  <a:schemeClr val="bg1"/>
                </a:solidFill>
              </a:ln>
            </p:spPr>
            <p:txBody>
              <a:bodyPr/>
              <a:lstStyle/>
              <a:p>
                <a:endParaRPr lang="zh-CN" altLang="en-US" sz="2300" dirty="0">
                  <a:ea typeface="微软雅黑" pitchFamily="34" charset="-122"/>
                </a:endParaRPr>
              </a:p>
            </p:txBody>
          </p:sp>
          <p:sp>
            <p:nvSpPr>
              <p:cNvPr id="139" name="Freeform 65"/>
              <p:cNvSpPr>
                <a:spLocks noChangeArrowheads="1"/>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300" dirty="0">
                  <a:ea typeface="微软雅黑" pitchFamily="34" charset="-122"/>
                </a:endParaRPr>
              </a:p>
            </p:txBody>
          </p:sp>
        </p:grpSp>
      </p:grpSp>
      <p:grpSp>
        <p:nvGrpSpPr>
          <p:cNvPr id="160" name="组合 159"/>
          <p:cNvGrpSpPr/>
          <p:nvPr/>
        </p:nvGrpSpPr>
        <p:grpSpPr>
          <a:xfrm>
            <a:off x="5742687" y="3804937"/>
            <a:ext cx="372074" cy="525176"/>
            <a:chOff x="5815013" y="3460750"/>
            <a:chExt cx="393700" cy="555625"/>
          </a:xfrm>
        </p:grpSpPr>
        <p:sp>
          <p:nvSpPr>
            <p:cNvPr id="161" name="Oval 93"/>
            <p:cNvSpPr>
              <a:spLocks noChangeArrowheads="1"/>
            </p:cNvSpPr>
            <p:nvPr/>
          </p:nvSpPr>
          <p:spPr bwMode="auto">
            <a:xfrm>
              <a:off x="5815013" y="3881533"/>
              <a:ext cx="392112" cy="134842"/>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grpSp>
          <p:nvGrpSpPr>
            <p:cNvPr id="162" name="Group 90"/>
            <p:cNvGrpSpPr>
              <a:grpSpLocks/>
            </p:cNvGrpSpPr>
            <p:nvPr/>
          </p:nvGrpSpPr>
          <p:grpSpPr bwMode="auto">
            <a:xfrm>
              <a:off x="5816601" y="3460750"/>
              <a:ext cx="392112" cy="539367"/>
              <a:chOff x="0" y="0"/>
              <a:chExt cx="247" cy="340"/>
            </a:xfrm>
          </p:grpSpPr>
          <p:sp>
            <p:nvSpPr>
              <p:cNvPr id="163" name="Freeform 100"/>
              <p:cNvSpPr>
                <a:spLocks noChangeArrowheads="1"/>
              </p:cNvSpPr>
              <p:nvPr/>
            </p:nvSpPr>
            <p:spPr bwMode="auto">
              <a:xfrm>
                <a:off x="0" y="0"/>
                <a:ext cx="247" cy="340"/>
              </a:xfrm>
              <a:custGeom>
                <a:avLst/>
                <a:gdLst>
                  <a:gd name="T0" fmla="*/ 41 w 1492"/>
                  <a:gd name="T1" fmla="*/ 10 h 2052"/>
                  <a:gd name="T2" fmla="*/ 41 w 1492"/>
                  <a:gd name="T3" fmla="*/ 9 h 2052"/>
                  <a:gd name="T4" fmla="*/ 40 w 1492"/>
                  <a:gd name="T5" fmla="*/ 8 h 2052"/>
                  <a:gd name="T6" fmla="*/ 40 w 1492"/>
                  <a:gd name="T7" fmla="*/ 7 h 2052"/>
                  <a:gd name="T8" fmla="*/ 39 w 1492"/>
                  <a:gd name="T9" fmla="*/ 6 h 2052"/>
                  <a:gd name="T10" fmla="*/ 38 w 1492"/>
                  <a:gd name="T11" fmla="*/ 5 h 2052"/>
                  <a:gd name="T12" fmla="*/ 37 w 1492"/>
                  <a:gd name="T13" fmla="*/ 4 h 2052"/>
                  <a:gd name="T14" fmla="*/ 36 w 1492"/>
                  <a:gd name="T15" fmla="*/ 4 h 2052"/>
                  <a:gd name="T16" fmla="*/ 35 w 1492"/>
                  <a:gd name="T17" fmla="*/ 3 h 2052"/>
                  <a:gd name="T18" fmla="*/ 33 w 1492"/>
                  <a:gd name="T19" fmla="*/ 2 h 2052"/>
                  <a:gd name="T20" fmla="*/ 32 w 1492"/>
                  <a:gd name="T21" fmla="*/ 2 h 2052"/>
                  <a:gd name="T22" fmla="*/ 30 w 1492"/>
                  <a:gd name="T23" fmla="*/ 1 h 2052"/>
                  <a:gd name="T24" fmla="*/ 28 w 1492"/>
                  <a:gd name="T25" fmla="*/ 1 h 2052"/>
                  <a:gd name="T26" fmla="*/ 26 w 1492"/>
                  <a:gd name="T27" fmla="*/ 0 h 2052"/>
                  <a:gd name="T28" fmla="*/ 25 w 1492"/>
                  <a:gd name="T29" fmla="*/ 0 h 2052"/>
                  <a:gd name="T30" fmla="*/ 23 w 1492"/>
                  <a:gd name="T31" fmla="*/ 0 h 2052"/>
                  <a:gd name="T32" fmla="*/ 21 w 1492"/>
                  <a:gd name="T33" fmla="*/ 0 h 2052"/>
                  <a:gd name="T34" fmla="*/ 19 w 1492"/>
                  <a:gd name="T35" fmla="*/ 0 h 2052"/>
                  <a:gd name="T36" fmla="*/ 17 w 1492"/>
                  <a:gd name="T37" fmla="*/ 0 h 2052"/>
                  <a:gd name="T38" fmla="*/ 15 w 1492"/>
                  <a:gd name="T39" fmla="*/ 0 h 2052"/>
                  <a:gd name="T40" fmla="*/ 13 w 1492"/>
                  <a:gd name="T41" fmla="*/ 1 h 2052"/>
                  <a:gd name="T42" fmla="*/ 12 w 1492"/>
                  <a:gd name="T43" fmla="*/ 1 h 2052"/>
                  <a:gd name="T44" fmla="*/ 10 w 1492"/>
                  <a:gd name="T45" fmla="*/ 1 h 2052"/>
                  <a:gd name="T46" fmla="*/ 8 w 1492"/>
                  <a:gd name="T47" fmla="*/ 2 h 2052"/>
                  <a:gd name="T48" fmla="*/ 7 w 1492"/>
                  <a:gd name="T49" fmla="*/ 3 h 2052"/>
                  <a:gd name="T50" fmla="*/ 5 w 1492"/>
                  <a:gd name="T51" fmla="*/ 3 h 2052"/>
                  <a:gd name="T52" fmla="*/ 4 w 1492"/>
                  <a:gd name="T53" fmla="*/ 4 h 2052"/>
                  <a:gd name="T54" fmla="*/ 3 w 1492"/>
                  <a:gd name="T55" fmla="*/ 5 h 2052"/>
                  <a:gd name="T56" fmla="*/ 2 w 1492"/>
                  <a:gd name="T57" fmla="*/ 6 h 2052"/>
                  <a:gd name="T58" fmla="*/ 1 w 1492"/>
                  <a:gd name="T59" fmla="*/ 7 h 2052"/>
                  <a:gd name="T60" fmla="*/ 1 w 1492"/>
                  <a:gd name="T61" fmla="*/ 8 h 2052"/>
                  <a:gd name="T62" fmla="*/ 0 w 1492"/>
                  <a:gd name="T63" fmla="*/ 9 h 2052"/>
                  <a:gd name="T64" fmla="*/ 0 w 1492"/>
                  <a:gd name="T65" fmla="*/ 10 h 2052"/>
                  <a:gd name="T66" fmla="*/ 0 w 1492"/>
                  <a:gd name="T67" fmla="*/ 10 h 2052"/>
                  <a:gd name="T68" fmla="*/ 0 w 1492"/>
                  <a:gd name="T69" fmla="*/ 12 h 2052"/>
                  <a:gd name="T70" fmla="*/ 10 w 1492"/>
                  <a:gd name="T71" fmla="*/ 52 h 2052"/>
                  <a:gd name="T72" fmla="*/ 10 w 1492"/>
                  <a:gd name="T73" fmla="*/ 52 h 2052"/>
                  <a:gd name="T74" fmla="*/ 11 w 1492"/>
                  <a:gd name="T75" fmla="*/ 53 h 2052"/>
                  <a:gd name="T76" fmla="*/ 11 w 1492"/>
                  <a:gd name="T77" fmla="*/ 54 h 2052"/>
                  <a:gd name="T78" fmla="*/ 12 w 1492"/>
                  <a:gd name="T79" fmla="*/ 54 h 2052"/>
                  <a:gd name="T80" fmla="*/ 14 w 1492"/>
                  <a:gd name="T81" fmla="*/ 55 h 2052"/>
                  <a:gd name="T82" fmla="*/ 15 w 1492"/>
                  <a:gd name="T83" fmla="*/ 56 h 2052"/>
                  <a:gd name="T84" fmla="*/ 17 w 1492"/>
                  <a:gd name="T85" fmla="*/ 56 h 2052"/>
                  <a:gd name="T86" fmla="*/ 19 w 1492"/>
                  <a:gd name="T87" fmla="*/ 56 h 2052"/>
                  <a:gd name="T88" fmla="*/ 21 w 1492"/>
                  <a:gd name="T89" fmla="*/ 56 h 2052"/>
                  <a:gd name="T90" fmla="*/ 21 w 1492"/>
                  <a:gd name="T91" fmla="*/ 56 h 2052"/>
                  <a:gd name="T92" fmla="*/ 23 w 1492"/>
                  <a:gd name="T93" fmla="*/ 56 h 2052"/>
                  <a:gd name="T94" fmla="*/ 25 w 1492"/>
                  <a:gd name="T95" fmla="*/ 56 h 2052"/>
                  <a:gd name="T96" fmla="*/ 26 w 1492"/>
                  <a:gd name="T97" fmla="*/ 55 h 2052"/>
                  <a:gd name="T98" fmla="*/ 28 w 1492"/>
                  <a:gd name="T99" fmla="*/ 55 h 2052"/>
                  <a:gd name="T100" fmla="*/ 29 w 1492"/>
                  <a:gd name="T101" fmla="*/ 54 h 2052"/>
                  <a:gd name="T102" fmla="*/ 30 w 1492"/>
                  <a:gd name="T103" fmla="*/ 53 h 2052"/>
                  <a:gd name="T104" fmla="*/ 30 w 1492"/>
                  <a:gd name="T105" fmla="*/ 52 h 2052"/>
                  <a:gd name="T106" fmla="*/ 31 w 1492"/>
                  <a:gd name="T107" fmla="*/ 52 h 2052"/>
                  <a:gd name="T108" fmla="*/ 41 w 1492"/>
                  <a:gd name="T109" fmla="*/ 12 h 2052"/>
                  <a:gd name="T110" fmla="*/ 41 w 1492"/>
                  <a:gd name="T111" fmla="*/ 11 h 2052"/>
                  <a:gd name="T112" fmla="*/ 41 w 1492"/>
                  <a:gd name="T113" fmla="*/ 10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300" dirty="0">
                  <a:ea typeface="微软雅黑" pitchFamily="34" charset="-122"/>
                </a:endParaRPr>
              </a:p>
            </p:txBody>
          </p:sp>
          <p:sp>
            <p:nvSpPr>
              <p:cNvPr id="164" name="Freeform 101"/>
              <p:cNvSpPr>
                <a:spLocks noEditPoints="1" noChangeArrowheads="1"/>
              </p:cNvSpPr>
              <p:nvPr/>
            </p:nvSpPr>
            <p:spPr bwMode="auto">
              <a:xfrm>
                <a:off x="0" y="0"/>
                <a:ext cx="247" cy="124"/>
              </a:xfrm>
              <a:custGeom>
                <a:avLst/>
                <a:gdLst>
                  <a:gd name="T0" fmla="*/ 17 w 1492"/>
                  <a:gd name="T1" fmla="*/ 0 h 746"/>
                  <a:gd name="T2" fmla="*/ 12 w 1492"/>
                  <a:gd name="T3" fmla="*/ 1 h 746"/>
                  <a:gd name="T4" fmla="*/ 8 w 1492"/>
                  <a:gd name="T5" fmla="*/ 2 h 746"/>
                  <a:gd name="T6" fmla="*/ 5 w 1492"/>
                  <a:gd name="T7" fmla="*/ 4 h 746"/>
                  <a:gd name="T8" fmla="*/ 2 w 1492"/>
                  <a:gd name="T9" fmla="*/ 6 h 746"/>
                  <a:gd name="T10" fmla="*/ 0 w 1492"/>
                  <a:gd name="T11" fmla="*/ 8 h 746"/>
                  <a:gd name="T12" fmla="*/ 0 w 1492"/>
                  <a:gd name="T13" fmla="*/ 10 h 746"/>
                  <a:gd name="T14" fmla="*/ 1 w 1492"/>
                  <a:gd name="T15" fmla="*/ 13 h 746"/>
                  <a:gd name="T16" fmla="*/ 2 w 1492"/>
                  <a:gd name="T17" fmla="*/ 15 h 746"/>
                  <a:gd name="T18" fmla="*/ 5 w 1492"/>
                  <a:gd name="T19" fmla="*/ 17 h 746"/>
                  <a:gd name="T20" fmla="*/ 9 w 1492"/>
                  <a:gd name="T21" fmla="*/ 19 h 746"/>
                  <a:gd name="T22" fmla="*/ 13 w 1492"/>
                  <a:gd name="T23" fmla="*/ 20 h 746"/>
                  <a:gd name="T24" fmla="*/ 18 w 1492"/>
                  <a:gd name="T25" fmla="*/ 21 h 746"/>
                  <a:gd name="T26" fmla="*/ 23 w 1492"/>
                  <a:gd name="T27" fmla="*/ 21 h 746"/>
                  <a:gd name="T28" fmla="*/ 27 w 1492"/>
                  <a:gd name="T29" fmla="*/ 20 h 746"/>
                  <a:gd name="T30" fmla="*/ 32 w 1492"/>
                  <a:gd name="T31" fmla="*/ 19 h 746"/>
                  <a:gd name="T32" fmla="*/ 36 w 1492"/>
                  <a:gd name="T33" fmla="*/ 17 h 746"/>
                  <a:gd name="T34" fmla="*/ 38 w 1492"/>
                  <a:gd name="T35" fmla="*/ 15 h 746"/>
                  <a:gd name="T36" fmla="*/ 40 w 1492"/>
                  <a:gd name="T37" fmla="*/ 13 h 746"/>
                  <a:gd name="T38" fmla="*/ 41 w 1492"/>
                  <a:gd name="T39" fmla="*/ 10 h 746"/>
                  <a:gd name="T40" fmla="*/ 40 w 1492"/>
                  <a:gd name="T41" fmla="*/ 8 h 746"/>
                  <a:gd name="T42" fmla="*/ 39 w 1492"/>
                  <a:gd name="T43" fmla="*/ 6 h 746"/>
                  <a:gd name="T44" fmla="*/ 36 w 1492"/>
                  <a:gd name="T45" fmla="*/ 4 h 746"/>
                  <a:gd name="T46" fmla="*/ 33 w 1492"/>
                  <a:gd name="T47" fmla="*/ 2 h 746"/>
                  <a:gd name="T48" fmla="*/ 28 w 1492"/>
                  <a:gd name="T49" fmla="*/ 1 h 746"/>
                  <a:gd name="T50" fmla="*/ 24 w 1492"/>
                  <a:gd name="T51" fmla="*/ 0 h 746"/>
                  <a:gd name="T52" fmla="*/ 21 w 1492"/>
                  <a:gd name="T53" fmla="*/ 20 h 746"/>
                  <a:gd name="T54" fmla="*/ 17 w 1492"/>
                  <a:gd name="T55" fmla="*/ 20 h 746"/>
                  <a:gd name="T56" fmla="*/ 12 w 1492"/>
                  <a:gd name="T57" fmla="*/ 19 h 746"/>
                  <a:gd name="T58" fmla="*/ 8 w 1492"/>
                  <a:gd name="T59" fmla="*/ 18 h 746"/>
                  <a:gd name="T60" fmla="*/ 5 w 1492"/>
                  <a:gd name="T61" fmla="*/ 16 h 746"/>
                  <a:gd name="T62" fmla="*/ 3 w 1492"/>
                  <a:gd name="T63" fmla="*/ 14 h 746"/>
                  <a:gd name="T64" fmla="*/ 1 w 1492"/>
                  <a:gd name="T65" fmla="*/ 12 h 746"/>
                  <a:gd name="T66" fmla="*/ 1 w 1492"/>
                  <a:gd name="T67" fmla="*/ 10 h 746"/>
                  <a:gd name="T68" fmla="*/ 2 w 1492"/>
                  <a:gd name="T69" fmla="*/ 7 h 746"/>
                  <a:gd name="T70" fmla="*/ 4 w 1492"/>
                  <a:gd name="T71" fmla="*/ 5 h 746"/>
                  <a:gd name="T72" fmla="*/ 7 w 1492"/>
                  <a:gd name="T73" fmla="*/ 3 h 746"/>
                  <a:gd name="T74" fmla="*/ 10 w 1492"/>
                  <a:gd name="T75" fmla="*/ 2 h 746"/>
                  <a:gd name="T76" fmla="*/ 15 w 1492"/>
                  <a:gd name="T77" fmla="*/ 1 h 746"/>
                  <a:gd name="T78" fmla="*/ 20 w 1492"/>
                  <a:gd name="T79" fmla="*/ 1 h 746"/>
                  <a:gd name="T80" fmla="*/ 23 w 1492"/>
                  <a:gd name="T81" fmla="*/ 1 h 746"/>
                  <a:gd name="T82" fmla="*/ 28 w 1492"/>
                  <a:gd name="T83" fmla="*/ 1 h 746"/>
                  <a:gd name="T84" fmla="*/ 32 w 1492"/>
                  <a:gd name="T85" fmla="*/ 2 h 746"/>
                  <a:gd name="T86" fmla="*/ 35 w 1492"/>
                  <a:gd name="T87" fmla="*/ 4 h 746"/>
                  <a:gd name="T88" fmla="*/ 38 w 1492"/>
                  <a:gd name="T89" fmla="*/ 6 h 746"/>
                  <a:gd name="T90" fmla="*/ 39 w 1492"/>
                  <a:gd name="T91" fmla="*/ 8 h 746"/>
                  <a:gd name="T92" fmla="*/ 40 w 1492"/>
                  <a:gd name="T93" fmla="*/ 10 h 746"/>
                  <a:gd name="T94" fmla="*/ 39 w 1492"/>
                  <a:gd name="T95" fmla="*/ 13 h 746"/>
                  <a:gd name="T96" fmla="*/ 37 w 1492"/>
                  <a:gd name="T97" fmla="*/ 15 h 746"/>
                  <a:gd name="T98" fmla="*/ 35 w 1492"/>
                  <a:gd name="T99" fmla="*/ 17 h 746"/>
                  <a:gd name="T100" fmla="*/ 31 w 1492"/>
                  <a:gd name="T101" fmla="*/ 18 h 746"/>
                  <a:gd name="T102" fmla="*/ 27 w 1492"/>
                  <a:gd name="T103" fmla="*/ 19 h 746"/>
                  <a:gd name="T104" fmla="*/ 22 w 1492"/>
                  <a:gd name="T105" fmla="*/ 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300" dirty="0">
                  <a:ea typeface="微软雅黑" pitchFamily="34" charset="-122"/>
                </a:endParaRPr>
              </a:p>
            </p:txBody>
          </p:sp>
          <p:sp>
            <p:nvSpPr>
              <p:cNvPr id="165" name="Freeform 102"/>
              <p:cNvSpPr>
                <a:spLocks noChangeArrowheads="1"/>
              </p:cNvSpPr>
              <p:nvPr/>
            </p:nvSpPr>
            <p:spPr bwMode="auto">
              <a:xfrm>
                <a:off x="8" y="4"/>
                <a:ext cx="231" cy="116"/>
              </a:xfrm>
              <a:custGeom>
                <a:avLst/>
                <a:gdLst>
                  <a:gd name="T0" fmla="*/ 38 w 1398"/>
                  <a:gd name="T1" fmla="*/ 10 h 700"/>
                  <a:gd name="T2" fmla="*/ 38 w 1398"/>
                  <a:gd name="T3" fmla="*/ 12 h 700"/>
                  <a:gd name="T4" fmla="*/ 37 w 1398"/>
                  <a:gd name="T5" fmla="*/ 13 h 700"/>
                  <a:gd name="T6" fmla="*/ 36 w 1398"/>
                  <a:gd name="T7" fmla="*/ 14 h 700"/>
                  <a:gd name="T8" fmla="*/ 34 w 1398"/>
                  <a:gd name="T9" fmla="*/ 15 h 700"/>
                  <a:gd name="T10" fmla="*/ 33 w 1398"/>
                  <a:gd name="T11" fmla="*/ 16 h 700"/>
                  <a:gd name="T12" fmla="*/ 31 w 1398"/>
                  <a:gd name="T13" fmla="*/ 17 h 700"/>
                  <a:gd name="T14" fmla="*/ 28 w 1398"/>
                  <a:gd name="T15" fmla="*/ 18 h 700"/>
                  <a:gd name="T16" fmla="*/ 26 w 1398"/>
                  <a:gd name="T17" fmla="*/ 19 h 700"/>
                  <a:gd name="T18" fmla="*/ 23 w 1398"/>
                  <a:gd name="T19" fmla="*/ 19 h 700"/>
                  <a:gd name="T20" fmla="*/ 20 w 1398"/>
                  <a:gd name="T21" fmla="*/ 19 h 700"/>
                  <a:gd name="T22" fmla="*/ 18 w 1398"/>
                  <a:gd name="T23" fmla="*/ 19 h 700"/>
                  <a:gd name="T24" fmla="*/ 15 w 1398"/>
                  <a:gd name="T25" fmla="*/ 19 h 700"/>
                  <a:gd name="T26" fmla="*/ 13 w 1398"/>
                  <a:gd name="T27" fmla="*/ 19 h 700"/>
                  <a:gd name="T28" fmla="*/ 10 w 1398"/>
                  <a:gd name="T29" fmla="*/ 18 h 700"/>
                  <a:gd name="T30" fmla="*/ 8 w 1398"/>
                  <a:gd name="T31" fmla="*/ 17 h 700"/>
                  <a:gd name="T32" fmla="*/ 6 w 1398"/>
                  <a:gd name="T33" fmla="*/ 16 h 700"/>
                  <a:gd name="T34" fmla="*/ 4 w 1398"/>
                  <a:gd name="T35" fmla="*/ 15 h 700"/>
                  <a:gd name="T36" fmla="*/ 2 w 1398"/>
                  <a:gd name="T37" fmla="*/ 14 h 700"/>
                  <a:gd name="T38" fmla="*/ 1 w 1398"/>
                  <a:gd name="T39" fmla="*/ 13 h 700"/>
                  <a:gd name="T40" fmla="*/ 0 w 1398"/>
                  <a:gd name="T41" fmla="*/ 12 h 700"/>
                  <a:gd name="T42" fmla="*/ 0 w 1398"/>
                  <a:gd name="T43" fmla="*/ 10 h 700"/>
                  <a:gd name="T44" fmla="*/ 0 w 1398"/>
                  <a:gd name="T45" fmla="*/ 9 h 700"/>
                  <a:gd name="T46" fmla="*/ 0 w 1398"/>
                  <a:gd name="T47" fmla="*/ 8 h 700"/>
                  <a:gd name="T48" fmla="*/ 1 w 1398"/>
                  <a:gd name="T49" fmla="*/ 6 h 700"/>
                  <a:gd name="T50" fmla="*/ 2 w 1398"/>
                  <a:gd name="T51" fmla="*/ 5 h 700"/>
                  <a:gd name="T52" fmla="*/ 4 w 1398"/>
                  <a:gd name="T53" fmla="*/ 4 h 700"/>
                  <a:gd name="T54" fmla="*/ 6 w 1398"/>
                  <a:gd name="T55" fmla="*/ 3 h 700"/>
                  <a:gd name="T56" fmla="*/ 8 w 1398"/>
                  <a:gd name="T57" fmla="*/ 2 h 700"/>
                  <a:gd name="T58" fmla="*/ 10 w 1398"/>
                  <a:gd name="T59" fmla="*/ 1 h 700"/>
                  <a:gd name="T60" fmla="*/ 13 w 1398"/>
                  <a:gd name="T61" fmla="*/ 0 h 700"/>
                  <a:gd name="T62" fmla="*/ 15 w 1398"/>
                  <a:gd name="T63" fmla="*/ 0 h 700"/>
                  <a:gd name="T64" fmla="*/ 18 w 1398"/>
                  <a:gd name="T65" fmla="*/ 0 h 700"/>
                  <a:gd name="T66" fmla="*/ 20 w 1398"/>
                  <a:gd name="T67" fmla="*/ 0 h 700"/>
                  <a:gd name="T68" fmla="*/ 23 w 1398"/>
                  <a:gd name="T69" fmla="*/ 0 h 700"/>
                  <a:gd name="T70" fmla="*/ 26 w 1398"/>
                  <a:gd name="T71" fmla="*/ 0 h 700"/>
                  <a:gd name="T72" fmla="*/ 28 w 1398"/>
                  <a:gd name="T73" fmla="*/ 1 h 700"/>
                  <a:gd name="T74" fmla="*/ 31 w 1398"/>
                  <a:gd name="T75" fmla="*/ 2 h 700"/>
                  <a:gd name="T76" fmla="*/ 33 w 1398"/>
                  <a:gd name="T77" fmla="*/ 3 h 700"/>
                  <a:gd name="T78" fmla="*/ 34 w 1398"/>
                  <a:gd name="T79" fmla="*/ 4 h 700"/>
                  <a:gd name="T80" fmla="*/ 36 w 1398"/>
                  <a:gd name="T81" fmla="*/ 5 h 700"/>
                  <a:gd name="T82" fmla="*/ 37 w 1398"/>
                  <a:gd name="T83" fmla="*/ 6 h 700"/>
                  <a:gd name="T84" fmla="*/ 38 w 1398"/>
                  <a:gd name="T85" fmla="*/ 8 h 700"/>
                  <a:gd name="T86" fmla="*/ 38 w 1398"/>
                  <a:gd name="T87" fmla="*/ 9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300" dirty="0">
                  <a:ea typeface="微软雅黑" pitchFamily="34" charset="-122"/>
                </a:endParaRPr>
              </a:p>
            </p:txBody>
          </p:sp>
        </p:grpSp>
      </p:grpSp>
      <p:sp>
        <p:nvSpPr>
          <p:cNvPr id="166" name="Text Box 81"/>
          <p:cNvSpPr>
            <a:spLocks noChangeArrowheads="1"/>
          </p:cNvSpPr>
          <p:nvPr/>
        </p:nvSpPr>
        <p:spPr bwMode="auto">
          <a:xfrm>
            <a:off x="1958774" y="3258029"/>
            <a:ext cx="1734348" cy="271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9" tIns="43204" rIns="86409" bIns="4320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chemeClr val="bg1"/>
                </a:solidFill>
                <a:latin typeface="微软雅黑" pitchFamily="34" charset="-122"/>
                <a:ea typeface="微软雅黑" pitchFamily="34" charset="-122"/>
                <a:sym typeface="微软雅黑" pitchFamily="34" charset="-122"/>
              </a:rPr>
              <a:t>添加文本内容</a:t>
            </a:r>
            <a:endParaRPr lang="en-US" altLang="zh-CN" sz="1200" dirty="0">
              <a:solidFill>
                <a:schemeClr val="bg1"/>
              </a:solidFill>
              <a:latin typeface="微软雅黑" pitchFamily="34" charset="-122"/>
              <a:ea typeface="微软雅黑" pitchFamily="34" charset="-122"/>
              <a:sym typeface="微软雅黑" pitchFamily="34" charset="-122"/>
            </a:endParaRPr>
          </a:p>
        </p:txBody>
      </p:sp>
      <p:sp>
        <p:nvSpPr>
          <p:cNvPr id="167" name="Text Box 82"/>
          <p:cNvSpPr>
            <a:spLocks noChangeArrowheads="1"/>
          </p:cNvSpPr>
          <p:nvPr/>
        </p:nvSpPr>
        <p:spPr bwMode="auto">
          <a:xfrm>
            <a:off x="2835901" y="1530669"/>
            <a:ext cx="956079" cy="4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9" tIns="43204" rIns="86409" bIns="4320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chemeClr val="bg1"/>
                </a:solidFill>
                <a:latin typeface="微软雅黑" pitchFamily="34" charset="-122"/>
                <a:ea typeface="微软雅黑" pitchFamily="34" charset="-122"/>
                <a:sym typeface="微软雅黑" pitchFamily="34" charset="-122"/>
              </a:rPr>
              <a:t>添加</a:t>
            </a:r>
            <a:endParaRPr lang="en-US" altLang="zh-CN" sz="1200"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1200" dirty="0">
                <a:solidFill>
                  <a:schemeClr val="bg1"/>
                </a:solidFill>
                <a:latin typeface="微软雅黑" pitchFamily="34" charset="-122"/>
                <a:ea typeface="微软雅黑" pitchFamily="34" charset="-122"/>
                <a:sym typeface="微软雅黑" pitchFamily="34" charset="-122"/>
              </a:rPr>
              <a:t>标签</a:t>
            </a:r>
            <a:endParaRPr lang="en-US" altLang="zh-CN" sz="1200" dirty="0">
              <a:solidFill>
                <a:schemeClr val="bg1"/>
              </a:solidFill>
              <a:latin typeface="微软雅黑" pitchFamily="34" charset="-122"/>
              <a:ea typeface="微软雅黑" pitchFamily="34" charset="-122"/>
              <a:sym typeface="微软雅黑" pitchFamily="34" charset="-122"/>
            </a:endParaRPr>
          </a:p>
        </p:txBody>
      </p:sp>
      <p:grpSp>
        <p:nvGrpSpPr>
          <p:cNvPr id="168" name="组合 167"/>
          <p:cNvGrpSpPr/>
          <p:nvPr/>
        </p:nvGrpSpPr>
        <p:grpSpPr>
          <a:xfrm>
            <a:off x="5738589" y="1640226"/>
            <a:ext cx="399162" cy="448743"/>
            <a:chOff x="5810678" y="1001615"/>
            <a:chExt cx="422361" cy="474760"/>
          </a:xfrm>
        </p:grpSpPr>
        <p:sp>
          <p:nvSpPr>
            <p:cNvPr id="169"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300" dirty="0">
                <a:latin typeface="Calibri" pitchFamily="34" charset="0"/>
                <a:ea typeface="微软雅黑" pitchFamily="34" charset="-122"/>
                <a:sym typeface="宋体" pitchFamily="2" charset="-122"/>
              </a:endParaRPr>
            </a:p>
          </p:txBody>
        </p:sp>
        <p:grpSp>
          <p:nvGrpSpPr>
            <p:cNvPr id="170" name="组合 217"/>
            <p:cNvGrpSpPr/>
            <p:nvPr/>
          </p:nvGrpSpPr>
          <p:grpSpPr>
            <a:xfrm>
              <a:off x="5810678" y="1001615"/>
              <a:ext cx="422361" cy="422361"/>
              <a:chOff x="5003908" y="1229805"/>
              <a:chExt cx="897741" cy="897741"/>
            </a:xfrm>
          </p:grpSpPr>
          <p:sp>
            <p:nvSpPr>
              <p:cNvPr id="171" name="Freeform 36"/>
              <p:cNvSpPr>
                <a:spLocks/>
              </p:cNvSpPr>
              <p:nvPr/>
            </p:nvSpPr>
            <p:spPr bwMode="auto">
              <a:xfrm>
                <a:off x="5003908" y="1229805"/>
                <a:ext cx="897741" cy="897741"/>
              </a:xfrm>
              <a:prstGeom prst="ellipse">
                <a:avLst/>
              </a:prstGeom>
              <a:solidFill>
                <a:schemeClr val="accent2"/>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2300" dirty="0">
                  <a:latin typeface="굴림" charset="-127"/>
                  <a:ea typeface="굴림" charset="-127"/>
                </a:endParaRPr>
              </a:p>
            </p:txBody>
          </p:sp>
          <p:sp>
            <p:nvSpPr>
              <p:cNvPr id="172"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2300" dirty="0">
                  <a:latin typeface="굴림" charset="-127"/>
                  <a:ea typeface="굴림" charset="-127"/>
                </a:endParaRPr>
              </a:p>
            </p:txBody>
          </p:sp>
          <p:sp>
            <p:nvSpPr>
              <p:cNvPr id="173" name="Oval 39"/>
              <p:cNvSpPr>
                <a:spLocks noChangeArrowheads="1"/>
              </p:cNvSpPr>
              <p:nvPr/>
            </p:nvSpPr>
            <p:spPr bwMode="auto">
              <a:xfrm>
                <a:off x="5365810" y="1275260"/>
                <a:ext cx="180773" cy="163454"/>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2300" dirty="0">
                  <a:latin typeface="굴림" charset="-127"/>
                  <a:ea typeface="굴림" charset="-127"/>
                </a:endParaRPr>
              </a:p>
            </p:txBody>
          </p:sp>
        </p:grpSp>
      </p:grpSp>
      <p:grpSp>
        <p:nvGrpSpPr>
          <p:cNvPr id="174" name="组合 173"/>
          <p:cNvGrpSpPr/>
          <p:nvPr/>
        </p:nvGrpSpPr>
        <p:grpSpPr>
          <a:xfrm>
            <a:off x="4182325" y="1488535"/>
            <a:ext cx="1020763" cy="1020901"/>
            <a:chOff x="3896974" y="1004807"/>
            <a:chExt cx="1231816" cy="1231816"/>
          </a:xfrm>
          <a:solidFill>
            <a:schemeClr val="bg2">
              <a:lumMod val="75000"/>
            </a:schemeClr>
          </a:solidFill>
        </p:grpSpPr>
        <p:sp>
          <p:nvSpPr>
            <p:cNvPr id="175" name="椭圆 174"/>
            <p:cNvSpPr/>
            <p:nvPr/>
          </p:nvSpPr>
          <p:spPr>
            <a:xfrm>
              <a:off x="3896974" y="1004807"/>
              <a:ext cx="1231816" cy="1231816"/>
            </a:xfrm>
            <a:prstGeom prst="ellipse">
              <a:avLst/>
            </a:prstGeom>
            <a:solidFill>
              <a:schemeClr val="accent3"/>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z="2300" dirty="0">
                <a:latin typeface="굴림" charset="-127"/>
                <a:ea typeface="굴림" charset="-127"/>
              </a:endParaRPr>
            </a:p>
          </p:txBody>
        </p:sp>
        <p:sp>
          <p:nvSpPr>
            <p:cNvPr id="178" name="Oval 44"/>
            <p:cNvSpPr>
              <a:spLocks noChangeArrowheads="1"/>
            </p:cNvSpPr>
            <p:nvPr/>
          </p:nvSpPr>
          <p:spPr bwMode="auto">
            <a:xfrm>
              <a:off x="4393377" y="1064309"/>
              <a:ext cx="249330" cy="225443"/>
            </a:xfrm>
            <a:prstGeom prst="ellipse">
              <a:avLst/>
            </a:prstGeom>
            <a:solidFill>
              <a:schemeClr val="accent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2300" dirty="0">
                <a:latin typeface="굴림" charset="-127"/>
                <a:ea typeface="굴림" charset="-127"/>
              </a:endParaRPr>
            </a:p>
          </p:txBody>
        </p:sp>
      </p:grpSp>
      <p:sp>
        <p:nvSpPr>
          <p:cNvPr id="179" name="Text Box 82"/>
          <p:cNvSpPr>
            <a:spLocks noChangeArrowheads="1"/>
          </p:cNvSpPr>
          <p:nvPr/>
        </p:nvSpPr>
        <p:spPr bwMode="auto">
          <a:xfrm>
            <a:off x="4214667" y="1755920"/>
            <a:ext cx="956079" cy="4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9" tIns="43204" rIns="86409" bIns="4320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chemeClr val="bg1"/>
                </a:solidFill>
                <a:latin typeface="微软雅黑" pitchFamily="34" charset="-122"/>
                <a:ea typeface="微软雅黑" pitchFamily="34" charset="-122"/>
                <a:sym typeface="微软雅黑" pitchFamily="34" charset="-122"/>
              </a:rPr>
              <a:t>添加</a:t>
            </a:r>
            <a:endParaRPr lang="en-US" altLang="zh-CN" sz="1200"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1200" dirty="0">
                <a:solidFill>
                  <a:schemeClr val="bg1"/>
                </a:solidFill>
                <a:latin typeface="微软雅黑" pitchFamily="34" charset="-122"/>
                <a:ea typeface="微软雅黑" pitchFamily="34" charset="-122"/>
                <a:sym typeface="微软雅黑" pitchFamily="34" charset="-122"/>
              </a:rPr>
              <a:t>标签</a:t>
            </a:r>
            <a:endParaRPr lang="en-US" altLang="zh-CN" sz="1200" dirty="0">
              <a:solidFill>
                <a:schemeClr val="bg1"/>
              </a:solidFill>
              <a:latin typeface="微软雅黑" pitchFamily="34" charset="-122"/>
              <a:ea typeface="微软雅黑" pitchFamily="34" charset="-122"/>
              <a:sym typeface="微软雅黑" pitchFamily="34" charset="-122"/>
            </a:endParaRPr>
          </a:p>
        </p:txBody>
      </p:sp>
      <p:sp>
        <p:nvSpPr>
          <p:cNvPr id="180" name="矩形 47"/>
          <p:cNvSpPr>
            <a:spLocks noChangeArrowheads="1"/>
          </p:cNvSpPr>
          <p:nvPr/>
        </p:nvSpPr>
        <p:spPr bwMode="auto">
          <a:xfrm>
            <a:off x="6245521" y="1916576"/>
            <a:ext cx="2088699" cy="41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5" tIns="43202" rIns="86405"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181" name="TextBox 59"/>
          <p:cNvSpPr txBox="1">
            <a:spLocks noChangeArrowheads="1"/>
          </p:cNvSpPr>
          <p:nvPr/>
        </p:nvSpPr>
        <p:spPr bwMode="auto">
          <a:xfrm flipH="1">
            <a:off x="6245225" y="1643927"/>
            <a:ext cx="1973528" cy="271918"/>
          </a:xfrm>
          <a:prstGeom prst="rect">
            <a:avLst/>
          </a:prstGeom>
          <a:noFill/>
          <a:ln>
            <a:noFill/>
          </a:ln>
        </p:spPr>
        <p:txBody>
          <a:bodyPr wrap="square" lIns="86409" tIns="43204" rIns="86409" bIns="4320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1200" dirty="0">
                <a:solidFill>
                  <a:schemeClr val="tx1">
                    <a:lumMod val="75000"/>
                    <a:lumOff val="25000"/>
                  </a:schemeClr>
                </a:solidFill>
                <a:latin typeface="微软雅黑" pitchFamily="34" charset="-122"/>
                <a:ea typeface="微软雅黑" pitchFamily="34" charset="-122"/>
              </a:rPr>
              <a:t>点击此处输入内容</a:t>
            </a:r>
            <a:endParaRPr lang="en-US" altLang="ko-KR" sz="1200" kern="0" dirty="0">
              <a:solidFill>
                <a:schemeClr val="tx1">
                  <a:lumMod val="75000"/>
                  <a:lumOff val="25000"/>
                </a:schemeClr>
              </a:solidFill>
              <a:latin typeface="微软雅黑" pitchFamily="34" charset="-122"/>
              <a:ea typeface="微软雅黑" pitchFamily="34" charset="-122"/>
            </a:endParaRPr>
          </a:p>
        </p:txBody>
      </p:sp>
      <p:sp>
        <p:nvSpPr>
          <p:cNvPr id="182" name="TextBox 59"/>
          <p:cNvSpPr txBox="1">
            <a:spLocks noChangeArrowheads="1"/>
          </p:cNvSpPr>
          <p:nvPr/>
        </p:nvSpPr>
        <p:spPr bwMode="auto">
          <a:xfrm flipH="1">
            <a:off x="6257771" y="2690079"/>
            <a:ext cx="1973528" cy="271918"/>
          </a:xfrm>
          <a:prstGeom prst="rect">
            <a:avLst/>
          </a:prstGeom>
          <a:noFill/>
          <a:ln>
            <a:noFill/>
          </a:ln>
        </p:spPr>
        <p:txBody>
          <a:bodyPr wrap="square" lIns="86409" tIns="43204" rIns="86409" bIns="4320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1200" dirty="0">
                <a:solidFill>
                  <a:schemeClr val="tx1">
                    <a:lumMod val="75000"/>
                    <a:lumOff val="25000"/>
                  </a:schemeClr>
                </a:solidFill>
                <a:latin typeface="微软雅黑" pitchFamily="34" charset="-122"/>
                <a:ea typeface="微软雅黑" pitchFamily="34" charset="-122"/>
              </a:rPr>
              <a:t>点击此处输入内容</a:t>
            </a:r>
            <a:endParaRPr lang="en-US" altLang="ko-KR" sz="1200" kern="0" dirty="0">
              <a:solidFill>
                <a:schemeClr val="tx1">
                  <a:lumMod val="75000"/>
                  <a:lumOff val="25000"/>
                </a:schemeClr>
              </a:solidFill>
              <a:latin typeface="微软雅黑" pitchFamily="34" charset="-122"/>
              <a:ea typeface="微软雅黑" pitchFamily="34" charset="-122"/>
            </a:endParaRPr>
          </a:p>
        </p:txBody>
      </p:sp>
      <p:sp>
        <p:nvSpPr>
          <p:cNvPr id="183" name="矩形 47"/>
          <p:cNvSpPr>
            <a:spLocks noChangeArrowheads="1"/>
          </p:cNvSpPr>
          <p:nvPr/>
        </p:nvSpPr>
        <p:spPr bwMode="auto">
          <a:xfrm>
            <a:off x="6245521" y="2976948"/>
            <a:ext cx="2088699" cy="41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5" tIns="43202" rIns="86405"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184" name="TextBox 59"/>
          <p:cNvSpPr txBox="1">
            <a:spLocks noChangeArrowheads="1"/>
          </p:cNvSpPr>
          <p:nvPr/>
        </p:nvSpPr>
        <p:spPr bwMode="auto">
          <a:xfrm flipH="1">
            <a:off x="6257771" y="3680928"/>
            <a:ext cx="1973528" cy="271918"/>
          </a:xfrm>
          <a:prstGeom prst="rect">
            <a:avLst/>
          </a:prstGeom>
          <a:noFill/>
          <a:ln>
            <a:noFill/>
          </a:ln>
        </p:spPr>
        <p:txBody>
          <a:bodyPr wrap="square" lIns="86409" tIns="43204" rIns="86409" bIns="4320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1200" dirty="0">
                <a:solidFill>
                  <a:schemeClr val="tx1">
                    <a:lumMod val="75000"/>
                    <a:lumOff val="25000"/>
                  </a:schemeClr>
                </a:solidFill>
                <a:latin typeface="微软雅黑" pitchFamily="34" charset="-122"/>
                <a:ea typeface="微软雅黑" pitchFamily="34" charset="-122"/>
              </a:rPr>
              <a:t>点击此处输入内容</a:t>
            </a:r>
            <a:endParaRPr lang="en-US" altLang="ko-KR" sz="1200" kern="0" dirty="0">
              <a:solidFill>
                <a:schemeClr val="tx1">
                  <a:lumMod val="75000"/>
                  <a:lumOff val="25000"/>
                </a:schemeClr>
              </a:solidFill>
              <a:latin typeface="微软雅黑" pitchFamily="34" charset="-122"/>
              <a:ea typeface="微软雅黑" pitchFamily="34" charset="-122"/>
            </a:endParaRPr>
          </a:p>
        </p:txBody>
      </p:sp>
      <p:sp>
        <p:nvSpPr>
          <p:cNvPr id="185" name="矩形 47"/>
          <p:cNvSpPr>
            <a:spLocks noChangeArrowheads="1"/>
          </p:cNvSpPr>
          <p:nvPr/>
        </p:nvSpPr>
        <p:spPr bwMode="auto">
          <a:xfrm>
            <a:off x="6245521" y="3967797"/>
            <a:ext cx="2088699" cy="41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5" tIns="43202" rIns="86405"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3689280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fade">
                                      <p:cBhvr>
                                        <p:cTn id="7" dur="1000"/>
                                        <p:tgtEl>
                                          <p:spTgt spid="126"/>
                                        </p:tgtEl>
                                      </p:cBhvr>
                                    </p:animEffect>
                                    <p:anim calcmode="lin" valueType="num">
                                      <p:cBhvr>
                                        <p:cTn id="8" dur="1000" fill="hold"/>
                                        <p:tgtEl>
                                          <p:spTgt spid="126"/>
                                        </p:tgtEl>
                                        <p:attrNameLst>
                                          <p:attrName>ppt_x</p:attrName>
                                        </p:attrNameLst>
                                      </p:cBhvr>
                                      <p:tavLst>
                                        <p:tav tm="0">
                                          <p:val>
                                            <p:strVal val="#ppt_x"/>
                                          </p:val>
                                        </p:tav>
                                        <p:tav tm="100000">
                                          <p:val>
                                            <p:strVal val="#ppt_x"/>
                                          </p:val>
                                        </p:tav>
                                      </p:tavLst>
                                    </p:anim>
                                    <p:anim calcmode="lin" valueType="num">
                                      <p:cBhvr>
                                        <p:cTn id="9" dur="1000" fill="hold"/>
                                        <p:tgtEl>
                                          <p:spTgt spid="1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6"/>
                                        </p:tgtEl>
                                        <p:attrNameLst>
                                          <p:attrName>style.visibility</p:attrName>
                                        </p:attrNameLst>
                                      </p:cBhvr>
                                      <p:to>
                                        <p:strVal val="visible"/>
                                      </p:to>
                                    </p:set>
                                    <p:anim calcmode="lin" valueType="num">
                                      <p:cBhvr>
                                        <p:cTn id="13" dur="500" fill="hold"/>
                                        <p:tgtEl>
                                          <p:spTgt spid="166"/>
                                        </p:tgtEl>
                                        <p:attrNameLst>
                                          <p:attrName>ppt_w</p:attrName>
                                        </p:attrNameLst>
                                      </p:cBhvr>
                                      <p:tavLst>
                                        <p:tav tm="0">
                                          <p:val>
                                            <p:fltVal val="0"/>
                                          </p:val>
                                        </p:tav>
                                        <p:tav tm="100000">
                                          <p:val>
                                            <p:strVal val="#ppt_w"/>
                                          </p:val>
                                        </p:tav>
                                      </p:tavLst>
                                    </p:anim>
                                    <p:anim calcmode="lin" valueType="num">
                                      <p:cBhvr>
                                        <p:cTn id="14" dur="500" fill="hold"/>
                                        <p:tgtEl>
                                          <p:spTgt spid="166"/>
                                        </p:tgtEl>
                                        <p:attrNameLst>
                                          <p:attrName>ppt_h</p:attrName>
                                        </p:attrNameLst>
                                      </p:cBhvr>
                                      <p:tavLst>
                                        <p:tav tm="0">
                                          <p:val>
                                            <p:fltVal val="0"/>
                                          </p:val>
                                        </p:tav>
                                        <p:tav tm="100000">
                                          <p:val>
                                            <p:strVal val="#ppt_h"/>
                                          </p:val>
                                        </p:tav>
                                      </p:tavLst>
                                    </p:anim>
                                    <p:animEffect transition="in" filter="fade">
                                      <p:cBhvr>
                                        <p:cTn id="15" dur="500"/>
                                        <p:tgtEl>
                                          <p:spTgt spid="166"/>
                                        </p:tgtEl>
                                      </p:cBhvr>
                                    </p:animEffect>
                                  </p:childTnLst>
                                </p:cTn>
                              </p:par>
                            </p:childTnLst>
                          </p:cTn>
                        </p:par>
                        <p:par>
                          <p:cTn id="16" fill="hold">
                            <p:stCondLst>
                              <p:cond delay="1500"/>
                            </p:stCondLst>
                            <p:childTnLst>
                              <p:par>
                                <p:cTn id="17" presetID="10" presetClass="entr" presetSubtype="0" fill="hold" grpId="0" nodeType="afterEffect">
                                  <p:stCondLst>
                                    <p:cond delay="250"/>
                                  </p:stCondLst>
                                  <p:childTnLst>
                                    <p:set>
                                      <p:cBhvr>
                                        <p:cTn id="18" dur="1" fill="hold">
                                          <p:stCondLst>
                                            <p:cond delay="0"/>
                                          </p:stCondLst>
                                        </p:cTn>
                                        <p:tgtEl>
                                          <p:spTgt spid="167"/>
                                        </p:tgtEl>
                                        <p:attrNameLst>
                                          <p:attrName>style.visibility</p:attrName>
                                        </p:attrNameLst>
                                      </p:cBhvr>
                                      <p:to>
                                        <p:strVal val="visible"/>
                                      </p:to>
                                    </p:set>
                                    <p:animEffect transition="in" filter="fade">
                                      <p:cBhvr>
                                        <p:cTn id="19" dur="500"/>
                                        <p:tgtEl>
                                          <p:spTgt spid="167"/>
                                        </p:tgtEl>
                                      </p:cBhvr>
                                    </p:animEffect>
                                  </p:childTnLst>
                                </p:cTn>
                              </p:par>
                            </p:childTnLst>
                          </p:cTn>
                        </p:par>
                        <p:par>
                          <p:cTn id="20" fill="hold">
                            <p:stCondLst>
                              <p:cond delay="2250"/>
                            </p:stCondLst>
                            <p:childTnLst>
                              <p:par>
                                <p:cTn id="21" presetID="22" presetClass="entr" presetSubtype="8" fill="hold" grpId="0" nodeType="afterEffect">
                                  <p:stCondLst>
                                    <p:cond delay="250"/>
                                  </p:stCondLst>
                                  <p:childTnLst>
                                    <p:set>
                                      <p:cBhvr>
                                        <p:cTn id="22" dur="1" fill="hold">
                                          <p:stCondLst>
                                            <p:cond delay="0"/>
                                          </p:stCondLst>
                                        </p:cTn>
                                        <p:tgtEl>
                                          <p:spTgt spid="111"/>
                                        </p:tgtEl>
                                        <p:attrNameLst>
                                          <p:attrName>style.visibility</p:attrName>
                                        </p:attrNameLst>
                                      </p:cBhvr>
                                      <p:to>
                                        <p:strVal val="visible"/>
                                      </p:to>
                                    </p:set>
                                    <p:animEffect transition="in" filter="wipe(left)">
                                      <p:cBhvr>
                                        <p:cTn id="23" dur="500"/>
                                        <p:tgtEl>
                                          <p:spTgt spid="111"/>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174"/>
                                        </p:tgtEl>
                                        <p:attrNameLst>
                                          <p:attrName>style.visibility</p:attrName>
                                        </p:attrNameLst>
                                      </p:cBhvr>
                                      <p:to>
                                        <p:strVal val="visible"/>
                                      </p:to>
                                    </p:set>
                                    <p:anim calcmode="lin" valueType="num">
                                      <p:cBhvr>
                                        <p:cTn id="27" dur="500" fill="hold"/>
                                        <p:tgtEl>
                                          <p:spTgt spid="174"/>
                                        </p:tgtEl>
                                        <p:attrNameLst>
                                          <p:attrName>ppt_w</p:attrName>
                                        </p:attrNameLst>
                                      </p:cBhvr>
                                      <p:tavLst>
                                        <p:tav tm="0">
                                          <p:val>
                                            <p:fltVal val="0"/>
                                          </p:val>
                                        </p:tav>
                                        <p:tav tm="100000">
                                          <p:val>
                                            <p:strVal val="#ppt_w"/>
                                          </p:val>
                                        </p:tav>
                                      </p:tavLst>
                                    </p:anim>
                                    <p:anim calcmode="lin" valueType="num">
                                      <p:cBhvr>
                                        <p:cTn id="28" dur="500" fill="hold"/>
                                        <p:tgtEl>
                                          <p:spTgt spid="174"/>
                                        </p:tgtEl>
                                        <p:attrNameLst>
                                          <p:attrName>ppt_h</p:attrName>
                                        </p:attrNameLst>
                                      </p:cBhvr>
                                      <p:tavLst>
                                        <p:tav tm="0">
                                          <p:val>
                                            <p:fltVal val="0"/>
                                          </p:val>
                                        </p:tav>
                                        <p:tav tm="100000">
                                          <p:val>
                                            <p:strVal val="#ppt_h"/>
                                          </p:val>
                                        </p:tav>
                                      </p:tavLst>
                                    </p:anim>
                                    <p:animEffect transition="in" filter="fade">
                                      <p:cBhvr>
                                        <p:cTn id="29" dur="500"/>
                                        <p:tgtEl>
                                          <p:spTgt spid="174"/>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79"/>
                                        </p:tgtEl>
                                        <p:attrNameLst>
                                          <p:attrName>style.visibility</p:attrName>
                                        </p:attrNameLst>
                                      </p:cBhvr>
                                      <p:to>
                                        <p:strVal val="visible"/>
                                      </p:to>
                                    </p:set>
                                    <p:animEffect>
                                      <p:cBhvr>
                                        <p:cTn id="33" dur="500"/>
                                        <p:tgtEl>
                                          <p:spTgt spid="179"/>
                                        </p:tgtEl>
                                      </p:cBhvr>
                                    </p:animEffect>
                                  </p:childTnLst>
                                </p:cTn>
                              </p:par>
                            </p:childTnLst>
                          </p:cTn>
                        </p:par>
                        <p:par>
                          <p:cTn id="34" fill="hold">
                            <p:stCondLst>
                              <p:cond delay="4000"/>
                            </p:stCondLst>
                            <p:childTnLst>
                              <p:par>
                                <p:cTn id="35" presetID="26" presetClass="entr" presetSubtype="0" fill="hold" nodeType="afterEffect">
                                  <p:stCondLst>
                                    <p:cond delay="0"/>
                                  </p:stCondLst>
                                  <p:childTnLst>
                                    <p:set>
                                      <p:cBhvr>
                                        <p:cTn id="36" dur="1" fill="hold">
                                          <p:stCondLst>
                                            <p:cond delay="0"/>
                                          </p:stCondLst>
                                        </p:cTn>
                                        <p:tgtEl>
                                          <p:spTgt spid="119"/>
                                        </p:tgtEl>
                                        <p:attrNameLst>
                                          <p:attrName>style.visibility</p:attrName>
                                        </p:attrNameLst>
                                      </p:cBhvr>
                                      <p:to>
                                        <p:strVal val="visible"/>
                                      </p:to>
                                    </p:set>
                                    <p:animEffect>
                                      <p:cBhvr>
                                        <p:cTn id="37" dur="580">
                                          <p:stCondLst>
                                            <p:cond delay="0"/>
                                          </p:stCondLst>
                                        </p:cTn>
                                        <p:tgtEl>
                                          <p:spTgt spid="119"/>
                                        </p:tgtEl>
                                      </p:cBhvr>
                                    </p:animEffect>
                                    <p:anim calcmode="lin" valueType="num">
                                      <p:cBhvr>
                                        <p:cTn id="38" dur="1822" tmFilter="0,0; 0.14,0.36; 0.43,0.73; 0.71,0.91; 1.0,1.0">
                                          <p:stCondLst>
                                            <p:cond delay="0"/>
                                          </p:stCondLst>
                                        </p:cTn>
                                        <p:tgtEl>
                                          <p:spTgt spid="119"/>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119"/>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119"/>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119"/>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119"/>
                                        </p:tgtEl>
                                        <p:attrNameLst>
                                          <p:attrName>ppt_y</p:attrName>
                                        </p:attrNameLst>
                                      </p:cBhvr>
                                      <p:tavLst>
                                        <p:tav tm="0" fmla="#ppt_y-sin(pi*$)/81">
                                          <p:val>
                                            <p:fltVal val="0"/>
                                          </p:val>
                                        </p:tav>
                                        <p:tav tm="100000">
                                          <p:val>
                                            <p:fltVal val="1"/>
                                          </p:val>
                                        </p:tav>
                                      </p:tavLst>
                                    </p:anim>
                                    <p:animScale>
                                      <p:cBhvr>
                                        <p:cTn id="43" dur="26">
                                          <p:stCondLst>
                                            <p:cond delay="650"/>
                                          </p:stCondLst>
                                        </p:cTn>
                                        <p:tgtEl>
                                          <p:spTgt spid="119"/>
                                        </p:tgtEl>
                                      </p:cBhvr>
                                      <p:to x="100000" y="60000"/>
                                    </p:animScale>
                                    <p:animScale>
                                      <p:cBhvr>
                                        <p:cTn id="44" dur="166" decel="50000">
                                          <p:stCondLst>
                                            <p:cond delay="676"/>
                                          </p:stCondLst>
                                        </p:cTn>
                                        <p:tgtEl>
                                          <p:spTgt spid="119"/>
                                        </p:tgtEl>
                                      </p:cBhvr>
                                      <p:to x="100000" y="100000"/>
                                    </p:animScale>
                                    <p:animScale>
                                      <p:cBhvr>
                                        <p:cTn id="45" dur="26">
                                          <p:stCondLst>
                                            <p:cond delay="1312"/>
                                          </p:stCondLst>
                                        </p:cTn>
                                        <p:tgtEl>
                                          <p:spTgt spid="119"/>
                                        </p:tgtEl>
                                      </p:cBhvr>
                                      <p:to x="100000" y="80000"/>
                                    </p:animScale>
                                    <p:animScale>
                                      <p:cBhvr>
                                        <p:cTn id="46" dur="166" decel="50000">
                                          <p:stCondLst>
                                            <p:cond delay="1338"/>
                                          </p:stCondLst>
                                        </p:cTn>
                                        <p:tgtEl>
                                          <p:spTgt spid="119"/>
                                        </p:tgtEl>
                                      </p:cBhvr>
                                      <p:to x="100000" y="100000"/>
                                    </p:animScale>
                                    <p:animScale>
                                      <p:cBhvr>
                                        <p:cTn id="47" dur="26">
                                          <p:stCondLst>
                                            <p:cond delay="1642"/>
                                          </p:stCondLst>
                                        </p:cTn>
                                        <p:tgtEl>
                                          <p:spTgt spid="119"/>
                                        </p:tgtEl>
                                      </p:cBhvr>
                                      <p:to x="100000" y="90000"/>
                                    </p:animScale>
                                    <p:animScale>
                                      <p:cBhvr>
                                        <p:cTn id="48" dur="166" decel="50000">
                                          <p:stCondLst>
                                            <p:cond delay="1668"/>
                                          </p:stCondLst>
                                        </p:cTn>
                                        <p:tgtEl>
                                          <p:spTgt spid="119"/>
                                        </p:tgtEl>
                                      </p:cBhvr>
                                      <p:to x="100000" y="100000"/>
                                    </p:animScale>
                                    <p:animScale>
                                      <p:cBhvr>
                                        <p:cTn id="49" dur="26">
                                          <p:stCondLst>
                                            <p:cond delay="1808"/>
                                          </p:stCondLst>
                                        </p:cTn>
                                        <p:tgtEl>
                                          <p:spTgt spid="119"/>
                                        </p:tgtEl>
                                      </p:cBhvr>
                                      <p:to x="100000" y="95000"/>
                                    </p:animScale>
                                    <p:animScale>
                                      <p:cBhvr>
                                        <p:cTn id="50" dur="166" decel="50000">
                                          <p:stCondLst>
                                            <p:cond delay="1834"/>
                                          </p:stCondLst>
                                        </p:cTn>
                                        <p:tgtEl>
                                          <p:spTgt spid="119"/>
                                        </p:tgtEl>
                                      </p:cBhvr>
                                      <p:to x="100000" y="100000"/>
                                    </p:animScale>
                                  </p:childTnLst>
                                </p:cTn>
                              </p:par>
                              <p:par>
                                <p:cTn id="51" presetID="26" presetClass="entr" presetSubtype="0" fill="hold" nodeType="withEffect">
                                  <p:stCondLst>
                                    <p:cond delay="250"/>
                                  </p:stCondLst>
                                  <p:childTnLst>
                                    <p:set>
                                      <p:cBhvr>
                                        <p:cTn id="52" dur="1" fill="hold">
                                          <p:stCondLst>
                                            <p:cond delay="0"/>
                                          </p:stCondLst>
                                        </p:cTn>
                                        <p:tgtEl>
                                          <p:spTgt spid="104"/>
                                        </p:tgtEl>
                                        <p:attrNameLst>
                                          <p:attrName>style.visibility</p:attrName>
                                        </p:attrNameLst>
                                      </p:cBhvr>
                                      <p:to>
                                        <p:strVal val="visible"/>
                                      </p:to>
                                    </p:set>
                                    <p:animEffect>
                                      <p:cBhvr>
                                        <p:cTn id="53" dur="580">
                                          <p:stCondLst>
                                            <p:cond delay="0"/>
                                          </p:stCondLst>
                                        </p:cTn>
                                        <p:tgtEl>
                                          <p:spTgt spid="104"/>
                                        </p:tgtEl>
                                      </p:cBhvr>
                                    </p:animEffect>
                                    <p:anim calcmode="lin" valueType="num">
                                      <p:cBhvr>
                                        <p:cTn id="54" dur="1822" tmFilter="0,0; 0.14,0.36; 0.43,0.73; 0.71,0.91; 1.0,1.0">
                                          <p:stCondLst>
                                            <p:cond delay="0"/>
                                          </p:stCondLst>
                                        </p:cTn>
                                        <p:tgtEl>
                                          <p:spTgt spid="104"/>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104"/>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104"/>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104"/>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104"/>
                                        </p:tgtEl>
                                        <p:attrNameLst>
                                          <p:attrName>ppt_y</p:attrName>
                                        </p:attrNameLst>
                                      </p:cBhvr>
                                      <p:tavLst>
                                        <p:tav tm="0" fmla="#ppt_y-sin(pi*$)/81">
                                          <p:val>
                                            <p:fltVal val="0"/>
                                          </p:val>
                                        </p:tav>
                                        <p:tav tm="100000">
                                          <p:val>
                                            <p:fltVal val="1"/>
                                          </p:val>
                                        </p:tav>
                                      </p:tavLst>
                                    </p:anim>
                                    <p:animScale>
                                      <p:cBhvr>
                                        <p:cTn id="59" dur="26">
                                          <p:stCondLst>
                                            <p:cond delay="650"/>
                                          </p:stCondLst>
                                        </p:cTn>
                                        <p:tgtEl>
                                          <p:spTgt spid="104"/>
                                        </p:tgtEl>
                                      </p:cBhvr>
                                      <p:to x="100000" y="60000"/>
                                    </p:animScale>
                                    <p:animScale>
                                      <p:cBhvr>
                                        <p:cTn id="60" dur="166" decel="50000">
                                          <p:stCondLst>
                                            <p:cond delay="676"/>
                                          </p:stCondLst>
                                        </p:cTn>
                                        <p:tgtEl>
                                          <p:spTgt spid="104"/>
                                        </p:tgtEl>
                                      </p:cBhvr>
                                      <p:to x="100000" y="100000"/>
                                    </p:animScale>
                                    <p:animScale>
                                      <p:cBhvr>
                                        <p:cTn id="61" dur="26">
                                          <p:stCondLst>
                                            <p:cond delay="1312"/>
                                          </p:stCondLst>
                                        </p:cTn>
                                        <p:tgtEl>
                                          <p:spTgt spid="104"/>
                                        </p:tgtEl>
                                      </p:cBhvr>
                                      <p:to x="100000" y="80000"/>
                                    </p:animScale>
                                    <p:animScale>
                                      <p:cBhvr>
                                        <p:cTn id="62" dur="166" decel="50000">
                                          <p:stCondLst>
                                            <p:cond delay="1338"/>
                                          </p:stCondLst>
                                        </p:cTn>
                                        <p:tgtEl>
                                          <p:spTgt spid="104"/>
                                        </p:tgtEl>
                                      </p:cBhvr>
                                      <p:to x="100000" y="100000"/>
                                    </p:animScale>
                                    <p:animScale>
                                      <p:cBhvr>
                                        <p:cTn id="63" dur="26">
                                          <p:stCondLst>
                                            <p:cond delay="1642"/>
                                          </p:stCondLst>
                                        </p:cTn>
                                        <p:tgtEl>
                                          <p:spTgt spid="104"/>
                                        </p:tgtEl>
                                      </p:cBhvr>
                                      <p:to x="100000" y="90000"/>
                                    </p:animScale>
                                    <p:animScale>
                                      <p:cBhvr>
                                        <p:cTn id="64" dur="166" decel="50000">
                                          <p:stCondLst>
                                            <p:cond delay="1668"/>
                                          </p:stCondLst>
                                        </p:cTn>
                                        <p:tgtEl>
                                          <p:spTgt spid="104"/>
                                        </p:tgtEl>
                                      </p:cBhvr>
                                      <p:to x="100000" y="100000"/>
                                    </p:animScale>
                                    <p:animScale>
                                      <p:cBhvr>
                                        <p:cTn id="65" dur="26">
                                          <p:stCondLst>
                                            <p:cond delay="1808"/>
                                          </p:stCondLst>
                                        </p:cTn>
                                        <p:tgtEl>
                                          <p:spTgt spid="104"/>
                                        </p:tgtEl>
                                      </p:cBhvr>
                                      <p:to x="100000" y="95000"/>
                                    </p:animScale>
                                    <p:animScale>
                                      <p:cBhvr>
                                        <p:cTn id="66" dur="166" decel="50000">
                                          <p:stCondLst>
                                            <p:cond delay="1834"/>
                                          </p:stCondLst>
                                        </p:cTn>
                                        <p:tgtEl>
                                          <p:spTgt spid="104"/>
                                        </p:tgtEl>
                                      </p:cBhvr>
                                      <p:to x="100000" y="100000"/>
                                    </p:animScale>
                                  </p:childTnLst>
                                </p:cTn>
                              </p:par>
                              <p:par>
                                <p:cTn id="67" presetID="26" presetClass="entr" presetSubtype="0" fill="hold" nodeType="withEffect">
                                  <p:stCondLst>
                                    <p:cond delay="500"/>
                                  </p:stCondLst>
                                  <p:childTnLst>
                                    <p:set>
                                      <p:cBhvr>
                                        <p:cTn id="68" dur="1" fill="hold">
                                          <p:stCondLst>
                                            <p:cond delay="0"/>
                                          </p:stCondLst>
                                        </p:cTn>
                                        <p:tgtEl>
                                          <p:spTgt spid="112"/>
                                        </p:tgtEl>
                                        <p:attrNameLst>
                                          <p:attrName>style.visibility</p:attrName>
                                        </p:attrNameLst>
                                      </p:cBhvr>
                                      <p:to>
                                        <p:strVal val="visible"/>
                                      </p:to>
                                    </p:set>
                                    <p:animEffect>
                                      <p:cBhvr>
                                        <p:cTn id="69" dur="580">
                                          <p:stCondLst>
                                            <p:cond delay="0"/>
                                          </p:stCondLst>
                                        </p:cTn>
                                        <p:tgtEl>
                                          <p:spTgt spid="112"/>
                                        </p:tgtEl>
                                      </p:cBhvr>
                                    </p:animEffect>
                                    <p:anim calcmode="lin" valueType="num">
                                      <p:cBhvr>
                                        <p:cTn id="70" dur="1822" tmFilter="0,0; 0.14,0.36; 0.43,0.73; 0.71,0.91; 1.0,1.0">
                                          <p:stCondLst>
                                            <p:cond delay="0"/>
                                          </p:stCondLst>
                                        </p:cTn>
                                        <p:tgtEl>
                                          <p:spTgt spid="112"/>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112"/>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112"/>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112"/>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112"/>
                                        </p:tgtEl>
                                        <p:attrNameLst>
                                          <p:attrName>ppt_y</p:attrName>
                                        </p:attrNameLst>
                                      </p:cBhvr>
                                      <p:tavLst>
                                        <p:tav tm="0" fmla="#ppt_y-sin(pi*$)/81">
                                          <p:val>
                                            <p:fltVal val="0"/>
                                          </p:val>
                                        </p:tav>
                                        <p:tav tm="100000">
                                          <p:val>
                                            <p:fltVal val="1"/>
                                          </p:val>
                                        </p:tav>
                                      </p:tavLst>
                                    </p:anim>
                                    <p:animScale>
                                      <p:cBhvr>
                                        <p:cTn id="75" dur="26">
                                          <p:stCondLst>
                                            <p:cond delay="650"/>
                                          </p:stCondLst>
                                        </p:cTn>
                                        <p:tgtEl>
                                          <p:spTgt spid="112"/>
                                        </p:tgtEl>
                                      </p:cBhvr>
                                      <p:to x="100000" y="60000"/>
                                    </p:animScale>
                                    <p:animScale>
                                      <p:cBhvr>
                                        <p:cTn id="76" dur="166" decel="50000">
                                          <p:stCondLst>
                                            <p:cond delay="676"/>
                                          </p:stCondLst>
                                        </p:cTn>
                                        <p:tgtEl>
                                          <p:spTgt spid="112"/>
                                        </p:tgtEl>
                                      </p:cBhvr>
                                      <p:to x="100000" y="100000"/>
                                    </p:animScale>
                                    <p:animScale>
                                      <p:cBhvr>
                                        <p:cTn id="77" dur="26">
                                          <p:stCondLst>
                                            <p:cond delay="1312"/>
                                          </p:stCondLst>
                                        </p:cTn>
                                        <p:tgtEl>
                                          <p:spTgt spid="112"/>
                                        </p:tgtEl>
                                      </p:cBhvr>
                                      <p:to x="100000" y="80000"/>
                                    </p:animScale>
                                    <p:animScale>
                                      <p:cBhvr>
                                        <p:cTn id="78" dur="166" decel="50000">
                                          <p:stCondLst>
                                            <p:cond delay="1338"/>
                                          </p:stCondLst>
                                        </p:cTn>
                                        <p:tgtEl>
                                          <p:spTgt spid="112"/>
                                        </p:tgtEl>
                                      </p:cBhvr>
                                      <p:to x="100000" y="100000"/>
                                    </p:animScale>
                                    <p:animScale>
                                      <p:cBhvr>
                                        <p:cTn id="79" dur="26">
                                          <p:stCondLst>
                                            <p:cond delay="1642"/>
                                          </p:stCondLst>
                                        </p:cTn>
                                        <p:tgtEl>
                                          <p:spTgt spid="112"/>
                                        </p:tgtEl>
                                      </p:cBhvr>
                                      <p:to x="100000" y="90000"/>
                                    </p:animScale>
                                    <p:animScale>
                                      <p:cBhvr>
                                        <p:cTn id="80" dur="166" decel="50000">
                                          <p:stCondLst>
                                            <p:cond delay="1668"/>
                                          </p:stCondLst>
                                        </p:cTn>
                                        <p:tgtEl>
                                          <p:spTgt spid="112"/>
                                        </p:tgtEl>
                                      </p:cBhvr>
                                      <p:to x="100000" y="100000"/>
                                    </p:animScale>
                                    <p:animScale>
                                      <p:cBhvr>
                                        <p:cTn id="81" dur="26">
                                          <p:stCondLst>
                                            <p:cond delay="1808"/>
                                          </p:stCondLst>
                                        </p:cTn>
                                        <p:tgtEl>
                                          <p:spTgt spid="112"/>
                                        </p:tgtEl>
                                      </p:cBhvr>
                                      <p:to x="100000" y="95000"/>
                                    </p:animScale>
                                    <p:animScale>
                                      <p:cBhvr>
                                        <p:cTn id="82" dur="166" decel="50000">
                                          <p:stCondLst>
                                            <p:cond delay="1834"/>
                                          </p:stCondLst>
                                        </p:cTn>
                                        <p:tgtEl>
                                          <p:spTgt spid="112"/>
                                        </p:tgtEl>
                                      </p:cBhvr>
                                      <p:to x="100000" y="100000"/>
                                    </p:animScale>
                                  </p:childTnLst>
                                </p:cTn>
                              </p:par>
                            </p:childTnLst>
                          </p:cTn>
                        </p:par>
                        <p:par>
                          <p:cTn id="83" fill="hold">
                            <p:stCondLst>
                              <p:cond delay="6500"/>
                            </p:stCondLst>
                            <p:childTnLst>
                              <p:par>
                                <p:cTn id="84" presetID="10" presetClass="entr" presetSubtype="0" fill="hold" nodeType="afterEffect">
                                  <p:stCondLst>
                                    <p:cond delay="0"/>
                                  </p:stCondLst>
                                  <p:childTnLst>
                                    <p:set>
                                      <p:cBhvr>
                                        <p:cTn id="85" dur="1" fill="hold">
                                          <p:stCondLst>
                                            <p:cond delay="0"/>
                                          </p:stCondLst>
                                        </p:cTn>
                                        <p:tgtEl>
                                          <p:spTgt spid="168"/>
                                        </p:tgtEl>
                                        <p:attrNameLst>
                                          <p:attrName>style.visibility</p:attrName>
                                        </p:attrNameLst>
                                      </p:cBhvr>
                                      <p:to>
                                        <p:strVal val="visible"/>
                                      </p:to>
                                    </p:set>
                                    <p:anim calcmode="lin" valueType="num">
                                      <p:cBhvr>
                                        <p:cTn id="86" dur="500" fill="hold"/>
                                        <p:tgtEl>
                                          <p:spTgt spid="168"/>
                                        </p:tgtEl>
                                        <p:attrNameLst>
                                          <p:attrName>ppt_w</p:attrName>
                                        </p:attrNameLst>
                                      </p:cBhvr>
                                      <p:tavLst>
                                        <p:tav tm="0">
                                          <p:val>
                                            <p:fltVal val="0"/>
                                          </p:val>
                                        </p:tav>
                                        <p:tav tm="100000">
                                          <p:val>
                                            <p:strVal val="#ppt_w"/>
                                          </p:val>
                                        </p:tav>
                                      </p:tavLst>
                                    </p:anim>
                                    <p:anim calcmode="lin" valueType="num">
                                      <p:cBhvr>
                                        <p:cTn id="87" dur="500" fill="hold"/>
                                        <p:tgtEl>
                                          <p:spTgt spid="168"/>
                                        </p:tgtEl>
                                        <p:attrNameLst>
                                          <p:attrName>ppt_h</p:attrName>
                                        </p:attrNameLst>
                                      </p:cBhvr>
                                      <p:tavLst>
                                        <p:tav tm="0">
                                          <p:val>
                                            <p:fltVal val="0"/>
                                          </p:val>
                                        </p:tav>
                                        <p:tav tm="100000">
                                          <p:val>
                                            <p:strVal val="#ppt_h"/>
                                          </p:val>
                                        </p:tav>
                                      </p:tavLst>
                                    </p:anim>
                                    <p:animEffect>
                                      <p:cBhvr>
                                        <p:cTn id="88" dur="500"/>
                                        <p:tgtEl>
                                          <p:spTgt spid="168"/>
                                        </p:tgtEl>
                                      </p:cBhvr>
                                    </p:animEffect>
                                  </p:childTnLst>
                                </p:cTn>
                              </p:par>
                            </p:childTnLst>
                          </p:cTn>
                        </p:par>
                        <p:par>
                          <p:cTn id="89" fill="hold">
                            <p:stCondLst>
                              <p:cond delay="7000"/>
                            </p:stCondLst>
                            <p:childTnLst>
                              <p:par>
                                <p:cTn id="90" presetID="22" presetClass="entr" presetSubtype="8" fill="hold" grpId="0" nodeType="afterEffect">
                                  <p:stCondLst>
                                    <p:cond delay="0"/>
                                  </p:stCondLst>
                                  <p:childTnLst>
                                    <p:set>
                                      <p:cBhvr>
                                        <p:cTn id="91" dur="1" fill="hold">
                                          <p:stCondLst>
                                            <p:cond delay="0"/>
                                          </p:stCondLst>
                                        </p:cTn>
                                        <p:tgtEl>
                                          <p:spTgt spid="180"/>
                                        </p:tgtEl>
                                        <p:attrNameLst>
                                          <p:attrName>style.visibility</p:attrName>
                                        </p:attrNameLst>
                                      </p:cBhvr>
                                      <p:to>
                                        <p:strVal val="visible"/>
                                      </p:to>
                                    </p:set>
                                    <p:animEffect transition="in" filter="wipe(left)">
                                      <p:cBhvr>
                                        <p:cTn id="92" dur="500"/>
                                        <p:tgtEl>
                                          <p:spTgt spid="180"/>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81"/>
                                        </p:tgtEl>
                                        <p:attrNameLst>
                                          <p:attrName>style.visibility</p:attrName>
                                        </p:attrNameLst>
                                      </p:cBhvr>
                                      <p:to>
                                        <p:strVal val="visible"/>
                                      </p:to>
                                    </p:set>
                                    <p:animEffect transition="in" filter="wipe(left)">
                                      <p:cBhvr>
                                        <p:cTn id="95" dur="500"/>
                                        <p:tgtEl>
                                          <p:spTgt spid="181"/>
                                        </p:tgtEl>
                                      </p:cBhvr>
                                    </p:animEffect>
                                  </p:childTnLst>
                                </p:cTn>
                              </p:par>
                            </p:childTnLst>
                          </p:cTn>
                        </p:par>
                        <p:par>
                          <p:cTn id="96" fill="hold">
                            <p:stCondLst>
                              <p:cond delay="7500"/>
                            </p:stCondLst>
                            <p:childTnLst>
                              <p:par>
                                <p:cTn id="97" presetID="10" presetClass="entr" presetSubtype="0" fill="hold" nodeType="afterEffect">
                                  <p:stCondLst>
                                    <p:cond delay="0"/>
                                  </p:stCondLst>
                                  <p:childTnLst>
                                    <p:set>
                                      <p:cBhvr>
                                        <p:cTn id="98" dur="1" fill="hold">
                                          <p:stCondLst>
                                            <p:cond delay="0"/>
                                          </p:stCondLst>
                                        </p:cTn>
                                        <p:tgtEl>
                                          <p:spTgt spid="98"/>
                                        </p:tgtEl>
                                        <p:attrNameLst>
                                          <p:attrName>style.visibility</p:attrName>
                                        </p:attrNameLst>
                                      </p:cBhvr>
                                      <p:to>
                                        <p:strVal val="visible"/>
                                      </p:to>
                                    </p:set>
                                    <p:anim calcmode="lin" valueType="num">
                                      <p:cBhvr>
                                        <p:cTn id="99" dur="500" fill="hold"/>
                                        <p:tgtEl>
                                          <p:spTgt spid="98"/>
                                        </p:tgtEl>
                                        <p:attrNameLst>
                                          <p:attrName>ppt_w</p:attrName>
                                        </p:attrNameLst>
                                      </p:cBhvr>
                                      <p:tavLst>
                                        <p:tav tm="0">
                                          <p:val>
                                            <p:fltVal val="0"/>
                                          </p:val>
                                        </p:tav>
                                        <p:tav tm="100000">
                                          <p:val>
                                            <p:strVal val="#ppt_w"/>
                                          </p:val>
                                        </p:tav>
                                      </p:tavLst>
                                    </p:anim>
                                    <p:anim calcmode="lin" valueType="num">
                                      <p:cBhvr>
                                        <p:cTn id="100" dur="500" fill="hold"/>
                                        <p:tgtEl>
                                          <p:spTgt spid="98"/>
                                        </p:tgtEl>
                                        <p:attrNameLst>
                                          <p:attrName>ppt_h</p:attrName>
                                        </p:attrNameLst>
                                      </p:cBhvr>
                                      <p:tavLst>
                                        <p:tav tm="0">
                                          <p:val>
                                            <p:fltVal val="0"/>
                                          </p:val>
                                        </p:tav>
                                        <p:tav tm="100000">
                                          <p:val>
                                            <p:strVal val="#ppt_h"/>
                                          </p:val>
                                        </p:tav>
                                      </p:tavLst>
                                    </p:anim>
                                    <p:animEffect>
                                      <p:cBhvr>
                                        <p:cTn id="101" dur="500"/>
                                        <p:tgtEl>
                                          <p:spTgt spid="98"/>
                                        </p:tgtEl>
                                      </p:cBhvr>
                                    </p:animEffect>
                                  </p:childTnLst>
                                </p:cTn>
                              </p:par>
                            </p:childTnLst>
                          </p:cTn>
                        </p:par>
                        <p:par>
                          <p:cTn id="102" fill="hold">
                            <p:stCondLst>
                              <p:cond delay="8000"/>
                            </p:stCondLst>
                            <p:childTnLst>
                              <p:par>
                                <p:cTn id="103" presetID="22" presetClass="entr" presetSubtype="8" fill="hold" grpId="0" nodeType="afterEffect">
                                  <p:stCondLst>
                                    <p:cond delay="0"/>
                                  </p:stCondLst>
                                  <p:childTnLst>
                                    <p:set>
                                      <p:cBhvr>
                                        <p:cTn id="104" dur="1" fill="hold">
                                          <p:stCondLst>
                                            <p:cond delay="0"/>
                                          </p:stCondLst>
                                        </p:cTn>
                                        <p:tgtEl>
                                          <p:spTgt spid="182"/>
                                        </p:tgtEl>
                                        <p:attrNameLst>
                                          <p:attrName>style.visibility</p:attrName>
                                        </p:attrNameLst>
                                      </p:cBhvr>
                                      <p:to>
                                        <p:strVal val="visible"/>
                                      </p:to>
                                    </p:set>
                                    <p:animEffect transition="in" filter="wipe(left)">
                                      <p:cBhvr>
                                        <p:cTn id="105" dur="500"/>
                                        <p:tgtEl>
                                          <p:spTgt spid="182"/>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83"/>
                                        </p:tgtEl>
                                        <p:attrNameLst>
                                          <p:attrName>style.visibility</p:attrName>
                                        </p:attrNameLst>
                                      </p:cBhvr>
                                      <p:to>
                                        <p:strVal val="visible"/>
                                      </p:to>
                                    </p:set>
                                    <p:animEffect transition="in" filter="wipe(left)">
                                      <p:cBhvr>
                                        <p:cTn id="108" dur="500"/>
                                        <p:tgtEl>
                                          <p:spTgt spid="183"/>
                                        </p:tgtEl>
                                      </p:cBhvr>
                                    </p:animEffect>
                                  </p:childTnLst>
                                </p:cTn>
                              </p:par>
                            </p:childTnLst>
                          </p:cTn>
                        </p:par>
                        <p:par>
                          <p:cTn id="109" fill="hold">
                            <p:stCondLst>
                              <p:cond delay="8500"/>
                            </p:stCondLst>
                            <p:childTnLst>
                              <p:par>
                                <p:cTn id="110" presetID="10" presetClass="entr" presetSubtype="0" fill="hold" nodeType="afterEffect">
                                  <p:stCondLst>
                                    <p:cond delay="0"/>
                                  </p:stCondLst>
                                  <p:childTnLst>
                                    <p:set>
                                      <p:cBhvr>
                                        <p:cTn id="111" dur="1" fill="hold">
                                          <p:stCondLst>
                                            <p:cond delay="0"/>
                                          </p:stCondLst>
                                        </p:cTn>
                                        <p:tgtEl>
                                          <p:spTgt spid="160"/>
                                        </p:tgtEl>
                                        <p:attrNameLst>
                                          <p:attrName>style.visibility</p:attrName>
                                        </p:attrNameLst>
                                      </p:cBhvr>
                                      <p:to>
                                        <p:strVal val="visible"/>
                                      </p:to>
                                    </p:set>
                                    <p:anim calcmode="lin" valueType="num">
                                      <p:cBhvr>
                                        <p:cTn id="112" dur="500" fill="hold"/>
                                        <p:tgtEl>
                                          <p:spTgt spid="160"/>
                                        </p:tgtEl>
                                        <p:attrNameLst>
                                          <p:attrName>ppt_w</p:attrName>
                                        </p:attrNameLst>
                                      </p:cBhvr>
                                      <p:tavLst>
                                        <p:tav tm="0">
                                          <p:val>
                                            <p:fltVal val="0"/>
                                          </p:val>
                                        </p:tav>
                                        <p:tav tm="100000">
                                          <p:val>
                                            <p:strVal val="#ppt_w"/>
                                          </p:val>
                                        </p:tav>
                                      </p:tavLst>
                                    </p:anim>
                                    <p:anim calcmode="lin" valueType="num">
                                      <p:cBhvr>
                                        <p:cTn id="113" dur="500" fill="hold"/>
                                        <p:tgtEl>
                                          <p:spTgt spid="160"/>
                                        </p:tgtEl>
                                        <p:attrNameLst>
                                          <p:attrName>ppt_h</p:attrName>
                                        </p:attrNameLst>
                                      </p:cBhvr>
                                      <p:tavLst>
                                        <p:tav tm="0">
                                          <p:val>
                                            <p:fltVal val="0"/>
                                          </p:val>
                                        </p:tav>
                                        <p:tav tm="100000">
                                          <p:val>
                                            <p:strVal val="#ppt_h"/>
                                          </p:val>
                                        </p:tav>
                                      </p:tavLst>
                                    </p:anim>
                                    <p:animEffect>
                                      <p:cBhvr>
                                        <p:cTn id="114" dur="500"/>
                                        <p:tgtEl>
                                          <p:spTgt spid="160"/>
                                        </p:tgtEl>
                                      </p:cBhvr>
                                    </p:animEffect>
                                  </p:childTnLst>
                                </p:cTn>
                              </p:par>
                            </p:childTnLst>
                          </p:cTn>
                        </p:par>
                        <p:par>
                          <p:cTn id="115" fill="hold">
                            <p:stCondLst>
                              <p:cond delay="9000"/>
                            </p:stCondLst>
                            <p:childTnLst>
                              <p:par>
                                <p:cTn id="116" presetID="22" presetClass="entr" presetSubtype="8" fill="hold" grpId="0" nodeType="afterEffect">
                                  <p:stCondLst>
                                    <p:cond delay="0"/>
                                  </p:stCondLst>
                                  <p:childTnLst>
                                    <p:set>
                                      <p:cBhvr>
                                        <p:cTn id="117" dur="1" fill="hold">
                                          <p:stCondLst>
                                            <p:cond delay="0"/>
                                          </p:stCondLst>
                                        </p:cTn>
                                        <p:tgtEl>
                                          <p:spTgt spid="184"/>
                                        </p:tgtEl>
                                        <p:attrNameLst>
                                          <p:attrName>style.visibility</p:attrName>
                                        </p:attrNameLst>
                                      </p:cBhvr>
                                      <p:to>
                                        <p:strVal val="visible"/>
                                      </p:to>
                                    </p:set>
                                    <p:animEffect transition="in" filter="wipe(left)">
                                      <p:cBhvr>
                                        <p:cTn id="118" dur="500"/>
                                        <p:tgtEl>
                                          <p:spTgt spid="184"/>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85"/>
                                        </p:tgtEl>
                                        <p:attrNameLst>
                                          <p:attrName>style.visibility</p:attrName>
                                        </p:attrNameLst>
                                      </p:cBhvr>
                                      <p:to>
                                        <p:strVal val="visible"/>
                                      </p:to>
                                    </p:set>
                                    <p:animEffect transition="in" filter="wipe(left)">
                                      <p:cBhvr>
                                        <p:cTn id="121" dur="5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66" grpId="0"/>
      <p:bldP spid="167" grpId="0"/>
      <p:bldP spid="179" grpId="0" bldLvl="0" autoUpdateAnimBg="0"/>
      <p:bldP spid="180" grpId="0"/>
      <p:bldP spid="181" grpId="0"/>
      <p:bldP spid="182" grpId="0"/>
      <p:bldP spid="183" grpId="0"/>
      <p:bldP spid="184" grpId="0"/>
      <p:bldP spid="18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4764661" y="3457774"/>
            <a:ext cx="1010953" cy="1009233"/>
            <a:chOff x="5186121" y="3507044"/>
            <a:chExt cx="1010953" cy="1008922"/>
          </a:xfrm>
          <a:solidFill>
            <a:schemeClr val="accent4"/>
          </a:solidFill>
        </p:grpSpPr>
        <p:sp>
          <p:nvSpPr>
            <p:cNvPr id="47" name="Freeform 12"/>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8" name="Freeform 13"/>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 name="Freeform 14"/>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 name="Freeform 15"/>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Freeform 16"/>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 name="Freeform 17"/>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 name="Freeform 18"/>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4" name="Freeform 19"/>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7" name="Freeform 22"/>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8" name="Freeform 23"/>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1" name="Freeform 26"/>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2" name="Freeform 27"/>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5" name="Freeform 30"/>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6" name="Freeform 31"/>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7" name="Freeform 32"/>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 name="组合 7"/>
          <p:cNvGrpSpPr/>
          <p:nvPr/>
        </p:nvGrpSpPr>
        <p:grpSpPr>
          <a:xfrm>
            <a:off x="5011034" y="2236792"/>
            <a:ext cx="1010954" cy="1008300"/>
            <a:chOff x="5107781" y="2781590"/>
            <a:chExt cx="1010954" cy="1007989"/>
          </a:xfrm>
          <a:solidFill>
            <a:schemeClr val="accent2"/>
          </a:solidFill>
        </p:grpSpPr>
        <p:sp>
          <p:nvSpPr>
            <p:cNvPr id="40" name="Freeform 5"/>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6"/>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7"/>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Freeform 8"/>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4" name="Freeform 9"/>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 name="Freeform 10"/>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6" name="Freeform 11"/>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Freeform 33"/>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9" name="Freeform 34"/>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0" name="Freeform 35"/>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1" name="Freeform 36"/>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 name="Freeform 37"/>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3" name="Freeform 38"/>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4" name="Freeform 39"/>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5" name="Freeform 40"/>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6" name="Freeform 41"/>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7" name="Freeform 42"/>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0" name="Freeform 45"/>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1" name="Freeform 46"/>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 name="Freeform 47"/>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3" name="Freeform 48"/>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 name="组合 1"/>
          <p:cNvGrpSpPr/>
          <p:nvPr/>
        </p:nvGrpSpPr>
        <p:grpSpPr>
          <a:xfrm>
            <a:off x="6006414" y="3464523"/>
            <a:ext cx="1010953" cy="1010166"/>
            <a:chOff x="6073970" y="3409136"/>
            <a:chExt cx="1010953" cy="1009854"/>
          </a:xfrm>
          <a:solidFill>
            <a:schemeClr val="accent3"/>
          </a:solidFill>
        </p:grpSpPr>
        <p:sp>
          <p:nvSpPr>
            <p:cNvPr id="84" name="Freeform 49"/>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5" name="Freeform 50"/>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6" name="Freeform 51"/>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7" name="Freeform 52"/>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8" name="Freeform 53"/>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9" name="Freeform 54"/>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0" name="Freeform 55"/>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1" name="Freeform 56"/>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4" name="Freeform 59"/>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5" name="Freeform 60"/>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8" name="Freeform 63"/>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9" name="Freeform 64"/>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2" name="Freeform 67"/>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 name="Freeform 68"/>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4" name="Freeform 69"/>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05" name="Oval 70"/>
          <p:cNvSpPr>
            <a:spLocks noChangeArrowheads="1"/>
          </p:cNvSpPr>
          <p:nvPr/>
        </p:nvSpPr>
        <p:spPr bwMode="auto">
          <a:xfrm flipH="1">
            <a:off x="6089136" y="1114695"/>
            <a:ext cx="2155272" cy="2153716"/>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106" name="Oval 71"/>
          <p:cNvSpPr>
            <a:spLocks noChangeArrowheads="1"/>
          </p:cNvSpPr>
          <p:nvPr/>
        </p:nvSpPr>
        <p:spPr bwMode="auto">
          <a:xfrm flipH="1">
            <a:off x="6310167" y="1335757"/>
            <a:ext cx="1714145" cy="171252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107" name="Freeform 72"/>
          <p:cNvSpPr>
            <a:spLocks noEditPoints="1"/>
          </p:cNvSpPr>
          <p:nvPr/>
        </p:nvSpPr>
        <p:spPr bwMode="auto">
          <a:xfrm flipH="1">
            <a:off x="6270063" y="1294716"/>
            <a:ext cx="1793418" cy="1794608"/>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08" name="Freeform 73"/>
          <p:cNvSpPr>
            <a:spLocks noEditPoints="1"/>
          </p:cNvSpPr>
          <p:nvPr/>
        </p:nvSpPr>
        <p:spPr bwMode="auto">
          <a:xfrm flipH="1">
            <a:off x="6472442" y="1499921"/>
            <a:ext cx="1388663" cy="1384198"/>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9" name="Freeform 74"/>
          <p:cNvSpPr>
            <a:spLocks noEditPoints="1"/>
          </p:cNvSpPr>
          <p:nvPr/>
        </p:nvSpPr>
        <p:spPr bwMode="auto">
          <a:xfrm flipH="1">
            <a:off x="6673886" y="1706991"/>
            <a:ext cx="985773" cy="970058"/>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0" name="Freeform 75"/>
          <p:cNvSpPr>
            <a:spLocks noEditPoints="1"/>
          </p:cNvSpPr>
          <p:nvPr/>
        </p:nvSpPr>
        <p:spPr bwMode="auto">
          <a:xfrm flipH="1">
            <a:off x="6876264" y="1912195"/>
            <a:ext cx="581019" cy="559649"/>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1" name="Oval 76"/>
          <p:cNvSpPr>
            <a:spLocks noChangeArrowheads="1"/>
          </p:cNvSpPr>
          <p:nvPr/>
        </p:nvSpPr>
        <p:spPr bwMode="auto">
          <a:xfrm flipH="1">
            <a:off x="7054393" y="2086619"/>
            <a:ext cx="213569" cy="209869"/>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grpSp>
        <p:nvGrpSpPr>
          <p:cNvPr id="5" name="组合 9"/>
          <p:cNvGrpSpPr/>
          <p:nvPr/>
        </p:nvGrpSpPr>
        <p:grpSpPr>
          <a:xfrm>
            <a:off x="6205714" y="2162172"/>
            <a:ext cx="986705" cy="986848"/>
            <a:chOff x="6598099" y="2161504"/>
            <a:chExt cx="986705" cy="986543"/>
          </a:xfrm>
          <a:solidFill>
            <a:schemeClr val="accent1"/>
          </a:solidFill>
        </p:grpSpPr>
        <p:sp>
          <p:nvSpPr>
            <p:cNvPr id="112" name="Freeform 77"/>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3" name="Freeform 78"/>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4" name="Freeform 79"/>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5" name="Freeform 80"/>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6" name="Freeform 81"/>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7" name="Freeform 82"/>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8" name="Freeform 83"/>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9" name="Freeform 84"/>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0" name="Freeform 85"/>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1" name="Freeform 86"/>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2" name="Freeform 87"/>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3" name="Freeform 88"/>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4" name="Freeform 89"/>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5" name="Freeform 90"/>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6" name="Freeform 91"/>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7" name="Freeform 92"/>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8" name="Freeform 93"/>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9" name="Freeform 94"/>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0" name="Freeform 95"/>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1" name="Freeform 96"/>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2" name="Freeform 97"/>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33" name="Freeform 98"/>
          <p:cNvSpPr/>
          <p:nvPr/>
        </p:nvSpPr>
        <p:spPr bwMode="auto">
          <a:xfrm flipH="1">
            <a:off x="7899341" y="2931689"/>
            <a:ext cx="54092" cy="55032"/>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4" name="Freeform 106"/>
          <p:cNvSpPr/>
          <p:nvPr/>
        </p:nvSpPr>
        <p:spPr bwMode="auto">
          <a:xfrm flipH="1">
            <a:off x="7146721" y="2178961"/>
            <a:ext cx="45698" cy="57831"/>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6" name="组合 2"/>
          <p:cNvGrpSpPr/>
          <p:nvPr/>
        </p:nvGrpSpPr>
        <p:grpSpPr>
          <a:xfrm>
            <a:off x="685009" y="1530205"/>
            <a:ext cx="365522" cy="430273"/>
            <a:chOff x="685009" y="1529730"/>
            <a:chExt cx="365522" cy="430140"/>
          </a:xfrm>
        </p:grpSpPr>
        <p:sp>
          <p:nvSpPr>
            <p:cNvPr id="141" name="Flowchart: Off-page Connector 108"/>
            <p:cNvSpPr/>
            <p:nvPr/>
          </p:nvSpPr>
          <p:spPr bwMode="auto">
            <a:xfrm>
              <a:off x="704059" y="1529730"/>
              <a:ext cx="317898" cy="422672"/>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anose="020B0604020202020204" pitchFamily="34" charset="0"/>
                <a:cs typeface="Arial" panose="020B0604020202020204" pitchFamily="34" charset="0"/>
              </a:endParaRPr>
            </a:p>
          </p:txBody>
        </p:sp>
        <p:sp>
          <p:nvSpPr>
            <p:cNvPr id="144" name="Oval 111"/>
            <p:cNvSpPr/>
            <p:nvPr/>
          </p:nvSpPr>
          <p:spPr bwMode="auto">
            <a:xfrm>
              <a:off x="685009" y="1540770"/>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7" name="组合 3"/>
          <p:cNvGrpSpPr/>
          <p:nvPr/>
        </p:nvGrpSpPr>
        <p:grpSpPr>
          <a:xfrm>
            <a:off x="685009" y="2261327"/>
            <a:ext cx="365522" cy="452720"/>
            <a:chOff x="685009" y="2260630"/>
            <a:chExt cx="365522" cy="452581"/>
          </a:xfrm>
        </p:grpSpPr>
        <p:sp>
          <p:nvSpPr>
            <p:cNvPr id="142" name="Flowchart: Off-page Connector 109"/>
            <p:cNvSpPr/>
            <p:nvPr/>
          </p:nvSpPr>
          <p:spPr bwMode="auto">
            <a:xfrm>
              <a:off x="704059" y="2290540"/>
              <a:ext cx="317898" cy="422671"/>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anose="020B0604020202020204" pitchFamily="34" charset="0"/>
                <a:cs typeface="Arial" panose="020B0604020202020204" pitchFamily="34" charset="0"/>
              </a:endParaRPr>
            </a:p>
          </p:txBody>
        </p:sp>
        <p:sp>
          <p:nvSpPr>
            <p:cNvPr id="145" name="Oval 112"/>
            <p:cNvSpPr/>
            <p:nvPr/>
          </p:nvSpPr>
          <p:spPr bwMode="auto">
            <a:xfrm>
              <a:off x="685009" y="2260630"/>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Arial" panose="020B0604020202020204" pitchFamily="34" charset="0"/>
                  <a:cs typeface="Arial" panose="020B0604020202020204" pitchFamily="34" charset="0"/>
                </a:rPr>
                <a:t>2</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8" name="组合 4"/>
          <p:cNvGrpSpPr/>
          <p:nvPr/>
        </p:nvGrpSpPr>
        <p:grpSpPr>
          <a:xfrm>
            <a:off x="680246" y="3022517"/>
            <a:ext cx="365522" cy="451385"/>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anose="020B0604020202020204" pitchFamily="34" charset="0"/>
                <a:cs typeface="Arial" panose="020B0604020202020204"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Arial" panose="020B0604020202020204" pitchFamily="34" charset="0"/>
                  <a:cs typeface="Arial" panose="020B0604020202020204" pitchFamily="34" charset="0"/>
                </a:rPr>
                <a:t>3</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154" name="Rectangle 1436"/>
          <p:cNvSpPr>
            <a:spLocks noChangeArrowheads="1"/>
          </p:cNvSpPr>
          <p:nvPr/>
        </p:nvSpPr>
        <p:spPr bwMode="auto">
          <a:xfrm>
            <a:off x="1264210" y="1492091"/>
            <a:ext cx="6155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55" name="Content Placeholder 2"/>
          <p:cNvSpPr txBox="1"/>
          <p:nvPr/>
        </p:nvSpPr>
        <p:spPr bwMode="auto">
          <a:xfrm>
            <a:off x="1189835" y="1649303"/>
            <a:ext cx="2734093" cy="45495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2" name="Rectangle 1436"/>
          <p:cNvSpPr>
            <a:spLocks noChangeArrowheads="1"/>
          </p:cNvSpPr>
          <p:nvPr/>
        </p:nvSpPr>
        <p:spPr bwMode="auto">
          <a:xfrm>
            <a:off x="1287989" y="2246804"/>
            <a:ext cx="6155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53" name="Content Placeholder 2"/>
          <p:cNvSpPr txBox="1"/>
          <p:nvPr/>
        </p:nvSpPr>
        <p:spPr bwMode="auto">
          <a:xfrm>
            <a:off x="1213647" y="2404392"/>
            <a:ext cx="2734093" cy="45495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0" name="Rectangle 1436"/>
          <p:cNvSpPr>
            <a:spLocks noChangeArrowheads="1"/>
          </p:cNvSpPr>
          <p:nvPr/>
        </p:nvSpPr>
        <p:spPr bwMode="auto">
          <a:xfrm>
            <a:off x="1264210" y="2986749"/>
            <a:ext cx="6155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51" name="Content Placeholder 2"/>
          <p:cNvSpPr txBox="1"/>
          <p:nvPr/>
        </p:nvSpPr>
        <p:spPr bwMode="auto">
          <a:xfrm>
            <a:off x="1189835" y="3143999"/>
            <a:ext cx="2734093" cy="45495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8" name="Rectangle 1436"/>
          <p:cNvSpPr>
            <a:spLocks noChangeArrowheads="1"/>
          </p:cNvSpPr>
          <p:nvPr/>
        </p:nvSpPr>
        <p:spPr bwMode="auto">
          <a:xfrm>
            <a:off x="1287989" y="3756911"/>
            <a:ext cx="6155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39" name="Content Placeholder 2"/>
          <p:cNvSpPr txBox="1"/>
          <p:nvPr/>
        </p:nvSpPr>
        <p:spPr bwMode="auto">
          <a:xfrm>
            <a:off x="1213647" y="3958637"/>
            <a:ext cx="2734093" cy="41089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 name="组合 6"/>
          <p:cNvGrpSpPr/>
          <p:nvPr/>
        </p:nvGrpSpPr>
        <p:grpSpPr>
          <a:xfrm>
            <a:off x="704060" y="3845502"/>
            <a:ext cx="366713" cy="419229"/>
            <a:chOff x="704059" y="3844313"/>
            <a:chExt cx="366713" cy="419100"/>
          </a:xfrm>
        </p:grpSpPr>
        <p:sp>
          <p:nvSpPr>
            <p:cNvPr id="137" name="Flowchart: Off-page Connector 104"/>
            <p:cNvSpPr/>
            <p:nvPr/>
          </p:nvSpPr>
          <p:spPr bwMode="auto">
            <a:xfrm>
              <a:off x="727871" y="3862165"/>
              <a:ext cx="317898" cy="381000"/>
            </a:xfrm>
            <a:prstGeom prst="flowChartOffpage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anose="020B0604020202020204" pitchFamily="34" charset="0"/>
                <a:cs typeface="Arial" panose="020B0604020202020204" pitchFamily="34" charset="0"/>
              </a:endParaRPr>
            </a:p>
          </p:txBody>
        </p:sp>
        <p:sp>
          <p:nvSpPr>
            <p:cNvPr id="140" name="Oval 107"/>
            <p:cNvSpPr/>
            <p:nvPr/>
          </p:nvSpPr>
          <p:spPr bwMode="auto">
            <a:xfrm>
              <a:off x="704059" y="3844313"/>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Arial" panose="020B0604020202020204" pitchFamily="34" charset="0"/>
                  <a:cs typeface="Arial" panose="020B0604020202020204" pitchFamily="34" charset="0"/>
                </a:rPr>
                <a:t>4</a:t>
              </a:r>
              <a:endParaRPr lang="en-US" altLang="zh-CN"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8277261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0-#ppt_w/2"/>
                                          </p:val>
                                        </p:tav>
                                        <p:tav tm="100000">
                                          <p:val>
                                            <p:strVal val="#ppt_x"/>
                                          </p:val>
                                        </p:tav>
                                      </p:tavLst>
                                    </p:anim>
                                    <p:anim calcmode="lin" valueType="num">
                                      <p:cBhvr additive="base">
                                        <p:cTn id="53" dur="500" fill="hold"/>
                                        <p:tgtEl>
                                          <p:spTgt spid="5"/>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12"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0-#ppt_w/2"/>
                                          </p:val>
                                        </p:tav>
                                        <p:tav tm="100000">
                                          <p:val>
                                            <p:strVal val="#ppt_x"/>
                                          </p:val>
                                        </p:tav>
                                      </p:tavLst>
                                    </p:anim>
                                    <p:anim calcmode="lin" valueType="num">
                                      <p:cBhvr additive="base">
                                        <p:cTn id="62" dur="500" fill="hold"/>
                                        <p:tgtEl>
                                          <p:spTgt spid="3"/>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2"/>
                                        </p:tgtEl>
                                        <p:attrNameLst>
                                          <p:attrName>style.visibility</p:attrName>
                                        </p:attrNameLst>
                                      </p:cBhvr>
                                      <p:to>
                                        <p:strVal val="visible"/>
                                      </p:to>
                                    </p:set>
                                    <p:anim calcmode="lin" valueType="num">
                                      <p:cBhvr additive="base">
                                        <p:cTn id="65" dur="500" fill="hold"/>
                                        <p:tgtEl>
                                          <p:spTgt spid="2"/>
                                        </p:tgtEl>
                                        <p:attrNameLst>
                                          <p:attrName>ppt_x</p:attrName>
                                        </p:attrNameLst>
                                      </p:cBhvr>
                                      <p:tavLst>
                                        <p:tav tm="0">
                                          <p:val>
                                            <p:strVal val="0-#ppt_w/2"/>
                                          </p:val>
                                        </p:tav>
                                        <p:tav tm="100000">
                                          <p:val>
                                            <p:strVal val="#ppt_x"/>
                                          </p:val>
                                        </p:tav>
                                      </p:tavLst>
                                    </p:anim>
                                    <p:anim calcmode="lin" valueType="num">
                                      <p:cBhvr additive="base">
                                        <p:cTn id="66" dur="500" fill="hold"/>
                                        <p:tgtEl>
                                          <p:spTgt spid="2"/>
                                        </p:tgtEl>
                                        <p:attrNameLst>
                                          <p:attrName>ppt_y</p:attrName>
                                        </p:attrNameLst>
                                      </p:cBhvr>
                                      <p:tavLst>
                                        <p:tav tm="0">
                                          <p:val>
                                            <p:strVal val="1+#ppt_h/2"/>
                                          </p:val>
                                        </p:tav>
                                        <p:tav tm="100000">
                                          <p:val>
                                            <p:strVal val="#ppt_y"/>
                                          </p:val>
                                        </p:tav>
                                      </p:tavLst>
                                    </p:anim>
                                  </p:childTnLst>
                                </p:cTn>
                              </p:par>
                            </p:childTnLst>
                          </p:cTn>
                        </p:par>
                        <p:par>
                          <p:cTn id="67" fill="hold">
                            <p:stCondLst>
                              <p:cond delay="1000"/>
                            </p:stCondLst>
                            <p:childTnLst>
                              <p:par>
                                <p:cTn id="68" presetID="47" presetClass="entr" presetSubtype="0"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750"/>
                                        <p:tgtEl>
                                          <p:spTgt spid="6"/>
                                        </p:tgtEl>
                                      </p:cBhvr>
                                    </p:animEffect>
                                    <p:anim calcmode="lin" valueType="num">
                                      <p:cBhvr>
                                        <p:cTn id="71" dur="750" fill="hold"/>
                                        <p:tgtEl>
                                          <p:spTgt spid="6"/>
                                        </p:tgtEl>
                                        <p:attrNameLst>
                                          <p:attrName>ppt_x</p:attrName>
                                        </p:attrNameLst>
                                      </p:cBhvr>
                                      <p:tavLst>
                                        <p:tav tm="0">
                                          <p:val>
                                            <p:strVal val="#ppt_x"/>
                                          </p:val>
                                        </p:tav>
                                        <p:tav tm="100000">
                                          <p:val>
                                            <p:strVal val="#ppt_x"/>
                                          </p:val>
                                        </p:tav>
                                      </p:tavLst>
                                    </p:anim>
                                    <p:anim calcmode="lin" valueType="num">
                                      <p:cBhvr>
                                        <p:cTn id="72" dur="750" fill="hold"/>
                                        <p:tgtEl>
                                          <p:spTgt spid="6"/>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3000"/>
                            </p:stCondLst>
                            <p:childTnLst>
                              <p:par>
                                <p:cTn id="82" presetID="47" presetClass="entr" presetSubtype="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750"/>
                                        <p:tgtEl>
                                          <p:spTgt spid="7"/>
                                        </p:tgtEl>
                                      </p:cBhvr>
                                    </p:animEffect>
                                    <p:anim calcmode="lin" valueType="num">
                                      <p:cBhvr>
                                        <p:cTn id="85" dur="750" fill="hold"/>
                                        <p:tgtEl>
                                          <p:spTgt spid="7"/>
                                        </p:tgtEl>
                                        <p:attrNameLst>
                                          <p:attrName>ppt_x</p:attrName>
                                        </p:attrNameLst>
                                      </p:cBhvr>
                                      <p:tavLst>
                                        <p:tav tm="0">
                                          <p:val>
                                            <p:strVal val="#ppt_x"/>
                                          </p:val>
                                        </p:tav>
                                        <p:tav tm="100000">
                                          <p:val>
                                            <p:strVal val="#ppt_x"/>
                                          </p:val>
                                        </p:tav>
                                      </p:tavLst>
                                    </p:anim>
                                    <p:anim calcmode="lin" valueType="num">
                                      <p:cBhvr>
                                        <p:cTn id="86" dur="750" fill="hold"/>
                                        <p:tgtEl>
                                          <p:spTgt spid="7"/>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45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5000"/>
                            </p:stCondLst>
                            <p:childTnLst>
                              <p:par>
                                <p:cTn id="96" presetID="47" presetClass="entr" presetSubtype="0" fill="hold" nodeType="afterEffect">
                                  <p:stCondLst>
                                    <p:cond delay="0"/>
                                  </p:stCondLst>
                                  <p:childTnLst>
                                    <p:set>
                                      <p:cBhvr>
                                        <p:cTn id="97" dur="1" fill="hold">
                                          <p:stCondLst>
                                            <p:cond delay="0"/>
                                          </p:stCondLst>
                                        </p:cTn>
                                        <p:tgtEl>
                                          <p:spTgt spid="8"/>
                                        </p:tgtEl>
                                        <p:attrNameLst>
                                          <p:attrName>style.visibility</p:attrName>
                                        </p:attrNameLst>
                                      </p:cBhvr>
                                      <p:to>
                                        <p:strVal val="visible"/>
                                      </p:to>
                                    </p:set>
                                    <p:animEffect transition="in" filter="fade">
                                      <p:cBhvr>
                                        <p:cTn id="98" dur="750"/>
                                        <p:tgtEl>
                                          <p:spTgt spid="8"/>
                                        </p:tgtEl>
                                      </p:cBhvr>
                                    </p:animEffect>
                                    <p:anim calcmode="lin" valueType="num">
                                      <p:cBhvr>
                                        <p:cTn id="99" dur="750" fill="hold"/>
                                        <p:tgtEl>
                                          <p:spTgt spid="8"/>
                                        </p:tgtEl>
                                        <p:attrNameLst>
                                          <p:attrName>ppt_x</p:attrName>
                                        </p:attrNameLst>
                                      </p:cBhvr>
                                      <p:tavLst>
                                        <p:tav tm="0">
                                          <p:val>
                                            <p:strVal val="#ppt_x"/>
                                          </p:val>
                                        </p:tav>
                                        <p:tav tm="100000">
                                          <p:val>
                                            <p:strVal val="#ppt_x"/>
                                          </p:val>
                                        </p:tav>
                                      </p:tavLst>
                                    </p:anim>
                                    <p:anim calcmode="lin" valueType="num">
                                      <p:cBhvr>
                                        <p:cTn id="100" dur="750" fill="hold"/>
                                        <p:tgtEl>
                                          <p:spTgt spid="8"/>
                                        </p:tgtEl>
                                        <p:attrNameLst>
                                          <p:attrName>ppt_y</p:attrName>
                                        </p:attrNameLst>
                                      </p:cBhvr>
                                      <p:tavLst>
                                        <p:tav tm="0">
                                          <p:val>
                                            <p:strVal val="#ppt_y-.1"/>
                                          </p:val>
                                        </p:tav>
                                        <p:tav tm="100000">
                                          <p:val>
                                            <p:strVal val="#ppt_y"/>
                                          </p:val>
                                        </p:tav>
                                      </p:tavLst>
                                    </p:anim>
                                  </p:childTnLst>
                                </p:cTn>
                              </p:par>
                            </p:childTnLst>
                          </p:cTn>
                        </p:par>
                        <p:par>
                          <p:cTn id="101" fill="hold">
                            <p:stCondLst>
                              <p:cond delay="600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650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7000"/>
                            </p:stCondLst>
                            <p:childTnLst>
                              <p:par>
                                <p:cTn id="110" presetID="47" presetClass="entr" presetSubtype="0" fill="hold" nodeType="afterEffect">
                                  <p:stCondLst>
                                    <p:cond delay="0"/>
                                  </p:stCondLst>
                                  <p:childTnLst>
                                    <p:set>
                                      <p:cBhvr>
                                        <p:cTn id="111" dur="1" fill="hold">
                                          <p:stCondLst>
                                            <p:cond delay="0"/>
                                          </p:stCondLst>
                                        </p:cTn>
                                        <p:tgtEl>
                                          <p:spTgt spid="9"/>
                                        </p:tgtEl>
                                        <p:attrNameLst>
                                          <p:attrName>style.visibility</p:attrName>
                                        </p:attrNameLst>
                                      </p:cBhvr>
                                      <p:to>
                                        <p:strVal val="visible"/>
                                      </p:to>
                                    </p:set>
                                    <p:animEffect transition="in" filter="fade">
                                      <p:cBhvr>
                                        <p:cTn id="112" dur="750"/>
                                        <p:tgtEl>
                                          <p:spTgt spid="9"/>
                                        </p:tgtEl>
                                      </p:cBhvr>
                                    </p:animEffect>
                                    <p:anim calcmode="lin" valueType="num">
                                      <p:cBhvr>
                                        <p:cTn id="113" dur="750" fill="hold"/>
                                        <p:tgtEl>
                                          <p:spTgt spid="9"/>
                                        </p:tgtEl>
                                        <p:attrNameLst>
                                          <p:attrName>ppt_x</p:attrName>
                                        </p:attrNameLst>
                                      </p:cBhvr>
                                      <p:tavLst>
                                        <p:tav tm="0">
                                          <p:val>
                                            <p:strVal val="#ppt_x"/>
                                          </p:val>
                                        </p:tav>
                                        <p:tav tm="100000">
                                          <p:val>
                                            <p:strVal val="#ppt_x"/>
                                          </p:val>
                                        </p:tav>
                                      </p:tavLst>
                                    </p:anim>
                                    <p:anim calcmode="lin" valueType="num">
                                      <p:cBhvr>
                                        <p:cTn id="114" dur="750" fill="hold"/>
                                        <p:tgtEl>
                                          <p:spTgt spid="9"/>
                                        </p:tgtEl>
                                        <p:attrNameLst>
                                          <p:attrName>ppt_y</p:attrName>
                                        </p:attrNameLst>
                                      </p:cBhvr>
                                      <p:tavLst>
                                        <p:tav tm="0">
                                          <p:val>
                                            <p:strVal val="#ppt_y-.1"/>
                                          </p:val>
                                        </p:tav>
                                        <p:tav tm="100000">
                                          <p:val>
                                            <p:strVal val="#ppt_y"/>
                                          </p:val>
                                        </p:tav>
                                      </p:tavLst>
                                    </p:anim>
                                  </p:childTnLst>
                                </p:cTn>
                              </p:par>
                            </p:childTnLst>
                          </p:cTn>
                        </p:par>
                        <p:par>
                          <p:cTn id="115" fill="hold">
                            <p:stCondLst>
                              <p:cond delay="8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8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1181A4E-53A9-40DB-BD82-269A4D7BE0BE}"/>
              </a:ext>
            </a:extLst>
          </p:cNvPr>
          <p:cNvSpPr/>
          <p:nvPr/>
        </p:nvSpPr>
        <p:spPr>
          <a:xfrm>
            <a:off x="457200" y="397564"/>
            <a:ext cx="8249477" cy="4353339"/>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47C8A8E8-963C-4249-A3F0-22A246D33B1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7140" y="2614531"/>
            <a:ext cx="8239538" cy="2137970"/>
          </a:xfrm>
          <a:prstGeom prst="rect">
            <a:avLst/>
          </a:prstGeom>
        </p:spPr>
      </p:pic>
      <p:sp>
        <p:nvSpPr>
          <p:cNvPr id="14" name="Rectangle 20">
            <a:extLst>
              <a:ext uri="{FF2B5EF4-FFF2-40B4-BE49-F238E27FC236}">
                <a16:creationId xmlns:a16="http://schemas.microsoft.com/office/drawing/2014/main" id="{5AF8629A-A2E6-4243-BDE9-198572933860}"/>
              </a:ext>
            </a:extLst>
          </p:cNvPr>
          <p:cNvSpPr>
            <a:spLocks noChangeArrowheads="1"/>
          </p:cNvSpPr>
          <p:nvPr/>
        </p:nvSpPr>
        <p:spPr bwMode="auto">
          <a:xfrm>
            <a:off x="3545387" y="2665986"/>
            <a:ext cx="2952734" cy="153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zh-CN" altLang="en-US" sz="1000" dirty="0">
                <a:solidFill>
                  <a:srgbClr val="53585E"/>
                </a:solidFill>
                <a:latin typeface="微软雅黑" pitchFamily="34" charset="-122"/>
                <a:ea typeface="微软雅黑" pitchFamily="34" charset="-122"/>
                <a:cs typeface="Arial" pitchFamily="34" charset="0"/>
              </a:rPr>
              <a:t>汇报人</a:t>
            </a:r>
            <a:r>
              <a:rPr lang="en-US" altLang="zh-CN" sz="1000" dirty="0">
                <a:solidFill>
                  <a:srgbClr val="53585E"/>
                </a:solidFill>
                <a:latin typeface="微软雅黑" pitchFamily="34" charset="-122"/>
                <a:ea typeface="微软雅黑" pitchFamily="34" charset="-122"/>
                <a:cs typeface="Arial" pitchFamily="34" charset="0"/>
              </a:rPr>
              <a:t>: </a:t>
            </a:r>
            <a:r>
              <a:rPr lang="zh-CN" altLang="en-US" sz="1000" dirty="0">
                <a:solidFill>
                  <a:srgbClr val="53585E"/>
                </a:solidFill>
                <a:latin typeface="微软雅黑" pitchFamily="34" charset="-122"/>
                <a:ea typeface="微软雅黑" pitchFamily="34" charset="-122"/>
                <a:cs typeface="Arial" pitchFamily="34" charset="0"/>
              </a:rPr>
              <a:t>张三     时间</a:t>
            </a:r>
            <a:r>
              <a:rPr lang="en-US" altLang="zh-CN" sz="1000" dirty="0">
                <a:solidFill>
                  <a:srgbClr val="53585E"/>
                </a:solidFill>
                <a:latin typeface="微软雅黑" pitchFamily="34" charset="-122"/>
                <a:ea typeface="微软雅黑" pitchFamily="34" charset="-122"/>
                <a:cs typeface="Arial" pitchFamily="34" charset="0"/>
              </a:rPr>
              <a:t>:20XXx</a:t>
            </a:r>
            <a:r>
              <a:rPr lang="zh-CN" altLang="en-US" sz="1000" dirty="0">
                <a:solidFill>
                  <a:srgbClr val="53585E"/>
                </a:solidFill>
                <a:latin typeface="微软雅黑" pitchFamily="34" charset="-122"/>
                <a:ea typeface="微软雅黑" pitchFamily="34" charset="-122"/>
                <a:cs typeface="Arial" pitchFamily="34" charset="0"/>
              </a:rPr>
              <a:t>月</a:t>
            </a:r>
            <a:r>
              <a:rPr lang="en-US" altLang="zh-CN" sz="1000" dirty="0">
                <a:solidFill>
                  <a:srgbClr val="53585E"/>
                </a:solidFill>
                <a:latin typeface="微软雅黑" pitchFamily="34" charset="-122"/>
                <a:ea typeface="微软雅黑" pitchFamily="34" charset="-122"/>
                <a:cs typeface="Arial" pitchFamily="34" charset="0"/>
              </a:rPr>
              <a:t>x</a:t>
            </a:r>
            <a:r>
              <a:rPr lang="zh-CN" altLang="en-US" sz="1000" dirty="0">
                <a:solidFill>
                  <a:srgbClr val="53585E"/>
                </a:solidFill>
                <a:latin typeface="微软雅黑" pitchFamily="34" charset="-122"/>
                <a:ea typeface="微软雅黑" pitchFamily="34" charset="-122"/>
                <a:cs typeface="Arial" pitchFamily="34" charset="0"/>
              </a:rPr>
              <a:t>日</a:t>
            </a:r>
          </a:p>
        </p:txBody>
      </p:sp>
      <p:sp>
        <p:nvSpPr>
          <p:cNvPr id="11" name="Rectangle 18">
            <a:extLst>
              <a:ext uri="{FF2B5EF4-FFF2-40B4-BE49-F238E27FC236}">
                <a16:creationId xmlns:a16="http://schemas.microsoft.com/office/drawing/2014/main" id="{4C75EA78-9060-438B-B604-F76C617892AC}"/>
              </a:ext>
            </a:extLst>
          </p:cNvPr>
          <p:cNvSpPr>
            <a:spLocks noChangeArrowheads="1"/>
          </p:cNvSpPr>
          <p:nvPr/>
        </p:nvSpPr>
        <p:spPr bwMode="auto">
          <a:xfrm>
            <a:off x="2268028" y="1663876"/>
            <a:ext cx="440825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a:r>
              <a:rPr lang="zh-CN" altLang="en-US" sz="4000" dirty="0">
                <a:solidFill>
                  <a:schemeClr val="tx1">
                    <a:lumMod val="50000"/>
                    <a:lumOff val="50000"/>
                  </a:schemeClr>
                </a:solidFill>
                <a:latin typeface="微软雅黑" pitchFamily="34" charset="-122"/>
                <a:ea typeface="微软雅黑" pitchFamily="34" charset="-122"/>
              </a:rPr>
              <a:t>演讲完毕  谢谢观看</a:t>
            </a:r>
          </a:p>
        </p:txBody>
      </p:sp>
      <p:sp>
        <p:nvSpPr>
          <p:cNvPr id="18" name="Rectangle 20">
            <a:extLst>
              <a:ext uri="{FF2B5EF4-FFF2-40B4-BE49-F238E27FC236}">
                <a16:creationId xmlns:a16="http://schemas.microsoft.com/office/drawing/2014/main" id="{45C0627A-0E9D-481E-B3C1-04A378FB4CC6}"/>
              </a:ext>
            </a:extLst>
          </p:cNvPr>
          <p:cNvSpPr>
            <a:spLocks noChangeArrowheads="1"/>
          </p:cNvSpPr>
          <p:nvPr/>
        </p:nvSpPr>
        <p:spPr bwMode="auto">
          <a:xfrm>
            <a:off x="2266121" y="2290966"/>
            <a:ext cx="4445693" cy="246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a:t>
            </a:r>
            <a:endParaRPr lang="zh-CN" altLang="en-US" sz="800" dirty="0">
              <a:solidFill>
                <a:srgbClr val="53585E"/>
              </a:solidFill>
              <a:latin typeface="Arial" pitchFamily="34" charset="0"/>
              <a:cs typeface="Arial" pitchFamily="34" charset="0"/>
            </a:endParaRPr>
          </a:p>
        </p:txBody>
      </p:sp>
      <p:sp>
        <p:nvSpPr>
          <p:cNvPr id="19" name="Rectangle 18">
            <a:extLst>
              <a:ext uri="{FF2B5EF4-FFF2-40B4-BE49-F238E27FC236}">
                <a16:creationId xmlns:a16="http://schemas.microsoft.com/office/drawing/2014/main" id="{EEA7D661-E201-4A39-9628-56FC886CACB8}"/>
              </a:ext>
            </a:extLst>
          </p:cNvPr>
          <p:cNvSpPr>
            <a:spLocks noChangeArrowheads="1"/>
          </p:cNvSpPr>
          <p:nvPr/>
        </p:nvSpPr>
        <p:spPr bwMode="auto">
          <a:xfrm>
            <a:off x="3906064" y="734908"/>
            <a:ext cx="122309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6000" dirty="0">
                <a:solidFill>
                  <a:schemeClr val="accent1"/>
                </a:solidFill>
                <a:latin typeface="Agency FB" panose="020B0503020202020204" pitchFamily="34" charset="0"/>
                <a:ea typeface="微软雅黑" pitchFamily="34" charset="-122"/>
                <a:cs typeface="宋体" pitchFamily="2" charset="-122"/>
              </a:rPr>
              <a:t>20XX</a:t>
            </a:r>
          </a:p>
        </p:txBody>
      </p:sp>
    </p:spTree>
    <p:extLst>
      <p:ext uri="{BB962C8B-B14F-4D97-AF65-F5344CB8AC3E}">
        <p14:creationId xmlns:p14="http://schemas.microsoft.com/office/powerpoint/2010/main" val="54092537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6667"/>
                                      </p:iterate>
                                      <p:childTnLst>
                                        <p:set>
                                          <p:cBhvr>
                                            <p:cTn id="15" dur="1" fill="hold">
                                              <p:stCondLst>
                                                <p:cond delay="0"/>
                                              </p:stCondLst>
                                            </p:cTn>
                                            <p:tgtEl>
                                              <p:spTgt spid="19"/>
                                            </p:tgtEl>
                                            <p:attrNameLst>
                                              <p:attrName>style.visibility</p:attrName>
                                            </p:attrNameLst>
                                          </p:cBhvr>
                                          <p:to>
                                            <p:strVal val="visible"/>
                                          </p:to>
                                        </p:set>
                                        <p:anim by="(-#ppt_w*2)" calcmode="lin" valueType="num">
                                          <p:cBhvr rctx="PPT">
                                            <p:cTn id="16" dur="375" autoRev="1" fill="hold">
                                              <p:stCondLst>
                                                <p:cond delay="0"/>
                                              </p:stCondLst>
                                            </p:cTn>
                                            <p:tgtEl>
                                              <p:spTgt spid="19"/>
                                            </p:tgtEl>
                                            <p:attrNameLst>
                                              <p:attrName>ppt_w</p:attrName>
                                            </p:attrNameLst>
                                          </p:cBhvr>
                                        </p:anim>
                                        <p:anim by="(#ppt_w*0.50)" calcmode="lin" valueType="num">
                                          <p:cBhvr>
                                            <p:cTn id="17" dur="375" decel="50000" autoRev="1" fill="hold">
                                              <p:stCondLst>
                                                <p:cond delay="0"/>
                                              </p:stCondLst>
                                            </p:cTn>
                                            <p:tgtEl>
                                              <p:spTgt spid="19"/>
                                            </p:tgtEl>
                                            <p:attrNameLst>
                                              <p:attrName>ppt_x</p:attrName>
                                            </p:attrNameLst>
                                          </p:cBhvr>
                                        </p:anim>
                                        <p:anim from="(-#ppt_h/2)" to="(#ppt_y)" calcmode="lin" valueType="num">
                                          <p:cBhvr>
                                            <p:cTn id="18" dur="750" fill="hold">
                                              <p:stCondLst>
                                                <p:cond delay="0"/>
                                              </p:stCondLst>
                                            </p:cTn>
                                            <p:tgtEl>
                                              <p:spTgt spid="19"/>
                                            </p:tgtEl>
                                            <p:attrNameLst>
                                              <p:attrName>ppt_y</p:attrName>
                                            </p:attrNameLst>
                                          </p:cBhvr>
                                        </p:anim>
                                        <p:animRot by="21600000">
                                          <p:cBhvr>
                                            <p:cTn id="19" dur="750" fill="hold">
                                              <p:stCondLst>
                                                <p:cond delay="0"/>
                                              </p:stCondLst>
                                            </p:cTn>
                                            <p:tgtEl>
                                              <p:spTgt spid="19"/>
                                            </p:tgtEl>
                                            <p:attrNameLst>
                                              <p:attrName>r</p:attrName>
                                            </p:attrNameLst>
                                          </p:cBhvr>
                                        </p:animRot>
                                      </p:childTnLst>
                                    </p:cTn>
                                  </p:par>
                                </p:childTnLst>
                              </p:cTn>
                            </p:par>
                            <p:par>
                              <p:cTn id="20" fill="hold">
                                <p:stCondLst>
                                  <p:cond delay="1900"/>
                                </p:stCondLst>
                                <p:childTnLst>
                                  <p:par>
                                    <p:cTn id="21" presetID="56" presetClass="entr" presetSubtype="0" fill="hold" grpId="0" nodeType="afterEffect">
                                      <p:stCondLst>
                                        <p:cond delay="0"/>
                                      </p:stCondLst>
                                      <p:iterate type="lt">
                                        <p:tmPct val="6667"/>
                                      </p:iterate>
                                      <p:childTnLst>
                                        <p:set>
                                          <p:cBhvr>
                                            <p:cTn id="22" dur="1" fill="hold">
                                              <p:stCondLst>
                                                <p:cond delay="0"/>
                                              </p:stCondLst>
                                            </p:cTn>
                                            <p:tgtEl>
                                              <p:spTgt spid="11"/>
                                            </p:tgtEl>
                                            <p:attrNameLst>
                                              <p:attrName>style.visibility</p:attrName>
                                            </p:attrNameLst>
                                          </p:cBhvr>
                                          <p:to>
                                            <p:strVal val="visible"/>
                                          </p:to>
                                        </p:set>
                                        <p:anim by="(-#ppt_w*2)" calcmode="lin" valueType="num">
                                          <p:cBhvr rctx="PPT">
                                            <p:cTn id="23" dur="375" autoRev="1" fill="hold">
                                              <p:stCondLst>
                                                <p:cond delay="0"/>
                                              </p:stCondLst>
                                            </p:cTn>
                                            <p:tgtEl>
                                              <p:spTgt spid="11"/>
                                            </p:tgtEl>
                                            <p:attrNameLst>
                                              <p:attrName>ppt_w</p:attrName>
                                            </p:attrNameLst>
                                          </p:cBhvr>
                                        </p:anim>
                                        <p:anim by="(#ppt_w*0.50)" calcmode="lin" valueType="num">
                                          <p:cBhvr>
                                            <p:cTn id="24" dur="375" decel="50000" autoRev="1" fill="hold">
                                              <p:stCondLst>
                                                <p:cond delay="0"/>
                                              </p:stCondLst>
                                            </p:cTn>
                                            <p:tgtEl>
                                              <p:spTgt spid="11"/>
                                            </p:tgtEl>
                                            <p:attrNameLst>
                                              <p:attrName>ppt_x</p:attrName>
                                            </p:attrNameLst>
                                          </p:cBhvr>
                                        </p:anim>
                                        <p:anim from="(-#ppt_h/2)" to="(#ppt_y)" calcmode="lin" valueType="num">
                                          <p:cBhvr>
                                            <p:cTn id="25" dur="750" fill="hold">
                                              <p:stCondLst>
                                                <p:cond delay="0"/>
                                              </p:stCondLst>
                                            </p:cTn>
                                            <p:tgtEl>
                                              <p:spTgt spid="11"/>
                                            </p:tgtEl>
                                            <p:attrNameLst>
                                              <p:attrName>ppt_y</p:attrName>
                                            </p:attrNameLst>
                                          </p:cBhvr>
                                        </p:anim>
                                        <p:animRot by="21600000">
                                          <p:cBhvr>
                                            <p:cTn id="26" dur="750" fill="hold">
                                              <p:stCondLst>
                                                <p:cond delay="0"/>
                                              </p:stCondLst>
                                            </p:cTn>
                                            <p:tgtEl>
                                              <p:spTgt spid="11"/>
                                            </p:tgtEl>
                                            <p:attrNameLst>
                                              <p:attrName>r</p:attrName>
                                            </p:attrNameLst>
                                          </p:cBhvr>
                                        </p:animRot>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750"/>
                                            <p:tgtEl>
                                              <p:spTgt spid="18"/>
                                            </p:tgtEl>
                                          </p:cBhvr>
                                        </p:animEffect>
                                        <p:anim calcmode="lin" valueType="num">
                                          <p:cBhvr>
                                            <p:cTn id="31" dur="750" fill="hold"/>
                                            <p:tgtEl>
                                              <p:spTgt spid="18"/>
                                            </p:tgtEl>
                                            <p:attrNameLst>
                                              <p:attrName>ppt_x</p:attrName>
                                            </p:attrNameLst>
                                          </p:cBhvr>
                                          <p:tavLst>
                                            <p:tav tm="0">
                                              <p:val>
                                                <p:strVal val="#ppt_x"/>
                                              </p:val>
                                            </p:tav>
                                            <p:tav tm="100000">
                                              <p:val>
                                                <p:strVal val="#ppt_x"/>
                                              </p:val>
                                            </p:tav>
                                          </p:tavLst>
                                        </p:anim>
                                        <p:anim calcmode="lin" valueType="num">
                                          <p:cBhvr>
                                            <p:cTn id="32" dur="750" fill="hold"/>
                                            <p:tgtEl>
                                              <p:spTgt spid="18"/>
                                            </p:tgtEl>
                                            <p:attrNameLst>
                                              <p:attrName>ppt_y</p:attrName>
                                            </p:attrNameLst>
                                          </p:cBhvr>
                                          <p:tavLst>
                                            <p:tav tm="0">
                                              <p:val>
                                                <p:strVal val="#ppt_y+.1"/>
                                              </p:val>
                                            </p:tav>
                                            <p:tav tm="100000">
                                              <p:val>
                                                <p:strVal val="#ppt_y"/>
                                              </p:val>
                                            </p:tav>
                                          </p:tavLst>
                                        </p:anim>
                                      </p:childTnLst>
                                    </p:cTn>
                                  </p:par>
                                </p:childTnLst>
                              </p:cTn>
                            </p:par>
                            <p:par>
                              <p:cTn id="33" fill="hold">
                                <p:stCondLst>
                                  <p:cond delay="3750"/>
                                </p:stCondLst>
                                <p:childTnLst>
                                  <p:par>
                                    <p:cTn id="34" presetID="2" presetClass="entr" presetSubtype="4" fill="hold" grpId="0" nodeType="afterEffect" p14:presetBounceEnd="60000">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14:bounceEnd="60000">
                                          <p:cBhvr additive="base">
                                            <p:cTn id="36" dur="500" fill="hold"/>
                                            <p:tgtEl>
                                              <p:spTgt spid="14"/>
                                            </p:tgtEl>
                                            <p:attrNameLst>
                                              <p:attrName>ppt_x</p:attrName>
                                            </p:attrNameLst>
                                          </p:cBhvr>
                                          <p:tavLst>
                                            <p:tav tm="0">
                                              <p:val>
                                                <p:strVal val="#ppt_x"/>
                                              </p:val>
                                            </p:tav>
                                            <p:tav tm="100000">
                                              <p:val>
                                                <p:strVal val="#ppt_x"/>
                                              </p:val>
                                            </p:tav>
                                          </p:tavLst>
                                        </p:anim>
                                        <p:anim calcmode="lin" valueType="num" p14:bounceEnd="60000">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P spid="11"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6667"/>
                                      </p:iterate>
                                      <p:childTnLst>
                                        <p:set>
                                          <p:cBhvr>
                                            <p:cTn id="15" dur="1" fill="hold">
                                              <p:stCondLst>
                                                <p:cond delay="0"/>
                                              </p:stCondLst>
                                            </p:cTn>
                                            <p:tgtEl>
                                              <p:spTgt spid="19"/>
                                            </p:tgtEl>
                                            <p:attrNameLst>
                                              <p:attrName>style.visibility</p:attrName>
                                            </p:attrNameLst>
                                          </p:cBhvr>
                                          <p:to>
                                            <p:strVal val="visible"/>
                                          </p:to>
                                        </p:set>
                                        <p:anim by="(-#ppt_w*2)" calcmode="lin" valueType="num">
                                          <p:cBhvr rctx="PPT">
                                            <p:cTn id="16" dur="375" autoRev="1" fill="hold">
                                              <p:stCondLst>
                                                <p:cond delay="0"/>
                                              </p:stCondLst>
                                            </p:cTn>
                                            <p:tgtEl>
                                              <p:spTgt spid="19"/>
                                            </p:tgtEl>
                                            <p:attrNameLst>
                                              <p:attrName>ppt_w</p:attrName>
                                            </p:attrNameLst>
                                          </p:cBhvr>
                                        </p:anim>
                                        <p:anim by="(#ppt_w*0.50)" calcmode="lin" valueType="num">
                                          <p:cBhvr>
                                            <p:cTn id="17" dur="375" decel="50000" autoRev="1" fill="hold">
                                              <p:stCondLst>
                                                <p:cond delay="0"/>
                                              </p:stCondLst>
                                            </p:cTn>
                                            <p:tgtEl>
                                              <p:spTgt spid="19"/>
                                            </p:tgtEl>
                                            <p:attrNameLst>
                                              <p:attrName>ppt_x</p:attrName>
                                            </p:attrNameLst>
                                          </p:cBhvr>
                                        </p:anim>
                                        <p:anim from="(-#ppt_h/2)" to="(#ppt_y)" calcmode="lin" valueType="num">
                                          <p:cBhvr>
                                            <p:cTn id="18" dur="750" fill="hold">
                                              <p:stCondLst>
                                                <p:cond delay="0"/>
                                              </p:stCondLst>
                                            </p:cTn>
                                            <p:tgtEl>
                                              <p:spTgt spid="19"/>
                                            </p:tgtEl>
                                            <p:attrNameLst>
                                              <p:attrName>ppt_y</p:attrName>
                                            </p:attrNameLst>
                                          </p:cBhvr>
                                        </p:anim>
                                        <p:animRot by="21600000">
                                          <p:cBhvr>
                                            <p:cTn id="19" dur="750" fill="hold">
                                              <p:stCondLst>
                                                <p:cond delay="0"/>
                                              </p:stCondLst>
                                            </p:cTn>
                                            <p:tgtEl>
                                              <p:spTgt spid="19"/>
                                            </p:tgtEl>
                                            <p:attrNameLst>
                                              <p:attrName>r</p:attrName>
                                            </p:attrNameLst>
                                          </p:cBhvr>
                                        </p:animRot>
                                      </p:childTnLst>
                                    </p:cTn>
                                  </p:par>
                                </p:childTnLst>
                              </p:cTn>
                            </p:par>
                            <p:par>
                              <p:cTn id="20" fill="hold">
                                <p:stCondLst>
                                  <p:cond delay="1900"/>
                                </p:stCondLst>
                                <p:childTnLst>
                                  <p:par>
                                    <p:cTn id="21" presetID="56" presetClass="entr" presetSubtype="0" fill="hold" grpId="0" nodeType="afterEffect">
                                      <p:stCondLst>
                                        <p:cond delay="0"/>
                                      </p:stCondLst>
                                      <p:iterate type="lt">
                                        <p:tmPct val="6667"/>
                                      </p:iterate>
                                      <p:childTnLst>
                                        <p:set>
                                          <p:cBhvr>
                                            <p:cTn id="22" dur="1" fill="hold">
                                              <p:stCondLst>
                                                <p:cond delay="0"/>
                                              </p:stCondLst>
                                            </p:cTn>
                                            <p:tgtEl>
                                              <p:spTgt spid="11"/>
                                            </p:tgtEl>
                                            <p:attrNameLst>
                                              <p:attrName>style.visibility</p:attrName>
                                            </p:attrNameLst>
                                          </p:cBhvr>
                                          <p:to>
                                            <p:strVal val="visible"/>
                                          </p:to>
                                        </p:set>
                                        <p:anim by="(-#ppt_w*2)" calcmode="lin" valueType="num">
                                          <p:cBhvr rctx="PPT">
                                            <p:cTn id="23" dur="375" autoRev="1" fill="hold">
                                              <p:stCondLst>
                                                <p:cond delay="0"/>
                                              </p:stCondLst>
                                            </p:cTn>
                                            <p:tgtEl>
                                              <p:spTgt spid="11"/>
                                            </p:tgtEl>
                                            <p:attrNameLst>
                                              <p:attrName>ppt_w</p:attrName>
                                            </p:attrNameLst>
                                          </p:cBhvr>
                                        </p:anim>
                                        <p:anim by="(#ppt_w*0.50)" calcmode="lin" valueType="num">
                                          <p:cBhvr>
                                            <p:cTn id="24" dur="375" decel="50000" autoRev="1" fill="hold">
                                              <p:stCondLst>
                                                <p:cond delay="0"/>
                                              </p:stCondLst>
                                            </p:cTn>
                                            <p:tgtEl>
                                              <p:spTgt spid="11"/>
                                            </p:tgtEl>
                                            <p:attrNameLst>
                                              <p:attrName>ppt_x</p:attrName>
                                            </p:attrNameLst>
                                          </p:cBhvr>
                                        </p:anim>
                                        <p:anim from="(-#ppt_h/2)" to="(#ppt_y)" calcmode="lin" valueType="num">
                                          <p:cBhvr>
                                            <p:cTn id="25" dur="750" fill="hold">
                                              <p:stCondLst>
                                                <p:cond delay="0"/>
                                              </p:stCondLst>
                                            </p:cTn>
                                            <p:tgtEl>
                                              <p:spTgt spid="11"/>
                                            </p:tgtEl>
                                            <p:attrNameLst>
                                              <p:attrName>ppt_y</p:attrName>
                                            </p:attrNameLst>
                                          </p:cBhvr>
                                        </p:anim>
                                        <p:animRot by="21600000">
                                          <p:cBhvr>
                                            <p:cTn id="26" dur="750" fill="hold">
                                              <p:stCondLst>
                                                <p:cond delay="0"/>
                                              </p:stCondLst>
                                            </p:cTn>
                                            <p:tgtEl>
                                              <p:spTgt spid="11"/>
                                            </p:tgtEl>
                                            <p:attrNameLst>
                                              <p:attrName>r</p:attrName>
                                            </p:attrNameLst>
                                          </p:cBhvr>
                                        </p:animRot>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750"/>
                                            <p:tgtEl>
                                              <p:spTgt spid="18"/>
                                            </p:tgtEl>
                                          </p:cBhvr>
                                        </p:animEffect>
                                        <p:anim calcmode="lin" valueType="num">
                                          <p:cBhvr>
                                            <p:cTn id="31" dur="750" fill="hold"/>
                                            <p:tgtEl>
                                              <p:spTgt spid="18"/>
                                            </p:tgtEl>
                                            <p:attrNameLst>
                                              <p:attrName>ppt_x</p:attrName>
                                            </p:attrNameLst>
                                          </p:cBhvr>
                                          <p:tavLst>
                                            <p:tav tm="0">
                                              <p:val>
                                                <p:strVal val="#ppt_x"/>
                                              </p:val>
                                            </p:tav>
                                            <p:tav tm="100000">
                                              <p:val>
                                                <p:strVal val="#ppt_x"/>
                                              </p:val>
                                            </p:tav>
                                          </p:tavLst>
                                        </p:anim>
                                        <p:anim calcmode="lin" valueType="num">
                                          <p:cBhvr>
                                            <p:cTn id="32" dur="750" fill="hold"/>
                                            <p:tgtEl>
                                              <p:spTgt spid="18"/>
                                            </p:tgtEl>
                                            <p:attrNameLst>
                                              <p:attrName>ppt_y</p:attrName>
                                            </p:attrNameLst>
                                          </p:cBhvr>
                                          <p:tavLst>
                                            <p:tav tm="0">
                                              <p:val>
                                                <p:strVal val="#ppt_y+.1"/>
                                              </p:val>
                                            </p:tav>
                                            <p:tav tm="100000">
                                              <p:val>
                                                <p:strVal val="#ppt_y"/>
                                              </p:val>
                                            </p:tav>
                                          </p:tavLst>
                                        </p:anim>
                                      </p:childTnLst>
                                    </p:cTn>
                                  </p:par>
                                </p:childTnLst>
                              </p:cTn>
                            </p:par>
                            <p:par>
                              <p:cTn id="33" fill="hold">
                                <p:stCondLst>
                                  <p:cond delay="3750"/>
                                </p:stCondLst>
                                <p:childTnLst>
                                  <p:par>
                                    <p:cTn id="34" presetID="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P spid="11" grpId="0"/>
          <p:bldP spid="18" grpId="0"/>
          <p:bldP spid="19"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907513367"/>
      </p:ext>
    </p:extLst>
  </p:cSld>
  <p:clrMapOvr>
    <a:masterClrMapping/>
  </p:clrMapOvr>
  <p:transition spd="slow" advClick="0" advTm="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9EC7CE3E-69BF-4B7F-9E2A-A1295F0281D7}"/>
              </a:ext>
            </a:extLst>
          </p:cNvPr>
          <p:cNvSpPr/>
          <p:nvPr/>
        </p:nvSpPr>
        <p:spPr>
          <a:xfrm>
            <a:off x="457200" y="397564"/>
            <a:ext cx="8249477" cy="4353339"/>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3F586568-B777-43D1-8750-F2162E250A1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7140" y="2614531"/>
            <a:ext cx="8239538" cy="2137970"/>
          </a:xfrm>
          <a:prstGeom prst="rect">
            <a:avLst/>
          </a:prstGeom>
        </p:spPr>
      </p:pic>
      <p:sp>
        <p:nvSpPr>
          <p:cNvPr id="3" name="Oval 3">
            <a:extLst>
              <a:ext uri="{FF2B5EF4-FFF2-40B4-BE49-F238E27FC236}">
                <a16:creationId xmlns:a16="http://schemas.microsoft.com/office/drawing/2014/main" id="{CAB400A3-913C-4A9F-9BC8-42AD7F746B4B}"/>
              </a:ext>
            </a:extLst>
          </p:cNvPr>
          <p:cNvSpPr/>
          <p:nvPr/>
        </p:nvSpPr>
        <p:spPr>
          <a:xfrm>
            <a:off x="4097269" y="1031723"/>
            <a:ext cx="668069" cy="666653"/>
          </a:xfrm>
          <a:prstGeom prst="ellipse">
            <a:avLst/>
          </a:prstGeom>
          <a:solidFill>
            <a:schemeClr val="accent4"/>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a:solidFill>
                  <a:srgbClr val="FFFFFF"/>
                </a:solidFill>
              </a:rPr>
              <a:t>01</a:t>
            </a:r>
            <a:endParaRPr lang="zh-CN" altLang="zh-CN" sz="2000" b="1" dirty="0">
              <a:solidFill>
                <a:srgbClr val="FFFFFF"/>
              </a:solidFill>
            </a:endParaRPr>
          </a:p>
        </p:txBody>
      </p:sp>
      <p:sp>
        <p:nvSpPr>
          <p:cNvPr id="5" name="TextBox 20">
            <a:extLst>
              <a:ext uri="{FF2B5EF4-FFF2-40B4-BE49-F238E27FC236}">
                <a16:creationId xmlns:a16="http://schemas.microsoft.com/office/drawing/2014/main" id="{E7132685-93A9-41A4-9F04-32A7AACBDE13}"/>
              </a:ext>
            </a:extLst>
          </p:cNvPr>
          <p:cNvSpPr txBox="1"/>
          <p:nvPr/>
        </p:nvSpPr>
        <p:spPr>
          <a:xfrm>
            <a:off x="3943616" y="1966178"/>
            <a:ext cx="1005404" cy="338554"/>
          </a:xfrm>
          <a:prstGeom prst="rect">
            <a:avLst/>
          </a:prstGeom>
          <a:noFill/>
        </p:spPr>
        <p:txBody>
          <a:bodyPr wrap="none">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工作评价</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Rectangle 37">
            <a:extLst>
              <a:ext uri="{FF2B5EF4-FFF2-40B4-BE49-F238E27FC236}">
                <a16:creationId xmlns:a16="http://schemas.microsoft.com/office/drawing/2014/main" id="{111EE00B-97C2-4E0D-B316-E49A589F1514}"/>
              </a:ext>
            </a:extLst>
          </p:cNvPr>
          <p:cNvSpPr/>
          <p:nvPr/>
        </p:nvSpPr>
        <p:spPr>
          <a:xfrm>
            <a:off x="3088055" y="2362971"/>
            <a:ext cx="2776453" cy="400110"/>
          </a:xfrm>
          <a:prstGeom prst="rect">
            <a:avLst/>
          </a:prstGeom>
        </p:spPr>
        <p:txBody>
          <a:bodyPr wrap="square">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446084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8"/>
          <p:cNvGrpSpPr/>
          <p:nvPr/>
        </p:nvGrpSpPr>
        <p:grpSpPr>
          <a:xfrm>
            <a:off x="3595099" y="1290430"/>
            <a:ext cx="1313885" cy="3359896"/>
            <a:chOff x="5220029" y="1486080"/>
            <a:chExt cx="1751943" cy="4478478"/>
          </a:xfrm>
        </p:grpSpPr>
        <p:sp>
          <p:nvSpPr>
            <p:cNvPr id="4" name="Freeform 6"/>
            <p:cNvSpPr>
              <a:spLocks/>
            </p:cNvSpPr>
            <p:nvPr/>
          </p:nvSpPr>
          <p:spPr bwMode="auto">
            <a:xfrm>
              <a:off x="6096000" y="5047978"/>
              <a:ext cx="875972" cy="916580"/>
            </a:xfrm>
            <a:custGeom>
              <a:avLst/>
              <a:gdLst>
                <a:gd name="T0" fmla="*/ 453 w 453"/>
                <a:gd name="T1" fmla="*/ 0 h 474"/>
                <a:gd name="T2" fmla="*/ 0 w 453"/>
                <a:gd name="T3" fmla="*/ 197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7"/>
                  </a:lnTo>
                  <a:lnTo>
                    <a:pt x="0" y="474"/>
                  </a:lnTo>
                  <a:lnTo>
                    <a:pt x="453" y="277"/>
                  </a:lnTo>
                  <a:lnTo>
                    <a:pt x="453" y="0"/>
                  </a:lnTo>
                  <a:close/>
                </a:path>
              </a:pathLst>
            </a:custGeom>
            <a:solidFill>
              <a:schemeClr val="accent5"/>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7"/>
            <p:cNvSpPr>
              <a:spLocks/>
            </p:cNvSpPr>
            <p:nvPr/>
          </p:nvSpPr>
          <p:spPr bwMode="auto">
            <a:xfrm>
              <a:off x="5220029" y="5047978"/>
              <a:ext cx="875972" cy="916580"/>
            </a:xfrm>
            <a:custGeom>
              <a:avLst/>
              <a:gdLst>
                <a:gd name="T0" fmla="*/ 0 w 453"/>
                <a:gd name="T1" fmla="*/ 0 h 474"/>
                <a:gd name="T2" fmla="*/ 453 w 453"/>
                <a:gd name="T3" fmla="*/ 197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7"/>
                  </a:lnTo>
                  <a:lnTo>
                    <a:pt x="453" y="474"/>
                  </a:lnTo>
                  <a:lnTo>
                    <a:pt x="0" y="277"/>
                  </a:lnTo>
                  <a:lnTo>
                    <a:pt x="0" y="0"/>
                  </a:lnTo>
                  <a:close/>
                </a:path>
              </a:pathLst>
            </a:custGeom>
            <a:solidFill>
              <a:schemeClr val="accent5"/>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8"/>
            <p:cNvSpPr>
              <a:spLocks/>
            </p:cNvSpPr>
            <p:nvPr/>
          </p:nvSpPr>
          <p:spPr bwMode="auto">
            <a:xfrm>
              <a:off x="5220029" y="5047978"/>
              <a:ext cx="875972" cy="916580"/>
            </a:xfrm>
            <a:custGeom>
              <a:avLst/>
              <a:gdLst>
                <a:gd name="T0" fmla="*/ 0 w 453"/>
                <a:gd name="T1" fmla="*/ 0 h 474"/>
                <a:gd name="T2" fmla="*/ 453 w 453"/>
                <a:gd name="T3" fmla="*/ 197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7"/>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9"/>
            <p:cNvSpPr>
              <a:spLocks/>
            </p:cNvSpPr>
            <p:nvPr/>
          </p:nvSpPr>
          <p:spPr bwMode="auto">
            <a:xfrm>
              <a:off x="5220029" y="4672837"/>
              <a:ext cx="1751943" cy="756081"/>
            </a:xfrm>
            <a:custGeom>
              <a:avLst/>
              <a:gdLst>
                <a:gd name="T0" fmla="*/ 453 w 906"/>
                <a:gd name="T1" fmla="*/ 0 h 391"/>
                <a:gd name="T2" fmla="*/ 0 w 906"/>
                <a:gd name="T3" fmla="*/ 194 h 391"/>
                <a:gd name="T4" fmla="*/ 453 w 906"/>
                <a:gd name="T5" fmla="*/ 391 h 391"/>
                <a:gd name="T6" fmla="*/ 906 w 906"/>
                <a:gd name="T7" fmla="*/ 194 h 391"/>
                <a:gd name="T8" fmla="*/ 453 w 906"/>
                <a:gd name="T9" fmla="*/ 0 h 391"/>
              </a:gdLst>
              <a:ahLst/>
              <a:cxnLst>
                <a:cxn ang="0">
                  <a:pos x="T0" y="T1"/>
                </a:cxn>
                <a:cxn ang="0">
                  <a:pos x="T2" y="T3"/>
                </a:cxn>
                <a:cxn ang="0">
                  <a:pos x="T4" y="T5"/>
                </a:cxn>
                <a:cxn ang="0">
                  <a:pos x="T6" y="T7"/>
                </a:cxn>
                <a:cxn ang="0">
                  <a:pos x="T8" y="T9"/>
                </a:cxn>
              </a:cxnLst>
              <a:rect l="0" t="0" r="r" b="b"/>
              <a:pathLst>
                <a:path w="906" h="391">
                  <a:moveTo>
                    <a:pt x="453" y="0"/>
                  </a:moveTo>
                  <a:lnTo>
                    <a:pt x="0" y="194"/>
                  </a:lnTo>
                  <a:lnTo>
                    <a:pt x="453" y="391"/>
                  </a:lnTo>
                  <a:lnTo>
                    <a:pt x="906" y="194"/>
                  </a:lnTo>
                  <a:lnTo>
                    <a:pt x="453" y="0"/>
                  </a:lnTo>
                  <a:close/>
                </a:path>
              </a:pathLst>
            </a:custGeom>
            <a:solidFill>
              <a:schemeClr val="bg1">
                <a:lumMod val="85000"/>
              </a:schemeClr>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10"/>
            <p:cNvSpPr>
              <a:spLocks/>
            </p:cNvSpPr>
            <p:nvPr/>
          </p:nvSpPr>
          <p:spPr bwMode="auto">
            <a:xfrm>
              <a:off x="6096000" y="3986370"/>
              <a:ext cx="875972" cy="914646"/>
            </a:xfrm>
            <a:custGeom>
              <a:avLst/>
              <a:gdLst>
                <a:gd name="T0" fmla="*/ 453 w 453"/>
                <a:gd name="T1" fmla="*/ 0 h 473"/>
                <a:gd name="T2" fmla="*/ 0 w 453"/>
                <a:gd name="T3" fmla="*/ 194 h 473"/>
                <a:gd name="T4" fmla="*/ 0 w 453"/>
                <a:gd name="T5" fmla="*/ 473 h 473"/>
                <a:gd name="T6" fmla="*/ 453 w 453"/>
                <a:gd name="T7" fmla="*/ 277 h 473"/>
                <a:gd name="T8" fmla="*/ 453 w 453"/>
                <a:gd name="T9" fmla="*/ 0 h 473"/>
              </a:gdLst>
              <a:ahLst/>
              <a:cxnLst>
                <a:cxn ang="0">
                  <a:pos x="T0" y="T1"/>
                </a:cxn>
                <a:cxn ang="0">
                  <a:pos x="T2" y="T3"/>
                </a:cxn>
                <a:cxn ang="0">
                  <a:pos x="T4" y="T5"/>
                </a:cxn>
                <a:cxn ang="0">
                  <a:pos x="T6" y="T7"/>
                </a:cxn>
                <a:cxn ang="0">
                  <a:pos x="T8" y="T9"/>
                </a:cxn>
              </a:cxnLst>
              <a:rect l="0" t="0" r="r" b="b"/>
              <a:pathLst>
                <a:path w="453" h="473">
                  <a:moveTo>
                    <a:pt x="453" y="0"/>
                  </a:moveTo>
                  <a:lnTo>
                    <a:pt x="0" y="194"/>
                  </a:lnTo>
                  <a:lnTo>
                    <a:pt x="0" y="473"/>
                  </a:lnTo>
                  <a:lnTo>
                    <a:pt x="453" y="277"/>
                  </a:lnTo>
                  <a:lnTo>
                    <a:pt x="453" y="0"/>
                  </a:ln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1"/>
            <p:cNvSpPr>
              <a:spLocks/>
            </p:cNvSpPr>
            <p:nvPr/>
          </p:nvSpPr>
          <p:spPr bwMode="auto">
            <a:xfrm>
              <a:off x="5220029" y="3986370"/>
              <a:ext cx="875972" cy="914646"/>
            </a:xfrm>
            <a:custGeom>
              <a:avLst/>
              <a:gdLst>
                <a:gd name="T0" fmla="*/ 0 w 453"/>
                <a:gd name="T1" fmla="*/ 0 h 473"/>
                <a:gd name="T2" fmla="*/ 453 w 453"/>
                <a:gd name="T3" fmla="*/ 194 h 473"/>
                <a:gd name="T4" fmla="*/ 453 w 453"/>
                <a:gd name="T5" fmla="*/ 473 h 473"/>
                <a:gd name="T6" fmla="*/ 0 w 453"/>
                <a:gd name="T7" fmla="*/ 277 h 473"/>
                <a:gd name="T8" fmla="*/ 0 w 453"/>
                <a:gd name="T9" fmla="*/ 0 h 473"/>
              </a:gdLst>
              <a:ahLst/>
              <a:cxnLst>
                <a:cxn ang="0">
                  <a:pos x="T0" y="T1"/>
                </a:cxn>
                <a:cxn ang="0">
                  <a:pos x="T2" y="T3"/>
                </a:cxn>
                <a:cxn ang="0">
                  <a:pos x="T4" y="T5"/>
                </a:cxn>
                <a:cxn ang="0">
                  <a:pos x="T6" y="T7"/>
                </a:cxn>
                <a:cxn ang="0">
                  <a:pos x="T8" y="T9"/>
                </a:cxn>
              </a:cxnLst>
              <a:rect l="0" t="0" r="r" b="b"/>
              <a:pathLst>
                <a:path w="453" h="473">
                  <a:moveTo>
                    <a:pt x="0" y="0"/>
                  </a:moveTo>
                  <a:lnTo>
                    <a:pt x="453" y="194"/>
                  </a:lnTo>
                  <a:lnTo>
                    <a:pt x="453" y="473"/>
                  </a:lnTo>
                  <a:lnTo>
                    <a:pt x="0" y="277"/>
                  </a:lnTo>
                  <a:lnTo>
                    <a:pt x="0" y="0"/>
                  </a:ln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2"/>
            <p:cNvSpPr>
              <a:spLocks/>
            </p:cNvSpPr>
            <p:nvPr/>
          </p:nvSpPr>
          <p:spPr bwMode="auto">
            <a:xfrm>
              <a:off x="5220029" y="3611230"/>
              <a:ext cx="1751943" cy="750280"/>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bg1">
                <a:lumMod val="85000"/>
              </a:schemeClr>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3"/>
            <p:cNvSpPr>
              <a:spLocks/>
            </p:cNvSpPr>
            <p:nvPr/>
          </p:nvSpPr>
          <p:spPr bwMode="auto">
            <a:xfrm>
              <a:off x="6096000" y="2922828"/>
              <a:ext cx="875972" cy="916580"/>
            </a:xfrm>
            <a:custGeom>
              <a:avLst/>
              <a:gdLst>
                <a:gd name="T0" fmla="*/ 453 w 453"/>
                <a:gd name="T1" fmla="*/ 0 h 474"/>
                <a:gd name="T2" fmla="*/ 0 w 453"/>
                <a:gd name="T3" fmla="*/ 194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4"/>
                  </a:lnTo>
                  <a:lnTo>
                    <a:pt x="0" y="474"/>
                  </a:lnTo>
                  <a:lnTo>
                    <a:pt x="453" y="277"/>
                  </a:lnTo>
                  <a:lnTo>
                    <a:pt x="453" y="0"/>
                  </a:ln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4"/>
            <p:cNvSpPr>
              <a:spLocks/>
            </p:cNvSpPr>
            <p:nvPr/>
          </p:nvSpPr>
          <p:spPr bwMode="auto">
            <a:xfrm>
              <a:off x="5220029" y="2922828"/>
              <a:ext cx="875972" cy="916580"/>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5"/>
            <p:cNvSpPr>
              <a:spLocks/>
            </p:cNvSpPr>
            <p:nvPr/>
          </p:nvSpPr>
          <p:spPr bwMode="auto">
            <a:xfrm>
              <a:off x="5220029" y="2922828"/>
              <a:ext cx="875972" cy="916580"/>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6"/>
            <p:cNvSpPr>
              <a:spLocks/>
            </p:cNvSpPr>
            <p:nvPr/>
          </p:nvSpPr>
          <p:spPr bwMode="auto">
            <a:xfrm>
              <a:off x="5220029" y="2547688"/>
              <a:ext cx="1751943" cy="750280"/>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bg1">
                <a:lumMod val="85000"/>
              </a:schemeClr>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7"/>
            <p:cNvSpPr>
              <a:spLocks/>
            </p:cNvSpPr>
            <p:nvPr/>
          </p:nvSpPr>
          <p:spPr bwMode="auto">
            <a:xfrm>
              <a:off x="6096000" y="1861220"/>
              <a:ext cx="875972" cy="916580"/>
            </a:xfrm>
            <a:custGeom>
              <a:avLst/>
              <a:gdLst>
                <a:gd name="T0" fmla="*/ 453 w 453"/>
                <a:gd name="T1" fmla="*/ 0 h 474"/>
                <a:gd name="T2" fmla="*/ 0 w 453"/>
                <a:gd name="T3" fmla="*/ 194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4"/>
                  </a:lnTo>
                  <a:lnTo>
                    <a:pt x="0" y="474"/>
                  </a:lnTo>
                  <a:lnTo>
                    <a:pt x="453" y="277"/>
                  </a:lnTo>
                  <a:lnTo>
                    <a:pt x="453" y="0"/>
                  </a:ln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en-US" altLang="zh-CN"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8"/>
            <p:cNvSpPr>
              <a:spLocks/>
            </p:cNvSpPr>
            <p:nvPr/>
          </p:nvSpPr>
          <p:spPr bwMode="auto">
            <a:xfrm>
              <a:off x="5220029" y="1861220"/>
              <a:ext cx="875972" cy="916580"/>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9"/>
            <p:cNvSpPr>
              <a:spLocks/>
            </p:cNvSpPr>
            <p:nvPr/>
          </p:nvSpPr>
          <p:spPr bwMode="auto">
            <a:xfrm>
              <a:off x="5220029" y="1861220"/>
              <a:ext cx="875972" cy="916580"/>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0"/>
            <p:cNvSpPr>
              <a:spLocks/>
            </p:cNvSpPr>
            <p:nvPr/>
          </p:nvSpPr>
          <p:spPr bwMode="auto">
            <a:xfrm>
              <a:off x="5220029" y="1486080"/>
              <a:ext cx="1751943" cy="750280"/>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bg1">
                <a:lumMod val="85000"/>
              </a:schemeClr>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1"/>
            <p:cNvSpPr>
              <a:spLocks noEditPoints="1"/>
            </p:cNvSpPr>
            <p:nvPr/>
          </p:nvSpPr>
          <p:spPr bwMode="auto">
            <a:xfrm>
              <a:off x="5440472" y="5281957"/>
              <a:ext cx="353869" cy="444754"/>
            </a:xfrm>
            <a:custGeom>
              <a:avLst/>
              <a:gdLst>
                <a:gd name="T0" fmla="*/ 25 w 77"/>
                <a:gd name="T1" fmla="*/ 80 h 97"/>
                <a:gd name="T2" fmla="*/ 9 w 77"/>
                <a:gd name="T3" fmla="*/ 46 h 97"/>
                <a:gd name="T4" fmla="*/ 25 w 77"/>
                <a:gd name="T5" fmla="*/ 26 h 97"/>
                <a:gd name="T6" fmla="*/ 41 w 77"/>
                <a:gd name="T7" fmla="*/ 60 h 97"/>
                <a:gd name="T8" fmla="*/ 22 w 77"/>
                <a:gd name="T9" fmla="*/ 9 h 97"/>
                <a:gd name="T10" fmla="*/ 20 w 77"/>
                <a:gd name="T11" fmla="*/ 17 h 97"/>
                <a:gd name="T12" fmla="*/ 11 w 77"/>
                <a:gd name="T13" fmla="*/ 12 h 97"/>
                <a:gd name="T14" fmla="*/ 8 w 77"/>
                <a:gd name="T15" fmla="*/ 26 h 97"/>
                <a:gd name="T16" fmla="*/ 0 w 77"/>
                <a:gd name="T17" fmla="*/ 36 h 97"/>
                <a:gd name="T18" fmla="*/ 5 w 77"/>
                <a:gd name="T19" fmla="*/ 51 h 97"/>
                <a:gd name="T20" fmla="*/ 5 w 77"/>
                <a:gd name="T21" fmla="*/ 70 h 97"/>
                <a:gd name="T22" fmla="*/ 13 w 77"/>
                <a:gd name="T23" fmla="*/ 77 h 97"/>
                <a:gd name="T24" fmla="*/ 21 w 77"/>
                <a:gd name="T25" fmla="*/ 94 h 97"/>
                <a:gd name="T26" fmla="*/ 29 w 77"/>
                <a:gd name="T27" fmla="*/ 89 h 97"/>
                <a:gd name="T28" fmla="*/ 36 w 77"/>
                <a:gd name="T29" fmla="*/ 87 h 97"/>
                <a:gd name="T30" fmla="*/ 45 w 77"/>
                <a:gd name="T31" fmla="*/ 88 h 97"/>
                <a:gd name="T32" fmla="*/ 45 w 77"/>
                <a:gd name="T33" fmla="*/ 69 h 97"/>
                <a:gd name="T34" fmla="*/ 50 w 77"/>
                <a:gd name="T35" fmla="*/ 58 h 97"/>
                <a:gd name="T36" fmla="*/ 42 w 77"/>
                <a:gd name="T37" fmla="*/ 41 h 97"/>
                <a:gd name="T38" fmla="*/ 40 w 77"/>
                <a:gd name="T39" fmla="*/ 25 h 97"/>
                <a:gd name="T40" fmla="*/ 30 w 77"/>
                <a:gd name="T41" fmla="*/ 21 h 97"/>
                <a:gd name="T42" fmla="*/ 22 w 77"/>
                <a:gd name="T43" fmla="*/ 9 h 97"/>
                <a:gd name="T44" fmla="*/ 60 w 77"/>
                <a:gd name="T45" fmla="*/ 48 h 97"/>
                <a:gd name="T46" fmla="*/ 49 w 77"/>
                <a:gd name="T47" fmla="*/ 25 h 97"/>
                <a:gd name="T48" fmla="*/ 60 w 77"/>
                <a:gd name="T49" fmla="*/ 12 h 97"/>
                <a:gd name="T50" fmla="*/ 70 w 77"/>
                <a:gd name="T51" fmla="*/ 35 h 97"/>
                <a:gd name="T52" fmla="*/ 58 w 77"/>
                <a:gd name="T53" fmla="*/ 0 h 97"/>
                <a:gd name="T54" fmla="*/ 57 w 77"/>
                <a:gd name="T55" fmla="*/ 5 h 97"/>
                <a:gd name="T56" fmla="*/ 50 w 77"/>
                <a:gd name="T57" fmla="*/ 2 h 97"/>
                <a:gd name="T58" fmla="*/ 48 w 77"/>
                <a:gd name="T59" fmla="*/ 11 h 97"/>
                <a:gd name="T60" fmla="*/ 43 w 77"/>
                <a:gd name="T61" fmla="*/ 18 h 97"/>
                <a:gd name="T62" fmla="*/ 46 w 77"/>
                <a:gd name="T63" fmla="*/ 28 h 97"/>
                <a:gd name="T64" fmla="*/ 46 w 77"/>
                <a:gd name="T65" fmla="*/ 41 h 97"/>
                <a:gd name="T66" fmla="*/ 52 w 77"/>
                <a:gd name="T67" fmla="*/ 46 h 97"/>
                <a:gd name="T68" fmla="*/ 57 w 77"/>
                <a:gd name="T69" fmla="*/ 57 h 97"/>
                <a:gd name="T70" fmla="*/ 62 w 77"/>
                <a:gd name="T71" fmla="*/ 55 h 97"/>
                <a:gd name="T72" fmla="*/ 67 w 77"/>
                <a:gd name="T73" fmla="*/ 53 h 97"/>
                <a:gd name="T74" fmla="*/ 73 w 77"/>
                <a:gd name="T75" fmla="*/ 53 h 97"/>
                <a:gd name="T76" fmla="*/ 73 w 77"/>
                <a:gd name="T77" fmla="*/ 41 h 97"/>
                <a:gd name="T78" fmla="*/ 77 w 77"/>
                <a:gd name="T79" fmla="*/ 33 h 97"/>
                <a:gd name="T80" fmla="*/ 72 w 77"/>
                <a:gd name="T81" fmla="*/ 22 h 97"/>
                <a:gd name="T82" fmla="*/ 70 w 77"/>
                <a:gd name="T83" fmla="*/ 11 h 97"/>
                <a:gd name="T84" fmla="*/ 63 w 77"/>
                <a:gd name="T85" fmla="*/ 8 h 97"/>
                <a:gd name="T86" fmla="*/ 58 w 77"/>
                <a:gd name="T8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7" h="97">
                  <a:moveTo>
                    <a:pt x="29" y="81"/>
                  </a:moveTo>
                  <a:cubicBezTo>
                    <a:pt x="28" y="81"/>
                    <a:pt x="26" y="81"/>
                    <a:pt x="25" y="80"/>
                  </a:cubicBezTo>
                  <a:cubicBezTo>
                    <a:pt x="25" y="80"/>
                    <a:pt x="25" y="80"/>
                    <a:pt x="25" y="80"/>
                  </a:cubicBezTo>
                  <a:cubicBezTo>
                    <a:pt x="16" y="76"/>
                    <a:pt x="9" y="61"/>
                    <a:pt x="9" y="46"/>
                  </a:cubicBezTo>
                  <a:cubicBezTo>
                    <a:pt x="10" y="34"/>
                    <a:pt x="15" y="26"/>
                    <a:pt x="22" y="26"/>
                  </a:cubicBezTo>
                  <a:cubicBezTo>
                    <a:pt x="23" y="26"/>
                    <a:pt x="24" y="26"/>
                    <a:pt x="25" y="26"/>
                  </a:cubicBezTo>
                  <a:cubicBezTo>
                    <a:pt x="26" y="27"/>
                    <a:pt x="26" y="27"/>
                    <a:pt x="26" y="27"/>
                  </a:cubicBezTo>
                  <a:cubicBezTo>
                    <a:pt x="34" y="30"/>
                    <a:pt x="41" y="46"/>
                    <a:pt x="41" y="60"/>
                  </a:cubicBezTo>
                  <a:cubicBezTo>
                    <a:pt x="41" y="73"/>
                    <a:pt x="36" y="81"/>
                    <a:pt x="29" y="81"/>
                  </a:cubicBezTo>
                  <a:moveTo>
                    <a:pt x="22" y="9"/>
                  </a:moveTo>
                  <a:cubicBezTo>
                    <a:pt x="22" y="17"/>
                    <a:pt x="22" y="17"/>
                    <a:pt x="22" y="17"/>
                  </a:cubicBezTo>
                  <a:cubicBezTo>
                    <a:pt x="21" y="17"/>
                    <a:pt x="21" y="17"/>
                    <a:pt x="20" y="17"/>
                  </a:cubicBezTo>
                  <a:cubicBezTo>
                    <a:pt x="18" y="17"/>
                    <a:pt x="16" y="18"/>
                    <a:pt x="14" y="19"/>
                  </a:cubicBezTo>
                  <a:cubicBezTo>
                    <a:pt x="11" y="12"/>
                    <a:pt x="11" y="12"/>
                    <a:pt x="11" y="12"/>
                  </a:cubicBezTo>
                  <a:cubicBezTo>
                    <a:pt x="5" y="19"/>
                    <a:pt x="5" y="19"/>
                    <a:pt x="5" y="19"/>
                  </a:cubicBezTo>
                  <a:cubicBezTo>
                    <a:pt x="8" y="26"/>
                    <a:pt x="8" y="26"/>
                    <a:pt x="8" y="26"/>
                  </a:cubicBezTo>
                  <a:cubicBezTo>
                    <a:pt x="7" y="29"/>
                    <a:pt x="6" y="33"/>
                    <a:pt x="5" y="38"/>
                  </a:cubicBezTo>
                  <a:cubicBezTo>
                    <a:pt x="0" y="36"/>
                    <a:pt x="0" y="36"/>
                    <a:pt x="0" y="36"/>
                  </a:cubicBezTo>
                  <a:cubicBezTo>
                    <a:pt x="0" y="49"/>
                    <a:pt x="0" y="49"/>
                    <a:pt x="0" y="49"/>
                  </a:cubicBezTo>
                  <a:cubicBezTo>
                    <a:pt x="5" y="51"/>
                    <a:pt x="5" y="51"/>
                    <a:pt x="5" y="51"/>
                  </a:cubicBezTo>
                  <a:cubicBezTo>
                    <a:pt x="5" y="56"/>
                    <a:pt x="6" y="61"/>
                    <a:pt x="8" y="65"/>
                  </a:cubicBezTo>
                  <a:cubicBezTo>
                    <a:pt x="5" y="70"/>
                    <a:pt x="5" y="70"/>
                    <a:pt x="5" y="70"/>
                  </a:cubicBezTo>
                  <a:cubicBezTo>
                    <a:pt x="10" y="81"/>
                    <a:pt x="10" y="81"/>
                    <a:pt x="10" y="81"/>
                  </a:cubicBezTo>
                  <a:cubicBezTo>
                    <a:pt x="13" y="77"/>
                    <a:pt x="13" y="77"/>
                    <a:pt x="13" y="77"/>
                  </a:cubicBezTo>
                  <a:cubicBezTo>
                    <a:pt x="16" y="81"/>
                    <a:pt x="18" y="84"/>
                    <a:pt x="21" y="86"/>
                  </a:cubicBezTo>
                  <a:cubicBezTo>
                    <a:pt x="21" y="94"/>
                    <a:pt x="21" y="94"/>
                    <a:pt x="21" y="94"/>
                  </a:cubicBezTo>
                  <a:cubicBezTo>
                    <a:pt x="29" y="97"/>
                    <a:pt x="29" y="97"/>
                    <a:pt x="29" y="97"/>
                  </a:cubicBezTo>
                  <a:cubicBezTo>
                    <a:pt x="29" y="89"/>
                    <a:pt x="29" y="89"/>
                    <a:pt x="29" y="89"/>
                  </a:cubicBezTo>
                  <a:cubicBezTo>
                    <a:pt x="29" y="90"/>
                    <a:pt x="30" y="90"/>
                    <a:pt x="30" y="90"/>
                  </a:cubicBezTo>
                  <a:cubicBezTo>
                    <a:pt x="32" y="90"/>
                    <a:pt x="34" y="89"/>
                    <a:pt x="36" y="87"/>
                  </a:cubicBezTo>
                  <a:cubicBezTo>
                    <a:pt x="40" y="94"/>
                    <a:pt x="40" y="94"/>
                    <a:pt x="40" y="94"/>
                  </a:cubicBezTo>
                  <a:cubicBezTo>
                    <a:pt x="45" y="88"/>
                    <a:pt x="45" y="88"/>
                    <a:pt x="45" y="88"/>
                  </a:cubicBezTo>
                  <a:cubicBezTo>
                    <a:pt x="42" y="81"/>
                    <a:pt x="42" y="81"/>
                    <a:pt x="42" y="81"/>
                  </a:cubicBezTo>
                  <a:cubicBezTo>
                    <a:pt x="44" y="77"/>
                    <a:pt x="45" y="73"/>
                    <a:pt x="45" y="69"/>
                  </a:cubicBezTo>
                  <a:cubicBezTo>
                    <a:pt x="50" y="71"/>
                    <a:pt x="50" y="71"/>
                    <a:pt x="50" y="71"/>
                  </a:cubicBezTo>
                  <a:cubicBezTo>
                    <a:pt x="50" y="58"/>
                    <a:pt x="50" y="58"/>
                    <a:pt x="50" y="58"/>
                  </a:cubicBezTo>
                  <a:cubicBezTo>
                    <a:pt x="45" y="56"/>
                    <a:pt x="45" y="56"/>
                    <a:pt x="45" y="56"/>
                  </a:cubicBezTo>
                  <a:cubicBezTo>
                    <a:pt x="45" y="51"/>
                    <a:pt x="44" y="46"/>
                    <a:pt x="42" y="41"/>
                  </a:cubicBezTo>
                  <a:cubicBezTo>
                    <a:pt x="46" y="37"/>
                    <a:pt x="46" y="37"/>
                    <a:pt x="46" y="37"/>
                  </a:cubicBezTo>
                  <a:cubicBezTo>
                    <a:pt x="40" y="25"/>
                    <a:pt x="40" y="25"/>
                    <a:pt x="40" y="25"/>
                  </a:cubicBezTo>
                  <a:cubicBezTo>
                    <a:pt x="37" y="29"/>
                    <a:pt x="37" y="29"/>
                    <a:pt x="37" y="29"/>
                  </a:cubicBezTo>
                  <a:cubicBezTo>
                    <a:pt x="35" y="26"/>
                    <a:pt x="32" y="23"/>
                    <a:pt x="30" y="21"/>
                  </a:cubicBezTo>
                  <a:cubicBezTo>
                    <a:pt x="30" y="13"/>
                    <a:pt x="30" y="13"/>
                    <a:pt x="30" y="13"/>
                  </a:cubicBezTo>
                  <a:cubicBezTo>
                    <a:pt x="22" y="9"/>
                    <a:pt x="22" y="9"/>
                    <a:pt x="22" y="9"/>
                  </a:cubicBezTo>
                  <a:moveTo>
                    <a:pt x="62" y="49"/>
                  </a:moveTo>
                  <a:cubicBezTo>
                    <a:pt x="61" y="49"/>
                    <a:pt x="61" y="49"/>
                    <a:pt x="60" y="48"/>
                  </a:cubicBezTo>
                  <a:cubicBezTo>
                    <a:pt x="60" y="48"/>
                    <a:pt x="60" y="48"/>
                    <a:pt x="60" y="48"/>
                  </a:cubicBezTo>
                  <a:cubicBezTo>
                    <a:pt x="54" y="46"/>
                    <a:pt x="49" y="35"/>
                    <a:pt x="49" y="25"/>
                  </a:cubicBezTo>
                  <a:cubicBezTo>
                    <a:pt x="49" y="17"/>
                    <a:pt x="53" y="11"/>
                    <a:pt x="57" y="11"/>
                  </a:cubicBezTo>
                  <a:cubicBezTo>
                    <a:pt x="58" y="11"/>
                    <a:pt x="59" y="11"/>
                    <a:pt x="60" y="12"/>
                  </a:cubicBezTo>
                  <a:cubicBezTo>
                    <a:pt x="60" y="12"/>
                    <a:pt x="60" y="12"/>
                    <a:pt x="60" y="12"/>
                  </a:cubicBezTo>
                  <a:cubicBezTo>
                    <a:pt x="66" y="14"/>
                    <a:pt x="71" y="25"/>
                    <a:pt x="70" y="35"/>
                  </a:cubicBezTo>
                  <a:cubicBezTo>
                    <a:pt x="70" y="43"/>
                    <a:pt x="67" y="49"/>
                    <a:pt x="62" y="49"/>
                  </a:cubicBezTo>
                  <a:moveTo>
                    <a:pt x="58" y="0"/>
                  </a:moveTo>
                  <a:cubicBezTo>
                    <a:pt x="57" y="5"/>
                    <a:pt x="57" y="5"/>
                    <a:pt x="57" y="5"/>
                  </a:cubicBezTo>
                  <a:cubicBezTo>
                    <a:pt x="57" y="5"/>
                    <a:pt x="57" y="5"/>
                    <a:pt x="57" y="5"/>
                  </a:cubicBezTo>
                  <a:cubicBezTo>
                    <a:pt x="55" y="5"/>
                    <a:pt x="54" y="6"/>
                    <a:pt x="52" y="7"/>
                  </a:cubicBezTo>
                  <a:cubicBezTo>
                    <a:pt x="50" y="2"/>
                    <a:pt x="50" y="2"/>
                    <a:pt x="50" y="2"/>
                  </a:cubicBezTo>
                  <a:cubicBezTo>
                    <a:pt x="46" y="7"/>
                    <a:pt x="46" y="7"/>
                    <a:pt x="46" y="7"/>
                  </a:cubicBezTo>
                  <a:cubicBezTo>
                    <a:pt x="48" y="11"/>
                    <a:pt x="48" y="11"/>
                    <a:pt x="48" y="11"/>
                  </a:cubicBezTo>
                  <a:cubicBezTo>
                    <a:pt x="47" y="14"/>
                    <a:pt x="47" y="16"/>
                    <a:pt x="46" y="19"/>
                  </a:cubicBezTo>
                  <a:cubicBezTo>
                    <a:pt x="43" y="18"/>
                    <a:pt x="43" y="18"/>
                    <a:pt x="43" y="18"/>
                  </a:cubicBezTo>
                  <a:cubicBezTo>
                    <a:pt x="43" y="27"/>
                    <a:pt x="43" y="27"/>
                    <a:pt x="43" y="27"/>
                  </a:cubicBezTo>
                  <a:cubicBezTo>
                    <a:pt x="46" y="28"/>
                    <a:pt x="46" y="28"/>
                    <a:pt x="46" y="28"/>
                  </a:cubicBezTo>
                  <a:cubicBezTo>
                    <a:pt x="46" y="32"/>
                    <a:pt x="47" y="35"/>
                    <a:pt x="48" y="38"/>
                  </a:cubicBezTo>
                  <a:cubicBezTo>
                    <a:pt x="46" y="41"/>
                    <a:pt x="46" y="41"/>
                    <a:pt x="46" y="41"/>
                  </a:cubicBezTo>
                  <a:cubicBezTo>
                    <a:pt x="49" y="49"/>
                    <a:pt x="49" y="49"/>
                    <a:pt x="49" y="49"/>
                  </a:cubicBezTo>
                  <a:cubicBezTo>
                    <a:pt x="52" y="46"/>
                    <a:pt x="52" y="46"/>
                    <a:pt x="52" y="46"/>
                  </a:cubicBezTo>
                  <a:cubicBezTo>
                    <a:pt x="53" y="49"/>
                    <a:pt x="55" y="51"/>
                    <a:pt x="57" y="52"/>
                  </a:cubicBezTo>
                  <a:cubicBezTo>
                    <a:pt x="57" y="57"/>
                    <a:pt x="57" y="57"/>
                    <a:pt x="57" y="57"/>
                  </a:cubicBezTo>
                  <a:cubicBezTo>
                    <a:pt x="62" y="60"/>
                    <a:pt x="62" y="60"/>
                    <a:pt x="62" y="60"/>
                  </a:cubicBezTo>
                  <a:cubicBezTo>
                    <a:pt x="62" y="55"/>
                    <a:pt x="62" y="55"/>
                    <a:pt x="62" y="55"/>
                  </a:cubicBezTo>
                  <a:cubicBezTo>
                    <a:pt x="62" y="55"/>
                    <a:pt x="63" y="55"/>
                    <a:pt x="63" y="55"/>
                  </a:cubicBezTo>
                  <a:cubicBezTo>
                    <a:pt x="65" y="55"/>
                    <a:pt x="66" y="54"/>
                    <a:pt x="67" y="53"/>
                  </a:cubicBezTo>
                  <a:cubicBezTo>
                    <a:pt x="70" y="58"/>
                    <a:pt x="70" y="58"/>
                    <a:pt x="70" y="58"/>
                  </a:cubicBezTo>
                  <a:cubicBezTo>
                    <a:pt x="73" y="53"/>
                    <a:pt x="73" y="53"/>
                    <a:pt x="73" y="53"/>
                  </a:cubicBezTo>
                  <a:cubicBezTo>
                    <a:pt x="71" y="48"/>
                    <a:pt x="71" y="48"/>
                    <a:pt x="71" y="48"/>
                  </a:cubicBezTo>
                  <a:cubicBezTo>
                    <a:pt x="72" y="46"/>
                    <a:pt x="73" y="44"/>
                    <a:pt x="73" y="41"/>
                  </a:cubicBezTo>
                  <a:cubicBezTo>
                    <a:pt x="77" y="42"/>
                    <a:pt x="77" y="42"/>
                    <a:pt x="77" y="42"/>
                  </a:cubicBezTo>
                  <a:cubicBezTo>
                    <a:pt x="77" y="33"/>
                    <a:pt x="77" y="33"/>
                    <a:pt x="77" y="33"/>
                  </a:cubicBezTo>
                  <a:cubicBezTo>
                    <a:pt x="74" y="32"/>
                    <a:pt x="74" y="32"/>
                    <a:pt x="74" y="32"/>
                  </a:cubicBezTo>
                  <a:cubicBezTo>
                    <a:pt x="73" y="28"/>
                    <a:pt x="73" y="25"/>
                    <a:pt x="72" y="22"/>
                  </a:cubicBezTo>
                  <a:cubicBezTo>
                    <a:pt x="74" y="19"/>
                    <a:pt x="74" y="19"/>
                    <a:pt x="74" y="19"/>
                  </a:cubicBezTo>
                  <a:cubicBezTo>
                    <a:pt x="70" y="11"/>
                    <a:pt x="70" y="11"/>
                    <a:pt x="70" y="11"/>
                  </a:cubicBezTo>
                  <a:cubicBezTo>
                    <a:pt x="68" y="14"/>
                    <a:pt x="68" y="14"/>
                    <a:pt x="68" y="14"/>
                  </a:cubicBezTo>
                  <a:cubicBezTo>
                    <a:pt x="66" y="11"/>
                    <a:pt x="65" y="9"/>
                    <a:pt x="63" y="8"/>
                  </a:cubicBezTo>
                  <a:cubicBezTo>
                    <a:pt x="63" y="2"/>
                    <a:pt x="63" y="2"/>
                    <a:pt x="63" y="2"/>
                  </a:cubicBezTo>
                  <a:cubicBezTo>
                    <a:pt x="58" y="0"/>
                    <a:pt x="58" y="0"/>
                    <a:pt x="58" y="0"/>
                  </a:cubicBezTo>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42"/>
            <p:cNvSpPr>
              <a:spLocks noEditPoints="1"/>
            </p:cNvSpPr>
            <p:nvPr/>
          </p:nvSpPr>
          <p:spPr bwMode="auto">
            <a:xfrm>
              <a:off x="5523622" y="3106531"/>
              <a:ext cx="261051" cy="535638"/>
            </a:xfrm>
            <a:custGeom>
              <a:avLst/>
              <a:gdLst>
                <a:gd name="T0" fmla="*/ 42 w 57"/>
                <a:gd name="T1" fmla="*/ 64 h 117"/>
                <a:gd name="T2" fmla="*/ 43 w 57"/>
                <a:gd name="T3" fmla="*/ 68 h 117"/>
                <a:gd name="T4" fmla="*/ 42 w 57"/>
                <a:gd name="T5" fmla="*/ 71 h 117"/>
                <a:gd name="T6" fmla="*/ 33 w 57"/>
                <a:gd name="T7" fmla="*/ 83 h 117"/>
                <a:gd name="T8" fmla="*/ 32 w 57"/>
                <a:gd name="T9" fmla="*/ 85 h 117"/>
                <a:gd name="T10" fmla="*/ 30 w 57"/>
                <a:gd name="T11" fmla="*/ 83 h 117"/>
                <a:gd name="T12" fmla="*/ 28 w 57"/>
                <a:gd name="T13" fmla="*/ 81 h 117"/>
                <a:gd name="T14" fmla="*/ 29 w 57"/>
                <a:gd name="T15" fmla="*/ 92 h 117"/>
                <a:gd name="T16" fmla="*/ 30 w 57"/>
                <a:gd name="T17" fmla="*/ 92 h 117"/>
                <a:gd name="T18" fmla="*/ 32 w 57"/>
                <a:gd name="T19" fmla="*/ 91 h 117"/>
                <a:gd name="T20" fmla="*/ 33 w 57"/>
                <a:gd name="T21" fmla="*/ 94 h 117"/>
                <a:gd name="T22" fmla="*/ 51 w 57"/>
                <a:gd name="T23" fmla="*/ 117 h 117"/>
                <a:gd name="T24" fmla="*/ 57 w 57"/>
                <a:gd name="T25" fmla="*/ 109 h 117"/>
                <a:gd name="T26" fmla="*/ 48 w 57"/>
                <a:gd name="T27" fmla="*/ 74 h 117"/>
                <a:gd name="T28" fmla="*/ 48 w 57"/>
                <a:gd name="T29" fmla="*/ 70 h 117"/>
                <a:gd name="T30" fmla="*/ 45 w 57"/>
                <a:gd name="T31" fmla="*/ 60 h 117"/>
                <a:gd name="T32" fmla="*/ 11 w 57"/>
                <a:gd name="T33" fmla="*/ 46 h 117"/>
                <a:gd name="T34" fmla="*/ 9 w 57"/>
                <a:gd name="T35" fmla="*/ 54 h 117"/>
                <a:gd name="T36" fmla="*/ 9 w 57"/>
                <a:gd name="T37" fmla="*/ 58 h 117"/>
                <a:gd name="T38" fmla="*/ 0 w 57"/>
                <a:gd name="T39" fmla="*/ 54 h 117"/>
                <a:gd name="T40" fmla="*/ 0 w 57"/>
                <a:gd name="T41" fmla="*/ 70 h 117"/>
                <a:gd name="T42" fmla="*/ 1 w 57"/>
                <a:gd name="T43" fmla="*/ 70 h 117"/>
                <a:gd name="T44" fmla="*/ 3 w 57"/>
                <a:gd name="T45" fmla="*/ 69 h 117"/>
                <a:gd name="T46" fmla="*/ 8 w 57"/>
                <a:gd name="T47" fmla="*/ 78 h 117"/>
                <a:gd name="T48" fmla="*/ 4 w 57"/>
                <a:gd name="T49" fmla="*/ 84 h 117"/>
                <a:gd name="T50" fmla="*/ 1 w 57"/>
                <a:gd name="T51" fmla="*/ 80 h 117"/>
                <a:gd name="T52" fmla="*/ 0 w 57"/>
                <a:gd name="T53" fmla="*/ 80 h 117"/>
                <a:gd name="T54" fmla="*/ 0 w 57"/>
                <a:gd name="T55" fmla="*/ 85 h 117"/>
                <a:gd name="T56" fmla="*/ 24 w 57"/>
                <a:gd name="T57" fmla="*/ 106 h 117"/>
                <a:gd name="T58" fmla="*/ 24 w 57"/>
                <a:gd name="T59" fmla="*/ 89 h 117"/>
                <a:gd name="T60" fmla="*/ 23 w 57"/>
                <a:gd name="T61" fmla="*/ 89 h 117"/>
                <a:gd name="T62" fmla="*/ 21 w 57"/>
                <a:gd name="T63" fmla="*/ 90 h 117"/>
                <a:gd name="T64" fmla="*/ 16 w 57"/>
                <a:gd name="T65" fmla="*/ 81 h 117"/>
                <a:gd name="T66" fmla="*/ 20 w 57"/>
                <a:gd name="T67" fmla="*/ 76 h 117"/>
                <a:gd name="T68" fmla="*/ 23 w 57"/>
                <a:gd name="T69" fmla="*/ 79 h 117"/>
                <a:gd name="T70" fmla="*/ 24 w 57"/>
                <a:gd name="T71" fmla="*/ 80 h 117"/>
                <a:gd name="T72" fmla="*/ 24 w 57"/>
                <a:gd name="T73" fmla="*/ 64 h 117"/>
                <a:gd name="T74" fmla="*/ 14 w 57"/>
                <a:gd name="T75" fmla="*/ 57 h 117"/>
                <a:gd name="T76" fmla="*/ 15 w 57"/>
                <a:gd name="T77" fmla="*/ 53 h 117"/>
                <a:gd name="T78" fmla="*/ 11 w 57"/>
                <a:gd name="T79" fmla="*/ 46 h 117"/>
                <a:gd name="T80" fmla="*/ 0 w 57"/>
                <a:gd name="T81" fmla="*/ 8 h 117"/>
                <a:gd name="T82" fmla="*/ 9 w 57"/>
                <a:gd name="T83" fmla="*/ 43 h 117"/>
                <a:gd name="T84" fmla="*/ 9 w 57"/>
                <a:gd name="T85" fmla="*/ 41 h 117"/>
                <a:gd name="T86" fmla="*/ 8 w 57"/>
                <a:gd name="T87" fmla="*/ 35 h 117"/>
                <a:gd name="T88" fmla="*/ 12 w 57"/>
                <a:gd name="T89" fmla="*/ 30 h 117"/>
                <a:gd name="T90" fmla="*/ 15 w 57"/>
                <a:gd name="T91" fmla="*/ 42 h 117"/>
                <a:gd name="T92" fmla="*/ 15 w 57"/>
                <a:gd name="T93" fmla="*/ 45 h 117"/>
                <a:gd name="T94" fmla="*/ 24 w 57"/>
                <a:gd name="T95" fmla="*/ 49 h 117"/>
                <a:gd name="T96" fmla="*/ 24 w 57"/>
                <a:gd name="T97" fmla="*/ 33 h 117"/>
                <a:gd name="T98" fmla="*/ 23 w 57"/>
                <a:gd name="T99" fmla="*/ 33 h 117"/>
                <a:gd name="T100" fmla="*/ 21 w 57"/>
                <a:gd name="T101" fmla="*/ 34 h 117"/>
                <a:gd name="T102" fmla="*/ 16 w 57"/>
                <a:gd name="T103" fmla="*/ 25 h 117"/>
                <a:gd name="T104" fmla="*/ 20 w 57"/>
                <a:gd name="T105" fmla="*/ 20 h 117"/>
                <a:gd name="T106" fmla="*/ 23 w 57"/>
                <a:gd name="T107" fmla="*/ 23 h 117"/>
                <a:gd name="T108" fmla="*/ 24 w 57"/>
                <a:gd name="T109" fmla="*/ 24 h 117"/>
                <a:gd name="T110" fmla="*/ 24 w 57"/>
                <a:gd name="T111" fmla="*/ 7 h 117"/>
                <a:gd name="T112" fmla="*/ 4 w 57"/>
                <a:gd name="T11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 h="117">
                  <a:moveTo>
                    <a:pt x="44" y="59"/>
                  </a:moveTo>
                  <a:cubicBezTo>
                    <a:pt x="43" y="59"/>
                    <a:pt x="42" y="61"/>
                    <a:pt x="42" y="64"/>
                  </a:cubicBezTo>
                  <a:cubicBezTo>
                    <a:pt x="42" y="65"/>
                    <a:pt x="42" y="66"/>
                    <a:pt x="42" y="68"/>
                  </a:cubicBezTo>
                  <a:cubicBezTo>
                    <a:pt x="43" y="68"/>
                    <a:pt x="43" y="68"/>
                    <a:pt x="43" y="68"/>
                  </a:cubicBezTo>
                  <a:cubicBezTo>
                    <a:pt x="43" y="71"/>
                    <a:pt x="43" y="71"/>
                    <a:pt x="42" y="71"/>
                  </a:cubicBezTo>
                  <a:cubicBezTo>
                    <a:pt x="42" y="71"/>
                    <a:pt x="42" y="71"/>
                    <a:pt x="42" y="71"/>
                  </a:cubicBezTo>
                  <a:cubicBezTo>
                    <a:pt x="33" y="68"/>
                    <a:pt x="33" y="68"/>
                    <a:pt x="33" y="68"/>
                  </a:cubicBezTo>
                  <a:cubicBezTo>
                    <a:pt x="33" y="83"/>
                    <a:pt x="33" y="83"/>
                    <a:pt x="33" y="83"/>
                  </a:cubicBezTo>
                  <a:cubicBezTo>
                    <a:pt x="33" y="84"/>
                    <a:pt x="33" y="85"/>
                    <a:pt x="32" y="85"/>
                  </a:cubicBezTo>
                  <a:cubicBezTo>
                    <a:pt x="32" y="85"/>
                    <a:pt x="32" y="85"/>
                    <a:pt x="32" y="85"/>
                  </a:cubicBezTo>
                  <a:cubicBezTo>
                    <a:pt x="32" y="85"/>
                    <a:pt x="31" y="84"/>
                    <a:pt x="31" y="84"/>
                  </a:cubicBezTo>
                  <a:cubicBezTo>
                    <a:pt x="30" y="83"/>
                    <a:pt x="30" y="83"/>
                    <a:pt x="30" y="83"/>
                  </a:cubicBezTo>
                  <a:cubicBezTo>
                    <a:pt x="30" y="82"/>
                    <a:pt x="29" y="81"/>
                    <a:pt x="29" y="81"/>
                  </a:cubicBezTo>
                  <a:cubicBezTo>
                    <a:pt x="28" y="81"/>
                    <a:pt x="28" y="81"/>
                    <a:pt x="28" y="81"/>
                  </a:cubicBezTo>
                  <a:cubicBezTo>
                    <a:pt x="26" y="81"/>
                    <a:pt x="25" y="83"/>
                    <a:pt x="25" y="85"/>
                  </a:cubicBezTo>
                  <a:cubicBezTo>
                    <a:pt x="25" y="88"/>
                    <a:pt x="27" y="92"/>
                    <a:pt x="29" y="92"/>
                  </a:cubicBezTo>
                  <a:cubicBezTo>
                    <a:pt x="29" y="93"/>
                    <a:pt x="29" y="93"/>
                    <a:pt x="29" y="93"/>
                  </a:cubicBezTo>
                  <a:cubicBezTo>
                    <a:pt x="30" y="93"/>
                    <a:pt x="30" y="92"/>
                    <a:pt x="30" y="92"/>
                  </a:cubicBezTo>
                  <a:cubicBezTo>
                    <a:pt x="31" y="92"/>
                    <a:pt x="31" y="92"/>
                    <a:pt x="31" y="92"/>
                  </a:cubicBezTo>
                  <a:cubicBezTo>
                    <a:pt x="31" y="91"/>
                    <a:pt x="31" y="91"/>
                    <a:pt x="32" y="91"/>
                  </a:cubicBezTo>
                  <a:cubicBezTo>
                    <a:pt x="32" y="91"/>
                    <a:pt x="32" y="91"/>
                    <a:pt x="32" y="91"/>
                  </a:cubicBezTo>
                  <a:cubicBezTo>
                    <a:pt x="33" y="92"/>
                    <a:pt x="33" y="93"/>
                    <a:pt x="33" y="94"/>
                  </a:cubicBezTo>
                  <a:cubicBezTo>
                    <a:pt x="33" y="109"/>
                    <a:pt x="33" y="109"/>
                    <a:pt x="33" y="109"/>
                  </a:cubicBezTo>
                  <a:cubicBezTo>
                    <a:pt x="51" y="117"/>
                    <a:pt x="51" y="117"/>
                    <a:pt x="51" y="117"/>
                  </a:cubicBezTo>
                  <a:cubicBezTo>
                    <a:pt x="52" y="117"/>
                    <a:pt x="52" y="117"/>
                    <a:pt x="53" y="117"/>
                  </a:cubicBezTo>
                  <a:cubicBezTo>
                    <a:pt x="55" y="117"/>
                    <a:pt x="57" y="114"/>
                    <a:pt x="57" y="109"/>
                  </a:cubicBezTo>
                  <a:cubicBezTo>
                    <a:pt x="57" y="78"/>
                    <a:pt x="57" y="78"/>
                    <a:pt x="57" y="78"/>
                  </a:cubicBezTo>
                  <a:cubicBezTo>
                    <a:pt x="48" y="74"/>
                    <a:pt x="48" y="74"/>
                    <a:pt x="48" y="74"/>
                  </a:cubicBezTo>
                  <a:cubicBezTo>
                    <a:pt x="47" y="73"/>
                    <a:pt x="46" y="72"/>
                    <a:pt x="47" y="70"/>
                  </a:cubicBezTo>
                  <a:cubicBezTo>
                    <a:pt x="48" y="70"/>
                    <a:pt x="48" y="70"/>
                    <a:pt x="48" y="70"/>
                  </a:cubicBezTo>
                  <a:cubicBezTo>
                    <a:pt x="48" y="69"/>
                    <a:pt x="48" y="68"/>
                    <a:pt x="48" y="67"/>
                  </a:cubicBezTo>
                  <a:cubicBezTo>
                    <a:pt x="48" y="64"/>
                    <a:pt x="47" y="60"/>
                    <a:pt x="45" y="60"/>
                  </a:cubicBezTo>
                  <a:cubicBezTo>
                    <a:pt x="45" y="60"/>
                    <a:pt x="45" y="59"/>
                    <a:pt x="44" y="59"/>
                  </a:cubicBezTo>
                  <a:moveTo>
                    <a:pt x="11" y="46"/>
                  </a:moveTo>
                  <a:cubicBezTo>
                    <a:pt x="10" y="46"/>
                    <a:pt x="9" y="48"/>
                    <a:pt x="9" y="50"/>
                  </a:cubicBezTo>
                  <a:cubicBezTo>
                    <a:pt x="9" y="52"/>
                    <a:pt x="9" y="53"/>
                    <a:pt x="9" y="54"/>
                  </a:cubicBezTo>
                  <a:cubicBezTo>
                    <a:pt x="9" y="55"/>
                    <a:pt x="9" y="55"/>
                    <a:pt x="9" y="55"/>
                  </a:cubicBezTo>
                  <a:cubicBezTo>
                    <a:pt x="10" y="57"/>
                    <a:pt x="10" y="58"/>
                    <a:pt x="9" y="58"/>
                  </a:cubicBezTo>
                  <a:cubicBezTo>
                    <a:pt x="9" y="58"/>
                    <a:pt x="9" y="58"/>
                    <a:pt x="9" y="58"/>
                  </a:cubicBezTo>
                  <a:cubicBezTo>
                    <a:pt x="0" y="54"/>
                    <a:pt x="0" y="54"/>
                    <a:pt x="0" y="54"/>
                  </a:cubicBezTo>
                  <a:cubicBezTo>
                    <a:pt x="0" y="70"/>
                    <a:pt x="0" y="70"/>
                    <a:pt x="0" y="70"/>
                  </a:cubicBezTo>
                  <a:cubicBezTo>
                    <a:pt x="0" y="70"/>
                    <a:pt x="0" y="70"/>
                    <a:pt x="0" y="70"/>
                  </a:cubicBezTo>
                  <a:cubicBezTo>
                    <a:pt x="0" y="71"/>
                    <a:pt x="0" y="71"/>
                    <a:pt x="0" y="71"/>
                  </a:cubicBezTo>
                  <a:cubicBezTo>
                    <a:pt x="1" y="70"/>
                    <a:pt x="1" y="70"/>
                    <a:pt x="1" y="70"/>
                  </a:cubicBezTo>
                  <a:cubicBezTo>
                    <a:pt x="1" y="70"/>
                    <a:pt x="1" y="70"/>
                    <a:pt x="1" y="70"/>
                  </a:cubicBezTo>
                  <a:cubicBezTo>
                    <a:pt x="2" y="70"/>
                    <a:pt x="2" y="69"/>
                    <a:pt x="3" y="69"/>
                  </a:cubicBezTo>
                  <a:cubicBezTo>
                    <a:pt x="3" y="69"/>
                    <a:pt x="4" y="69"/>
                    <a:pt x="4" y="70"/>
                  </a:cubicBezTo>
                  <a:cubicBezTo>
                    <a:pt x="6" y="70"/>
                    <a:pt x="8" y="74"/>
                    <a:pt x="8" y="78"/>
                  </a:cubicBezTo>
                  <a:cubicBezTo>
                    <a:pt x="8" y="82"/>
                    <a:pt x="7" y="84"/>
                    <a:pt x="5" y="84"/>
                  </a:cubicBezTo>
                  <a:cubicBezTo>
                    <a:pt x="4" y="84"/>
                    <a:pt x="4" y="84"/>
                    <a:pt x="4" y="84"/>
                  </a:cubicBezTo>
                  <a:cubicBezTo>
                    <a:pt x="3" y="83"/>
                    <a:pt x="2" y="82"/>
                    <a:pt x="1" y="81"/>
                  </a:cubicBezTo>
                  <a:cubicBezTo>
                    <a:pt x="1" y="80"/>
                    <a:pt x="1" y="80"/>
                    <a:pt x="1" y="80"/>
                  </a:cubicBezTo>
                  <a:cubicBezTo>
                    <a:pt x="1" y="80"/>
                    <a:pt x="0" y="80"/>
                    <a:pt x="0" y="80"/>
                  </a:cubicBezTo>
                  <a:cubicBezTo>
                    <a:pt x="0" y="80"/>
                    <a:pt x="0" y="80"/>
                    <a:pt x="0" y="80"/>
                  </a:cubicBezTo>
                  <a:cubicBezTo>
                    <a:pt x="0" y="80"/>
                    <a:pt x="0" y="80"/>
                    <a:pt x="0" y="80"/>
                  </a:cubicBezTo>
                  <a:cubicBezTo>
                    <a:pt x="0" y="85"/>
                    <a:pt x="0" y="85"/>
                    <a:pt x="0" y="85"/>
                  </a:cubicBezTo>
                  <a:cubicBezTo>
                    <a:pt x="0" y="91"/>
                    <a:pt x="2" y="97"/>
                    <a:pt x="6" y="98"/>
                  </a:cubicBezTo>
                  <a:cubicBezTo>
                    <a:pt x="24" y="106"/>
                    <a:pt x="24" y="106"/>
                    <a:pt x="24" y="106"/>
                  </a:cubicBezTo>
                  <a:cubicBezTo>
                    <a:pt x="24" y="90"/>
                    <a:pt x="24" y="90"/>
                    <a:pt x="24" y="90"/>
                  </a:cubicBezTo>
                  <a:cubicBezTo>
                    <a:pt x="24" y="89"/>
                    <a:pt x="24" y="89"/>
                    <a:pt x="24" y="89"/>
                  </a:cubicBezTo>
                  <a:cubicBezTo>
                    <a:pt x="23" y="89"/>
                    <a:pt x="23" y="89"/>
                    <a:pt x="23" y="89"/>
                  </a:cubicBezTo>
                  <a:cubicBezTo>
                    <a:pt x="23" y="89"/>
                    <a:pt x="23" y="89"/>
                    <a:pt x="23" y="89"/>
                  </a:cubicBezTo>
                  <a:cubicBezTo>
                    <a:pt x="22" y="90"/>
                    <a:pt x="22" y="90"/>
                    <a:pt x="22" y="90"/>
                  </a:cubicBezTo>
                  <a:cubicBezTo>
                    <a:pt x="22" y="90"/>
                    <a:pt x="21" y="90"/>
                    <a:pt x="21" y="90"/>
                  </a:cubicBezTo>
                  <a:cubicBezTo>
                    <a:pt x="20" y="90"/>
                    <a:pt x="20" y="90"/>
                    <a:pt x="20" y="90"/>
                  </a:cubicBezTo>
                  <a:cubicBezTo>
                    <a:pt x="18" y="89"/>
                    <a:pt x="16" y="85"/>
                    <a:pt x="16" y="81"/>
                  </a:cubicBezTo>
                  <a:cubicBezTo>
                    <a:pt x="16" y="78"/>
                    <a:pt x="17" y="76"/>
                    <a:pt x="19" y="76"/>
                  </a:cubicBezTo>
                  <a:cubicBezTo>
                    <a:pt x="19" y="76"/>
                    <a:pt x="20" y="76"/>
                    <a:pt x="20" y="76"/>
                  </a:cubicBezTo>
                  <a:cubicBezTo>
                    <a:pt x="21" y="76"/>
                    <a:pt x="22" y="77"/>
                    <a:pt x="22" y="78"/>
                  </a:cubicBezTo>
                  <a:cubicBezTo>
                    <a:pt x="23" y="79"/>
                    <a:pt x="23" y="79"/>
                    <a:pt x="23" y="79"/>
                  </a:cubicBezTo>
                  <a:cubicBezTo>
                    <a:pt x="23" y="80"/>
                    <a:pt x="23" y="80"/>
                    <a:pt x="23" y="80"/>
                  </a:cubicBezTo>
                  <a:cubicBezTo>
                    <a:pt x="24" y="80"/>
                    <a:pt x="24" y="80"/>
                    <a:pt x="24" y="80"/>
                  </a:cubicBezTo>
                  <a:cubicBezTo>
                    <a:pt x="24" y="80"/>
                    <a:pt x="24" y="80"/>
                    <a:pt x="24" y="80"/>
                  </a:cubicBezTo>
                  <a:cubicBezTo>
                    <a:pt x="24" y="64"/>
                    <a:pt x="24" y="64"/>
                    <a:pt x="24" y="64"/>
                  </a:cubicBezTo>
                  <a:cubicBezTo>
                    <a:pt x="15" y="60"/>
                    <a:pt x="15" y="60"/>
                    <a:pt x="15" y="60"/>
                  </a:cubicBezTo>
                  <a:cubicBezTo>
                    <a:pt x="14" y="60"/>
                    <a:pt x="13" y="59"/>
                    <a:pt x="14" y="57"/>
                  </a:cubicBezTo>
                  <a:cubicBezTo>
                    <a:pt x="15" y="56"/>
                    <a:pt x="15" y="56"/>
                    <a:pt x="15" y="56"/>
                  </a:cubicBezTo>
                  <a:cubicBezTo>
                    <a:pt x="15" y="55"/>
                    <a:pt x="15" y="54"/>
                    <a:pt x="15" y="53"/>
                  </a:cubicBezTo>
                  <a:cubicBezTo>
                    <a:pt x="15" y="50"/>
                    <a:pt x="14" y="47"/>
                    <a:pt x="12" y="46"/>
                  </a:cubicBezTo>
                  <a:cubicBezTo>
                    <a:pt x="12" y="46"/>
                    <a:pt x="11" y="46"/>
                    <a:pt x="11" y="46"/>
                  </a:cubicBezTo>
                  <a:moveTo>
                    <a:pt x="4" y="0"/>
                  </a:moveTo>
                  <a:cubicBezTo>
                    <a:pt x="2" y="0"/>
                    <a:pt x="0" y="3"/>
                    <a:pt x="0" y="8"/>
                  </a:cubicBezTo>
                  <a:cubicBezTo>
                    <a:pt x="0" y="39"/>
                    <a:pt x="0" y="39"/>
                    <a:pt x="0" y="39"/>
                  </a:cubicBezTo>
                  <a:cubicBezTo>
                    <a:pt x="9" y="43"/>
                    <a:pt x="9" y="43"/>
                    <a:pt x="9" y="43"/>
                  </a:cubicBezTo>
                  <a:cubicBezTo>
                    <a:pt x="9" y="43"/>
                    <a:pt x="9" y="43"/>
                    <a:pt x="9" y="43"/>
                  </a:cubicBezTo>
                  <a:cubicBezTo>
                    <a:pt x="9" y="42"/>
                    <a:pt x="9" y="41"/>
                    <a:pt x="9" y="41"/>
                  </a:cubicBezTo>
                  <a:cubicBezTo>
                    <a:pt x="9" y="40"/>
                    <a:pt x="9" y="40"/>
                    <a:pt x="9" y="40"/>
                  </a:cubicBezTo>
                  <a:cubicBezTo>
                    <a:pt x="8" y="38"/>
                    <a:pt x="8" y="37"/>
                    <a:pt x="8" y="35"/>
                  </a:cubicBezTo>
                  <a:cubicBezTo>
                    <a:pt x="8" y="32"/>
                    <a:pt x="9" y="30"/>
                    <a:pt x="11" y="30"/>
                  </a:cubicBezTo>
                  <a:cubicBezTo>
                    <a:pt x="11" y="30"/>
                    <a:pt x="12" y="30"/>
                    <a:pt x="12" y="30"/>
                  </a:cubicBezTo>
                  <a:cubicBezTo>
                    <a:pt x="14" y="31"/>
                    <a:pt x="16" y="35"/>
                    <a:pt x="16" y="39"/>
                  </a:cubicBezTo>
                  <a:cubicBezTo>
                    <a:pt x="16" y="40"/>
                    <a:pt x="16" y="41"/>
                    <a:pt x="15" y="42"/>
                  </a:cubicBezTo>
                  <a:cubicBezTo>
                    <a:pt x="15" y="43"/>
                    <a:pt x="15" y="43"/>
                    <a:pt x="15" y="43"/>
                  </a:cubicBezTo>
                  <a:cubicBezTo>
                    <a:pt x="15" y="44"/>
                    <a:pt x="14" y="44"/>
                    <a:pt x="15" y="45"/>
                  </a:cubicBezTo>
                  <a:cubicBezTo>
                    <a:pt x="15" y="45"/>
                    <a:pt x="15" y="45"/>
                    <a:pt x="15" y="45"/>
                  </a:cubicBezTo>
                  <a:cubicBezTo>
                    <a:pt x="24" y="49"/>
                    <a:pt x="24" y="49"/>
                    <a:pt x="24" y="49"/>
                  </a:cubicBezTo>
                  <a:cubicBezTo>
                    <a:pt x="24" y="33"/>
                    <a:pt x="24" y="33"/>
                    <a:pt x="24" y="33"/>
                  </a:cubicBezTo>
                  <a:cubicBezTo>
                    <a:pt x="24" y="33"/>
                    <a:pt x="24" y="33"/>
                    <a:pt x="24" y="33"/>
                  </a:cubicBezTo>
                  <a:cubicBezTo>
                    <a:pt x="24" y="33"/>
                    <a:pt x="24" y="33"/>
                    <a:pt x="24" y="33"/>
                  </a:cubicBezTo>
                  <a:cubicBezTo>
                    <a:pt x="23" y="33"/>
                    <a:pt x="23" y="33"/>
                    <a:pt x="23" y="33"/>
                  </a:cubicBezTo>
                  <a:cubicBezTo>
                    <a:pt x="22" y="33"/>
                    <a:pt x="22" y="33"/>
                    <a:pt x="22" y="33"/>
                  </a:cubicBezTo>
                  <a:cubicBezTo>
                    <a:pt x="22" y="34"/>
                    <a:pt x="21" y="34"/>
                    <a:pt x="21" y="34"/>
                  </a:cubicBezTo>
                  <a:cubicBezTo>
                    <a:pt x="21" y="34"/>
                    <a:pt x="20" y="34"/>
                    <a:pt x="20" y="34"/>
                  </a:cubicBezTo>
                  <a:cubicBezTo>
                    <a:pt x="18" y="33"/>
                    <a:pt x="16" y="29"/>
                    <a:pt x="16" y="25"/>
                  </a:cubicBezTo>
                  <a:cubicBezTo>
                    <a:pt x="16" y="22"/>
                    <a:pt x="17" y="19"/>
                    <a:pt x="19" y="19"/>
                  </a:cubicBezTo>
                  <a:cubicBezTo>
                    <a:pt x="19" y="19"/>
                    <a:pt x="20" y="19"/>
                    <a:pt x="20" y="20"/>
                  </a:cubicBezTo>
                  <a:cubicBezTo>
                    <a:pt x="21" y="20"/>
                    <a:pt x="22" y="21"/>
                    <a:pt x="22" y="22"/>
                  </a:cubicBezTo>
                  <a:cubicBezTo>
                    <a:pt x="23" y="23"/>
                    <a:pt x="23" y="23"/>
                    <a:pt x="23" y="23"/>
                  </a:cubicBezTo>
                  <a:cubicBezTo>
                    <a:pt x="23" y="23"/>
                    <a:pt x="23" y="23"/>
                    <a:pt x="24" y="24"/>
                  </a:cubicBezTo>
                  <a:cubicBezTo>
                    <a:pt x="24" y="24"/>
                    <a:pt x="24" y="24"/>
                    <a:pt x="24" y="24"/>
                  </a:cubicBezTo>
                  <a:cubicBezTo>
                    <a:pt x="24" y="23"/>
                    <a:pt x="24" y="23"/>
                    <a:pt x="24" y="23"/>
                  </a:cubicBezTo>
                  <a:cubicBezTo>
                    <a:pt x="24" y="7"/>
                    <a:pt x="24" y="7"/>
                    <a:pt x="24" y="7"/>
                  </a:cubicBezTo>
                  <a:cubicBezTo>
                    <a:pt x="6" y="0"/>
                    <a:pt x="6" y="0"/>
                    <a:pt x="6" y="0"/>
                  </a:cubicBezTo>
                  <a:cubicBezTo>
                    <a:pt x="5" y="0"/>
                    <a:pt x="5" y="0"/>
                    <a:pt x="4" y="0"/>
                  </a:cubicBezTo>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3"/>
            <p:cNvSpPr>
              <a:spLocks noEditPoints="1"/>
            </p:cNvSpPr>
            <p:nvPr/>
          </p:nvSpPr>
          <p:spPr bwMode="auto">
            <a:xfrm>
              <a:off x="5500417" y="4191343"/>
              <a:ext cx="320996" cy="485362"/>
            </a:xfrm>
            <a:custGeom>
              <a:avLst/>
              <a:gdLst>
                <a:gd name="T0" fmla="*/ 63 w 70"/>
                <a:gd name="T1" fmla="*/ 23 h 106"/>
                <a:gd name="T2" fmla="*/ 51 w 70"/>
                <a:gd name="T3" fmla="*/ 38 h 106"/>
                <a:gd name="T4" fmla="*/ 42 w 70"/>
                <a:gd name="T5" fmla="*/ 25 h 106"/>
                <a:gd name="T6" fmla="*/ 42 w 70"/>
                <a:gd name="T7" fmla="*/ 24 h 106"/>
                <a:gd name="T8" fmla="*/ 41 w 70"/>
                <a:gd name="T9" fmla="*/ 25 h 106"/>
                <a:gd name="T10" fmla="*/ 33 w 70"/>
                <a:gd name="T11" fmla="*/ 35 h 106"/>
                <a:gd name="T12" fmla="*/ 34 w 70"/>
                <a:gd name="T13" fmla="*/ 37 h 106"/>
                <a:gd name="T14" fmla="*/ 42 w 70"/>
                <a:gd name="T15" fmla="*/ 28 h 106"/>
                <a:gd name="T16" fmla="*/ 51 w 70"/>
                <a:gd name="T17" fmla="*/ 40 h 106"/>
                <a:gd name="T18" fmla="*/ 51 w 70"/>
                <a:gd name="T19" fmla="*/ 41 h 106"/>
                <a:gd name="T20" fmla="*/ 52 w 70"/>
                <a:gd name="T21" fmla="*/ 41 h 106"/>
                <a:gd name="T22" fmla="*/ 64 w 70"/>
                <a:gd name="T23" fmla="*/ 26 h 106"/>
                <a:gd name="T24" fmla="*/ 63 w 70"/>
                <a:gd name="T25" fmla="*/ 23 h 106"/>
                <a:gd name="T26" fmla="*/ 18 w 70"/>
                <a:gd name="T27" fmla="*/ 13 h 106"/>
                <a:gd name="T28" fmla="*/ 8 w 70"/>
                <a:gd name="T29" fmla="*/ 26 h 106"/>
                <a:gd name="T30" fmla="*/ 13 w 70"/>
                <a:gd name="T31" fmla="*/ 43 h 106"/>
                <a:gd name="T32" fmla="*/ 5 w 70"/>
                <a:gd name="T33" fmla="*/ 52 h 106"/>
                <a:gd name="T34" fmla="*/ 29 w 70"/>
                <a:gd name="T35" fmla="*/ 62 h 106"/>
                <a:gd name="T36" fmla="*/ 29 w 70"/>
                <a:gd name="T37" fmla="*/ 98 h 106"/>
                <a:gd name="T38" fmla="*/ 47 w 70"/>
                <a:gd name="T39" fmla="*/ 78 h 106"/>
                <a:gd name="T40" fmla="*/ 47 w 70"/>
                <a:gd name="T41" fmla="*/ 68 h 106"/>
                <a:gd name="T42" fmla="*/ 44 w 70"/>
                <a:gd name="T43" fmla="*/ 66 h 106"/>
                <a:gd name="T44" fmla="*/ 41 w 70"/>
                <a:gd name="T45" fmla="*/ 67 h 106"/>
                <a:gd name="T46" fmla="*/ 33 w 70"/>
                <a:gd name="T47" fmla="*/ 73 h 106"/>
                <a:gd name="T48" fmla="*/ 24 w 70"/>
                <a:gd name="T49" fmla="*/ 48 h 106"/>
                <a:gd name="T50" fmla="*/ 29 w 70"/>
                <a:gd name="T51" fmla="*/ 35 h 106"/>
                <a:gd name="T52" fmla="*/ 18 w 70"/>
                <a:gd name="T53" fmla="*/ 13 h 106"/>
                <a:gd name="T54" fmla="*/ 28 w 70"/>
                <a:gd name="T55" fmla="*/ 64 h 106"/>
                <a:gd name="T56" fmla="*/ 0 w 70"/>
                <a:gd name="T57" fmla="*/ 52 h 106"/>
                <a:gd name="T58" fmla="*/ 0 w 70"/>
                <a:gd name="T59" fmla="*/ 94 h 106"/>
                <a:gd name="T60" fmla="*/ 3 w 70"/>
                <a:gd name="T61" fmla="*/ 96 h 106"/>
                <a:gd name="T62" fmla="*/ 3 w 70"/>
                <a:gd name="T63" fmla="*/ 59 h 106"/>
                <a:gd name="T64" fmla="*/ 25 w 70"/>
                <a:gd name="T65" fmla="*/ 68 h 106"/>
                <a:gd name="T66" fmla="*/ 25 w 70"/>
                <a:gd name="T67" fmla="*/ 105 h 106"/>
                <a:gd name="T68" fmla="*/ 28 w 70"/>
                <a:gd name="T69" fmla="*/ 106 h 106"/>
                <a:gd name="T70" fmla="*/ 28 w 70"/>
                <a:gd name="T71" fmla="*/ 64 h 106"/>
                <a:gd name="T72" fmla="*/ 70 w 70"/>
                <a:gd name="T73" fmla="*/ 17 h 106"/>
                <a:gd name="T74" fmla="*/ 27 w 70"/>
                <a:gd name="T75" fmla="*/ 0 h 106"/>
                <a:gd name="T76" fmla="*/ 27 w 70"/>
                <a:gd name="T77" fmla="*/ 16 h 106"/>
                <a:gd name="T78" fmla="*/ 30 w 70"/>
                <a:gd name="T79" fmla="*/ 23 h 106"/>
                <a:gd name="T80" fmla="*/ 30 w 70"/>
                <a:gd name="T81" fmla="*/ 6 h 106"/>
                <a:gd name="T82" fmla="*/ 67 w 70"/>
                <a:gd name="T83" fmla="*/ 21 h 106"/>
                <a:gd name="T84" fmla="*/ 67 w 70"/>
                <a:gd name="T85" fmla="*/ 53 h 106"/>
                <a:gd name="T86" fmla="*/ 32 w 70"/>
                <a:gd name="T87" fmla="*/ 39 h 106"/>
                <a:gd name="T88" fmla="*/ 31 w 70"/>
                <a:gd name="T89" fmla="*/ 44 h 106"/>
                <a:gd name="T90" fmla="*/ 47 w 70"/>
                <a:gd name="T91" fmla="*/ 50 h 106"/>
                <a:gd name="T92" fmla="*/ 47 w 70"/>
                <a:gd name="T93" fmla="*/ 54 h 106"/>
                <a:gd name="T94" fmla="*/ 43 w 70"/>
                <a:gd name="T95" fmla="*/ 52 h 106"/>
                <a:gd name="T96" fmla="*/ 43 w 70"/>
                <a:gd name="T97" fmla="*/ 57 h 106"/>
                <a:gd name="T98" fmla="*/ 55 w 70"/>
                <a:gd name="T99" fmla="*/ 63 h 106"/>
                <a:gd name="T100" fmla="*/ 55 w 70"/>
                <a:gd name="T101" fmla="*/ 57 h 106"/>
                <a:gd name="T102" fmla="*/ 50 w 70"/>
                <a:gd name="T103" fmla="*/ 55 h 106"/>
                <a:gd name="T104" fmla="*/ 50 w 70"/>
                <a:gd name="T105" fmla="*/ 52 h 106"/>
                <a:gd name="T106" fmla="*/ 70 w 70"/>
                <a:gd name="T107" fmla="*/ 60 h 106"/>
                <a:gd name="T108" fmla="*/ 70 w 70"/>
                <a:gd name="T109" fmla="*/ 1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 h="106">
                  <a:moveTo>
                    <a:pt x="63" y="23"/>
                  </a:moveTo>
                  <a:cubicBezTo>
                    <a:pt x="51" y="38"/>
                    <a:pt x="51" y="38"/>
                    <a:pt x="51" y="38"/>
                  </a:cubicBezTo>
                  <a:cubicBezTo>
                    <a:pt x="42" y="25"/>
                    <a:pt x="42" y="25"/>
                    <a:pt x="42" y="25"/>
                  </a:cubicBezTo>
                  <a:cubicBezTo>
                    <a:pt x="42" y="24"/>
                    <a:pt x="42" y="24"/>
                    <a:pt x="42" y="24"/>
                  </a:cubicBezTo>
                  <a:cubicBezTo>
                    <a:pt x="41" y="25"/>
                    <a:pt x="41" y="25"/>
                    <a:pt x="41" y="25"/>
                  </a:cubicBezTo>
                  <a:cubicBezTo>
                    <a:pt x="33" y="35"/>
                    <a:pt x="33" y="35"/>
                    <a:pt x="33" y="35"/>
                  </a:cubicBezTo>
                  <a:cubicBezTo>
                    <a:pt x="34" y="37"/>
                    <a:pt x="34" y="37"/>
                    <a:pt x="34" y="37"/>
                  </a:cubicBezTo>
                  <a:cubicBezTo>
                    <a:pt x="42" y="28"/>
                    <a:pt x="42" y="28"/>
                    <a:pt x="42" y="28"/>
                  </a:cubicBezTo>
                  <a:cubicBezTo>
                    <a:pt x="51" y="40"/>
                    <a:pt x="51" y="40"/>
                    <a:pt x="51" y="40"/>
                  </a:cubicBezTo>
                  <a:cubicBezTo>
                    <a:pt x="51" y="41"/>
                    <a:pt x="51" y="41"/>
                    <a:pt x="51" y="41"/>
                  </a:cubicBezTo>
                  <a:cubicBezTo>
                    <a:pt x="52" y="41"/>
                    <a:pt x="52" y="41"/>
                    <a:pt x="52" y="41"/>
                  </a:cubicBezTo>
                  <a:cubicBezTo>
                    <a:pt x="64" y="26"/>
                    <a:pt x="64" y="26"/>
                    <a:pt x="64" y="26"/>
                  </a:cubicBezTo>
                  <a:lnTo>
                    <a:pt x="63" y="23"/>
                  </a:lnTo>
                  <a:close/>
                  <a:moveTo>
                    <a:pt x="18" y="13"/>
                  </a:moveTo>
                  <a:cubicBezTo>
                    <a:pt x="13" y="10"/>
                    <a:pt x="8" y="16"/>
                    <a:pt x="8" y="26"/>
                  </a:cubicBezTo>
                  <a:cubicBezTo>
                    <a:pt x="8" y="33"/>
                    <a:pt x="10" y="39"/>
                    <a:pt x="13" y="43"/>
                  </a:cubicBezTo>
                  <a:cubicBezTo>
                    <a:pt x="10" y="45"/>
                    <a:pt x="7" y="48"/>
                    <a:pt x="5" y="52"/>
                  </a:cubicBezTo>
                  <a:cubicBezTo>
                    <a:pt x="29" y="62"/>
                    <a:pt x="29" y="62"/>
                    <a:pt x="29" y="62"/>
                  </a:cubicBezTo>
                  <a:cubicBezTo>
                    <a:pt x="29" y="98"/>
                    <a:pt x="29" y="98"/>
                    <a:pt x="29" y="98"/>
                  </a:cubicBezTo>
                  <a:cubicBezTo>
                    <a:pt x="47" y="78"/>
                    <a:pt x="47" y="78"/>
                    <a:pt x="47" y="78"/>
                  </a:cubicBezTo>
                  <a:cubicBezTo>
                    <a:pt x="49" y="76"/>
                    <a:pt x="48" y="72"/>
                    <a:pt x="47" y="68"/>
                  </a:cubicBezTo>
                  <a:cubicBezTo>
                    <a:pt x="46" y="67"/>
                    <a:pt x="45" y="66"/>
                    <a:pt x="44" y="66"/>
                  </a:cubicBezTo>
                  <a:cubicBezTo>
                    <a:pt x="43" y="65"/>
                    <a:pt x="42" y="65"/>
                    <a:pt x="41" y="67"/>
                  </a:cubicBezTo>
                  <a:cubicBezTo>
                    <a:pt x="33" y="73"/>
                    <a:pt x="33" y="73"/>
                    <a:pt x="33" y="73"/>
                  </a:cubicBezTo>
                  <a:cubicBezTo>
                    <a:pt x="32" y="65"/>
                    <a:pt x="29" y="56"/>
                    <a:pt x="24" y="48"/>
                  </a:cubicBezTo>
                  <a:cubicBezTo>
                    <a:pt x="27" y="46"/>
                    <a:pt x="29" y="41"/>
                    <a:pt x="29" y="35"/>
                  </a:cubicBezTo>
                  <a:cubicBezTo>
                    <a:pt x="29" y="25"/>
                    <a:pt x="24" y="15"/>
                    <a:pt x="18" y="13"/>
                  </a:cubicBezTo>
                  <a:close/>
                  <a:moveTo>
                    <a:pt x="28" y="64"/>
                  </a:moveTo>
                  <a:cubicBezTo>
                    <a:pt x="0" y="52"/>
                    <a:pt x="0" y="52"/>
                    <a:pt x="0" y="52"/>
                  </a:cubicBezTo>
                  <a:cubicBezTo>
                    <a:pt x="0" y="94"/>
                    <a:pt x="0" y="94"/>
                    <a:pt x="0" y="94"/>
                  </a:cubicBezTo>
                  <a:cubicBezTo>
                    <a:pt x="3" y="96"/>
                    <a:pt x="3" y="96"/>
                    <a:pt x="3" y="96"/>
                  </a:cubicBezTo>
                  <a:cubicBezTo>
                    <a:pt x="3" y="59"/>
                    <a:pt x="3" y="59"/>
                    <a:pt x="3" y="59"/>
                  </a:cubicBezTo>
                  <a:cubicBezTo>
                    <a:pt x="25" y="68"/>
                    <a:pt x="25" y="68"/>
                    <a:pt x="25" y="68"/>
                  </a:cubicBezTo>
                  <a:cubicBezTo>
                    <a:pt x="25" y="105"/>
                    <a:pt x="25" y="105"/>
                    <a:pt x="25" y="105"/>
                  </a:cubicBezTo>
                  <a:cubicBezTo>
                    <a:pt x="28" y="106"/>
                    <a:pt x="28" y="106"/>
                    <a:pt x="28" y="106"/>
                  </a:cubicBezTo>
                  <a:lnTo>
                    <a:pt x="28" y="64"/>
                  </a:lnTo>
                  <a:close/>
                  <a:moveTo>
                    <a:pt x="70" y="17"/>
                  </a:moveTo>
                  <a:cubicBezTo>
                    <a:pt x="27" y="0"/>
                    <a:pt x="27" y="0"/>
                    <a:pt x="27" y="0"/>
                  </a:cubicBezTo>
                  <a:cubicBezTo>
                    <a:pt x="27" y="16"/>
                    <a:pt x="27" y="16"/>
                    <a:pt x="27" y="16"/>
                  </a:cubicBezTo>
                  <a:cubicBezTo>
                    <a:pt x="28" y="18"/>
                    <a:pt x="29" y="21"/>
                    <a:pt x="30" y="23"/>
                  </a:cubicBezTo>
                  <a:cubicBezTo>
                    <a:pt x="30" y="6"/>
                    <a:pt x="30" y="6"/>
                    <a:pt x="30" y="6"/>
                  </a:cubicBezTo>
                  <a:cubicBezTo>
                    <a:pt x="67" y="21"/>
                    <a:pt x="67" y="21"/>
                    <a:pt x="67" y="21"/>
                  </a:cubicBezTo>
                  <a:cubicBezTo>
                    <a:pt x="67" y="53"/>
                    <a:pt x="67" y="53"/>
                    <a:pt x="67" y="53"/>
                  </a:cubicBezTo>
                  <a:cubicBezTo>
                    <a:pt x="32" y="39"/>
                    <a:pt x="32" y="39"/>
                    <a:pt x="32" y="39"/>
                  </a:cubicBezTo>
                  <a:cubicBezTo>
                    <a:pt x="32" y="40"/>
                    <a:pt x="31" y="42"/>
                    <a:pt x="31" y="44"/>
                  </a:cubicBezTo>
                  <a:cubicBezTo>
                    <a:pt x="47" y="50"/>
                    <a:pt x="47" y="50"/>
                    <a:pt x="47" y="50"/>
                  </a:cubicBezTo>
                  <a:cubicBezTo>
                    <a:pt x="47" y="54"/>
                    <a:pt x="47" y="54"/>
                    <a:pt x="47" y="54"/>
                  </a:cubicBezTo>
                  <a:cubicBezTo>
                    <a:pt x="43" y="52"/>
                    <a:pt x="43" y="52"/>
                    <a:pt x="43" y="52"/>
                  </a:cubicBezTo>
                  <a:cubicBezTo>
                    <a:pt x="43" y="57"/>
                    <a:pt x="43" y="57"/>
                    <a:pt x="43" y="57"/>
                  </a:cubicBezTo>
                  <a:cubicBezTo>
                    <a:pt x="55" y="63"/>
                    <a:pt x="55" y="63"/>
                    <a:pt x="55" y="63"/>
                  </a:cubicBezTo>
                  <a:cubicBezTo>
                    <a:pt x="55" y="57"/>
                    <a:pt x="55" y="57"/>
                    <a:pt x="55" y="57"/>
                  </a:cubicBezTo>
                  <a:cubicBezTo>
                    <a:pt x="50" y="55"/>
                    <a:pt x="50" y="55"/>
                    <a:pt x="50" y="55"/>
                  </a:cubicBezTo>
                  <a:cubicBezTo>
                    <a:pt x="50" y="52"/>
                    <a:pt x="50" y="52"/>
                    <a:pt x="50" y="52"/>
                  </a:cubicBezTo>
                  <a:cubicBezTo>
                    <a:pt x="70" y="60"/>
                    <a:pt x="70" y="60"/>
                    <a:pt x="70" y="60"/>
                  </a:cubicBezTo>
                  <a:lnTo>
                    <a:pt x="70" y="17"/>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4"/>
            <p:cNvSpPr>
              <a:spLocks noEditPoints="1"/>
            </p:cNvSpPr>
            <p:nvPr/>
          </p:nvSpPr>
          <p:spPr bwMode="auto">
            <a:xfrm>
              <a:off x="5463677" y="2085531"/>
              <a:ext cx="421549" cy="471826"/>
            </a:xfrm>
            <a:custGeom>
              <a:avLst/>
              <a:gdLst>
                <a:gd name="T0" fmla="*/ 62 w 92"/>
                <a:gd name="T1" fmla="*/ 36 h 103"/>
                <a:gd name="T2" fmla="*/ 52 w 92"/>
                <a:gd name="T3" fmla="*/ 48 h 103"/>
                <a:gd name="T4" fmla="*/ 50 w 92"/>
                <a:gd name="T5" fmla="*/ 51 h 103"/>
                <a:gd name="T6" fmla="*/ 62 w 92"/>
                <a:gd name="T7" fmla="*/ 77 h 103"/>
                <a:gd name="T8" fmla="*/ 66 w 92"/>
                <a:gd name="T9" fmla="*/ 71 h 103"/>
                <a:gd name="T10" fmla="*/ 62 w 92"/>
                <a:gd name="T11" fmla="*/ 62 h 103"/>
                <a:gd name="T12" fmla="*/ 92 w 92"/>
                <a:gd name="T13" fmla="*/ 74 h 103"/>
                <a:gd name="T14" fmla="*/ 92 w 92"/>
                <a:gd name="T15" fmla="*/ 63 h 103"/>
                <a:gd name="T16" fmla="*/ 62 w 92"/>
                <a:gd name="T17" fmla="*/ 51 h 103"/>
                <a:gd name="T18" fmla="*/ 66 w 92"/>
                <a:gd name="T19" fmla="*/ 45 h 103"/>
                <a:gd name="T20" fmla="*/ 62 w 92"/>
                <a:gd name="T21" fmla="*/ 36 h 103"/>
                <a:gd name="T22" fmla="*/ 35 w 92"/>
                <a:gd name="T23" fmla="*/ 0 h 103"/>
                <a:gd name="T24" fmla="*/ 22 w 92"/>
                <a:gd name="T25" fmla="*/ 21 h 103"/>
                <a:gd name="T26" fmla="*/ 22 w 92"/>
                <a:gd name="T27" fmla="*/ 35 h 103"/>
                <a:gd name="T28" fmla="*/ 13 w 92"/>
                <a:gd name="T29" fmla="*/ 31 h 103"/>
                <a:gd name="T30" fmla="*/ 17 w 92"/>
                <a:gd name="T31" fmla="*/ 25 h 103"/>
                <a:gd name="T32" fmla="*/ 12 w 92"/>
                <a:gd name="T33" fmla="*/ 16 h 103"/>
                <a:gd name="T34" fmla="*/ 3 w 92"/>
                <a:gd name="T35" fmla="*/ 28 h 103"/>
                <a:gd name="T36" fmla="*/ 3 w 92"/>
                <a:gd name="T37" fmla="*/ 28 h 103"/>
                <a:gd name="T38" fmla="*/ 0 w 92"/>
                <a:gd name="T39" fmla="*/ 31 h 103"/>
                <a:gd name="T40" fmla="*/ 12 w 92"/>
                <a:gd name="T41" fmla="*/ 56 h 103"/>
                <a:gd name="T42" fmla="*/ 17 w 92"/>
                <a:gd name="T43" fmla="*/ 51 h 103"/>
                <a:gd name="T44" fmla="*/ 13 w 92"/>
                <a:gd name="T45" fmla="*/ 42 h 103"/>
                <a:gd name="T46" fmla="*/ 22 w 92"/>
                <a:gd name="T47" fmla="*/ 46 h 103"/>
                <a:gd name="T48" fmla="*/ 22 w 92"/>
                <a:gd name="T49" fmla="*/ 59 h 103"/>
                <a:gd name="T50" fmla="*/ 38 w 92"/>
                <a:gd name="T51" fmla="*/ 93 h 103"/>
                <a:gd name="T52" fmla="*/ 61 w 92"/>
                <a:gd name="T53" fmla="*/ 102 h 103"/>
                <a:gd name="T54" fmla="*/ 65 w 92"/>
                <a:gd name="T55" fmla="*/ 103 h 103"/>
                <a:gd name="T56" fmla="*/ 77 w 92"/>
                <a:gd name="T57" fmla="*/ 82 h 103"/>
                <a:gd name="T58" fmla="*/ 77 w 92"/>
                <a:gd name="T59" fmla="*/ 77 h 103"/>
                <a:gd name="T60" fmla="*/ 71 w 92"/>
                <a:gd name="T61" fmla="*/ 74 h 103"/>
                <a:gd name="T62" fmla="*/ 71 w 92"/>
                <a:gd name="T63" fmla="*/ 79 h 103"/>
                <a:gd name="T64" fmla="*/ 63 w 92"/>
                <a:gd name="T65" fmla="*/ 92 h 103"/>
                <a:gd name="T66" fmla="*/ 61 w 92"/>
                <a:gd name="T67" fmla="*/ 91 h 103"/>
                <a:gd name="T68" fmla="*/ 38 w 92"/>
                <a:gd name="T69" fmla="*/ 82 h 103"/>
                <a:gd name="T70" fmla="*/ 29 w 92"/>
                <a:gd name="T71" fmla="*/ 62 h 103"/>
                <a:gd name="T72" fmla="*/ 29 w 92"/>
                <a:gd name="T73" fmla="*/ 24 h 103"/>
                <a:gd name="T74" fmla="*/ 36 w 92"/>
                <a:gd name="T75" fmla="*/ 11 h 103"/>
                <a:gd name="T76" fmla="*/ 38 w 92"/>
                <a:gd name="T77" fmla="*/ 11 h 103"/>
                <a:gd name="T78" fmla="*/ 61 w 92"/>
                <a:gd name="T79" fmla="*/ 21 h 103"/>
                <a:gd name="T80" fmla="*/ 71 w 92"/>
                <a:gd name="T81" fmla="*/ 41 h 103"/>
                <a:gd name="T82" fmla="*/ 71 w 92"/>
                <a:gd name="T83" fmla="*/ 46 h 103"/>
                <a:gd name="T84" fmla="*/ 77 w 92"/>
                <a:gd name="T85" fmla="*/ 48 h 103"/>
                <a:gd name="T86" fmla="*/ 77 w 92"/>
                <a:gd name="T87" fmla="*/ 44 h 103"/>
                <a:gd name="T88" fmla="*/ 61 w 92"/>
                <a:gd name="T89" fmla="*/ 10 h 103"/>
                <a:gd name="T90" fmla="*/ 38 w 92"/>
                <a:gd name="T91" fmla="*/ 0 h 103"/>
                <a:gd name="T92" fmla="*/ 35 w 92"/>
                <a:gd name="T9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2" h="103">
                  <a:moveTo>
                    <a:pt x="62" y="36"/>
                  </a:moveTo>
                  <a:cubicBezTo>
                    <a:pt x="52" y="48"/>
                    <a:pt x="52" y="48"/>
                    <a:pt x="52" y="48"/>
                  </a:cubicBezTo>
                  <a:cubicBezTo>
                    <a:pt x="50" y="51"/>
                    <a:pt x="50" y="51"/>
                    <a:pt x="50" y="51"/>
                  </a:cubicBezTo>
                  <a:cubicBezTo>
                    <a:pt x="62" y="77"/>
                    <a:pt x="62" y="77"/>
                    <a:pt x="62" y="77"/>
                  </a:cubicBezTo>
                  <a:cubicBezTo>
                    <a:pt x="66" y="71"/>
                    <a:pt x="66" y="71"/>
                    <a:pt x="66" y="71"/>
                  </a:cubicBezTo>
                  <a:cubicBezTo>
                    <a:pt x="62" y="62"/>
                    <a:pt x="62" y="62"/>
                    <a:pt x="62" y="62"/>
                  </a:cubicBezTo>
                  <a:cubicBezTo>
                    <a:pt x="92" y="74"/>
                    <a:pt x="92" y="74"/>
                    <a:pt x="92" y="74"/>
                  </a:cubicBezTo>
                  <a:cubicBezTo>
                    <a:pt x="92" y="63"/>
                    <a:pt x="92" y="63"/>
                    <a:pt x="92" y="63"/>
                  </a:cubicBezTo>
                  <a:cubicBezTo>
                    <a:pt x="62" y="51"/>
                    <a:pt x="62" y="51"/>
                    <a:pt x="62" y="51"/>
                  </a:cubicBezTo>
                  <a:cubicBezTo>
                    <a:pt x="66" y="45"/>
                    <a:pt x="66" y="45"/>
                    <a:pt x="66" y="45"/>
                  </a:cubicBezTo>
                  <a:cubicBezTo>
                    <a:pt x="62" y="36"/>
                    <a:pt x="62" y="36"/>
                    <a:pt x="62" y="36"/>
                  </a:cubicBezTo>
                  <a:moveTo>
                    <a:pt x="35" y="0"/>
                  </a:moveTo>
                  <a:cubicBezTo>
                    <a:pt x="28" y="0"/>
                    <a:pt x="22" y="8"/>
                    <a:pt x="22" y="21"/>
                  </a:cubicBezTo>
                  <a:cubicBezTo>
                    <a:pt x="22" y="35"/>
                    <a:pt x="22" y="35"/>
                    <a:pt x="22" y="35"/>
                  </a:cubicBezTo>
                  <a:cubicBezTo>
                    <a:pt x="13" y="31"/>
                    <a:pt x="13" y="31"/>
                    <a:pt x="13" y="31"/>
                  </a:cubicBezTo>
                  <a:cubicBezTo>
                    <a:pt x="17" y="25"/>
                    <a:pt x="17" y="25"/>
                    <a:pt x="17" y="25"/>
                  </a:cubicBezTo>
                  <a:cubicBezTo>
                    <a:pt x="12" y="16"/>
                    <a:pt x="12" y="16"/>
                    <a:pt x="12" y="16"/>
                  </a:cubicBezTo>
                  <a:cubicBezTo>
                    <a:pt x="3" y="28"/>
                    <a:pt x="3" y="28"/>
                    <a:pt x="3" y="28"/>
                  </a:cubicBezTo>
                  <a:cubicBezTo>
                    <a:pt x="3" y="28"/>
                    <a:pt x="3" y="28"/>
                    <a:pt x="3" y="28"/>
                  </a:cubicBezTo>
                  <a:cubicBezTo>
                    <a:pt x="0" y="31"/>
                    <a:pt x="0" y="31"/>
                    <a:pt x="0" y="31"/>
                  </a:cubicBezTo>
                  <a:cubicBezTo>
                    <a:pt x="12" y="56"/>
                    <a:pt x="12" y="56"/>
                    <a:pt x="12" y="56"/>
                  </a:cubicBezTo>
                  <a:cubicBezTo>
                    <a:pt x="17" y="51"/>
                    <a:pt x="17" y="51"/>
                    <a:pt x="17" y="51"/>
                  </a:cubicBezTo>
                  <a:cubicBezTo>
                    <a:pt x="13" y="42"/>
                    <a:pt x="13" y="42"/>
                    <a:pt x="13" y="42"/>
                  </a:cubicBezTo>
                  <a:cubicBezTo>
                    <a:pt x="22" y="46"/>
                    <a:pt x="22" y="46"/>
                    <a:pt x="22" y="46"/>
                  </a:cubicBezTo>
                  <a:cubicBezTo>
                    <a:pt x="22" y="59"/>
                    <a:pt x="22" y="59"/>
                    <a:pt x="22" y="59"/>
                  </a:cubicBezTo>
                  <a:cubicBezTo>
                    <a:pt x="22" y="74"/>
                    <a:pt x="29" y="89"/>
                    <a:pt x="38" y="93"/>
                  </a:cubicBezTo>
                  <a:cubicBezTo>
                    <a:pt x="61" y="102"/>
                    <a:pt x="61" y="102"/>
                    <a:pt x="61" y="102"/>
                  </a:cubicBezTo>
                  <a:cubicBezTo>
                    <a:pt x="62" y="103"/>
                    <a:pt x="64" y="103"/>
                    <a:pt x="65" y="103"/>
                  </a:cubicBezTo>
                  <a:cubicBezTo>
                    <a:pt x="72" y="103"/>
                    <a:pt x="77" y="95"/>
                    <a:pt x="77" y="82"/>
                  </a:cubicBezTo>
                  <a:cubicBezTo>
                    <a:pt x="77" y="77"/>
                    <a:pt x="77" y="77"/>
                    <a:pt x="77" y="77"/>
                  </a:cubicBezTo>
                  <a:cubicBezTo>
                    <a:pt x="71" y="74"/>
                    <a:pt x="71" y="74"/>
                    <a:pt x="71" y="74"/>
                  </a:cubicBezTo>
                  <a:cubicBezTo>
                    <a:pt x="71" y="79"/>
                    <a:pt x="71" y="79"/>
                    <a:pt x="71" y="79"/>
                  </a:cubicBezTo>
                  <a:cubicBezTo>
                    <a:pt x="71" y="87"/>
                    <a:pt x="68" y="92"/>
                    <a:pt x="63" y="92"/>
                  </a:cubicBezTo>
                  <a:cubicBezTo>
                    <a:pt x="63" y="92"/>
                    <a:pt x="62" y="92"/>
                    <a:pt x="61" y="91"/>
                  </a:cubicBezTo>
                  <a:cubicBezTo>
                    <a:pt x="38" y="82"/>
                    <a:pt x="38" y="82"/>
                    <a:pt x="38" y="82"/>
                  </a:cubicBezTo>
                  <a:cubicBezTo>
                    <a:pt x="33" y="80"/>
                    <a:pt x="29" y="71"/>
                    <a:pt x="29" y="62"/>
                  </a:cubicBezTo>
                  <a:cubicBezTo>
                    <a:pt x="29" y="24"/>
                    <a:pt x="29" y="24"/>
                    <a:pt x="29" y="24"/>
                  </a:cubicBezTo>
                  <a:cubicBezTo>
                    <a:pt x="29" y="16"/>
                    <a:pt x="32" y="11"/>
                    <a:pt x="36" y="11"/>
                  </a:cubicBezTo>
                  <a:cubicBezTo>
                    <a:pt x="37" y="11"/>
                    <a:pt x="38" y="11"/>
                    <a:pt x="38" y="11"/>
                  </a:cubicBezTo>
                  <a:cubicBezTo>
                    <a:pt x="61" y="21"/>
                    <a:pt x="61" y="21"/>
                    <a:pt x="61" y="21"/>
                  </a:cubicBezTo>
                  <a:cubicBezTo>
                    <a:pt x="67" y="23"/>
                    <a:pt x="71" y="32"/>
                    <a:pt x="71" y="41"/>
                  </a:cubicBezTo>
                  <a:cubicBezTo>
                    <a:pt x="71" y="46"/>
                    <a:pt x="71" y="46"/>
                    <a:pt x="71" y="46"/>
                  </a:cubicBezTo>
                  <a:cubicBezTo>
                    <a:pt x="77" y="48"/>
                    <a:pt x="77" y="48"/>
                    <a:pt x="77" y="48"/>
                  </a:cubicBezTo>
                  <a:cubicBezTo>
                    <a:pt x="77" y="44"/>
                    <a:pt x="77" y="44"/>
                    <a:pt x="77" y="44"/>
                  </a:cubicBezTo>
                  <a:cubicBezTo>
                    <a:pt x="77" y="29"/>
                    <a:pt x="70" y="13"/>
                    <a:pt x="61" y="10"/>
                  </a:cubicBezTo>
                  <a:cubicBezTo>
                    <a:pt x="38" y="0"/>
                    <a:pt x="38" y="0"/>
                    <a:pt x="38" y="0"/>
                  </a:cubicBezTo>
                  <a:cubicBezTo>
                    <a:pt x="37" y="0"/>
                    <a:pt x="36" y="0"/>
                    <a:pt x="35" y="0"/>
                  </a:cubicBezTo>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53"/>
          <p:cNvGrpSpPr/>
          <p:nvPr/>
        </p:nvGrpSpPr>
        <p:grpSpPr>
          <a:xfrm>
            <a:off x="1664924" y="2346848"/>
            <a:ext cx="1685371" cy="594660"/>
            <a:chOff x="8614471" y="2698002"/>
            <a:chExt cx="3234236" cy="792637"/>
          </a:xfrm>
        </p:grpSpPr>
        <p:sp>
          <p:nvSpPr>
            <p:cNvPr id="55" name="TextBox 54"/>
            <p:cNvSpPr txBox="1"/>
            <p:nvPr/>
          </p:nvSpPr>
          <p:spPr>
            <a:xfrm>
              <a:off x="9685297" y="2698002"/>
              <a:ext cx="2160854" cy="369219"/>
            </a:xfrm>
            <a:prstGeom prst="rect">
              <a:avLst/>
            </a:prstGeom>
            <a:noFill/>
          </p:spPr>
          <p:txBody>
            <a:bodyPr wrap="square" rtlCol="0">
              <a:spAutoFit/>
            </a:bodyPr>
            <a:lstStyle/>
            <a:p>
              <a:pPr algn="r">
                <a:lnSpc>
                  <a:spcPct val="120000"/>
                </a:lnSpc>
              </a:pPr>
              <a:r>
                <a:rPr lang="zh-CN" altLang="en-US" sz="1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8614471" y="2924503"/>
              <a:ext cx="3234236" cy="566136"/>
            </a:xfrm>
            <a:prstGeom prst="rect">
              <a:avLst/>
            </a:prstGeom>
          </p:spPr>
          <p:txBody>
            <a:bodyPr wrap="square">
              <a:spAutoFit/>
            </a:bodyPr>
            <a:lstStyle/>
            <a:p>
              <a:pPr algn="r">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59"/>
          <p:cNvGrpSpPr/>
          <p:nvPr/>
        </p:nvGrpSpPr>
        <p:grpSpPr>
          <a:xfrm>
            <a:off x="1679779" y="3115688"/>
            <a:ext cx="1713599" cy="597739"/>
            <a:chOff x="8614471" y="2693896"/>
            <a:chExt cx="3288406" cy="796741"/>
          </a:xfrm>
        </p:grpSpPr>
        <p:sp>
          <p:nvSpPr>
            <p:cNvPr id="61" name="TextBox 60"/>
            <p:cNvSpPr txBox="1"/>
            <p:nvPr/>
          </p:nvSpPr>
          <p:spPr>
            <a:xfrm>
              <a:off x="9840758" y="2693896"/>
              <a:ext cx="2062119" cy="369219"/>
            </a:xfrm>
            <a:prstGeom prst="rect">
              <a:avLst/>
            </a:prstGeom>
            <a:noFill/>
          </p:spPr>
          <p:txBody>
            <a:bodyPr wrap="square" rtlCol="0">
              <a:spAutoFit/>
            </a:bodyPr>
            <a:lstStyle/>
            <a:p>
              <a:pPr algn="r">
                <a:lnSpc>
                  <a:spcPct val="120000"/>
                </a:lnSpc>
              </a:pPr>
              <a:r>
                <a:rPr lang="zh-CN" altLang="en-US"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8614471" y="2924501"/>
              <a:ext cx="3234234" cy="566136"/>
            </a:xfrm>
            <a:prstGeom prst="rect">
              <a:avLst/>
            </a:prstGeom>
          </p:spPr>
          <p:txBody>
            <a:bodyPr wrap="square">
              <a:spAutoFit/>
            </a:bodyPr>
            <a:lstStyle/>
            <a:p>
              <a:pPr algn="r">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62"/>
          <p:cNvGrpSpPr/>
          <p:nvPr/>
        </p:nvGrpSpPr>
        <p:grpSpPr>
          <a:xfrm>
            <a:off x="1673518" y="3886009"/>
            <a:ext cx="1685371" cy="618063"/>
            <a:chOff x="8614471" y="2666804"/>
            <a:chExt cx="3234237" cy="823832"/>
          </a:xfrm>
        </p:grpSpPr>
        <p:sp>
          <p:nvSpPr>
            <p:cNvPr id="64" name="TextBox 63"/>
            <p:cNvSpPr txBox="1"/>
            <p:nvPr/>
          </p:nvSpPr>
          <p:spPr>
            <a:xfrm>
              <a:off x="9670627" y="2666804"/>
              <a:ext cx="2178081" cy="369219"/>
            </a:xfrm>
            <a:prstGeom prst="rect">
              <a:avLst/>
            </a:prstGeom>
            <a:noFill/>
          </p:spPr>
          <p:txBody>
            <a:bodyPr wrap="square" rtlCol="0">
              <a:spAutoFit/>
            </a:bodyPr>
            <a:lstStyle/>
            <a:p>
              <a:pPr algn="r">
                <a:lnSpc>
                  <a:spcPct val="120000"/>
                </a:lnSpc>
              </a:pPr>
              <a:r>
                <a:rPr lang="zh-CN" altLang="en-US" sz="10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8614471" y="2924501"/>
              <a:ext cx="3234235" cy="566135"/>
            </a:xfrm>
            <a:prstGeom prst="rect">
              <a:avLst/>
            </a:prstGeom>
          </p:spPr>
          <p:txBody>
            <a:bodyPr wrap="square">
              <a:spAutoFit/>
            </a:bodyPr>
            <a:lstStyle/>
            <a:p>
              <a:pPr algn="r">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65"/>
          <p:cNvGrpSpPr/>
          <p:nvPr/>
        </p:nvGrpSpPr>
        <p:grpSpPr>
          <a:xfrm>
            <a:off x="1663427" y="1570125"/>
            <a:ext cx="1685371" cy="599476"/>
            <a:chOff x="8614471" y="2691584"/>
            <a:chExt cx="3234235" cy="799053"/>
          </a:xfrm>
        </p:grpSpPr>
        <p:sp>
          <p:nvSpPr>
            <p:cNvPr id="67" name="TextBox 66"/>
            <p:cNvSpPr txBox="1"/>
            <p:nvPr/>
          </p:nvSpPr>
          <p:spPr>
            <a:xfrm>
              <a:off x="9774532" y="2691584"/>
              <a:ext cx="2062496" cy="369217"/>
            </a:xfrm>
            <a:prstGeom prst="rect">
              <a:avLst/>
            </a:prstGeom>
            <a:noFill/>
          </p:spPr>
          <p:txBody>
            <a:bodyPr wrap="square" rtlCol="0">
              <a:spAutoFit/>
            </a:bodyPr>
            <a:lstStyle/>
            <a:p>
              <a:pPr algn="r">
                <a:lnSpc>
                  <a:spcPct val="120000"/>
                </a:lnSpc>
              </a:pPr>
              <a:r>
                <a:rPr lang="zh-CN" altLang="en-US" sz="1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ectangle 67"/>
            <p:cNvSpPr/>
            <p:nvPr/>
          </p:nvSpPr>
          <p:spPr>
            <a:xfrm>
              <a:off x="8614471" y="2924504"/>
              <a:ext cx="3234235" cy="566133"/>
            </a:xfrm>
            <a:prstGeom prst="rect">
              <a:avLst/>
            </a:prstGeom>
          </p:spPr>
          <p:txBody>
            <a:bodyPr wrap="square">
              <a:spAutoFit/>
            </a:bodyPr>
            <a:lstStyle/>
            <a:p>
              <a:pPr algn="r">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9" name="TextBox 68"/>
          <p:cNvSpPr txBox="1"/>
          <p:nvPr/>
        </p:nvSpPr>
        <p:spPr>
          <a:xfrm>
            <a:off x="5235671" y="1632742"/>
            <a:ext cx="1029016" cy="250333"/>
          </a:xfrm>
          <a:prstGeom prst="rect">
            <a:avLst/>
          </a:prstGeom>
          <a:noFill/>
        </p:spPr>
        <p:txBody>
          <a:bodyPr wrap="none" lIns="65032" tIns="32516" rIns="65032" bIns="32516" rtlCol="0">
            <a:spAutoFit/>
          </a:bodyPr>
          <a:lstStyle/>
          <a:p>
            <a:pPr algn="just">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TextBox 69"/>
          <p:cNvSpPr txBox="1"/>
          <p:nvPr/>
        </p:nvSpPr>
        <p:spPr>
          <a:xfrm>
            <a:off x="5237097" y="1805003"/>
            <a:ext cx="644295" cy="434999"/>
          </a:xfrm>
          <a:prstGeom prst="rect">
            <a:avLst/>
          </a:prstGeom>
          <a:noFill/>
        </p:spPr>
        <p:txBody>
          <a:bodyPr wrap="none" lIns="65032" tIns="32516" rIns="65032" bIns="32516" rtlCol="0">
            <a:spAutoFit/>
          </a:bodyPr>
          <a:lstStyle/>
          <a:p>
            <a:pPr algn="just">
              <a:lnSpc>
                <a:spcPct val="120000"/>
              </a:lnSpc>
            </a:pPr>
            <a:r>
              <a:rPr lang="en-US" sz="20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85%</a:t>
            </a:r>
            <a:endParaRPr lang="en-GB" sz="20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Rectangle 70"/>
          <p:cNvSpPr/>
          <p:nvPr/>
        </p:nvSpPr>
        <p:spPr>
          <a:xfrm>
            <a:off x="5237674" y="2277836"/>
            <a:ext cx="3072341" cy="398066"/>
          </a:xfrm>
          <a:prstGeom prst="rect">
            <a:avLst/>
          </a:prstGeom>
        </p:spPr>
        <p:txBody>
          <a:bodyPr wrap="square" lIns="65032" tIns="32516" rIns="65032" bIns="32516">
            <a:spAutoFit/>
          </a:bodyPr>
          <a:lstStyle/>
          <a:p>
            <a:pPr algn="just">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点击添加相关标题文字，修改文字内容，也可以直接复制你的内容到此。</a:t>
            </a:r>
            <a:endParaRPr lang="en-GB"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Rectangle 71"/>
          <p:cNvSpPr/>
          <p:nvPr/>
        </p:nvSpPr>
        <p:spPr>
          <a:xfrm>
            <a:off x="6026134" y="1896252"/>
            <a:ext cx="2283881" cy="398066"/>
          </a:xfrm>
          <a:prstGeom prst="rect">
            <a:avLst/>
          </a:prstGeom>
        </p:spPr>
        <p:txBody>
          <a:bodyPr wrap="square" lIns="65032" tIns="32516" rIns="65032" bIns="32516">
            <a:spAutoFit/>
          </a:bodyPr>
          <a:lstStyle/>
          <a:p>
            <a:pPr algn="just">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Rectangle 72"/>
          <p:cNvSpPr/>
          <p:nvPr/>
        </p:nvSpPr>
        <p:spPr>
          <a:xfrm>
            <a:off x="5237937" y="3484967"/>
            <a:ext cx="3072078" cy="1053310"/>
          </a:xfrm>
          <a:prstGeom prst="rect">
            <a:avLst/>
          </a:prstGeom>
        </p:spPr>
        <p:txBody>
          <a:bodyPr wrap="square" lIns="65032" tIns="32516" rIns="65032" bIns="32516">
            <a:spAutoFit/>
          </a:bodyPr>
          <a:lstStyle/>
          <a:p>
            <a:pPr algn="just">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点击添加相关标题文字，修改文字内容，也可以直接复制你的内容到此。</a:t>
            </a:r>
            <a:endParaRPr lang="en-GB"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0873318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ppt_x</p:attrName>
                                        </p:attrNameLst>
                                      </p:cBhvr>
                                      <p:tavLst>
                                        <p:tav tm="0">
                                          <p:val>
                                            <p:strVal val="#ppt_x+#ppt_w*1.125000"/>
                                          </p:val>
                                        </p:tav>
                                        <p:tav tm="100000">
                                          <p:val>
                                            <p:strVal val="#ppt_x"/>
                                          </p:val>
                                        </p:tav>
                                      </p:tavLst>
                                    </p:anim>
                                    <p:animEffect transition="in" filter="wipe(left)">
                                      <p:cBhvr>
                                        <p:cTn id="14" dur="500"/>
                                        <p:tgtEl>
                                          <p:spTgt spid="21"/>
                                        </p:tgtEl>
                                      </p:cBhvr>
                                    </p:animEffect>
                                  </p:childTnLst>
                                </p:cTn>
                              </p:par>
                            </p:childTnLst>
                          </p:cTn>
                        </p:par>
                        <p:par>
                          <p:cTn id="15" fill="hold">
                            <p:stCondLst>
                              <p:cond delay="1500"/>
                            </p:stCondLst>
                            <p:childTnLst>
                              <p:par>
                                <p:cTn id="16" presetID="12" presetClass="entr" presetSubtype="2"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ppt_x</p:attrName>
                                        </p:attrNameLst>
                                      </p:cBhvr>
                                      <p:tavLst>
                                        <p:tav tm="0">
                                          <p:val>
                                            <p:strVal val="#ppt_x+#ppt_w*1.125000"/>
                                          </p:val>
                                        </p:tav>
                                        <p:tav tm="100000">
                                          <p:val>
                                            <p:strVal val="#ppt_x"/>
                                          </p:val>
                                        </p:tav>
                                      </p:tavLst>
                                    </p:anim>
                                    <p:animEffect transition="in" filter="wipe(left)">
                                      <p:cBhvr>
                                        <p:cTn id="24" dur="500"/>
                                        <p:tgtEl>
                                          <p:spTgt spid="19"/>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p:tgtEl>
                                          <p:spTgt spid="20"/>
                                        </p:tgtEl>
                                        <p:attrNameLst>
                                          <p:attrName>ppt_x</p:attrName>
                                        </p:attrNameLst>
                                      </p:cBhvr>
                                      <p:tavLst>
                                        <p:tav tm="0">
                                          <p:val>
                                            <p:strVal val="#ppt_x+#ppt_w*1.125000"/>
                                          </p:val>
                                        </p:tav>
                                        <p:tav tm="100000">
                                          <p:val>
                                            <p:strVal val="#ppt_x"/>
                                          </p:val>
                                        </p:tav>
                                      </p:tavLst>
                                    </p:anim>
                                    <p:animEffect transition="in" filter="wipe(left)">
                                      <p:cBhvr>
                                        <p:cTn id="29" dur="500"/>
                                        <p:tgtEl>
                                          <p:spTgt spid="20"/>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500"/>
                                        <p:tgtEl>
                                          <p:spTgt spid="6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72"/>
                                        </p:tgtEl>
                                        <p:attrNameLst>
                                          <p:attrName>style.visibility</p:attrName>
                                        </p:attrNameLst>
                                      </p:cBhvr>
                                      <p:to>
                                        <p:strVal val="visible"/>
                                      </p:to>
                                    </p:set>
                                    <p:animEffect transition="in" filter="wipe(left)">
                                      <p:cBhvr>
                                        <p:cTn id="41" dur="500"/>
                                        <p:tgtEl>
                                          <p:spTgt spid="72"/>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wipe(left)">
                                      <p:cBhvr>
                                        <p:cTn id="45" dur="500"/>
                                        <p:tgtEl>
                                          <p:spTgt spid="71"/>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left)">
                                      <p:cBhvr>
                                        <p:cTn id="4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3"/>
          <p:cNvSpPr/>
          <p:nvPr/>
        </p:nvSpPr>
        <p:spPr>
          <a:xfrm>
            <a:off x="1547988" y="1806056"/>
            <a:ext cx="1722971" cy="1723204"/>
          </a:xfrm>
          <a:custGeom>
            <a:avLst/>
            <a:gdLst>
              <a:gd name="connsiteX0" fmla="*/ 0 w 2297295"/>
              <a:gd name="connsiteY0" fmla="*/ 1148648 h 2297295"/>
              <a:gd name="connsiteX1" fmla="*/ 1148648 w 2297295"/>
              <a:gd name="connsiteY1" fmla="*/ 0 h 2297295"/>
              <a:gd name="connsiteX2" fmla="*/ 2297296 w 2297295"/>
              <a:gd name="connsiteY2" fmla="*/ 1148648 h 2297295"/>
              <a:gd name="connsiteX3" fmla="*/ 1148648 w 2297295"/>
              <a:gd name="connsiteY3" fmla="*/ 2297296 h 2297295"/>
              <a:gd name="connsiteX4" fmla="*/ 0 w 2297295"/>
              <a:gd name="connsiteY4" fmla="*/ 1148648 h 229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7295" h="2297295">
                <a:moveTo>
                  <a:pt x="0" y="1148648"/>
                </a:moveTo>
                <a:cubicBezTo>
                  <a:pt x="0" y="514267"/>
                  <a:pt x="514267" y="0"/>
                  <a:pt x="1148648" y="0"/>
                </a:cubicBezTo>
                <a:cubicBezTo>
                  <a:pt x="1783029" y="0"/>
                  <a:pt x="2297296" y="514267"/>
                  <a:pt x="2297296" y="1148648"/>
                </a:cubicBezTo>
                <a:cubicBezTo>
                  <a:pt x="2297296" y="1783029"/>
                  <a:pt x="1783029" y="2297296"/>
                  <a:pt x="1148648" y="2297296"/>
                </a:cubicBezTo>
                <a:cubicBezTo>
                  <a:pt x="514267" y="2297296"/>
                  <a:pt x="0" y="1783029"/>
                  <a:pt x="0" y="1148648"/>
                </a:cubicBez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63500">
            <a:solidFill>
              <a:schemeClr val="accent1"/>
            </a:solidFill>
          </a:ln>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txBody>
          <a:bodyPr spcFirstLastPara="0" vert="horz" wrap="square" lIns="347153" tIns="297098" rIns="347153" bIns="297098" numCol="1" spcCol="1270" anchor="ctr" anchorCtr="0">
            <a:noAutofit/>
          </a:bodyPr>
          <a:lstStyle/>
          <a:p>
            <a:pPr algn="ctr" defTabSz="1566863">
              <a:lnSpc>
                <a:spcPct val="90000"/>
              </a:lnSpc>
              <a:spcAft>
                <a:spcPct val="35000"/>
              </a:spcAft>
            </a:pPr>
            <a:endParaRPr lang="id-ID" sz="3499" dirty="0">
              <a:solidFill>
                <a:schemeClr val="tx2"/>
              </a:solidFill>
              <a:latin typeface="微软雅黑" panose="020B0503020204020204" pitchFamily="34" charset="-122"/>
            </a:endParaRPr>
          </a:p>
        </p:txBody>
      </p:sp>
      <p:sp>
        <p:nvSpPr>
          <p:cNvPr id="5" name="Freeform 16"/>
          <p:cNvSpPr/>
          <p:nvPr/>
        </p:nvSpPr>
        <p:spPr>
          <a:xfrm>
            <a:off x="3672167" y="1820994"/>
            <a:ext cx="1722971" cy="1723204"/>
          </a:xfrm>
          <a:custGeom>
            <a:avLst/>
            <a:gdLst>
              <a:gd name="connsiteX0" fmla="*/ 0 w 2297295"/>
              <a:gd name="connsiteY0" fmla="*/ 1148648 h 2297295"/>
              <a:gd name="connsiteX1" fmla="*/ 1148648 w 2297295"/>
              <a:gd name="connsiteY1" fmla="*/ 0 h 2297295"/>
              <a:gd name="connsiteX2" fmla="*/ 2297296 w 2297295"/>
              <a:gd name="connsiteY2" fmla="*/ 1148648 h 2297295"/>
              <a:gd name="connsiteX3" fmla="*/ 1148648 w 2297295"/>
              <a:gd name="connsiteY3" fmla="*/ 2297296 h 2297295"/>
              <a:gd name="connsiteX4" fmla="*/ 0 w 2297295"/>
              <a:gd name="connsiteY4" fmla="*/ 1148648 h 229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7295" h="2297295">
                <a:moveTo>
                  <a:pt x="0" y="1148648"/>
                </a:moveTo>
                <a:cubicBezTo>
                  <a:pt x="0" y="514267"/>
                  <a:pt x="514267" y="0"/>
                  <a:pt x="1148648" y="0"/>
                </a:cubicBezTo>
                <a:cubicBezTo>
                  <a:pt x="1783029" y="0"/>
                  <a:pt x="2297296" y="514267"/>
                  <a:pt x="2297296" y="1148648"/>
                </a:cubicBezTo>
                <a:cubicBezTo>
                  <a:pt x="2297296" y="1783029"/>
                  <a:pt x="1783029" y="2297296"/>
                  <a:pt x="1148648" y="2297296"/>
                </a:cubicBezTo>
                <a:cubicBezTo>
                  <a:pt x="514267" y="2297296"/>
                  <a:pt x="0" y="1783029"/>
                  <a:pt x="0" y="1148648"/>
                </a:cubicBez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63500">
            <a:solidFill>
              <a:schemeClr val="accent3"/>
            </a:solidFill>
          </a:ln>
        </p:spPr>
        <p:style>
          <a:lnRef idx="2">
            <a:schemeClr val="lt1">
              <a:hueOff val="0"/>
              <a:satOff val="0"/>
              <a:lumOff val="0"/>
              <a:alphaOff val="0"/>
            </a:schemeClr>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347153" tIns="297098" rIns="347153" bIns="297098" numCol="1" spcCol="1270" anchor="ctr" anchorCtr="0">
            <a:noAutofit/>
          </a:bodyPr>
          <a:lstStyle/>
          <a:p>
            <a:pPr algn="ctr" defTabSz="1566863">
              <a:lnSpc>
                <a:spcPct val="90000"/>
              </a:lnSpc>
              <a:spcAft>
                <a:spcPct val="35000"/>
              </a:spcAft>
            </a:pPr>
            <a:endParaRPr lang="id-ID" sz="3499" dirty="0">
              <a:solidFill>
                <a:schemeClr val="tx2"/>
              </a:solidFill>
              <a:latin typeface="微软雅黑" panose="020B0503020204020204" pitchFamily="34" charset="-122"/>
            </a:endParaRPr>
          </a:p>
        </p:txBody>
      </p:sp>
      <p:sp>
        <p:nvSpPr>
          <p:cNvPr id="6" name="Freeform 17"/>
          <p:cNvSpPr/>
          <p:nvPr/>
        </p:nvSpPr>
        <p:spPr>
          <a:xfrm>
            <a:off x="5683122" y="1806056"/>
            <a:ext cx="1722971" cy="1723204"/>
          </a:xfrm>
          <a:custGeom>
            <a:avLst/>
            <a:gdLst>
              <a:gd name="connsiteX0" fmla="*/ 0 w 2297295"/>
              <a:gd name="connsiteY0" fmla="*/ 1148648 h 2297295"/>
              <a:gd name="connsiteX1" fmla="*/ 1148648 w 2297295"/>
              <a:gd name="connsiteY1" fmla="*/ 0 h 2297295"/>
              <a:gd name="connsiteX2" fmla="*/ 2297296 w 2297295"/>
              <a:gd name="connsiteY2" fmla="*/ 1148648 h 2297295"/>
              <a:gd name="connsiteX3" fmla="*/ 1148648 w 2297295"/>
              <a:gd name="connsiteY3" fmla="*/ 2297296 h 2297295"/>
              <a:gd name="connsiteX4" fmla="*/ 0 w 2297295"/>
              <a:gd name="connsiteY4" fmla="*/ 1148648 h 229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7295" h="2297295">
                <a:moveTo>
                  <a:pt x="0" y="1148648"/>
                </a:moveTo>
                <a:cubicBezTo>
                  <a:pt x="0" y="514267"/>
                  <a:pt x="514267" y="0"/>
                  <a:pt x="1148648" y="0"/>
                </a:cubicBezTo>
                <a:cubicBezTo>
                  <a:pt x="1783029" y="0"/>
                  <a:pt x="2297296" y="514267"/>
                  <a:pt x="2297296" y="1148648"/>
                </a:cubicBezTo>
                <a:cubicBezTo>
                  <a:pt x="2297296" y="1783029"/>
                  <a:pt x="1783029" y="2297296"/>
                  <a:pt x="1148648" y="2297296"/>
                </a:cubicBezTo>
                <a:cubicBezTo>
                  <a:pt x="514267" y="2297296"/>
                  <a:pt x="0" y="1783029"/>
                  <a:pt x="0" y="1148648"/>
                </a:cubicBez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w="63500">
            <a:solidFill>
              <a:schemeClr val="accent4"/>
            </a:solidFill>
          </a:ln>
        </p:spPr>
        <p:style>
          <a:lnRef idx="2">
            <a:schemeClr val="lt1">
              <a:hueOff val="0"/>
              <a:satOff val="0"/>
              <a:lumOff val="0"/>
              <a:alphaOff val="0"/>
            </a:schemeClr>
          </a:lnRef>
          <a:fillRef idx="1">
            <a:schemeClr val="accent5">
              <a:alpha val="50000"/>
              <a:hueOff val="0"/>
              <a:satOff val="0"/>
              <a:lumOff val="0"/>
              <a:alphaOff val="0"/>
            </a:schemeClr>
          </a:fillRef>
          <a:effectRef idx="0">
            <a:schemeClr val="accent5">
              <a:alpha val="50000"/>
              <a:hueOff val="0"/>
              <a:satOff val="0"/>
              <a:lumOff val="0"/>
              <a:alphaOff val="0"/>
            </a:schemeClr>
          </a:effectRef>
          <a:fontRef idx="minor">
            <a:schemeClr val="tx1"/>
          </a:fontRef>
        </p:style>
        <p:txBody>
          <a:bodyPr spcFirstLastPara="0" vert="horz" wrap="square" lIns="347153" tIns="297098" rIns="347153" bIns="297098" numCol="1" spcCol="1270" anchor="ctr" anchorCtr="0">
            <a:noAutofit/>
          </a:bodyPr>
          <a:lstStyle/>
          <a:p>
            <a:pPr algn="ctr" defTabSz="1566863">
              <a:lnSpc>
                <a:spcPct val="90000"/>
              </a:lnSpc>
              <a:spcAft>
                <a:spcPct val="35000"/>
              </a:spcAft>
            </a:pPr>
            <a:endParaRPr lang="id-ID" sz="3499" dirty="0">
              <a:solidFill>
                <a:schemeClr val="tx2"/>
              </a:solidFill>
              <a:latin typeface="微软雅黑" panose="020B0503020204020204" pitchFamily="34" charset="-122"/>
            </a:endParaRPr>
          </a:p>
        </p:txBody>
      </p:sp>
      <p:grpSp>
        <p:nvGrpSpPr>
          <p:cNvPr id="2" name="Group 21"/>
          <p:cNvGrpSpPr/>
          <p:nvPr/>
        </p:nvGrpSpPr>
        <p:grpSpPr>
          <a:xfrm>
            <a:off x="7494098" y="2478402"/>
            <a:ext cx="973773" cy="408391"/>
            <a:chOff x="9992129" y="3303494"/>
            <a:chExt cx="1298364" cy="544448"/>
          </a:xfrm>
        </p:grpSpPr>
        <p:sp>
          <p:nvSpPr>
            <p:cNvPr id="8" name="Oval 18"/>
            <p:cNvSpPr/>
            <p:nvPr/>
          </p:nvSpPr>
          <p:spPr>
            <a:xfrm>
              <a:off x="11072418" y="3466574"/>
              <a:ext cx="218075" cy="218285"/>
            </a:xfrm>
            <a:prstGeom prst="ellipse">
              <a:avLst/>
            </a:prstGeom>
            <a:solidFill>
              <a:schemeClr val="accent6"/>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sp>
        <p:sp>
          <p:nvSpPr>
            <p:cNvPr id="9" name="Oval 19"/>
            <p:cNvSpPr/>
            <p:nvPr/>
          </p:nvSpPr>
          <p:spPr>
            <a:xfrm>
              <a:off x="10653902" y="3425132"/>
              <a:ext cx="301176" cy="301171"/>
            </a:xfrm>
            <a:prstGeom prst="ellipse">
              <a:avLst/>
            </a:prstGeom>
            <a:solidFill>
              <a:schemeClr val="accent5"/>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sp>
        <p:sp>
          <p:nvSpPr>
            <p:cNvPr id="10" name="Oval 20"/>
            <p:cNvSpPr/>
            <p:nvPr/>
          </p:nvSpPr>
          <p:spPr>
            <a:xfrm>
              <a:off x="9992129" y="3303494"/>
              <a:ext cx="544433" cy="544448"/>
            </a:xfrm>
            <a:prstGeom prst="ellipse">
              <a:avLst/>
            </a:prstGeom>
            <a:solidFill>
              <a:schemeClr val="accent4"/>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sp>
      </p:grpSp>
      <p:grpSp>
        <p:nvGrpSpPr>
          <p:cNvPr id="7" name="Group 22"/>
          <p:cNvGrpSpPr/>
          <p:nvPr/>
        </p:nvGrpSpPr>
        <p:grpSpPr>
          <a:xfrm rot="10800000">
            <a:off x="486210" y="2478400"/>
            <a:ext cx="973773" cy="408391"/>
            <a:chOff x="9992129" y="3303494"/>
            <a:chExt cx="1298364" cy="544448"/>
          </a:xfrm>
        </p:grpSpPr>
        <p:sp>
          <p:nvSpPr>
            <p:cNvPr id="12" name="Oval 23"/>
            <p:cNvSpPr/>
            <p:nvPr/>
          </p:nvSpPr>
          <p:spPr>
            <a:xfrm>
              <a:off x="11072418" y="3466574"/>
              <a:ext cx="218075" cy="218285"/>
            </a:xfrm>
            <a:prstGeom prst="ellipse">
              <a:avLst/>
            </a:prstGeom>
            <a:solidFill>
              <a:schemeClr val="accent1"/>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sp>
        <p:sp>
          <p:nvSpPr>
            <p:cNvPr id="13" name="Oval 24"/>
            <p:cNvSpPr/>
            <p:nvPr/>
          </p:nvSpPr>
          <p:spPr>
            <a:xfrm>
              <a:off x="10653902" y="3425132"/>
              <a:ext cx="301176" cy="301171"/>
            </a:xfrm>
            <a:prstGeom prst="ellipse">
              <a:avLst/>
            </a:prstGeom>
            <a:solidFill>
              <a:schemeClr val="accent2"/>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sp>
        <p:sp>
          <p:nvSpPr>
            <p:cNvPr id="14" name="Oval 25"/>
            <p:cNvSpPr/>
            <p:nvPr/>
          </p:nvSpPr>
          <p:spPr>
            <a:xfrm>
              <a:off x="9992129" y="3303494"/>
              <a:ext cx="544433" cy="544448"/>
            </a:xfrm>
            <a:prstGeom prst="ellipse">
              <a:avLst/>
            </a:prstGeom>
            <a:solidFill>
              <a:schemeClr val="accent3"/>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sp>
      </p:grpSp>
      <p:sp>
        <p:nvSpPr>
          <p:cNvPr id="15" name="Content Placeholder 2"/>
          <p:cNvSpPr txBox="1">
            <a:spLocks/>
          </p:cNvSpPr>
          <p:nvPr/>
        </p:nvSpPr>
        <p:spPr>
          <a:xfrm>
            <a:off x="1260207" y="3833001"/>
            <a:ext cx="6623587" cy="492222"/>
          </a:xfrm>
          <a:prstGeom prst="rect">
            <a:avLst/>
          </a:prstGeom>
        </p:spPr>
        <p:txBody>
          <a:bodyPr vert="horz" lIns="68582" tIns="34291" rIns="68582" bIns="3429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2520510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22" presetClass="entr" presetSubtype="2" fill="hold" nodeType="withEffect">
                                  <p:stCondLst>
                                    <p:cond delay="100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500"/>
                                        <p:tgtEl>
                                          <p:spTgt spid="2"/>
                                        </p:tgtEl>
                                      </p:cBhvr>
                                    </p:animEffect>
                                  </p:childTnLst>
                                </p:cTn>
                              </p:par>
                              <p:par>
                                <p:cTn id="23" presetID="22" presetClass="entr" presetSubtype="8" fill="hold" nodeType="withEffect">
                                  <p:stCondLst>
                                    <p:cond delay="100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45" presetClass="entr" presetSubtype="0" fill="hold" grpId="0" nodeType="withEffect">
                                  <p:stCondLst>
                                    <p:cond delay="15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2000"/>
                                        <p:tgtEl>
                                          <p:spTgt spid="15"/>
                                        </p:tgtEl>
                                      </p:cBhvr>
                                    </p:animEffect>
                                    <p:anim calcmode="lin" valueType="num">
                                      <p:cBhvr>
                                        <p:cTn id="29" dur="2000" fill="hold"/>
                                        <p:tgtEl>
                                          <p:spTgt spid="15"/>
                                        </p:tgtEl>
                                        <p:attrNameLst>
                                          <p:attrName>ppt_w</p:attrName>
                                        </p:attrNameLst>
                                      </p:cBhvr>
                                      <p:tavLst>
                                        <p:tav tm="0" fmla="#ppt_w*sin(2.5*pi*$)">
                                          <p:val>
                                            <p:fltVal val="0"/>
                                          </p:val>
                                        </p:tav>
                                        <p:tav tm="100000">
                                          <p:val>
                                            <p:fltVal val="1"/>
                                          </p:val>
                                        </p:tav>
                                      </p:tavLst>
                                    </p:anim>
                                    <p:anim calcmode="lin" valueType="num">
                                      <p:cBhvr>
                                        <p:cTn id="30" dur="20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726"/>
          <p:cNvSpPr/>
          <p:nvPr/>
        </p:nvSpPr>
        <p:spPr>
          <a:xfrm>
            <a:off x="5167368" y="2915355"/>
            <a:ext cx="969134" cy="969491"/>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500"/>
                  <a:pt x="10800" y="5500"/>
                </a:cubicBezTo>
                <a:cubicBezTo>
                  <a:pt x="13728" y="5500"/>
                  <a:pt x="16101" y="7872"/>
                  <a:pt x="16101" y="10800"/>
                </a:cubicBezTo>
                <a:cubicBezTo>
                  <a:pt x="16101" y="13728"/>
                  <a:pt x="13728" y="16101"/>
                  <a:pt x="10800" y="16101"/>
                </a:cubicBezTo>
                <a:cubicBezTo>
                  <a:pt x="7872" y="16101"/>
                  <a:pt x="5499" y="13728"/>
                  <a:pt x="5499" y="10800"/>
                </a:cubicBezTo>
                <a:close/>
                <a:moveTo>
                  <a:pt x="0" y="9882"/>
                </a:moveTo>
                <a:lnTo>
                  <a:pt x="0" y="11719"/>
                </a:lnTo>
                <a:cubicBezTo>
                  <a:pt x="0" y="12204"/>
                  <a:pt x="397" y="12601"/>
                  <a:pt x="882" y="12601"/>
                </a:cubicBezTo>
                <a:lnTo>
                  <a:pt x="1963" y="12601"/>
                </a:lnTo>
                <a:cubicBezTo>
                  <a:pt x="2448" y="12601"/>
                  <a:pt x="2965" y="12978"/>
                  <a:pt x="3113" y="13439"/>
                </a:cubicBezTo>
                <a:lnTo>
                  <a:pt x="3495" y="14371"/>
                </a:lnTo>
                <a:cubicBezTo>
                  <a:pt x="3719" y="14800"/>
                  <a:pt x="3621" y="15433"/>
                  <a:pt x="3279" y="15776"/>
                </a:cubicBezTo>
                <a:lnTo>
                  <a:pt x="2514" y="16541"/>
                </a:lnTo>
                <a:cubicBezTo>
                  <a:pt x="2170" y="16884"/>
                  <a:pt x="2170" y="17444"/>
                  <a:pt x="2514" y="17787"/>
                </a:cubicBezTo>
                <a:lnTo>
                  <a:pt x="3812" y="19087"/>
                </a:lnTo>
                <a:cubicBezTo>
                  <a:pt x="4156" y="19430"/>
                  <a:pt x="4716" y="19430"/>
                  <a:pt x="5059" y="19087"/>
                </a:cubicBezTo>
                <a:lnTo>
                  <a:pt x="5824" y="18321"/>
                </a:lnTo>
                <a:cubicBezTo>
                  <a:pt x="6167" y="17979"/>
                  <a:pt x="6800" y="17882"/>
                  <a:pt x="7230" y="18105"/>
                </a:cubicBezTo>
                <a:lnTo>
                  <a:pt x="8160" y="18487"/>
                </a:lnTo>
                <a:cubicBezTo>
                  <a:pt x="8622" y="18635"/>
                  <a:pt x="9001" y="19152"/>
                  <a:pt x="9001" y="19637"/>
                </a:cubicBezTo>
                <a:lnTo>
                  <a:pt x="9001" y="20718"/>
                </a:lnTo>
                <a:cubicBezTo>
                  <a:pt x="9001" y="21203"/>
                  <a:pt x="9398" y="21600"/>
                  <a:pt x="9882" y="21600"/>
                </a:cubicBezTo>
                <a:lnTo>
                  <a:pt x="11718" y="21600"/>
                </a:lnTo>
                <a:cubicBezTo>
                  <a:pt x="12204" y="21600"/>
                  <a:pt x="12601" y="21203"/>
                  <a:pt x="12601" y="20718"/>
                </a:cubicBezTo>
                <a:lnTo>
                  <a:pt x="12601" y="19637"/>
                </a:lnTo>
                <a:cubicBezTo>
                  <a:pt x="12601" y="19152"/>
                  <a:pt x="12978" y="18635"/>
                  <a:pt x="13440" y="18487"/>
                </a:cubicBezTo>
                <a:lnTo>
                  <a:pt x="14370" y="18105"/>
                </a:lnTo>
                <a:cubicBezTo>
                  <a:pt x="14800" y="17882"/>
                  <a:pt x="15433" y="17979"/>
                  <a:pt x="15775" y="18321"/>
                </a:cubicBezTo>
                <a:lnTo>
                  <a:pt x="16541" y="19087"/>
                </a:lnTo>
                <a:cubicBezTo>
                  <a:pt x="16884" y="19430"/>
                  <a:pt x="17444" y="19430"/>
                  <a:pt x="17788" y="19087"/>
                </a:cubicBezTo>
                <a:lnTo>
                  <a:pt x="19087" y="17787"/>
                </a:lnTo>
                <a:cubicBezTo>
                  <a:pt x="19430" y="17444"/>
                  <a:pt x="19430" y="16884"/>
                  <a:pt x="19087" y="16541"/>
                </a:cubicBezTo>
                <a:lnTo>
                  <a:pt x="18321" y="15776"/>
                </a:lnTo>
                <a:cubicBezTo>
                  <a:pt x="17979" y="15433"/>
                  <a:pt x="17882" y="14801"/>
                  <a:pt x="18105" y="14371"/>
                </a:cubicBezTo>
                <a:lnTo>
                  <a:pt x="18487" y="13439"/>
                </a:lnTo>
                <a:cubicBezTo>
                  <a:pt x="18635" y="12978"/>
                  <a:pt x="19152" y="12601"/>
                  <a:pt x="19637" y="12601"/>
                </a:cubicBezTo>
                <a:lnTo>
                  <a:pt x="20718" y="12601"/>
                </a:lnTo>
                <a:cubicBezTo>
                  <a:pt x="21203" y="12601"/>
                  <a:pt x="21600" y="12204"/>
                  <a:pt x="21600" y="11719"/>
                </a:cubicBezTo>
                <a:lnTo>
                  <a:pt x="21600" y="9882"/>
                </a:lnTo>
                <a:cubicBezTo>
                  <a:pt x="21600" y="9396"/>
                  <a:pt x="21203" y="8999"/>
                  <a:pt x="20718" y="8999"/>
                </a:cubicBezTo>
                <a:lnTo>
                  <a:pt x="19637" y="8999"/>
                </a:lnTo>
                <a:cubicBezTo>
                  <a:pt x="19152" y="8999"/>
                  <a:pt x="18635" y="8623"/>
                  <a:pt x="18487" y="8161"/>
                </a:cubicBezTo>
                <a:lnTo>
                  <a:pt x="18105" y="7229"/>
                </a:lnTo>
                <a:cubicBezTo>
                  <a:pt x="17882" y="6800"/>
                  <a:pt x="17979" y="6167"/>
                  <a:pt x="18321" y="5825"/>
                </a:cubicBezTo>
                <a:lnTo>
                  <a:pt x="19087" y="5060"/>
                </a:lnTo>
                <a:cubicBezTo>
                  <a:pt x="19430" y="4718"/>
                  <a:pt x="19430" y="4156"/>
                  <a:pt x="19087" y="3813"/>
                </a:cubicBezTo>
                <a:lnTo>
                  <a:pt x="17788" y="2514"/>
                </a:lnTo>
                <a:cubicBezTo>
                  <a:pt x="17444" y="2171"/>
                  <a:pt x="16884" y="2171"/>
                  <a:pt x="16541" y="2514"/>
                </a:cubicBezTo>
                <a:lnTo>
                  <a:pt x="15775" y="3279"/>
                </a:lnTo>
                <a:cubicBezTo>
                  <a:pt x="15433" y="3621"/>
                  <a:pt x="14800" y="3718"/>
                  <a:pt x="14370" y="3495"/>
                </a:cubicBezTo>
                <a:lnTo>
                  <a:pt x="13440" y="3114"/>
                </a:lnTo>
                <a:cubicBezTo>
                  <a:pt x="12978" y="2965"/>
                  <a:pt x="12601" y="2448"/>
                  <a:pt x="12601" y="1963"/>
                </a:cubicBezTo>
                <a:lnTo>
                  <a:pt x="12601" y="882"/>
                </a:lnTo>
                <a:cubicBezTo>
                  <a:pt x="12601" y="397"/>
                  <a:pt x="12204" y="0"/>
                  <a:pt x="11718" y="0"/>
                </a:cubicBezTo>
                <a:lnTo>
                  <a:pt x="9882" y="0"/>
                </a:lnTo>
                <a:cubicBezTo>
                  <a:pt x="9398" y="0"/>
                  <a:pt x="9001" y="397"/>
                  <a:pt x="9001" y="882"/>
                </a:cubicBezTo>
                <a:lnTo>
                  <a:pt x="9001" y="1963"/>
                </a:lnTo>
                <a:cubicBezTo>
                  <a:pt x="9001" y="2448"/>
                  <a:pt x="8622" y="2965"/>
                  <a:pt x="8160" y="3114"/>
                </a:cubicBezTo>
                <a:lnTo>
                  <a:pt x="7230" y="3495"/>
                </a:lnTo>
                <a:cubicBezTo>
                  <a:pt x="6800" y="3718"/>
                  <a:pt x="6167" y="3621"/>
                  <a:pt x="5824" y="3279"/>
                </a:cubicBezTo>
                <a:lnTo>
                  <a:pt x="5059" y="2514"/>
                </a:lnTo>
                <a:cubicBezTo>
                  <a:pt x="4716" y="2171"/>
                  <a:pt x="4156" y="2171"/>
                  <a:pt x="3812" y="2514"/>
                </a:cubicBezTo>
                <a:lnTo>
                  <a:pt x="2514" y="3813"/>
                </a:lnTo>
                <a:cubicBezTo>
                  <a:pt x="2170" y="4156"/>
                  <a:pt x="2170" y="4718"/>
                  <a:pt x="2514" y="5060"/>
                </a:cubicBezTo>
                <a:lnTo>
                  <a:pt x="3279" y="5825"/>
                </a:lnTo>
                <a:cubicBezTo>
                  <a:pt x="3621" y="6167"/>
                  <a:pt x="3719" y="6800"/>
                  <a:pt x="3495" y="7229"/>
                </a:cubicBezTo>
                <a:lnTo>
                  <a:pt x="3113" y="8161"/>
                </a:lnTo>
                <a:cubicBezTo>
                  <a:pt x="2965" y="8623"/>
                  <a:pt x="2448" y="8999"/>
                  <a:pt x="1963" y="8999"/>
                </a:cubicBezTo>
                <a:lnTo>
                  <a:pt x="882" y="8999"/>
                </a:lnTo>
                <a:cubicBezTo>
                  <a:pt x="397" y="8999"/>
                  <a:pt x="0" y="9396"/>
                  <a:pt x="0" y="9882"/>
                </a:cubicBezTo>
                <a:close/>
              </a:path>
            </a:pathLst>
          </a:custGeom>
          <a:solidFill>
            <a:schemeClr val="accent4"/>
          </a:solidFill>
          <a:ln w="12700">
            <a:miter lim="400000"/>
          </a:ln>
        </p:spPr>
        <p:txBody>
          <a:bodyPr lIns="28577" tIns="28577" rIns="28577" bIns="28577" anchor="ctr"/>
          <a:lstStyle/>
          <a:p>
            <a:pPr algn="just">
              <a:lnSpc>
                <a:spcPct val="120000"/>
              </a:lnSpc>
              <a:defRPr sz="3200">
                <a:solidFill>
                  <a:srgbClr val="FFFFFF"/>
                </a:solidFill>
                <a:latin typeface="+mn-lt"/>
                <a:ea typeface="+mn-ea"/>
                <a:cs typeface="+mn-cs"/>
                <a:sym typeface="Helvetica Light"/>
              </a:defRPr>
            </a:pPr>
            <a:endParaRPr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727"/>
          <p:cNvSpPr/>
          <p:nvPr/>
        </p:nvSpPr>
        <p:spPr>
          <a:xfrm>
            <a:off x="4482200" y="1744968"/>
            <a:ext cx="1243469" cy="1243870"/>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3"/>
                  <a:pt x="7872" y="5499"/>
                  <a:pt x="10800" y="5499"/>
                </a:cubicBezTo>
                <a:cubicBezTo>
                  <a:pt x="13728" y="5499"/>
                  <a:pt x="16100" y="7873"/>
                  <a:pt x="16100" y="10800"/>
                </a:cubicBezTo>
                <a:cubicBezTo>
                  <a:pt x="16100" y="13728"/>
                  <a:pt x="13728" y="16102"/>
                  <a:pt x="10800" y="16102"/>
                </a:cubicBezTo>
                <a:cubicBezTo>
                  <a:pt x="7872" y="16102"/>
                  <a:pt x="5499" y="13728"/>
                  <a:pt x="5499" y="10800"/>
                </a:cubicBezTo>
                <a:close/>
                <a:moveTo>
                  <a:pt x="0" y="9882"/>
                </a:moveTo>
                <a:lnTo>
                  <a:pt x="0" y="11719"/>
                </a:lnTo>
                <a:cubicBezTo>
                  <a:pt x="0" y="12204"/>
                  <a:pt x="397" y="12601"/>
                  <a:pt x="881" y="12601"/>
                </a:cubicBezTo>
                <a:lnTo>
                  <a:pt x="1963" y="12601"/>
                </a:lnTo>
                <a:cubicBezTo>
                  <a:pt x="2448" y="12601"/>
                  <a:pt x="2966" y="12979"/>
                  <a:pt x="3113" y="13440"/>
                </a:cubicBezTo>
                <a:lnTo>
                  <a:pt x="3495" y="14370"/>
                </a:lnTo>
                <a:cubicBezTo>
                  <a:pt x="3719" y="14800"/>
                  <a:pt x="3622" y="15433"/>
                  <a:pt x="3279" y="15776"/>
                </a:cubicBezTo>
                <a:lnTo>
                  <a:pt x="2514" y="16541"/>
                </a:lnTo>
                <a:cubicBezTo>
                  <a:pt x="2171" y="16883"/>
                  <a:pt x="2171" y="17445"/>
                  <a:pt x="2514" y="17788"/>
                </a:cubicBezTo>
                <a:lnTo>
                  <a:pt x="3813" y="19087"/>
                </a:lnTo>
                <a:cubicBezTo>
                  <a:pt x="4155" y="19429"/>
                  <a:pt x="4717" y="19429"/>
                  <a:pt x="5060" y="19087"/>
                </a:cubicBezTo>
                <a:lnTo>
                  <a:pt x="5825" y="18321"/>
                </a:lnTo>
                <a:cubicBezTo>
                  <a:pt x="6167" y="17979"/>
                  <a:pt x="6800" y="17881"/>
                  <a:pt x="7230" y="18105"/>
                </a:cubicBezTo>
                <a:lnTo>
                  <a:pt x="8160" y="18487"/>
                </a:lnTo>
                <a:cubicBezTo>
                  <a:pt x="8622" y="18635"/>
                  <a:pt x="9000" y="19153"/>
                  <a:pt x="9000" y="19638"/>
                </a:cubicBezTo>
                <a:lnTo>
                  <a:pt x="9000" y="20720"/>
                </a:lnTo>
                <a:cubicBezTo>
                  <a:pt x="9000" y="21204"/>
                  <a:pt x="9397" y="21600"/>
                  <a:pt x="9881" y="21600"/>
                </a:cubicBezTo>
                <a:lnTo>
                  <a:pt x="11719" y="21600"/>
                </a:lnTo>
                <a:cubicBezTo>
                  <a:pt x="12203" y="21600"/>
                  <a:pt x="12600" y="21204"/>
                  <a:pt x="12600" y="20720"/>
                </a:cubicBezTo>
                <a:lnTo>
                  <a:pt x="12600" y="19638"/>
                </a:lnTo>
                <a:cubicBezTo>
                  <a:pt x="12600" y="19153"/>
                  <a:pt x="12978" y="18635"/>
                  <a:pt x="13439" y="18487"/>
                </a:cubicBezTo>
                <a:lnTo>
                  <a:pt x="14370" y="18105"/>
                </a:lnTo>
                <a:cubicBezTo>
                  <a:pt x="14801" y="17881"/>
                  <a:pt x="15432" y="17979"/>
                  <a:pt x="15775" y="18321"/>
                </a:cubicBezTo>
                <a:lnTo>
                  <a:pt x="16540" y="19087"/>
                </a:lnTo>
                <a:cubicBezTo>
                  <a:pt x="16883" y="19429"/>
                  <a:pt x="17444" y="19429"/>
                  <a:pt x="17787" y="19087"/>
                </a:cubicBezTo>
                <a:lnTo>
                  <a:pt x="19086" y="17788"/>
                </a:lnTo>
                <a:cubicBezTo>
                  <a:pt x="19429" y="17445"/>
                  <a:pt x="19429" y="16883"/>
                  <a:pt x="19086" y="16541"/>
                </a:cubicBezTo>
                <a:lnTo>
                  <a:pt x="18321" y="15776"/>
                </a:lnTo>
                <a:cubicBezTo>
                  <a:pt x="17978" y="15433"/>
                  <a:pt x="17880" y="14800"/>
                  <a:pt x="18104" y="14370"/>
                </a:cubicBezTo>
                <a:lnTo>
                  <a:pt x="18487" y="13440"/>
                </a:lnTo>
                <a:cubicBezTo>
                  <a:pt x="18634" y="12979"/>
                  <a:pt x="19152" y="12601"/>
                  <a:pt x="19637" y="12601"/>
                </a:cubicBezTo>
                <a:lnTo>
                  <a:pt x="20718" y="12601"/>
                </a:lnTo>
                <a:cubicBezTo>
                  <a:pt x="21203" y="12601"/>
                  <a:pt x="21600" y="12204"/>
                  <a:pt x="21600" y="11719"/>
                </a:cubicBezTo>
                <a:lnTo>
                  <a:pt x="21600" y="9882"/>
                </a:lnTo>
                <a:cubicBezTo>
                  <a:pt x="21600" y="9397"/>
                  <a:pt x="21203" y="9000"/>
                  <a:pt x="20718" y="9000"/>
                </a:cubicBezTo>
                <a:lnTo>
                  <a:pt x="19637" y="9000"/>
                </a:lnTo>
                <a:cubicBezTo>
                  <a:pt x="19152" y="9000"/>
                  <a:pt x="18634" y="8622"/>
                  <a:pt x="18487" y="8160"/>
                </a:cubicBezTo>
                <a:lnTo>
                  <a:pt x="18104" y="7230"/>
                </a:lnTo>
                <a:cubicBezTo>
                  <a:pt x="17880" y="6800"/>
                  <a:pt x="17978" y="6168"/>
                  <a:pt x="18321" y="5824"/>
                </a:cubicBezTo>
                <a:lnTo>
                  <a:pt x="19086" y="5060"/>
                </a:lnTo>
                <a:cubicBezTo>
                  <a:pt x="19429" y="4717"/>
                  <a:pt x="19429" y="4156"/>
                  <a:pt x="19086" y="3813"/>
                </a:cubicBezTo>
                <a:lnTo>
                  <a:pt x="17787" y="2514"/>
                </a:lnTo>
                <a:cubicBezTo>
                  <a:pt x="17444" y="2171"/>
                  <a:pt x="16883" y="2171"/>
                  <a:pt x="16540" y="2514"/>
                </a:cubicBezTo>
                <a:lnTo>
                  <a:pt x="15775" y="3279"/>
                </a:lnTo>
                <a:cubicBezTo>
                  <a:pt x="15432" y="3622"/>
                  <a:pt x="14801" y="3719"/>
                  <a:pt x="14370" y="3495"/>
                </a:cubicBezTo>
                <a:lnTo>
                  <a:pt x="13439" y="3113"/>
                </a:lnTo>
                <a:cubicBezTo>
                  <a:pt x="12978" y="2966"/>
                  <a:pt x="12600" y="2448"/>
                  <a:pt x="12600" y="1963"/>
                </a:cubicBezTo>
                <a:lnTo>
                  <a:pt x="12600" y="882"/>
                </a:lnTo>
                <a:cubicBezTo>
                  <a:pt x="12600" y="397"/>
                  <a:pt x="12203" y="0"/>
                  <a:pt x="11719" y="0"/>
                </a:cubicBezTo>
                <a:lnTo>
                  <a:pt x="9881" y="0"/>
                </a:lnTo>
                <a:cubicBezTo>
                  <a:pt x="9397" y="0"/>
                  <a:pt x="9000" y="397"/>
                  <a:pt x="9000" y="882"/>
                </a:cubicBezTo>
                <a:lnTo>
                  <a:pt x="9000" y="1963"/>
                </a:lnTo>
                <a:cubicBezTo>
                  <a:pt x="9000" y="2448"/>
                  <a:pt x="8622" y="2966"/>
                  <a:pt x="8160" y="3113"/>
                </a:cubicBezTo>
                <a:lnTo>
                  <a:pt x="7230" y="3495"/>
                </a:lnTo>
                <a:cubicBezTo>
                  <a:pt x="6800" y="3719"/>
                  <a:pt x="6167" y="3622"/>
                  <a:pt x="5825" y="3279"/>
                </a:cubicBezTo>
                <a:lnTo>
                  <a:pt x="5060" y="2514"/>
                </a:lnTo>
                <a:cubicBezTo>
                  <a:pt x="4717" y="2171"/>
                  <a:pt x="4155" y="2171"/>
                  <a:pt x="3813" y="2514"/>
                </a:cubicBezTo>
                <a:lnTo>
                  <a:pt x="2514" y="3813"/>
                </a:lnTo>
                <a:cubicBezTo>
                  <a:pt x="2171" y="4156"/>
                  <a:pt x="2171" y="4717"/>
                  <a:pt x="2514" y="5060"/>
                </a:cubicBezTo>
                <a:lnTo>
                  <a:pt x="3279" y="5824"/>
                </a:lnTo>
                <a:cubicBezTo>
                  <a:pt x="3622" y="6168"/>
                  <a:pt x="3719" y="6800"/>
                  <a:pt x="3495" y="7230"/>
                </a:cubicBezTo>
                <a:lnTo>
                  <a:pt x="3113" y="8160"/>
                </a:lnTo>
                <a:cubicBezTo>
                  <a:pt x="2966" y="8622"/>
                  <a:pt x="2448" y="9000"/>
                  <a:pt x="1963" y="9000"/>
                </a:cubicBezTo>
                <a:lnTo>
                  <a:pt x="881" y="9000"/>
                </a:lnTo>
                <a:cubicBezTo>
                  <a:pt x="397" y="9000"/>
                  <a:pt x="0" y="9397"/>
                  <a:pt x="0" y="9882"/>
                </a:cubicBezTo>
                <a:close/>
              </a:path>
            </a:pathLst>
          </a:custGeom>
          <a:solidFill>
            <a:schemeClr val="accent2"/>
          </a:solidFill>
          <a:ln w="12700">
            <a:miter lim="400000"/>
          </a:ln>
        </p:spPr>
        <p:txBody>
          <a:bodyPr lIns="28577" tIns="28577" rIns="28577" bIns="28577" anchor="ctr"/>
          <a:lstStyle/>
          <a:p>
            <a:pPr algn="just">
              <a:lnSpc>
                <a:spcPct val="120000"/>
              </a:lnSpc>
              <a:defRPr sz="3200">
                <a:solidFill>
                  <a:srgbClr val="FFFFFF"/>
                </a:solidFill>
                <a:latin typeface="+mn-lt"/>
                <a:ea typeface="+mn-ea"/>
                <a:cs typeface="+mn-cs"/>
                <a:sym typeface="Helvetica Light"/>
              </a:defRPr>
            </a:pPr>
            <a:endParaRPr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728"/>
          <p:cNvSpPr/>
          <p:nvPr/>
        </p:nvSpPr>
        <p:spPr>
          <a:xfrm>
            <a:off x="3616127" y="2962600"/>
            <a:ext cx="1554282" cy="1554835"/>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499"/>
                  <a:pt x="10800" y="5499"/>
                </a:cubicBezTo>
                <a:cubicBezTo>
                  <a:pt x="13727" y="5499"/>
                  <a:pt x="16101" y="7872"/>
                  <a:pt x="16101" y="10800"/>
                </a:cubicBezTo>
                <a:cubicBezTo>
                  <a:pt x="16101" y="13727"/>
                  <a:pt x="13727" y="16101"/>
                  <a:pt x="10800" y="16101"/>
                </a:cubicBezTo>
                <a:cubicBezTo>
                  <a:pt x="7872" y="16101"/>
                  <a:pt x="5499" y="13727"/>
                  <a:pt x="5499" y="10800"/>
                </a:cubicBezTo>
                <a:close/>
                <a:moveTo>
                  <a:pt x="0" y="9882"/>
                </a:moveTo>
                <a:lnTo>
                  <a:pt x="0" y="11719"/>
                </a:lnTo>
                <a:cubicBezTo>
                  <a:pt x="0" y="12203"/>
                  <a:pt x="397" y="12600"/>
                  <a:pt x="882" y="12600"/>
                </a:cubicBezTo>
                <a:lnTo>
                  <a:pt x="1963" y="12600"/>
                </a:lnTo>
                <a:cubicBezTo>
                  <a:pt x="2448" y="12600"/>
                  <a:pt x="2965" y="12978"/>
                  <a:pt x="3113" y="13440"/>
                </a:cubicBezTo>
                <a:lnTo>
                  <a:pt x="3495" y="14369"/>
                </a:lnTo>
                <a:cubicBezTo>
                  <a:pt x="3719" y="14800"/>
                  <a:pt x="3622" y="15433"/>
                  <a:pt x="3279" y="15776"/>
                </a:cubicBezTo>
                <a:lnTo>
                  <a:pt x="2514" y="16541"/>
                </a:lnTo>
                <a:cubicBezTo>
                  <a:pt x="2171" y="16884"/>
                  <a:pt x="2171" y="17444"/>
                  <a:pt x="2514" y="17788"/>
                </a:cubicBezTo>
                <a:lnTo>
                  <a:pt x="3812" y="19086"/>
                </a:lnTo>
                <a:cubicBezTo>
                  <a:pt x="4155" y="19429"/>
                  <a:pt x="4717" y="19429"/>
                  <a:pt x="5060" y="19086"/>
                </a:cubicBezTo>
                <a:lnTo>
                  <a:pt x="5825" y="18321"/>
                </a:lnTo>
                <a:cubicBezTo>
                  <a:pt x="6168" y="17978"/>
                  <a:pt x="6800" y="17880"/>
                  <a:pt x="7230" y="18105"/>
                </a:cubicBezTo>
                <a:lnTo>
                  <a:pt x="8160" y="18487"/>
                </a:lnTo>
                <a:cubicBezTo>
                  <a:pt x="8622" y="18634"/>
                  <a:pt x="9000" y="19152"/>
                  <a:pt x="9000" y="19637"/>
                </a:cubicBezTo>
                <a:lnTo>
                  <a:pt x="9000" y="20719"/>
                </a:lnTo>
                <a:cubicBezTo>
                  <a:pt x="9000" y="21203"/>
                  <a:pt x="9396" y="21600"/>
                  <a:pt x="9881" y="21600"/>
                </a:cubicBezTo>
                <a:lnTo>
                  <a:pt x="11718" y="21600"/>
                </a:lnTo>
                <a:cubicBezTo>
                  <a:pt x="12203" y="21600"/>
                  <a:pt x="12600" y="21203"/>
                  <a:pt x="12600" y="20719"/>
                </a:cubicBezTo>
                <a:lnTo>
                  <a:pt x="12600" y="19637"/>
                </a:lnTo>
                <a:cubicBezTo>
                  <a:pt x="12600" y="19152"/>
                  <a:pt x="12978" y="18634"/>
                  <a:pt x="13439" y="18487"/>
                </a:cubicBezTo>
                <a:lnTo>
                  <a:pt x="14370" y="18105"/>
                </a:lnTo>
                <a:cubicBezTo>
                  <a:pt x="14800" y="17880"/>
                  <a:pt x="15432" y="17978"/>
                  <a:pt x="15775" y="18321"/>
                </a:cubicBezTo>
                <a:lnTo>
                  <a:pt x="16540" y="19086"/>
                </a:lnTo>
                <a:cubicBezTo>
                  <a:pt x="16883" y="19429"/>
                  <a:pt x="17444" y="19429"/>
                  <a:pt x="17787" y="19086"/>
                </a:cubicBezTo>
                <a:lnTo>
                  <a:pt x="19086" y="17788"/>
                </a:lnTo>
                <a:cubicBezTo>
                  <a:pt x="19429" y="17444"/>
                  <a:pt x="19429" y="16884"/>
                  <a:pt x="19086" y="16541"/>
                </a:cubicBezTo>
                <a:lnTo>
                  <a:pt x="18321" y="15776"/>
                </a:lnTo>
                <a:cubicBezTo>
                  <a:pt x="17978" y="15433"/>
                  <a:pt x="17881" y="14800"/>
                  <a:pt x="18105" y="14369"/>
                </a:cubicBezTo>
                <a:lnTo>
                  <a:pt x="18486" y="13440"/>
                </a:lnTo>
                <a:cubicBezTo>
                  <a:pt x="18634" y="12978"/>
                  <a:pt x="19152" y="12600"/>
                  <a:pt x="19637" y="12600"/>
                </a:cubicBezTo>
                <a:lnTo>
                  <a:pt x="20718" y="12600"/>
                </a:lnTo>
                <a:cubicBezTo>
                  <a:pt x="21203" y="12600"/>
                  <a:pt x="21600" y="12203"/>
                  <a:pt x="21600" y="11719"/>
                </a:cubicBezTo>
                <a:lnTo>
                  <a:pt x="21600" y="9882"/>
                </a:lnTo>
                <a:cubicBezTo>
                  <a:pt x="21600" y="9397"/>
                  <a:pt x="21203" y="9000"/>
                  <a:pt x="20718" y="9000"/>
                </a:cubicBezTo>
                <a:lnTo>
                  <a:pt x="19637" y="9000"/>
                </a:lnTo>
                <a:cubicBezTo>
                  <a:pt x="19152" y="9000"/>
                  <a:pt x="18634" y="8622"/>
                  <a:pt x="18486" y="8161"/>
                </a:cubicBezTo>
                <a:lnTo>
                  <a:pt x="18105" y="7230"/>
                </a:lnTo>
                <a:cubicBezTo>
                  <a:pt x="17881" y="6800"/>
                  <a:pt x="17978" y="6168"/>
                  <a:pt x="18321" y="5825"/>
                </a:cubicBezTo>
                <a:lnTo>
                  <a:pt x="19086" y="5059"/>
                </a:lnTo>
                <a:cubicBezTo>
                  <a:pt x="19429" y="4717"/>
                  <a:pt x="19429" y="4156"/>
                  <a:pt x="19086" y="3812"/>
                </a:cubicBezTo>
                <a:lnTo>
                  <a:pt x="17787" y="2514"/>
                </a:lnTo>
                <a:cubicBezTo>
                  <a:pt x="17444" y="2171"/>
                  <a:pt x="16883" y="2171"/>
                  <a:pt x="16540" y="2514"/>
                </a:cubicBezTo>
                <a:lnTo>
                  <a:pt x="15775" y="3279"/>
                </a:lnTo>
                <a:cubicBezTo>
                  <a:pt x="15432" y="3622"/>
                  <a:pt x="14800" y="3719"/>
                  <a:pt x="14370" y="3495"/>
                </a:cubicBezTo>
                <a:lnTo>
                  <a:pt x="13439" y="3113"/>
                </a:lnTo>
                <a:cubicBezTo>
                  <a:pt x="12978" y="2965"/>
                  <a:pt x="12600" y="2448"/>
                  <a:pt x="12600" y="1963"/>
                </a:cubicBezTo>
                <a:lnTo>
                  <a:pt x="12600" y="882"/>
                </a:lnTo>
                <a:cubicBezTo>
                  <a:pt x="12600" y="396"/>
                  <a:pt x="12203" y="0"/>
                  <a:pt x="11718" y="0"/>
                </a:cubicBezTo>
                <a:lnTo>
                  <a:pt x="9881" y="0"/>
                </a:lnTo>
                <a:cubicBezTo>
                  <a:pt x="9396" y="0"/>
                  <a:pt x="9000" y="396"/>
                  <a:pt x="9000" y="882"/>
                </a:cubicBezTo>
                <a:lnTo>
                  <a:pt x="9000" y="1963"/>
                </a:lnTo>
                <a:cubicBezTo>
                  <a:pt x="9000" y="2448"/>
                  <a:pt x="8622" y="2965"/>
                  <a:pt x="8160" y="3113"/>
                </a:cubicBezTo>
                <a:lnTo>
                  <a:pt x="7230" y="3495"/>
                </a:lnTo>
                <a:cubicBezTo>
                  <a:pt x="6800" y="3719"/>
                  <a:pt x="6168" y="3622"/>
                  <a:pt x="5825" y="3279"/>
                </a:cubicBezTo>
                <a:lnTo>
                  <a:pt x="5060" y="2514"/>
                </a:lnTo>
                <a:cubicBezTo>
                  <a:pt x="4717" y="2171"/>
                  <a:pt x="4155" y="2171"/>
                  <a:pt x="3812" y="2514"/>
                </a:cubicBezTo>
                <a:lnTo>
                  <a:pt x="2514" y="3812"/>
                </a:lnTo>
                <a:cubicBezTo>
                  <a:pt x="2171" y="4156"/>
                  <a:pt x="2171" y="4717"/>
                  <a:pt x="2514" y="5059"/>
                </a:cubicBezTo>
                <a:lnTo>
                  <a:pt x="3279" y="5825"/>
                </a:lnTo>
                <a:cubicBezTo>
                  <a:pt x="3622" y="6168"/>
                  <a:pt x="3719" y="6800"/>
                  <a:pt x="3495" y="7230"/>
                </a:cubicBezTo>
                <a:lnTo>
                  <a:pt x="3113" y="8161"/>
                </a:lnTo>
                <a:cubicBezTo>
                  <a:pt x="2965" y="8622"/>
                  <a:pt x="2448" y="9000"/>
                  <a:pt x="1963" y="9000"/>
                </a:cubicBezTo>
                <a:lnTo>
                  <a:pt x="882" y="9000"/>
                </a:lnTo>
                <a:cubicBezTo>
                  <a:pt x="397" y="9000"/>
                  <a:pt x="0" y="9397"/>
                  <a:pt x="0" y="9882"/>
                </a:cubicBezTo>
                <a:close/>
              </a:path>
            </a:pathLst>
          </a:custGeom>
          <a:solidFill>
            <a:schemeClr val="accent3"/>
          </a:solidFill>
          <a:ln w="12700">
            <a:miter lim="400000"/>
          </a:ln>
        </p:spPr>
        <p:txBody>
          <a:bodyPr lIns="28577" tIns="28577" rIns="28577" bIns="28577" anchor="ctr"/>
          <a:lstStyle/>
          <a:p>
            <a:pPr algn="just">
              <a:lnSpc>
                <a:spcPct val="120000"/>
              </a:lnSpc>
              <a:defRPr sz="3200">
                <a:solidFill>
                  <a:srgbClr val="FFFFFF"/>
                </a:solidFill>
                <a:latin typeface="+mn-lt"/>
                <a:ea typeface="+mn-ea"/>
                <a:cs typeface="+mn-cs"/>
                <a:sym typeface="Helvetica Light"/>
              </a:defRPr>
            </a:pPr>
            <a:endParaRPr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726"/>
          <p:cNvSpPr/>
          <p:nvPr/>
        </p:nvSpPr>
        <p:spPr>
          <a:xfrm>
            <a:off x="3087075" y="1962618"/>
            <a:ext cx="1131344" cy="1131760"/>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500"/>
                  <a:pt x="10800" y="5500"/>
                </a:cubicBezTo>
                <a:cubicBezTo>
                  <a:pt x="13728" y="5500"/>
                  <a:pt x="16101" y="7872"/>
                  <a:pt x="16101" y="10800"/>
                </a:cubicBezTo>
                <a:cubicBezTo>
                  <a:pt x="16101" y="13728"/>
                  <a:pt x="13728" y="16101"/>
                  <a:pt x="10800" y="16101"/>
                </a:cubicBezTo>
                <a:cubicBezTo>
                  <a:pt x="7872" y="16101"/>
                  <a:pt x="5499" y="13728"/>
                  <a:pt x="5499" y="10800"/>
                </a:cubicBezTo>
                <a:close/>
                <a:moveTo>
                  <a:pt x="0" y="9882"/>
                </a:moveTo>
                <a:lnTo>
                  <a:pt x="0" y="11719"/>
                </a:lnTo>
                <a:cubicBezTo>
                  <a:pt x="0" y="12204"/>
                  <a:pt x="397" y="12601"/>
                  <a:pt x="882" y="12601"/>
                </a:cubicBezTo>
                <a:lnTo>
                  <a:pt x="1963" y="12601"/>
                </a:lnTo>
                <a:cubicBezTo>
                  <a:pt x="2448" y="12601"/>
                  <a:pt x="2965" y="12978"/>
                  <a:pt x="3113" y="13439"/>
                </a:cubicBezTo>
                <a:lnTo>
                  <a:pt x="3495" y="14371"/>
                </a:lnTo>
                <a:cubicBezTo>
                  <a:pt x="3719" y="14800"/>
                  <a:pt x="3621" y="15433"/>
                  <a:pt x="3279" y="15776"/>
                </a:cubicBezTo>
                <a:lnTo>
                  <a:pt x="2514" y="16541"/>
                </a:lnTo>
                <a:cubicBezTo>
                  <a:pt x="2170" y="16884"/>
                  <a:pt x="2170" y="17444"/>
                  <a:pt x="2514" y="17787"/>
                </a:cubicBezTo>
                <a:lnTo>
                  <a:pt x="3812" y="19087"/>
                </a:lnTo>
                <a:cubicBezTo>
                  <a:pt x="4156" y="19430"/>
                  <a:pt x="4716" y="19430"/>
                  <a:pt x="5059" y="19087"/>
                </a:cubicBezTo>
                <a:lnTo>
                  <a:pt x="5824" y="18321"/>
                </a:lnTo>
                <a:cubicBezTo>
                  <a:pt x="6167" y="17979"/>
                  <a:pt x="6800" y="17882"/>
                  <a:pt x="7230" y="18105"/>
                </a:cubicBezTo>
                <a:lnTo>
                  <a:pt x="8160" y="18487"/>
                </a:lnTo>
                <a:cubicBezTo>
                  <a:pt x="8622" y="18635"/>
                  <a:pt x="9001" y="19152"/>
                  <a:pt x="9001" y="19637"/>
                </a:cubicBezTo>
                <a:lnTo>
                  <a:pt x="9001" y="20718"/>
                </a:lnTo>
                <a:cubicBezTo>
                  <a:pt x="9001" y="21203"/>
                  <a:pt x="9398" y="21600"/>
                  <a:pt x="9882" y="21600"/>
                </a:cubicBezTo>
                <a:lnTo>
                  <a:pt x="11718" y="21600"/>
                </a:lnTo>
                <a:cubicBezTo>
                  <a:pt x="12204" y="21600"/>
                  <a:pt x="12601" y="21203"/>
                  <a:pt x="12601" y="20718"/>
                </a:cubicBezTo>
                <a:lnTo>
                  <a:pt x="12601" y="19637"/>
                </a:lnTo>
                <a:cubicBezTo>
                  <a:pt x="12601" y="19152"/>
                  <a:pt x="12978" y="18635"/>
                  <a:pt x="13440" y="18487"/>
                </a:cubicBezTo>
                <a:lnTo>
                  <a:pt x="14370" y="18105"/>
                </a:lnTo>
                <a:cubicBezTo>
                  <a:pt x="14800" y="17882"/>
                  <a:pt x="15433" y="17979"/>
                  <a:pt x="15775" y="18321"/>
                </a:cubicBezTo>
                <a:lnTo>
                  <a:pt x="16541" y="19087"/>
                </a:lnTo>
                <a:cubicBezTo>
                  <a:pt x="16884" y="19430"/>
                  <a:pt x="17444" y="19430"/>
                  <a:pt x="17788" y="19087"/>
                </a:cubicBezTo>
                <a:lnTo>
                  <a:pt x="19087" y="17787"/>
                </a:lnTo>
                <a:cubicBezTo>
                  <a:pt x="19430" y="17444"/>
                  <a:pt x="19430" y="16884"/>
                  <a:pt x="19087" y="16541"/>
                </a:cubicBezTo>
                <a:lnTo>
                  <a:pt x="18321" y="15776"/>
                </a:lnTo>
                <a:cubicBezTo>
                  <a:pt x="17979" y="15433"/>
                  <a:pt x="17882" y="14801"/>
                  <a:pt x="18105" y="14371"/>
                </a:cubicBezTo>
                <a:lnTo>
                  <a:pt x="18487" y="13439"/>
                </a:lnTo>
                <a:cubicBezTo>
                  <a:pt x="18635" y="12978"/>
                  <a:pt x="19152" y="12601"/>
                  <a:pt x="19637" y="12601"/>
                </a:cubicBezTo>
                <a:lnTo>
                  <a:pt x="20718" y="12601"/>
                </a:lnTo>
                <a:cubicBezTo>
                  <a:pt x="21203" y="12601"/>
                  <a:pt x="21600" y="12204"/>
                  <a:pt x="21600" y="11719"/>
                </a:cubicBezTo>
                <a:lnTo>
                  <a:pt x="21600" y="9882"/>
                </a:lnTo>
                <a:cubicBezTo>
                  <a:pt x="21600" y="9396"/>
                  <a:pt x="21203" y="8999"/>
                  <a:pt x="20718" y="8999"/>
                </a:cubicBezTo>
                <a:lnTo>
                  <a:pt x="19637" y="8999"/>
                </a:lnTo>
                <a:cubicBezTo>
                  <a:pt x="19152" y="8999"/>
                  <a:pt x="18635" y="8623"/>
                  <a:pt x="18487" y="8161"/>
                </a:cubicBezTo>
                <a:lnTo>
                  <a:pt x="18105" y="7229"/>
                </a:lnTo>
                <a:cubicBezTo>
                  <a:pt x="17882" y="6800"/>
                  <a:pt x="17979" y="6167"/>
                  <a:pt x="18321" y="5825"/>
                </a:cubicBezTo>
                <a:lnTo>
                  <a:pt x="19087" y="5060"/>
                </a:lnTo>
                <a:cubicBezTo>
                  <a:pt x="19430" y="4718"/>
                  <a:pt x="19430" y="4156"/>
                  <a:pt x="19087" y="3813"/>
                </a:cubicBezTo>
                <a:lnTo>
                  <a:pt x="17788" y="2514"/>
                </a:lnTo>
                <a:cubicBezTo>
                  <a:pt x="17444" y="2171"/>
                  <a:pt x="16884" y="2171"/>
                  <a:pt x="16541" y="2514"/>
                </a:cubicBezTo>
                <a:lnTo>
                  <a:pt x="15775" y="3279"/>
                </a:lnTo>
                <a:cubicBezTo>
                  <a:pt x="15433" y="3621"/>
                  <a:pt x="14800" y="3718"/>
                  <a:pt x="14370" y="3495"/>
                </a:cubicBezTo>
                <a:lnTo>
                  <a:pt x="13440" y="3114"/>
                </a:lnTo>
                <a:cubicBezTo>
                  <a:pt x="12978" y="2965"/>
                  <a:pt x="12601" y="2448"/>
                  <a:pt x="12601" y="1963"/>
                </a:cubicBezTo>
                <a:lnTo>
                  <a:pt x="12601" y="882"/>
                </a:lnTo>
                <a:cubicBezTo>
                  <a:pt x="12601" y="397"/>
                  <a:pt x="12204" y="0"/>
                  <a:pt x="11718" y="0"/>
                </a:cubicBezTo>
                <a:lnTo>
                  <a:pt x="9882" y="0"/>
                </a:lnTo>
                <a:cubicBezTo>
                  <a:pt x="9398" y="0"/>
                  <a:pt x="9001" y="397"/>
                  <a:pt x="9001" y="882"/>
                </a:cubicBezTo>
                <a:lnTo>
                  <a:pt x="9001" y="1963"/>
                </a:lnTo>
                <a:cubicBezTo>
                  <a:pt x="9001" y="2448"/>
                  <a:pt x="8622" y="2965"/>
                  <a:pt x="8160" y="3114"/>
                </a:cubicBezTo>
                <a:lnTo>
                  <a:pt x="7230" y="3495"/>
                </a:lnTo>
                <a:cubicBezTo>
                  <a:pt x="6800" y="3718"/>
                  <a:pt x="6167" y="3621"/>
                  <a:pt x="5824" y="3279"/>
                </a:cubicBezTo>
                <a:lnTo>
                  <a:pt x="5059" y="2514"/>
                </a:lnTo>
                <a:cubicBezTo>
                  <a:pt x="4716" y="2171"/>
                  <a:pt x="4156" y="2171"/>
                  <a:pt x="3812" y="2514"/>
                </a:cubicBezTo>
                <a:lnTo>
                  <a:pt x="2514" y="3813"/>
                </a:lnTo>
                <a:cubicBezTo>
                  <a:pt x="2170" y="4156"/>
                  <a:pt x="2170" y="4718"/>
                  <a:pt x="2514" y="5060"/>
                </a:cubicBezTo>
                <a:lnTo>
                  <a:pt x="3279" y="5825"/>
                </a:lnTo>
                <a:cubicBezTo>
                  <a:pt x="3621" y="6167"/>
                  <a:pt x="3719" y="6800"/>
                  <a:pt x="3495" y="7229"/>
                </a:cubicBezTo>
                <a:lnTo>
                  <a:pt x="3113" y="8161"/>
                </a:lnTo>
                <a:cubicBezTo>
                  <a:pt x="2965" y="8623"/>
                  <a:pt x="2448" y="8999"/>
                  <a:pt x="1963" y="8999"/>
                </a:cubicBezTo>
                <a:lnTo>
                  <a:pt x="882" y="8999"/>
                </a:lnTo>
                <a:cubicBezTo>
                  <a:pt x="397" y="8999"/>
                  <a:pt x="0" y="9396"/>
                  <a:pt x="0" y="9882"/>
                </a:cubicBezTo>
                <a:close/>
              </a:path>
            </a:pathLst>
          </a:custGeom>
          <a:solidFill>
            <a:schemeClr val="accent1"/>
          </a:solidFill>
          <a:ln w="12700">
            <a:miter lim="400000"/>
          </a:ln>
        </p:spPr>
        <p:txBody>
          <a:bodyPr lIns="28577" tIns="28577" rIns="28577" bIns="28577" anchor="ctr"/>
          <a:lstStyle/>
          <a:p>
            <a:pPr algn="just">
              <a:lnSpc>
                <a:spcPct val="120000"/>
              </a:lnSpc>
              <a:defRPr sz="3200">
                <a:solidFill>
                  <a:srgbClr val="FFFFFF"/>
                </a:solidFill>
                <a:latin typeface="+mn-lt"/>
                <a:ea typeface="+mn-ea"/>
                <a:cs typeface="+mn-cs"/>
                <a:sym typeface="Helvetica Light"/>
              </a:defRPr>
            </a:pPr>
            <a:endParaRPr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 Placeholder 10"/>
          <p:cNvSpPr txBox="1">
            <a:spLocks/>
          </p:cNvSpPr>
          <p:nvPr/>
        </p:nvSpPr>
        <p:spPr>
          <a:xfrm>
            <a:off x="1622848" y="1671191"/>
            <a:ext cx="1038807" cy="215396"/>
          </a:xfrm>
          <a:prstGeom prst="rect">
            <a:avLst/>
          </a:prstGeom>
        </p:spPr>
        <p:txBody>
          <a:bodyPr lIns="65032" tIns="32516" rIns="65032" bIns="32516"/>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 Placeholder 11"/>
          <p:cNvSpPr txBox="1">
            <a:spLocks/>
          </p:cNvSpPr>
          <p:nvPr/>
        </p:nvSpPr>
        <p:spPr>
          <a:xfrm>
            <a:off x="1622847" y="1850105"/>
            <a:ext cx="1433759" cy="415093"/>
          </a:xfrm>
          <a:prstGeom prst="rect">
            <a:avLst/>
          </a:prstGeom>
        </p:spPr>
        <p:txBody>
          <a:bodyPr lIns="65032" tIns="32516" rIns="65032" bIns="32516">
            <a:norm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Placeholder 10"/>
          <p:cNvSpPr txBox="1">
            <a:spLocks/>
          </p:cNvSpPr>
          <p:nvPr/>
        </p:nvSpPr>
        <p:spPr>
          <a:xfrm>
            <a:off x="1950060" y="3513078"/>
            <a:ext cx="1038807" cy="215396"/>
          </a:xfrm>
          <a:prstGeom prst="rect">
            <a:avLst/>
          </a:prstGeom>
        </p:spPr>
        <p:txBody>
          <a:bodyPr lIns="65032" tIns="32516" rIns="65032" bIns="32516"/>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Placeholder 11"/>
          <p:cNvSpPr txBox="1">
            <a:spLocks/>
          </p:cNvSpPr>
          <p:nvPr/>
        </p:nvSpPr>
        <p:spPr>
          <a:xfrm>
            <a:off x="1950060" y="3693121"/>
            <a:ext cx="1433759" cy="414427"/>
          </a:xfrm>
          <a:prstGeom prst="rect">
            <a:avLst/>
          </a:prstGeom>
        </p:spPr>
        <p:txBody>
          <a:bodyPr lIns="65032" tIns="32516" rIns="65032" bIns="32516">
            <a:norm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Placeholder 10"/>
          <p:cNvSpPr txBox="1">
            <a:spLocks/>
          </p:cNvSpPr>
          <p:nvPr/>
        </p:nvSpPr>
        <p:spPr>
          <a:xfrm>
            <a:off x="5783398" y="1668633"/>
            <a:ext cx="1038807" cy="215396"/>
          </a:xfrm>
          <a:prstGeom prst="rect">
            <a:avLst/>
          </a:prstGeom>
        </p:spPr>
        <p:txBody>
          <a:bodyPr lIns="65032" tIns="32516" rIns="65032" bIns="32516"/>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 Placeholder 11"/>
          <p:cNvSpPr txBox="1">
            <a:spLocks/>
          </p:cNvSpPr>
          <p:nvPr/>
        </p:nvSpPr>
        <p:spPr>
          <a:xfrm>
            <a:off x="5783397" y="1847546"/>
            <a:ext cx="1433759" cy="415093"/>
          </a:xfrm>
          <a:prstGeom prst="rect">
            <a:avLst/>
          </a:prstGeom>
        </p:spPr>
        <p:txBody>
          <a:bodyPr lIns="65032" tIns="32516" rIns="65032" bIns="32516">
            <a:norm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 Placeholder 10"/>
          <p:cNvSpPr txBox="1">
            <a:spLocks/>
          </p:cNvSpPr>
          <p:nvPr/>
        </p:nvSpPr>
        <p:spPr>
          <a:xfrm>
            <a:off x="6202246" y="3487934"/>
            <a:ext cx="1038807" cy="215396"/>
          </a:xfrm>
          <a:prstGeom prst="rect">
            <a:avLst/>
          </a:prstGeom>
        </p:spPr>
        <p:txBody>
          <a:bodyPr lIns="65032" tIns="32516" rIns="65032" bIns="32516"/>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 Placeholder 11"/>
          <p:cNvSpPr txBox="1">
            <a:spLocks/>
          </p:cNvSpPr>
          <p:nvPr/>
        </p:nvSpPr>
        <p:spPr>
          <a:xfrm>
            <a:off x="6202246" y="3666847"/>
            <a:ext cx="1433759" cy="415093"/>
          </a:xfrm>
          <a:prstGeom prst="rect">
            <a:avLst/>
          </a:prstGeom>
        </p:spPr>
        <p:txBody>
          <a:bodyPr lIns="65032" tIns="32516" rIns="65032" bIns="32516">
            <a:norm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6972270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 calcmode="lin" valueType="num">
                                      <p:cBhvr>
                                        <p:cTn id="16" dur="500" fill="hold"/>
                                        <p:tgtEl>
                                          <p:spTgt spid="15"/>
                                        </p:tgtEl>
                                        <p:attrNameLst>
                                          <p:attrName>style.rotation</p:attrName>
                                        </p:attrNameLst>
                                      </p:cBhvr>
                                      <p:tavLst>
                                        <p:tav tm="0">
                                          <p:val>
                                            <p:fltVal val="360"/>
                                          </p:val>
                                        </p:tav>
                                        <p:tav tm="100000">
                                          <p:val>
                                            <p:fltVal val="0"/>
                                          </p:val>
                                        </p:tav>
                                      </p:tavLst>
                                    </p:anim>
                                    <p:animEffect transition="in" filter="fade">
                                      <p:cBhvr>
                                        <p:cTn id="17" dur="500"/>
                                        <p:tgtEl>
                                          <p:spTgt spid="15"/>
                                        </p:tgtEl>
                                      </p:cBhvr>
                                    </p:animEffect>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 calcmode="lin" valueType="num">
                                      <p:cBhvr>
                                        <p:cTn id="23" dur="500" fill="hold"/>
                                        <p:tgtEl>
                                          <p:spTgt spid="16"/>
                                        </p:tgtEl>
                                        <p:attrNameLst>
                                          <p:attrName>style.rotation</p:attrName>
                                        </p:attrNameLst>
                                      </p:cBhvr>
                                      <p:tavLst>
                                        <p:tav tm="0">
                                          <p:val>
                                            <p:fltVal val="360"/>
                                          </p:val>
                                        </p:tav>
                                        <p:tav tm="100000">
                                          <p:val>
                                            <p:fltVal val="0"/>
                                          </p:val>
                                        </p:tav>
                                      </p:tavLst>
                                    </p:anim>
                                    <p:animEffect transition="in" filter="fade">
                                      <p:cBhvr>
                                        <p:cTn id="24" dur="500"/>
                                        <p:tgtEl>
                                          <p:spTgt spid="16"/>
                                        </p:tgtEl>
                                      </p:cBhvr>
                                    </p:animEffect>
                                  </p:childTnLst>
                                </p:cTn>
                              </p:par>
                            </p:childTnLst>
                          </p:cTn>
                        </p:par>
                        <p:par>
                          <p:cTn id="25" fill="hold">
                            <p:stCondLst>
                              <p:cond delay="1500"/>
                            </p:stCondLst>
                            <p:childTnLst>
                              <p:par>
                                <p:cTn id="26" presetID="49" presetClass="entr" presetSubtype="0" decel="10000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 calcmode="lin" valueType="num">
                                      <p:cBhvr>
                                        <p:cTn id="30" dur="500" fill="hold"/>
                                        <p:tgtEl>
                                          <p:spTgt spid="14"/>
                                        </p:tgtEl>
                                        <p:attrNameLst>
                                          <p:attrName>style.rotation</p:attrName>
                                        </p:attrNameLst>
                                      </p:cBhvr>
                                      <p:tavLst>
                                        <p:tav tm="0">
                                          <p:val>
                                            <p:fltVal val="360"/>
                                          </p:val>
                                        </p:tav>
                                        <p:tav tm="100000">
                                          <p:val>
                                            <p:fltVal val="0"/>
                                          </p:val>
                                        </p:tav>
                                      </p:tavLst>
                                    </p:anim>
                                    <p:animEffect transition="in" filter="fade">
                                      <p:cBhvr>
                                        <p:cTn id="31" dur="500"/>
                                        <p:tgtEl>
                                          <p:spTgt spid="14"/>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0">
                                            <p:txEl>
                                              <p:pRg st="0" end="0"/>
                                            </p:txEl>
                                          </p:spTgt>
                                        </p:tgtEl>
                                        <p:attrNameLst>
                                          <p:attrName>style.visibility</p:attrName>
                                        </p:attrNameLst>
                                      </p:cBhvr>
                                      <p:to>
                                        <p:strVal val="visible"/>
                                      </p:to>
                                    </p:set>
                                    <p:animEffect transition="in" filter="fade">
                                      <p:cBhvr>
                                        <p:cTn id="35" dur="500"/>
                                        <p:tgtEl>
                                          <p:spTgt spid="20">
                                            <p:txEl>
                                              <p:pRg st="0" end="0"/>
                                            </p:txEl>
                                          </p:spTgt>
                                        </p:tgtEl>
                                      </p:cBhvr>
                                    </p:animEffect>
                                  </p:childTnLst>
                                </p:cTn>
                              </p:par>
                            </p:childTnLst>
                          </p:cTn>
                        </p:par>
                        <p:par>
                          <p:cTn id="36" fill="hold">
                            <p:stCondLst>
                              <p:cond delay="2500"/>
                            </p:stCondLst>
                            <p:childTnLst>
                              <p:par>
                                <p:cTn id="37" presetID="22" presetClass="entr" presetSubtype="4" fill="hold" grpId="0" nodeType="afterEffect">
                                  <p:stCondLst>
                                    <p:cond delay="0"/>
                                  </p:stCondLst>
                                  <p:childTnLst>
                                    <p:set>
                                      <p:cBhvr>
                                        <p:cTn id="38" dur="1" fill="hold">
                                          <p:stCondLst>
                                            <p:cond delay="0"/>
                                          </p:stCondLst>
                                        </p:cTn>
                                        <p:tgtEl>
                                          <p:spTgt spid="21">
                                            <p:txEl>
                                              <p:pRg st="0" end="0"/>
                                            </p:txEl>
                                          </p:spTgt>
                                        </p:tgtEl>
                                        <p:attrNameLst>
                                          <p:attrName>style.visibility</p:attrName>
                                        </p:attrNameLst>
                                      </p:cBhvr>
                                      <p:to>
                                        <p:strVal val="visible"/>
                                      </p:to>
                                    </p:set>
                                    <p:animEffect transition="in" filter="wipe(down)">
                                      <p:cBhvr>
                                        <p:cTn id="39" dur="500"/>
                                        <p:tgtEl>
                                          <p:spTgt spid="21">
                                            <p:txEl>
                                              <p:pRg st="0" end="0"/>
                                            </p:txEl>
                                          </p:spTgt>
                                        </p:tgtEl>
                                      </p:cBhvr>
                                    </p:animEffect>
                                  </p:childTnLst>
                                </p:cTn>
                              </p:par>
                            </p:childTnLst>
                          </p:cTn>
                        </p:par>
                        <p:par>
                          <p:cTn id="40" fill="hold">
                            <p:stCondLst>
                              <p:cond delay="3000"/>
                            </p:stCondLst>
                            <p:childTnLst>
                              <p:par>
                                <p:cTn id="41" presetID="8" presetClass="emph" presetSubtype="0" fill="hold" grpId="1" nodeType="afterEffect">
                                  <p:stCondLst>
                                    <p:cond delay="0"/>
                                  </p:stCondLst>
                                  <p:childTnLst>
                                    <p:animRot by="21600000">
                                      <p:cBhvr>
                                        <p:cTn id="42" dur="2000" fill="hold"/>
                                        <p:tgtEl>
                                          <p:spTgt spid="17"/>
                                        </p:tgtEl>
                                        <p:attrNameLst>
                                          <p:attrName>r</p:attrName>
                                        </p:attrNameLst>
                                      </p:cBhvr>
                                    </p:animRo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30">
                                            <p:txEl>
                                              <p:pRg st="0" end="0"/>
                                            </p:txEl>
                                          </p:spTgt>
                                        </p:tgtEl>
                                        <p:attrNameLst>
                                          <p:attrName>style.visibility</p:attrName>
                                        </p:attrNameLst>
                                      </p:cBhvr>
                                      <p:to>
                                        <p:strVal val="visible"/>
                                      </p:to>
                                    </p:set>
                                    <p:animEffect transition="in" filter="fade">
                                      <p:cBhvr>
                                        <p:cTn id="46" dur="500"/>
                                        <p:tgtEl>
                                          <p:spTgt spid="30">
                                            <p:txEl>
                                              <p:pRg st="0" end="0"/>
                                            </p:txEl>
                                          </p:spTgt>
                                        </p:tgtEl>
                                      </p:cBhvr>
                                    </p:animEffect>
                                  </p:childTnLst>
                                </p:cTn>
                              </p:par>
                            </p:childTnLst>
                          </p:cTn>
                        </p:par>
                        <p:par>
                          <p:cTn id="47" fill="hold">
                            <p:stCondLst>
                              <p:cond delay="5500"/>
                            </p:stCondLst>
                            <p:childTnLst>
                              <p:par>
                                <p:cTn id="48" presetID="22" presetClass="entr" presetSubtype="4" fill="hold" grpId="0" nodeType="afterEffect">
                                  <p:stCondLst>
                                    <p:cond delay="0"/>
                                  </p:stCondLst>
                                  <p:childTnLst>
                                    <p:set>
                                      <p:cBhvr>
                                        <p:cTn id="49" dur="1" fill="hold">
                                          <p:stCondLst>
                                            <p:cond delay="0"/>
                                          </p:stCondLst>
                                        </p:cTn>
                                        <p:tgtEl>
                                          <p:spTgt spid="31">
                                            <p:txEl>
                                              <p:pRg st="0" end="0"/>
                                            </p:txEl>
                                          </p:spTgt>
                                        </p:tgtEl>
                                        <p:attrNameLst>
                                          <p:attrName>style.visibility</p:attrName>
                                        </p:attrNameLst>
                                      </p:cBhvr>
                                      <p:to>
                                        <p:strVal val="visible"/>
                                      </p:to>
                                    </p:set>
                                    <p:animEffect transition="in" filter="wipe(down)">
                                      <p:cBhvr>
                                        <p:cTn id="50" dur="500"/>
                                        <p:tgtEl>
                                          <p:spTgt spid="31">
                                            <p:txEl>
                                              <p:pRg st="0" end="0"/>
                                            </p:txEl>
                                          </p:spTgt>
                                        </p:tgtEl>
                                      </p:cBhvr>
                                    </p:animEffect>
                                  </p:childTnLst>
                                </p:cTn>
                              </p:par>
                            </p:childTnLst>
                          </p:cTn>
                        </p:par>
                        <p:par>
                          <p:cTn id="51" fill="hold">
                            <p:stCondLst>
                              <p:cond delay="6000"/>
                            </p:stCondLst>
                            <p:childTnLst>
                              <p:par>
                                <p:cTn id="52" presetID="8" presetClass="emph" presetSubtype="0" fill="hold" grpId="1" nodeType="afterEffect">
                                  <p:stCondLst>
                                    <p:cond delay="0"/>
                                  </p:stCondLst>
                                  <p:childTnLst>
                                    <p:animRot by="21600000">
                                      <p:cBhvr>
                                        <p:cTn id="53" dur="2000" fill="hold"/>
                                        <p:tgtEl>
                                          <p:spTgt spid="15"/>
                                        </p:tgtEl>
                                        <p:attrNameLst>
                                          <p:attrName>r</p:attrName>
                                        </p:attrNameLst>
                                      </p:cBhvr>
                                    </p:animRot>
                                  </p:childTnLst>
                                </p:cTn>
                              </p:par>
                            </p:childTnLst>
                          </p:cTn>
                        </p:par>
                        <p:par>
                          <p:cTn id="54" fill="hold">
                            <p:stCondLst>
                              <p:cond delay="8000"/>
                            </p:stCondLst>
                            <p:childTnLst>
                              <p:par>
                                <p:cTn id="55" presetID="10" presetClass="entr" presetSubtype="0" fill="hold" grpId="0" nodeType="afterEffect">
                                  <p:stCondLst>
                                    <p:cond delay="0"/>
                                  </p:stCondLst>
                                  <p:childTnLst>
                                    <p:set>
                                      <p:cBhvr>
                                        <p:cTn id="56" dur="1" fill="hold">
                                          <p:stCondLst>
                                            <p:cond delay="0"/>
                                          </p:stCondLst>
                                        </p:cTn>
                                        <p:tgtEl>
                                          <p:spTgt spid="28">
                                            <p:txEl>
                                              <p:pRg st="0" end="0"/>
                                            </p:txEl>
                                          </p:spTgt>
                                        </p:tgtEl>
                                        <p:attrNameLst>
                                          <p:attrName>style.visibility</p:attrName>
                                        </p:attrNameLst>
                                      </p:cBhvr>
                                      <p:to>
                                        <p:strVal val="visible"/>
                                      </p:to>
                                    </p:set>
                                    <p:animEffect transition="in" filter="fade">
                                      <p:cBhvr>
                                        <p:cTn id="57" dur="500"/>
                                        <p:tgtEl>
                                          <p:spTgt spid="28">
                                            <p:txEl>
                                              <p:pRg st="0" end="0"/>
                                            </p:txEl>
                                          </p:spTgt>
                                        </p:tgtEl>
                                      </p:cBhvr>
                                    </p:animEffect>
                                  </p:childTnLst>
                                </p:cTn>
                              </p:par>
                            </p:childTnLst>
                          </p:cTn>
                        </p:par>
                        <p:par>
                          <p:cTn id="58" fill="hold">
                            <p:stCondLst>
                              <p:cond delay="8500"/>
                            </p:stCondLst>
                            <p:childTnLst>
                              <p:par>
                                <p:cTn id="59" presetID="22" presetClass="entr" presetSubtype="4" fill="hold" grpId="0" nodeType="afterEffect">
                                  <p:stCondLst>
                                    <p:cond delay="0"/>
                                  </p:stCondLst>
                                  <p:childTnLst>
                                    <p:set>
                                      <p:cBhvr>
                                        <p:cTn id="60" dur="1" fill="hold">
                                          <p:stCondLst>
                                            <p:cond delay="0"/>
                                          </p:stCondLst>
                                        </p:cTn>
                                        <p:tgtEl>
                                          <p:spTgt spid="29">
                                            <p:txEl>
                                              <p:pRg st="0" end="0"/>
                                            </p:txEl>
                                          </p:spTgt>
                                        </p:tgtEl>
                                        <p:attrNameLst>
                                          <p:attrName>style.visibility</p:attrName>
                                        </p:attrNameLst>
                                      </p:cBhvr>
                                      <p:to>
                                        <p:strVal val="visible"/>
                                      </p:to>
                                    </p:set>
                                    <p:animEffect transition="in" filter="wipe(down)">
                                      <p:cBhvr>
                                        <p:cTn id="61" dur="500"/>
                                        <p:tgtEl>
                                          <p:spTgt spid="29">
                                            <p:txEl>
                                              <p:pRg st="0" end="0"/>
                                            </p:txEl>
                                          </p:spTgt>
                                        </p:tgtEl>
                                      </p:cBhvr>
                                    </p:animEffect>
                                  </p:childTnLst>
                                </p:cTn>
                              </p:par>
                            </p:childTnLst>
                          </p:cTn>
                        </p:par>
                        <p:par>
                          <p:cTn id="62" fill="hold">
                            <p:stCondLst>
                              <p:cond delay="9000"/>
                            </p:stCondLst>
                            <p:childTnLst>
                              <p:par>
                                <p:cTn id="63" presetID="8" presetClass="emph" presetSubtype="0" fill="hold" grpId="1" nodeType="afterEffect">
                                  <p:stCondLst>
                                    <p:cond delay="0"/>
                                  </p:stCondLst>
                                  <p:childTnLst>
                                    <p:animRot by="21600000">
                                      <p:cBhvr>
                                        <p:cTn id="64" dur="2000" fill="hold"/>
                                        <p:tgtEl>
                                          <p:spTgt spid="16"/>
                                        </p:tgtEl>
                                        <p:attrNameLst>
                                          <p:attrName>r</p:attrName>
                                        </p:attrNameLst>
                                      </p:cBhvr>
                                    </p:animRot>
                                  </p:childTnLst>
                                </p:cTn>
                              </p:par>
                            </p:childTnLst>
                          </p:cTn>
                        </p:par>
                        <p:par>
                          <p:cTn id="65" fill="hold">
                            <p:stCondLst>
                              <p:cond delay="11000"/>
                            </p:stCondLst>
                            <p:childTnLst>
                              <p:par>
                                <p:cTn id="66" presetID="10" presetClass="entr" presetSubtype="0" fill="hold" grpId="0" nodeType="afterEffect">
                                  <p:stCondLst>
                                    <p:cond delay="0"/>
                                  </p:stCondLst>
                                  <p:childTnLst>
                                    <p:set>
                                      <p:cBhvr>
                                        <p:cTn id="67" dur="1" fill="hold">
                                          <p:stCondLst>
                                            <p:cond delay="0"/>
                                          </p:stCondLst>
                                        </p:cTn>
                                        <p:tgtEl>
                                          <p:spTgt spid="32">
                                            <p:txEl>
                                              <p:pRg st="0" end="0"/>
                                            </p:txEl>
                                          </p:spTgt>
                                        </p:tgtEl>
                                        <p:attrNameLst>
                                          <p:attrName>style.visibility</p:attrName>
                                        </p:attrNameLst>
                                      </p:cBhvr>
                                      <p:to>
                                        <p:strVal val="visible"/>
                                      </p:to>
                                    </p:set>
                                    <p:animEffect transition="in" filter="fade">
                                      <p:cBhvr>
                                        <p:cTn id="68" dur="500"/>
                                        <p:tgtEl>
                                          <p:spTgt spid="32">
                                            <p:txEl>
                                              <p:pRg st="0" end="0"/>
                                            </p:txEl>
                                          </p:spTgt>
                                        </p:tgtEl>
                                      </p:cBhvr>
                                    </p:animEffect>
                                  </p:childTnLst>
                                </p:cTn>
                              </p:par>
                            </p:childTnLst>
                          </p:cTn>
                        </p:par>
                        <p:par>
                          <p:cTn id="69" fill="hold">
                            <p:stCondLst>
                              <p:cond delay="11500"/>
                            </p:stCondLst>
                            <p:childTnLst>
                              <p:par>
                                <p:cTn id="70" presetID="22" presetClass="entr" presetSubtype="4" fill="hold" grpId="0" nodeType="afterEffect">
                                  <p:stCondLst>
                                    <p:cond delay="0"/>
                                  </p:stCondLst>
                                  <p:childTnLst>
                                    <p:set>
                                      <p:cBhvr>
                                        <p:cTn id="71" dur="1" fill="hold">
                                          <p:stCondLst>
                                            <p:cond delay="0"/>
                                          </p:stCondLst>
                                        </p:cTn>
                                        <p:tgtEl>
                                          <p:spTgt spid="33">
                                            <p:txEl>
                                              <p:pRg st="0" end="0"/>
                                            </p:txEl>
                                          </p:spTgt>
                                        </p:tgtEl>
                                        <p:attrNameLst>
                                          <p:attrName>style.visibility</p:attrName>
                                        </p:attrNameLst>
                                      </p:cBhvr>
                                      <p:to>
                                        <p:strVal val="visible"/>
                                      </p:to>
                                    </p:set>
                                    <p:animEffect transition="in" filter="wipe(down)">
                                      <p:cBhvr>
                                        <p:cTn id="72" dur="500"/>
                                        <p:tgtEl>
                                          <p:spTgt spid="33">
                                            <p:txEl>
                                              <p:pRg st="0" end="0"/>
                                            </p:txEl>
                                          </p:spTgt>
                                        </p:tgtEl>
                                      </p:cBhvr>
                                    </p:animEffect>
                                  </p:childTnLst>
                                </p:cTn>
                              </p:par>
                            </p:childTnLst>
                          </p:cTn>
                        </p:par>
                        <p:par>
                          <p:cTn id="73" fill="hold">
                            <p:stCondLst>
                              <p:cond delay="12000"/>
                            </p:stCondLst>
                            <p:childTnLst>
                              <p:par>
                                <p:cTn id="74" presetID="8" presetClass="emph" presetSubtype="0" fill="hold" grpId="1" nodeType="afterEffect">
                                  <p:stCondLst>
                                    <p:cond delay="0"/>
                                  </p:stCondLst>
                                  <p:childTnLst>
                                    <p:animRot by="21600000">
                                      <p:cBhvr>
                                        <p:cTn id="75" dur="20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6" grpId="0" animBg="1"/>
      <p:bldP spid="16" grpId="1" animBg="1"/>
      <p:bldP spid="17" grpId="0" animBg="1"/>
      <p:bldP spid="17" grpId="1" animBg="1"/>
      <p:bldP spid="20" grpId="0" build="p"/>
      <p:bldP spid="21" grpId="0" build="p"/>
      <p:bldP spid="28" grpId="0" build="p"/>
      <p:bldP spid="29" grpId="0" build="p"/>
      <p:bldP spid="30" grpId="0" build="p"/>
      <p:bldP spid="31" grpId="0" build="p"/>
      <p:bldP spid="32" grpId="0" build="p"/>
      <p:bldP spid="3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5"/>
          <p:cNvGrpSpPr>
            <a:grpSpLocks/>
          </p:cNvGrpSpPr>
          <p:nvPr/>
        </p:nvGrpSpPr>
        <p:grpSpPr bwMode="auto">
          <a:xfrm>
            <a:off x="516173" y="1735399"/>
            <a:ext cx="8105775" cy="464487"/>
            <a:chOff x="408" y="1537"/>
            <a:chExt cx="6808" cy="390"/>
          </a:xfrm>
        </p:grpSpPr>
        <p:sp>
          <p:nvSpPr>
            <p:cNvPr id="7" name="Rectangle 3"/>
            <p:cNvSpPr>
              <a:spLocks noChangeArrowheads="1"/>
            </p:cNvSpPr>
            <p:nvPr/>
          </p:nvSpPr>
          <p:spPr bwMode="gray">
            <a:xfrm>
              <a:off x="408" y="1537"/>
              <a:ext cx="6808" cy="39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200">
                <a:solidFill>
                  <a:schemeClr val="bg1"/>
                </a:solidFill>
                <a:latin typeface="微软雅黑" panose="020B0503020204020204" pitchFamily="34" charset="-122"/>
                <a:ea typeface="微软雅黑" panose="020B0503020204020204" pitchFamily="34" charset="-122"/>
              </a:endParaRPr>
            </a:p>
          </p:txBody>
        </p:sp>
        <p:sp>
          <p:nvSpPr>
            <p:cNvPr id="8" name="Text Box 7"/>
            <p:cNvSpPr txBox="1">
              <a:spLocks noChangeArrowheads="1"/>
            </p:cNvSpPr>
            <p:nvPr/>
          </p:nvSpPr>
          <p:spPr bwMode="gray">
            <a:xfrm>
              <a:off x="1679" y="1620"/>
              <a:ext cx="1056"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9" name="AutoShape 9"/>
            <p:cNvSpPr>
              <a:spLocks noChangeArrowheads="1"/>
            </p:cNvSpPr>
            <p:nvPr/>
          </p:nvSpPr>
          <p:spPr bwMode="gray">
            <a:xfrm>
              <a:off x="2870"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200">
                <a:solidFill>
                  <a:schemeClr val="bg1"/>
                </a:solidFill>
                <a:latin typeface="微软雅黑" panose="020B0503020204020204" pitchFamily="34" charset="-122"/>
                <a:ea typeface="微软雅黑" panose="020B0503020204020204" pitchFamily="34" charset="-122"/>
              </a:endParaRPr>
            </a:p>
          </p:txBody>
        </p:sp>
        <p:sp>
          <p:nvSpPr>
            <p:cNvPr id="10" name="Text Box 10"/>
            <p:cNvSpPr txBox="1">
              <a:spLocks noChangeArrowheads="1"/>
            </p:cNvSpPr>
            <p:nvPr/>
          </p:nvSpPr>
          <p:spPr bwMode="gray">
            <a:xfrm>
              <a:off x="3223" y="1620"/>
              <a:ext cx="1056"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11" name="AutoShape 11"/>
            <p:cNvSpPr>
              <a:spLocks noChangeArrowheads="1"/>
            </p:cNvSpPr>
            <p:nvPr/>
          </p:nvSpPr>
          <p:spPr bwMode="gray">
            <a:xfrm>
              <a:off x="4345"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200">
                <a:solidFill>
                  <a:schemeClr val="bg1"/>
                </a:solidFill>
                <a:latin typeface="微软雅黑" panose="020B0503020204020204" pitchFamily="34" charset="-122"/>
                <a:ea typeface="微软雅黑" panose="020B0503020204020204" pitchFamily="34" charset="-122"/>
              </a:endParaRPr>
            </a:p>
          </p:txBody>
        </p:sp>
        <p:sp>
          <p:nvSpPr>
            <p:cNvPr id="12" name="Text Box 12"/>
            <p:cNvSpPr txBox="1">
              <a:spLocks noChangeArrowheads="1"/>
            </p:cNvSpPr>
            <p:nvPr/>
          </p:nvSpPr>
          <p:spPr bwMode="gray">
            <a:xfrm>
              <a:off x="4648" y="1620"/>
              <a:ext cx="1056"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13" name="AutoShape 11"/>
            <p:cNvSpPr>
              <a:spLocks noChangeArrowheads="1"/>
            </p:cNvSpPr>
            <p:nvPr/>
          </p:nvSpPr>
          <p:spPr bwMode="gray">
            <a:xfrm>
              <a:off x="5840"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200">
                <a:solidFill>
                  <a:schemeClr val="bg1"/>
                </a:solidFill>
                <a:latin typeface="微软雅黑" panose="020B0503020204020204" pitchFamily="34" charset="-122"/>
                <a:ea typeface="微软雅黑" panose="020B0503020204020204" pitchFamily="34" charset="-122"/>
              </a:endParaRPr>
            </a:p>
          </p:txBody>
        </p:sp>
        <p:sp>
          <p:nvSpPr>
            <p:cNvPr id="14" name="Text Box 12"/>
            <p:cNvSpPr txBox="1">
              <a:spLocks noChangeArrowheads="1"/>
            </p:cNvSpPr>
            <p:nvPr/>
          </p:nvSpPr>
          <p:spPr bwMode="gray">
            <a:xfrm>
              <a:off x="6116" y="1620"/>
              <a:ext cx="1056"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grpSp>
      <p:grpSp>
        <p:nvGrpSpPr>
          <p:cNvPr id="3" name="Group 4"/>
          <p:cNvGrpSpPr>
            <a:grpSpLocks/>
          </p:cNvGrpSpPr>
          <p:nvPr/>
        </p:nvGrpSpPr>
        <p:grpSpPr bwMode="auto">
          <a:xfrm>
            <a:off x="507839" y="1735399"/>
            <a:ext cx="1540669" cy="464487"/>
            <a:chOff x="404" y="1980"/>
            <a:chExt cx="1294" cy="298"/>
          </a:xfrm>
          <a:solidFill>
            <a:schemeClr val="accent1"/>
          </a:solidFill>
        </p:grpSpPr>
        <p:sp>
          <p:nvSpPr>
            <p:cNvPr id="16" name="Rectangle 5"/>
            <p:cNvSpPr>
              <a:spLocks noChangeArrowheads="1"/>
            </p:cNvSpPr>
            <p:nvPr/>
          </p:nvSpPr>
          <p:spPr bwMode="invGray">
            <a:xfrm>
              <a:off x="404" y="1980"/>
              <a:ext cx="1205" cy="29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17" name="AutoShape 6"/>
            <p:cNvSpPr>
              <a:spLocks noChangeArrowheads="1"/>
            </p:cNvSpPr>
            <p:nvPr/>
          </p:nvSpPr>
          <p:spPr bwMode="invGray">
            <a:xfrm rot="5400000">
              <a:off x="1568" y="2072"/>
              <a:ext cx="139" cy="120"/>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200">
                <a:solidFill>
                  <a:schemeClr val="bg1"/>
                </a:solidFill>
                <a:latin typeface="微软雅黑" panose="020B0503020204020204" pitchFamily="34" charset="-122"/>
                <a:ea typeface="微软雅黑" panose="020B0503020204020204" pitchFamily="34" charset="-122"/>
              </a:endParaRPr>
            </a:p>
          </p:txBody>
        </p:sp>
      </p:grpSp>
      <p:cxnSp>
        <p:nvCxnSpPr>
          <p:cNvPr id="18" name="AutoShape 17"/>
          <p:cNvCxnSpPr>
            <a:cxnSpLocks noChangeShapeType="1"/>
          </p:cNvCxnSpPr>
          <p:nvPr/>
        </p:nvCxnSpPr>
        <p:spPr bwMode="gray">
          <a:xfrm>
            <a:off x="1608898" y="2759652"/>
            <a:ext cx="650081"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19" name="AutoShape 18"/>
          <p:cNvCxnSpPr>
            <a:cxnSpLocks noChangeShapeType="1"/>
          </p:cNvCxnSpPr>
          <p:nvPr/>
        </p:nvCxnSpPr>
        <p:spPr bwMode="gray">
          <a:xfrm>
            <a:off x="3274340" y="2759652"/>
            <a:ext cx="65722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20" name="AutoShape 19"/>
          <p:cNvCxnSpPr>
            <a:cxnSpLocks noChangeShapeType="1"/>
          </p:cNvCxnSpPr>
          <p:nvPr/>
        </p:nvCxnSpPr>
        <p:spPr bwMode="gray">
          <a:xfrm>
            <a:off x="5015329" y="2759652"/>
            <a:ext cx="621506"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21" name="AutoShape 13"/>
          <p:cNvSpPr>
            <a:spLocks noChangeArrowheads="1"/>
          </p:cNvSpPr>
          <p:nvPr/>
        </p:nvSpPr>
        <p:spPr bwMode="gray">
          <a:xfrm>
            <a:off x="729609" y="2341613"/>
            <a:ext cx="835819" cy="836077"/>
          </a:xfrm>
          <a:prstGeom prst="diamond">
            <a:avLst/>
          </a:prstGeom>
          <a:solidFill>
            <a:schemeClr val="accent2"/>
          </a:solidFill>
          <a:ln w="9525">
            <a:miter lim="800000"/>
            <a:headEnd/>
            <a:tailEnd/>
          </a:ln>
        </p:spPr>
        <p:txBody>
          <a:bodyPr wrap="none" lIns="68580" tIns="34290" rIns="68580" bIns="34290" anchor="ctr">
            <a:flatTx/>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22" name="AutoShape 14"/>
          <p:cNvSpPr>
            <a:spLocks noChangeArrowheads="1"/>
          </p:cNvSpPr>
          <p:nvPr/>
        </p:nvSpPr>
        <p:spPr bwMode="gray">
          <a:xfrm>
            <a:off x="2325072" y="2341612"/>
            <a:ext cx="835819" cy="836077"/>
          </a:xfrm>
          <a:prstGeom prst="diamond">
            <a:avLst/>
          </a:prstGeom>
          <a:solidFill>
            <a:schemeClr val="accent1"/>
          </a:solidFill>
          <a:ln w="9525">
            <a:miter lim="800000"/>
            <a:headEnd/>
            <a:tailEnd/>
          </a:ln>
        </p:spPr>
        <p:txBody>
          <a:bodyPr wrap="none" lIns="68580" tIns="34290" rIns="68580" bIns="34290" anchor="ctr">
            <a:flatTx/>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23" name="AutoShape 15"/>
          <p:cNvSpPr>
            <a:spLocks noChangeArrowheads="1"/>
          </p:cNvSpPr>
          <p:nvPr/>
        </p:nvSpPr>
        <p:spPr bwMode="gray">
          <a:xfrm>
            <a:off x="4055346" y="2341612"/>
            <a:ext cx="835819" cy="836077"/>
          </a:xfrm>
          <a:prstGeom prst="diamond">
            <a:avLst/>
          </a:prstGeom>
          <a:solidFill>
            <a:schemeClr val="accent1"/>
          </a:solidFill>
          <a:ln w="9525">
            <a:miter lim="800000"/>
            <a:headEnd/>
            <a:tailEnd/>
          </a:ln>
        </p:spPr>
        <p:txBody>
          <a:bodyPr wrap="none" lIns="68580" tIns="34290" rIns="68580" bIns="34290" anchor="ctr">
            <a:flatTx/>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24" name="AutoShape 16"/>
          <p:cNvSpPr>
            <a:spLocks noChangeArrowheads="1"/>
          </p:cNvSpPr>
          <p:nvPr/>
        </p:nvSpPr>
        <p:spPr bwMode="gray">
          <a:xfrm>
            <a:off x="5751935" y="2341612"/>
            <a:ext cx="835819" cy="836077"/>
          </a:xfrm>
          <a:prstGeom prst="diamond">
            <a:avLst/>
          </a:prstGeom>
          <a:solidFill>
            <a:schemeClr val="accent1"/>
          </a:solidFill>
          <a:ln w="9525">
            <a:miter lim="800000"/>
            <a:headEnd/>
            <a:tailEnd/>
          </a:ln>
        </p:spPr>
        <p:txBody>
          <a:bodyPr wrap="none" lIns="68580" tIns="34290" rIns="68580" bIns="34290" anchor="ctr">
            <a:flatTx/>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25" name="Text Box 24"/>
          <p:cNvSpPr txBox="1">
            <a:spLocks noChangeArrowheads="1"/>
          </p:cNvSpPr>
          <p:nvPr/>
        </p:nvSpPr>
        <p:spPr bwMode="gray">
          <a:xfrm>
            <a:off x="339680" y="3317448"/>
            <a:ext cx="1569243"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a:r>
              <a:rPr lang="zh-CN" altLang="en-US" sz="900" dirty="0">
                <a:solidFill>
                  <a:schemeClr val="tx1">
                    <a:lumMod val="50000"/>
                    <a:lumOff val="50000"/>
                  </a:schemeClr>
                </a:solidFill>
                <a:latin typeface="微软雅黑" pitchFamily="34" charset="-122"/>
                <a:ea typeface="微软雅黑" pitchFamily="34" charset="-122"/>
              </a:rPr>
              <a:t>您的内容打在这里在此框中选择粘贴，并选择只保留文字。您的内容打在这里</a:t>
            </a:r>
          </a:p>
        </p:txBody>
      </p:sp>
      <p:sp>
        <p:nvSpPr>
          <p:cNvPr id="26" name="Text Box 25"/>
          <p:cNvSpPr txBox="1">
            <a:spLocks noChangeArrowheads="1"/>
          </p:cNvSpPr>
          <p:nvPr/>
        </p:nvSpPr>
        <p:spPr bwMode="gray">
          <a:xfrm>
            <a:off x="1935738" y="3317448"/>
            <a:ext cx="156924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a:r>
              <a:rPr lang="zh-CN" altLang="en-US" sz="900" dirty="0">
                <a:solidFill>
                  <a:schemeClr val="tx1">
                    <a:lumMod val="50000"/>
                    <a:lumOff val="50000"/>
                  </a:schemeClr>
                </a:solidFill>
                <a:latin typeface="微软雅黑" pitchFamily="34" charset="-122"/>
                <a:ea typeface="微软雅黑" pitchFamily="34" charset="-122"/>
              </a:rPr>
              <a:t>您的内容打在这里在此框中选择粘贴，并选择只保留文字。您的内容打在这里</a:t>
            </a:r>
            <a:endParaRPr lang="en-GB" altLang="zh-CN" sz="900" dirty="0">
              <a:solidFill>
                <a:schemeClr val="tx1">
                  <a:lumMod val="50000"/>
                  <a:lumOff val="50000"/>
                </a:schemeClr>
              </a:solidFill>
              <a:latin typeface="微软雅黑" pitchFamily="34" charset="-122"/>
              <a:ea typeface="微软雅黑" pitchFamily="34" charset="-122"/>
            </a:endParaRPr>
          </a:p>
          <a:p>
            <a:pPr algn="just"/>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 Box 26"/>
          <p:cNvSpPr txBox="1">
            <a:spLocks noChangeArrowheads="1"/>
          </p:cNvSpPr>
          <p:nvPr/>
        </p:nvSpPr>
        <p:spPr bwMode="gray">
          <a:xfrm>
            <a:off x="3666956" y="3317448"/>
            <a:ext cx="156924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a:r>
              <a:rPr lang="zh-CN" altLang="en-US" sz="900" dirty="0">
                <a:solidFill>
                  <a:schemeClr val="tx1">
                    <a:lumMod val="50000"/>
                    <a:lumOff val="50000"/>
                  </a:schemeClr>
                </a:solidFill>
                <a:latin typeface="微软雅黑" pitchFamily="34" charset="-122"/>
                <a:ea typeface="微软雅黑" pitchFamily="34" charset="-122"/>
              </a:rPr>
              <a:t>您的内容打在这里在此框中选择粘贴，并选择只保留文字。您的内容打在这里</a:t>
            </a:r>
            <a:endParaRPr lang="en-GB" altLang="zh-CN" sz="900" dirty="0">
              <a:solidFill>
                <a:schemeClr val="tx1">
                  <a:lumMod val="50000"/>
                  <a:lumOff val="50000"/>
                </a:schemeClr>
              </a:solidFill>
              <a:latin typeface="微软雅黑" pitchFamily="34" charset="-122"/>
              <a:ea typeface="微软雅黑" pitchFamily="34" charset="-122"/>
            </a:endParaRPr>
          </a:p>
          <a:p>
            <a:pPr algn="just"/>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Text Box 27"/>
          <p:cNvSpPr txBox="1">
            <a:spLocks noChangeArrowheads="1"/>
          </p:cNvSpPr>
          <p:nvPr/>
        </p:nvSpPr>
        <p:spPr bwMode="gray">
          <a:xfrm>
            <a:off x="5385222" y="3317448"/>
            <a:ext cx="156924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a:r>
              <a:rPr lang="zh-CN" altLang="en-US" sz="900" dirty="0">
                <a:solidFill>
                  <a:schemeClr val="tx1">
                    <a:lumMod val="50000"/>
                    <a:lumOff val="50000"/>
                  </a:schemeClr>
                </a:solidFill>
                <a:latin typeface="微软雅黑" pitchFamily="34" charset="-122"/>
                <a:ea typeface="微软雅黑" pitchFamily="34" charset="-122"/>
              </a:rPr>
              <a:t>您的内容打在这里在此框中选择粘贴，并选择只保留文字。您的内容打在这里</a:t>
            </a:r>
            <a:endParaRPr lang="en-GB" altLang="zh-CN" sz="900" dirty="0">
              <a:solidFill>
                <a:schemeClr val="tx1">
                  <a:lumMod val="50000"/>
                  <a:lumOff val="50000"/>
                </a:schemeClr>
              </a:solidFill>
              <a:latin typeface="微软雅黑" pitchFamily="34" charset="-122"/>
              <a:ea typeface="微软雅黑" pitchFamily="34" charset="-122"/>
            </a:endParaRPr>
          </a:p>
          <a:p>
            <a:pPr algn="just"/>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9" name="AutoShape 19"/>
          <p:cNvCxnSpPr>
            <a:cxnSpLocks noChangeShapeType="1"/>
          </p:cNvCxnSpPr>
          <p:nvPr/>
        </p:nvCxnSpPr>
        <p:spPr bwMode="gray">
          <a:xfrm>
            <a:off x="6731818" y="2759652"/>
            <a:ext cx="621506"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0" name="AutoShape 16"/>
          <p:cNvSpPr>
            <a:spLocks noChangeArrowheads="1"/>
          </p:cNvSpPr>
          <p:nvPr/>
        </p:nvSpPr>
        <p:spPr bwMode="gray">
          <a:xfrm>
            <a:off x="7461405" y="2341612"/>
            <a:ext cx="835819" cy="836077"/>
          </a:xfrm>
          <a:prstGeom prst="diamond">
            <a:avLst/>
          </a:prstGeom>
          <a:solidFill>
            <a:schemeClr val="accent1"/>
          </a:solidFill>
          <a:ln w="9525">
            <a:miter lim="800000"/>
            <a:headEnd/>
            <a:tailEnd/>
          </a:ln>
        </p:spPr>
        <p:txBody>
          <a:bodyPr wrap="none" lIns="68580" tIns="34290" rIns="68580" bIns="34290" anchor="ctr">
            <a:flatTx/>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31" name="Text Box 27"/>
          <p:cNvSpPr txBox="1">
            <a:spLocks noChangeArrowheads="1"/>
          </p:cNvSpPr>
          <p:nvPr/>
        </p:nvSpPr>
        <p:spPr bwMode="gray">
          <a:xfrm>
            <a:off x="7094692" y="3317448"/>
            <a:ext cx="156924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a:r>
              <a:rPr lang="zh-CN" altLang="en-US" sz="900" dirty="0">
                <a:solidFill>
                  <a:schemeClr val="tx1">
                    <a:lumMod val="50000"/>
                    <a:lumOff val="50000"/>
                  </a:schemeClr>
                </a:solidFill>
                <a:latin typeface="微软雅黑" pitchFamily="34" charset="-122"/>
                <a:ea typeface="微软雅黑" pitchFamily="34" charset="-122"/>
              </a:rPr>
              <a:t>您的内容打在这里在此框中选择粘贴，并选择只保留文字。您的内容打在这里</a:t>
            </a:r>
            <a:endParaRPr lang="en-GB" altLang="zh-CN" sz="900" dirty="0">
              <a:solidFill>
                <a:schemeClr val="tx1">
                  <a:lumMod val="50000"/>
                  <a:lumOff val="50000"/>
                </a:schemeClr>
              </a:solidFill>
              <a:latin typeface="微软雅黑" pitchFamily="34" charset="-122"/>
              <a:ea typeface="微软雅黑" pitchFamily="34" charset="-122"/>
            </a:endParaRPr>
          </a:p>
          <a:p>
            <a:pPr algn="just"/>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65996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250"/>
                            </p:stCondLst>
                            <p:childTnLst>
                              <p:par>
                                <p:cTn id="13" presetID="3" presetClass="entr" presetSubtype="1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linds(horizontal)">
                                      <p:cBhvr>
                                        <p:cTn id="15" dur="500"/>
                                        <p:tgtEl>
                                          <p:spTgt spid="21"/>
                                        </p:tgtEl>
                                      </p:cBhvr>
                                    </p:animEffect>
                                  </p:childTnLst>
                                </p:cTn>
                              </p:par>
                            </p:childTnLst>
                          </p:cTn>
                        </p:par>
                        <p:par>
                          <p:cTn id="16" fill="hold">
                            <p:stCondLst>
                              <p:cond delay="1750"/>
                            </p:stCondLst>
                            <p:childTnLst>
                              <p:par>
                                <p:cTn id="17" presetID="12" presetClass="entr" presetSubtype="4"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slide(fromBottom)">
                                      <p:cBhvr>
                                        <p:cTn id="19" dur="500"/>
                                        <p:tgtEl>
                                          <p:spTgt spid="25"/>
                                        </p:tgtEl>
                                      </p:cBhvr>
                                    </p:animEffect>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750"/>
                            </p:stCondLst>
                            <p:childTnLst>
                              <p:par>
                                <p:cTn id="25" presetID="3" presetClass="entr" presetSubtype="1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par>
                          <p:cTn id="28" fill="hold">
                            <p:stCondLst>
                              <p:cond delay="3250"/>
                            </p:stCondLst>
                            <p:childTnLst>
                              <p:par>
                                <p:cTn id="29" presetID="12" presetClass="entr" presetSubtype="4"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slide(fromBottom)">
                                      <p:cBhvr>
                                        <p:cTn id="31" dur="500"/>
                                        <p:tgtEl>
                                          <p:spTgt spid="26"/>
                                        </p:tgtEl>
                                      </p:cBhvr>
                                    </p:animEffect>
                                  </p:childTnLst>
                                </p:cTn>
                              </p:par>
                            </p:childTnLst>
                          </p:cTn>
                        </p:par>
                        <p:par>
                          <p:cTn id="32" fill="hold">
                            <p:stCondLst>
                              <p:cond delay="375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250"/>
                            </p:stCondLst>
                            <p:childTnLst>
                              <p:par>
                                <p:cTn id="37" presetID="3" presetClass="entr" presetSubtype="1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linds(horizontal)">
                                      <p:cBhvr>
                                        <p:cTn id="39" dur="500"/>
                                        <p:tgtEl>
                                          <p:spTgt spid="23"/>
                                        </p:tgtEl>
                                      </p:cBhvr>
                                    </p:animEffect>
                                  </p:childTnLst>
                                </p:cTn>
                              </p:par>
                            </p:childTnLst>
                          </p:cTn>
                        </p:par>
                        <p:par>
                          <p:cTn id="40" fill="hold">
                            <p:stCondLst>
                              <p:cond delay="4750"/>
                            </p:stCondLst>
                            <p:childTnLst>
                              <p:par>
                                <p:cTn id="41" presetID="12" presetClass="entr" presetSubtype="4"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slide(fromBottom)">
                                      <p:cBhvr>
                                        <p:cTn id="43" dur="500"/>
                                        <p:tgtEl>
                                          <p:spTgt spid="27"/>
                                        </p:tgtEl>
                                      </p:cBhvr>
                                    </p:animEffect>
                                  </p:childTnLst>
                                </p:cTn>
                              </p:par>
                            </p:childTnLst>
                          </p:cTn>
                        </p:par>
                        <p:par>
                          <p:cTn id="44" fill="hold">
                            <p:stCondLst>
                              <p:cond delay="5250"/>
                            </p:stCondLst>
                            <p:childTnLst>
                              <p:par>
                                <p:cTn id="45" presetID="22" presetClass="entr" presetSubtype="8"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par>
                          <p:cTn id="48" fill="hold">
                            <p:stCondLst>
                              <p:cond delay="5750"/>
                            </p:stCondLst>
                            <p:childTnLst>
                              <p:par>
                                <p:cTn id="49" presetID="3" presetClass="entr" presetSubtype="1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linds(horizontal)">
                                      <p:cBhvr>
                                        <p:cTn id="51" dur="500"/>
                                        <p:tgtEl>
                                          <p:spTgt spid="24"/>
                                        </p:tgtEl>
                                      </p:cBhvr>
                                    </p:animEffect>
                                  </p:childTnLst>
                                </p:cTn>
                              </p:par>
                            </p:childTnLst>
                          </p:cTn>
                        </p:par>
                        <p:par>
                          <p:cTn id="52" fill="hold">
                            <p:stCondLst>
                              <p:cond delay="6250"/>
                            </p:stCondLst>
                            <p:childTnLst>
                              <p:par>
                                <p:cTn id="53" presetID="12" presetClass="entr" presetSubtype="4"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slide(fromBottom)">
                                      <p:cBhvr>
                                        <p:cTn id="55" dur="500"/>
                                        <p:tgtEl>
                                          <p:spTgt spid="28"/>
                                        </p:tgtEl>
                                      </p:cBhvr>
                                    </p:animEffect>
                                  </p:childTnLst>
                                </p:cTn>
                              </p:par>
                            </p:childTnLst>
                          </p:cTn>
                        </p:par>
                        <p:par>
                          <p:cTn id="56" fill="hold">
                            <p:stCondLst>
                              <p:cond delay="6750"/>
                            </p:stCondLst>
                            <p:childTnLst>
                              <p:par>
                                <p:cTn id="57" presetID="22" presetClass="entr" presetSubtype="8"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par>
                          <p:cTn id="60" fill="hold">
                            <p:stCondLst>
                              <p:cond delay="7250"/>
                            </p:stCondLst>
                            <p:childTnLst>
                              <p:par>
                                <p:cTn id="61" presetID="3" presetClass="entr" presetSubtype="1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blinds(horizontal)">
                                      <p:cBhvr>
                                        <p:cTn id="63" dur="500"/>
                                        <p:tgtEl>
                                          <p:spTgt spid="30"/>
                                        </p:tgtEl>
                                      </p:cBhvr>
                                    </p:animEffect>
                                  </p:childTnLst>
                                </p:cTn>
                              </p:par>
                            </p:childTnLst>
                          </p:cTn>
                        </p:par>
                        <p:par>
                          <p:cTn id="64" fill="hold">
                            <p:stCondLst>
                              <p:cond delay="7750"/>
                            </p:stCondLst>
                            <p:childTnLst>
                              <p:par>
                                <p:cTn id="65" presetID="12" presetClass="entr" presetSubtype="4"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slide(fromBottom)">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6" grpId="0"/>
      <p:bldP spid="27" grpId="0"/>
      <p:bldP spid="28" grpId="0"/>
      <p:bldP spid="30" grpId="0" animBg="1"/>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8D8501B9-FFDB-44CC-9AF0-3E906EB57C1B}"/>
              </a:ext>
            </a:extLst>
          </p:cNvPr>
          <p:cNvSpPr/>
          <p:nvPr/>
        </p:nvSpPr>
        <p:spPr>
          <a:xfrm>
            <a:off x="457200" y="397564"/>
            <a:ext cx="8249477" cy="4353339"/>
          </a:xfrm>
          <a:prstGeom prst="rect">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AF1B97E4-FC4C-4F5A-B8C2-A119C01636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7140" y="2614531"/>
            <a:ext cx="8239538" cy="2137970"/>
          </a:xfrm>
          <a:prstGeom prst="rect">
            <a:avLst/>
          </a:prstGeom>
        </p:spPr>
      </p:pic>
      <p:sp>
        <p:nvSpPr>
          <p:cNvPr id="3" name="Oval 3">
            <a:extLst>
              <a:ext uri="{FF2B5EF4-FFF2-40B4-BE49-F238E27FC236}">
                <a16:creationId xmlns:a16="http://schemas.microsoft.com/office/drawing/2014/main" id="{CAB400A3-913C-4A9F-9BC8-42AD7F746B4B}"/>
              </a:ext>
            </a:extLst>
          </p:cNvPr>
          <p:cNvSpPr/>
          <p:nvPr/>
        </p:nvSpPr>
        <p:spPr>
          <a:xfrm>
            <a:off x="4315928" y="937922"/>
            <a:ext cx="668069" cy="666653"/>
          </a:xfrm>
          <a:prstGeom prst="ellipse">
            <a:avLst/>
          </a:prstGeom>
          <a:solidFill>
            <a:schemeClr val="accent4"/>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ltLang="zh-CN" sz="2000" b="1" dirty="0">
                <a:solidFill>
                  <a:srgbClr val="FFFFFF"/>
                </a:solidFill>
              </a:rPr>
              <a:t>02</a:t>
            </a:r>
            <a:endParaRPr lang="zh-CN" altLang="zh-CN" sz="2000" b="1" dirty="0">
              <a:solidFill>
                <a:srgbClr val="FFFFFF"/>
              </a:solidFill>
            </a:endParaRPr>
          </a:p>
        </p:txBody>
      </p:sp>
      <p:sp>
        <p:nvSpPr>
          <p:cNvPr id="5" name="TextBox 20">
            <a:extLst>
              <a:ext uri="{FF2B5EF4-FFF2-40B4-BE49-F238E27FC236}">
                <a16:creationId xmlns:a16="http://schemas.microsoft.com/office/drawing/2014/main" id="{E7132685-93A9-41A4-9F04-32A7AACBDE13}"/>
              </a:ext>
            </a:extLst>
          </p:cNvPr>
          <p:cNvSpPr txBox="1"/>
          <p:nvPr/>
        </p:nvSpPr>
        <p:spPr>
          <a:xfrm>
            <a:off x="4162275" y="1872377"/>
            <a:ext cx="1005403" cy="338554"/>
          </a:xfrm>
          <a:prstGeom prst="rect">
            <a:avLst/>
          </a:prstGeom>
          <a:noFill/>
        </p:spPr>
        <p:txBody>
          <a:bodyPr wrap="none">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自我评价</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Rectangle 37">
            <a:extLst>
              <a:ext uri="{FF2B5EF4-FFF2-40B4-BE49-F238E27FC236}">
                <a16:creationId xmlns:a16="http://schemas.microsoft.com/office/drawing/2014/main" id="{111EE00B-97C2-4E0D-B316-E49A589F1514}"/>
              </a:ext>
            </a:extLst>
          </p:cNvPr>
          <p:cNvSpPr/>
          <p:nvPr/>
        </p:nvSpPr>
        <p:spPr>
          <a:xfrm>
            <a:off x="3306714" y="2269170"/>
            <a:ext cx="2776453" cy="400110"/>
          </a:xfrm>
          <a:prstGeom prst="rect">
            <a:avLst/>
          </a:prstGeom>
        </p:spPr>
        <p:txBody>
          <a:bodyPr wrap="square">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446084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53998" y="4051263"/>
            <a:ext cx="663600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802649" y="4207321"/>
            <a:ext cx="5998389" cy="207749"/>
          </a:xfrm>
          <a:prstGeom prst="rect">
            <a:avLst/>
          </a:prstGeom>
        </p:spPr>
        <p:txBody>
          <a:bodyPr wrap="square" lIns="68580" tIns="34290" rIns="68580" bIns="34290">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nvGrpSpPr>
          <p:cNvPr id="2" name="Group 5"/>
          <p:cNvGrpSpPr/>
          <p:nvPr/>
        </p:nvGrpSpPr>
        <p:grpSpPr>
          <a:xfrm>
            <a:off x="-5958" y="1196150"/>
            <a:ext cx="2537566" cy="613779"/>
            <a:chOff x="314705" y="1684159"/>
            <a:chExt cx="3383423" cy="818119"/>
          </a:xfrm>
        </p:grpSpPr>
        <p:sp>
          <p:nvSpPr>
            <p:cNvPr id="7" name="TextBox 6"/>
            <p:cNvSpPr txBox="1"/>
            <p:nvPr/>
          </p:nvSpPr>
          <p:spPr>
            <a:xfrm>
              <a:off x="2615387" y="1684159"/>
              <a:ext cx="1066959"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8" name="Rectangle 7"/>
            <p:cNvSpPr/>
            <p:nvPr/>
          </p:nvSpPr>
          <p:spPr>
            <a:xfrm>
              <a:off x="314705" y="2009988"/>
              <a:ext cx="3383423" cy="492290"/>
            </a:xfrm>
            <a:prstGeom prst="rect">
              <a:avLst/>
            </a:prstGeom>
          </p:spPr>
          <p:txBody>
            <a:bodyPr wrap="square">
              <a:spAutoFit/>
            </a:bodyPr>
            <a:lstStyle/>
            <a:p>
              <a:pPr algn="r"/>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6" name="Group 8"/>
          <p:cNvGrpSpPr/>
          <p:nvPr/>
        </p:nvGrpSpPr>
        <p:grpSpPr>
          <a:xfrm>
            <a:off x="-5958" y="2334319"/>
            <a:ext cx="2537567" cy="613779"/>
            <a:chOff x="314705" y="1684159"/>
            <a:chExt cx="3383423" cy="818119"/>
          </a:xfrm>
        </p:grpSpPr>
        <p:sp>
          <p:nvSpPr>
            <p:cNvPr id="10" name="TextBox 9"/>
            <p:cNvSpPr txBox="1"/>
            <p:nvPr/>
          </p:nvSpPr>
          <p:spPr>
            <a:xfrm>
              <a:off x="2578804" y="1684159"/>
              <a:ext cx="1066959"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11" name="Rectangle 10"/>
            <p:cNvSpPr/>
            <p:nvPr/>
          </p:nvSpPr>
          <p:spPr>
            <a:xfrm>
              <a:off x="314705" y="2009988"/>
              <a:ext cx="3383423" cy="492290"/>
            </a:xfrm>
            <a:prstGeom prst="rect">
              <a:avLst/>
            </a:prstGeom>
          </p:spPr>
          <p:txBody>
            <a:bodyPr wrap="square">
              <a:spAutoFit/>
            </a:bodyPr>
            <a:lstStyle/>
            <a:p>
              <a:pPr algn="r"/>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9" name="Group 25"/>
          <p:cNvGrpSpPr/>
          <p:nvPr/>
        </p:nvGrpSpPr>
        <p:grpSpPr>
          <a:xfrm>
            <a:off x="7130823" y="1797857"/>
            <a:ext cx="2013176" cy="752278"/>
            <a:chOff x="264751" y="1684159"/>
            <a:chExt cx="2478527" cy="1002728"/>
          </a:xfrm>
        </p:grpSpPr>
        <p:sp>
          <p:nvSpPr>
            <p:cNvPr id="27" name="TextBox 26"/>
            <p:cNvSpPr txBox="1"/>
            <p:nvPr/>
          </p:nvSpPr>
          <p:spPr>
            <a:xfrm>
              <a:off x="264751" y="1684159"/>
              <a:ext cx="985192"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28" name="Rectangle 27"/>
            <p:cNvSpPr/>
            <p:nvPr/>
          </p:nvSpPr>
          <p:spPr>
            <a:xfrm>
              <a:off x="314706" y="2009987"/>
              <a:ext cx="2428572" cy="676900"/>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12" name="Group 28"/>
          <p:cNvGrpSpPr/>
          <p:nvPr/>
        </p:nvGrpSpPr>
        <p:grpSpPr>
          <a:xfrm>
            <a:off x="7183661" y="2935201"/>
            <a:ext cx="1972600" cy="752278"/>
            <a:chOff x="314706" y="1684159"/>
            <a:chExt cx="2428572" cy="1002728"/>
          </a:xfrm>
        </p:grpSpPr>
        <p:sp>
          <p:nvSpPr>
            <p:cNvPr id="30" name="TextBox 29"/>
            <p:cNvSpPr txBox="1"/>
            <p:nvPr/>
          </p:nvSpPr>
          <p:spPr>
            <a:xfrm>
              <a:off x="349176" y="1684159"/>
              <a:ext cx="985192"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31" name="Rectangle 30"/>
            <p:cNvSpPr/>
            <p:nvPr/>
          </p:nvSpPr>
          <p:spPr>
            <a:xfrm>
              <a:off x="314706" y="2009987"/>
              <a:ext cx="2428572" cy="676900"/>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a:t>
              </a:r>
              <a:r>
                <a:rPr lang="en-GB" sz="900" dirty="0">
                  <a:solidFill>
                    <a:schemeClr val="tx1">
                      <a:lumMod val="50000"/>
                      <a:lumOff val="50000"/>
                    </a:schemeClr>
                  </a:solidFill>
                  <a:latin typeface="微软雅黑" pitchFamily="34" charset="-122"/>
                  <a:ea typeface="微软雅黑" pitchFamily="34" charset="-122"/>
                </a:rPr>
                <a:t>. </a:t>
              </a:r>
            </a:p>
          </p:txBody>
        </p:sp>
      </p:grpSp>
      <p:sp>
        <p:nvSpPr>
          <p:cNvPr id="64" name="Freeform 63"/>
          <p:cNvSpPr>
            <a:spLocks noEditPoints="1"/>
          </p:cNvSpPr>
          <p:nvPr/>
        </p:nvSpPr>
        <p:spPr bwMode="auto">
          <a:xfrm>
            <a:off x="8257306" y="1068294"/>
            <a:ext cx="531319" cy="54336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dirty="0"/>
          </a:p>
        </p:txBody>
      </p:sp>
      <p:grpSp>
        <p:nvGrpSpPr>
          <p:cNvPr id="13" name="Group 17"/>
          <p:cNvGrpSpPr/>
          <p:nvPr/>
        </p:nvGrpSpPr>
        <p:grpSpPr>
          <a:xfrm>
            <a:off x="0" y="1059368"/>
            <a:ext cx="8045690" cy="2824238"/>
            <a:chOff x="0" y="1412054"/>
            <a:chExt cx="10727586" cy="3764489"/>
          </a:xfrm>
        </p:grpSpPr>
        <p:sp>
          <p:nvSpPr>
            <p:cNvPr id="65" name="Right Triangle 64"/>
            <p:cNvSpPr/>
            <p:nvPr/>
          </p:nvSpPr>
          <p:spPr>
            <a:xfrm rot="8100000" flipH="1">
              <a:off x="3695072" y="2009242"/>
              <a:ext cx="320492" cy="32049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66" name="Right Triangle 65"/>
            <p:cNvSpPr/>
            <p:nvPr/>
          </p:nvSpPr>
          <p:spPr>
            <a:xfrm rot="8100000" flipH="1">
              <a:off x="3695072" y="3501213"/>
              <a:ext cx="320492" cy="320492"/>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67" name="Right Triangle 66"/>
            <p:cNvSpPr/>
            <p:nvPr/>
          </p:nvSpPr>
          <p:spPr>
            <a:xfrm rot="13500000">
              <a:off x="9140265" y="2768401"/>
              <a:ext cx="320492" cy="320492"/>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68" name="Right Triangle 67"/>
            <p:cNvSpPr/>
            <p:nvPr/>
          </p:nvSpPr>
          <p:spPr>
            <a:xfrm rot="13500000">
              <a:off x="9146988" y="4287453"/>
              <a:ext cx="320492" cy="320492"/>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grpSp>
          <p:nvGrpSpPr>
            <p:cNvPr id="14" name="Group 16"/>
            <p:cNvGrpSpPr/>
            <p:nvPr/>
          </p:nvGrpSpPr>
          <p:grpSpPr>
            <a:xfrm>
              <a:off x="0" y="1412054"/>
              <a:ext cx="10727586" cy="3764489"/>
              <a:chOff x="0" y="1412054"/>
              <a:chExt cx="10727586" cy="3764489"/>
            </a:xfrm>
          </p:grpSpPr>
          <p:grpSp>
            <p:nvGrpSpPr>
              <p:cNvPr id="17" name="Group 11"/>
              <p:cNvGrpSpPr/>
              <p:nvPr/>
            </p:nvGrpSpPr>
            <p:grpSpPr>
              <a:xfrm>
                <a:off x="3996395" y="1453806"/>
                <a:ext cx="6731191" cy="1290795"/>
                <a:chOff x="3996395" y="1453806"/>
                <a:chExt cx="6731191" cy="1290795"/>
              </a:xfrm>
            </p:grpSpPr>
            <p:grpSp>
              <p:nvGrpSpPr>
                <p:cNvPr id="18" name="Group 12"/>
                <p:cNvGrpSpPr/>
                <p:nvPr/>
              </p:nvGrpSpPr>
              <p:grpSpPr>
                <a:xfrm flipH="1">
                  <a:off x="3996395" y="1453806"/>
                  <a:ext cx="6731191" cy="1290795"/>
                  <a:chOff x="2251867" y="3768352"/>
                  <a:chExt cx="8959212" cy="1718048"/>
                </a:xfrm>
                <a:solidFill>
                  <a:schemeClr val="accent5"/>
                </a:solidFill>
              </p:grpSpPr>
              <p:sp>
                <p:nvSpPr>
                  <p:cNvPr id="22" name="Rectangle 21"/>
                  <p:cNvSpPr/>
                  <p:nvPr/>
                </p:nvSpPr>
                <p:spPr>
                  <a:xfrm>
                    <a:off x="6850964" y="4965895"/>
                    <a:ext cx="3758423" cy="5205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23" name="Block Arc 22"/>
                  <p:cNvSpPr/>
                  <p:nvPr/>
                </p:nvSpPr>
                <p:spPr>
                  <a:xfrm rot="5400000">
                    <a:off x="9824283" y="4099604"/>
                    <a:ext cx="1530948" cy="1242644"/>
                  </a:xfrm>
                  <a:prstGeom prst="blockArc">
                    <a:avLst>
                      <a:gd name="adj1" fmla="val 10800000"/>
                      <a:gd name="adj2" fmla="val 56368"/>
                      <a:gd name="adj3" fmla="val 418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24" name="Rectangle 23"/>
                  <p:cNvSpPr/>
                  <p:nvPr/>
                </p:nvSpPr>
                <p:spPr>
                  <a:xfrm>
                    <a:off x="2898984" y="3955451"/>
                    <a:ext cx="7710406" cy="5205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25" name="Isosceles Triangle 24"/>
                  <p:cNvSpPr/>
                  <p:nvPr/>
                </p:nvSpPr>
                <p:spPr>
                  <a:xfrm rot="16200000" flipH="1">
                    <a:off x="2128073" y="3892146"/>
                    <a:ext cx="894704" cy="64711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grpSp>
            <p:sp>
              <p:nvSpPr>
                <p:cNvPr id="16" name="TextBox 15"/>
                <p:cNvSpPr txBox="1"/>
                <p:nvPr/>
              </p:nvSpPr>
              <p:spPr>
                <a:xfrm>
                  <a:off x="9373476" y="1578986"/>
                  <a:ext cx="772007" cy="338450"/>
                </a:xfrm>
                <a:prstGeom prst="rect">
                  <a:avLst/>
                </a:prstGeom>
                <a:noFill/>
              </p:spPr>
              <p:txBody>
                <a:bodyPr wrap="none" rtlCol="0">
                  <a:spAutoFit/>
                </a:bodyPr>
                <a:lstStyle/>
                <a:p>
                  <a:r>
                    <a:rPr lang="en-US" sz="1050" b="1" dirty="0">
                      <a:solidFill>
                        <a:schemeClr val="bg1"/>
                      </a:solidFill>
                      <a:latin typeface="微软雅黑" pitchFamily="34" charset="-122"/>
                      <a:ea typeface="微软雅黑" pitchFamily="34" charset="-122"/>
                    </a:rPr>
                    <a:t>Finish</a:t>
                  </a:r>
                  <a:endParaRPr lang="en-GB" sz="1050" b="1" dirty="0">
                    <a:solidFill>
                      <a:schemeClr val="bg1"/>
                    </a:solidFill>
                    <a:latin typeface="微软雅黑" pitchFamily="34" charset="-122"/>
                    <a:ea typeface="微软雅黑" pitchFamily="34" charset="-122"/>
                  </a:endParaRPr>
                </a:p>
              </p:txBody>
            </p:sp>
          </p:grpSp>
          <p:grpSp>
            <p:nvGrpSpPr>
              <p:cNvPr id="19" name="Group 34"/>
              <p:cNvGrpSpPr/>
              <p:nvPr/>
            </p:nvGrpSpPr>
            <p:grpSpPr>
              <a:xfrm>
                <a:off x="5900354" y="2212965"/>
                <a:ext cx="3277689" cy="1290795"/>
                <a:chOff x="6868106" y="3768351"/>
                <a:chExt cx="4362603" cy="1718048"/>
              </a:xfrm>
              <a:solidFill>
                <a:schemeClr val="accent4"/>
              </a:solidFill>
            </p:grpSpPr>
            <p:sp>
              <p:nvSpPr>
                <p:cNvPr id="37" name="Rectangle 36"/>
                <p:cNvSpPr/>
                <p:nvPr/>
              </p:nvSpPr>
              <p:spPr>
                <a:xfrm>
                  <a:off x="6868106" y="4965896"/>
                  <a:ext cx="3758422" cy="5205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38" name="Block Arc 37"/>
                <p:cNvSpPr/>
                <p:nvPr/>
              </p:nvSpPr>
              <p:spPr>
                <a:xfrm rot="5400000">
                  <a:off x="9843913" y="4099603"/>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39" name="Rectangle 38"/>
                <p:cNvSpPr/>
                <p:nvPr/>
              </p:nvSpPr>
              <p:spPr>
                <a:xfrm>
                  <a:off x="8711198" y="3955451"/>
                  <a:ext cx="1915330" cy="5205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40" name="Isosceles Triangle 39"/>
                <p:cNvSpPr/>
                <p:nvPr/>
              </p:nvSpPr>
              <p:spPr>
                <a:xfrm rot="16200000" flipH="1">
                  <a:off x="7940290" y="3892145"/>
                  <a:ext cx="894703" cy="647115"/>
                </a:xfrm>
                <a:prstGeom prst="triangl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grpSp>
          <p:grpSp>
            <p:nvGrpSpPr>
              <p:cNvPr id="20" name="Group 43"/>
              <p:cNvGrpSpPr/>
              <p:nvPr/>
            </p:nvGrpSpPr>
            <p:grpSpPr>
              <a:xfrm flipH="1">
                <a:off x="3996165" y="2972127"/>
                <a:ext cx="3276053" cy="1290795"/>
                <a:chOff x="6850964" y="3768351"/>
                <a:chExt cx="4360426" cy="1718048"/>
              </a:xfrm>
              <a:solidFill>
                <a:schemeClr val="accent3"/>
              </a:solidFill>
            </p:grpSpPr>
            <p:sp>
              <p:nvSpPr>
                <p:cNvPr id="46" name="Rectangle 45"/>
                <p:cNvSpPr/>
                <p:nvPr/>
              </p:nvSpPr>
              <p:spPr>
                <a:xfrm>
                  <a:off x="6850964" y="4965895"/>
                  <a:ext cx="3758423" cy="5205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47" name="Block Arc 46"/>
                <p:cNvSpPr/>
                <p:nvPr/>
              </p:nvSpPr>
              <p:spPr>
                <a:xfrm rot="5400000">
                  <a:off x="9824594" y="4099602"/>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48" name="Rectangle 47"/>
                <p:cNvSpPr/>
                <p:nvPr/>
              </p:nvSpPr>
              <p:spPr>
                <a:xfrm>
                  <a:off x="8694057" y="3955451"/>
                  <a:ext cx="1915330" cy="5205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49" name="Isosceles Triangle 48"/>
                <p:cNvSpPr/>
                <p:nvPr/>
              </p:nvSpPr>
              <p:spPr>
                <a:xfrm rot="16200000" flipH="1">
                  <a:off x="7923148" y="3892145"/>
                  <a:ext cx="894704" cy="647115"/>
                </a:xfrm>
                <a:prstGeom prst="triangl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grpSp>
          <p:grpSp>
            <p:nvGrpSpPr>
              <p:cNvPr id="21" name="Group 52"/>
              <p:cNvGrpSpPr/>
              <p:nvPr/>
            </p:nvGrpSpPr>
            <p:grpSpPr>
              <a:xfrm>
                <a:off x="5900354" y="3731289"/>
                <a:ext cx="3277689" cy="1290796"/>
                <a:chOff x="6868106" y="3768350"/>
                <a:chExt cx="4362601" cy="1718050"/>
              </a:xfrm>
            </p:grpSpPr>
            <p:sp>
              <p:nvSpPr>
                <p:cNvPr id="55" name="Rectangle 54"/>
                <p:cNvSpPr/>
                <p:nvPr/>
              </p:nvSpPr>
              <p:spPr>
                <a:xfrm>
                  <a:off x="6868106" y="4965895"/>
                  <a:ext cx="3758423" cy="5205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56" name="Block Arc 55"/>
                <p:cNvSpPr/>
                <p:nvPr/>
              </p:nvSpPr>
              <p:spPr>
                <a:xfrm rot="5400000">
                  <a:off x="9843911" y="4099604"/>
                  <a:ext cx="1530948" cy="1242644"/>
                </a:xfrm>
                <a:prstGeom prst="blockArc">
                  <a:avLst>
                    <a:gd name="adj1" fmla="val 10800000"/>
                    <a:gd name="adj2" fmla="val 56368"/>
                    <a:gd name="adj3" fmla="val 418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57" name="Rectangle 56"/>
                <p:cNvSpPr/>
                <p:nvPr/>
              </p:nvSpPr>
              <p:spPr>
                <a:xfrm>
                  <a:off x="8711199" y="3955451"/>
                  <a:ext cx="1915330" cy="5205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58" name="Isosceles Triangle 57"/>
                <p:cNvSpPr/>
                <p:nvPr/>
              </p:nvSpPr>
              <p:spPr>
                <a:xfrm rot="16200000" flipH="1">
                  <a:off x="7940290" y="3892145"/>
                  <a:ext cx="894704" cy="647114"/>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grpSp>
          <p:grpSp>
            <p:nvGrpSpPr>
              <p:cNvPr id="26" name="Group 58"/>
              <p:cNvGrpSpPr/>
              <p:nvPr/>
            </p:nvGrpSpPr>
            <p:grpSpPr>
              <a:xfrm>
                <a:off x="0" y="4504339"/>
                <a:ext cx="6339092" cy="672204"/>
                <a:chOff x="0" y="4504339"/>
                <a:chExt cx="6339092" cy="672204"/>
              </a:xfrm>
            </p:grpSpPr>
            <p:grpSp>
              <p:nvGrpSpPr>
                <p:cNvPr id="29" name="Group 59"/>
                <p:cNvGrpSpPr/>
                <p:nvPr/>
              </p:nvGrpSpPr>
              <p:grpSpPr>
                <a:xfrm>
                  <a:off x="0" y="4504339"/>
                  <a:ext cx="6339092" cy="672204"/>
                  <a:chOff x="-1537419" y="5137684"/>
                  <a:chExt cx="8437331" cy="894704"/>
                </a:xfrm>
              </p:grpSpPr>
              <p:sp>
                <p:nvSpPr>
                  <p:cNvPr id="62" name="Rectangle 61"/>
                  <p:cNvSpPr/>
                  <p:nvPr/>
                </p:nvSpPr>
                <p:spPr>
                  <a:xfrm>
                    <a:off x="-1537419" y="5306299"/>
                    <a:ext cx="7790216" cy="5205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63" name="Isosceles Triangle 62"/>
                  <p:cNvSpPr/>
                  <p:nvPr/>
                </p:nvSpPr>
                <p:spPr>
                  <a:xfrm rot="5400000">
                    <a:off x="6129003" y="5261478"/>
                    <a:ext cx="894704" cy="647115"/>
                  </a:xfrm>
                  <a:prstGeom prst="triangl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grpSp>
            <p:sp>
              <p:nvSpPr>
                <p:cNvPr id="61" name="TextBox 60"/>
                <p:cNvSpPr txBox="1"/>
                <p:nvPr/>
              </p:nvSpPr>
              <p:spPr>
                <a:xfrm>
                  <a:off x="868379" y="4640385"/>
                  <a:ext cx="842539" cy="338450"/>
                </a:xfrm>
                <a:prstGeom prst="rect">
                  <a:avLst/>
                </a:prstGeom>
                <a:noFill/>
              </p:spPr>
              <p:txBody>
                <a:bodyPr wrap="none" rtlCol="0">
                  <a:spAutoFit/>
                </a:bodyPr>
                <a:lstStyle/>
                <a:p>
                  <a:r>
                    <a:rPr lang="en-US" sz="1050" b="1" dirty="0">
                      <a:solidFill>
                        <a:schemeClr val="bg1"/>
                      </a:solidFill>
                      <a:latin typeface="微软雅黑" pitchFamily="34" charset="-122"/>
                      <a:ea typeface="微软雅黑" pitchFamily="34" charset="-122"/>
                    </a:rPr>
                    <a:t>START</a:t>
                  </a:r>
                  <a:endParaRPr lang="en-GB" sz="1050" b="1" dirty="0">
                    <a:solidFill>
                      <a:schemeClr val="bg1"/>
                    </a:solidFill>
                    <a:latin typeface="微软雅黑" pitchFamily="34" charset="-122"/>
                    <a:ea typeface="微软雅黑" pitchFamily="34" charset="-122"/>
                  </a:endParaRPr>
                </a:p>
              </p:txBody>
            </p:sp>
          </p:grpSp>
          <p:sp>
            <p:nvSpPr>
              <p:cNvPr id="52" name="Oval 51"/>
              <p:cNvSpPr/>
              <p:nvPr/>
            </p:nvSpPr>
            <p:spPr>
              <a:xfrm>
                <a:off x="8617775" y="1412054"/>
                <a:ext cx="755703" cy="7557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54" name="Oval 53"/>
              <p:cNvSpPr/>
              <p:nvPr/>
            </p:nvSpPr>
            <p:spPr>
              <a:xfrm>
                <a:off x="8711740" y="1504109"/>
                <a:ext cx="567771" cy="5677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solidFill>
                    <a:schemeClr val="tx1">
                      <a:lumMod val="50000"/>
                      <a:lumOff val="50000"/>
                    </a:schemeClr>
                  </a:solidFill>
                  <a:latin typeface="微软雅黑" pitchFamily="34" charset="-122"/>
                  <a:ea typeface="微软雅黑" pitchFamily="34" charset="-122"/>
                </a:endParaRPr>
              </a:p>
            </p:txBody>
          </p:sp>
          <p:sp>
            <p:nvSpPr>
              <p:cNvPr id="71" name="Freeform 70"/>
              <p:cNvSpPr>
                <a:spLocks/>
              </p:cNvSpPr>
              <p:nvPr/>
            </p:nvSpPr>
            <p:spPr bwMode="auto">
              <a:xfrm>
                <a:off x="8865714" y="1642032"/>
                <a:ext cx="277795" cy="28810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900" dirty="0">
                  <a:solidFill>
                    <a:schemeClr val="tx1">
                      <a:lumMod val="50000"/>
                      <a:lumOff val="50000"/>
                    </a:schemeClr>
                  </a:solidFill>
                  <a:latin typeface="微软雅黑" pitchFamily="34" charset="-122"/>
                  <a:ea typeface="微软雅黑" pitchFamily="34" charset="-122"/>
                </a:endParaRPr>
              </a:p>
            </p:txBody>
          </p:sp>
          <p:sp>
            <p:nvSpPr>
              <p:cNvPr id="15" name="Rectangle 14"/>
              <p:cNvSpPr/>
              <p:nvPr/>
            </p:nvSpPr>
            <p:spPr>
              <a:xfrm>
                <a:off x="4959249" y="1622513"/>
                <a:ext cx="1066959" cy="369218"/>
              </a:xfrm>
              <a:prstGeom prst="rect">
                <a:avLst/>
              </a:prstGeom>
            </p:spPr>
            <p:txBody>
              <a:bodyPr wrap="none">
                <a:spAutoFit/>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72" name="Rectangle 71"/>
              <p:cNvSpPr/>
              <p:nvPr/>
            </p:nvSpPr>
            <p:spPr>
              <a:xfrm>
                <a:off x="6933222" y="4655016"/>
                <a:ext cx="1066959" cy="369218"/>
              </a:xfrm>
              <a:prstGeom prst="rect">
                <a:avLst/>
              </a:prstGeom>
            </p:spPr>
            <p:txBody>
              <a:bodyPr wrap="none">
                <a:spAutoFit/>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73" name="Rectangle 72"/>
              <p:cNvSpPr/>
              <p:nvPr/>
            </p:nvSpPr>
            <p:spPr>
              <a:xfrm>
                <a:off x="7067398" y="3139561"/>
                <a:ext cx="1066959" cy="369218"/>
              </a:xfrm>
              <a:prstGeom prst="rect">
                <a:avLst/>
              </a:prstGeom>
            </p:spPr>
            <p:txBody>
              <a:bodyPr wrap="none">
                <a:spAutoFit/>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74" name="Rectangle 73"/>
              <p:cNvSpPr/>
              <p:nvPr/>
            </p:nvSpPr>
            <p:spPr>
              <a:xfrm>
                <a:off x="4969748" y="3887529"/>
                <a:ext cx="1066959" cy="369218"/>
              </a:xfrm>
              <a:prstGeom prst="rect">
                <a:avLst/>
              </a:prstGeom>
            </p:spPr>
            <p:txBody>
              <a:bodyPr wrap="none">
                <a:spAutoFit/>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grpSp>
      </p:grpSp>
    </p:spTree>
    <p:extLst>
      <p:ext uri="{BB962C8B-B14F-4D97-AF65-F5344CB8AC3E}">
        <p14:creationId xmlns:p14="http://schemas.microsoft.com/office/powerpoint/2010/main" val="1352489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vertical)">
                                      <p:cBhvr>
                                        <p:cTn id="7" dur="500"/>
                                        <p:tgtEl>
                                          <p:spTgt spid="1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Effect transition="in" filter="fade">
                                      <p:cBhvr>
                                        <p:cTn id="13" dur="500"/>
                                        <p:tgtEl>
                                          <p:spTgt spid="64"/>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left)">
                                      <p:cBhvr>
                                        <p:cTn id="18" dur="500"/>
                                        <p:tgtEl>
                                          <p:spTgt spid="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left)">
                                      <p:cBhvr>
                                        <p:cTn id="23" dur="500"/>
                                        <p:tgtEl>
                                          <p:spTgt spid="6"/>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p:tgtEl>
                                          <p:spTgt spid="9"/>
                                        </p:tgtEl>
                                        <p:attrNameLst>
                                          <p:attrName>ppt_x</p:attrName>
                                        </p:attrNameLst>
                                      </p:cBhvr>
                                      <p:tavLst>
                                        <p:tav tm="0">
                                          <p:val>
                                            <p:strVal val="#ppt_x-#ppt_w*1.125000"/>
                                          </p:val>
                                        </p:tav>
                                        <p:tav tm="100000">
                                          <p:val>
                                            <p:strVal val="#ppt_x"/>
                                          </p:val>
                                        </p:tav>
                                      </p:tavLst>
                                    </p:anim>
                                    <p:animEffect transition="in" filter="wipe(right)">
                                      <p:cBhvr>
                                        <p:cTn id="28" dur="500"/>
                                        <p:tgtEl>
                                          <p:spTgt spid="9"/>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p:tgtEl>
                                          <p:spTgt spid="12"/>
                                        </p:tgtEl>
                                        <p:attrNameLst>
                                          <p:attrName>ppt_x</p:attrName>
                                        </p:attrNameLst>
                                      </p:cBhvr>
                                      <p:tavLst>
                                        <p:tav tm="0">
                                          <p:val>
                                            <p:strVal val="#ppt_x-#ppt_w*1.125000"/>
                                          </p:val>
                                        </p:tav>
                                        <p:tav tm="100000">
                                          <p:val>
                                            <p:strVal val="#ppt_x"/>
                                          </p:val>
                                        </p:tav>
                                      </p:tavLst>
                                    </p:anim>
                                    <p:animEffect transition="in" filter="wipe(right)">
                                      <p:cBhvr>
                                        <p:cTn id="33" dur="500"/>
                                        <p:tgtEl>
                                          <p:spTgt spid="12"/>
                                        </p:tgtEl>
                                      </p:cBhvr>
                                    </p:animEffect>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par>
                          <p:cTn id="38" fill="hold">
                            <p:stCondLst>
                              <p:cond delay="3500"/>
                            </p:stCondLst>
                            <p:childTnLst>
                              <p:par>
                                <p:cTn id="39" presetID="16" presetClass="entr" presetSubtype="21"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barn(inVertical)">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4" grpId="0" animBg="1"/>
    </p:bldLst>
  </p:timing>
</p:sld>
</file>

<file path=ppt/theme/theme1.xml><?xml version="1.0" encoding="utf-8"?>
<a:theme xmlns:a="http://schemas.openxmlformats.org/drawingml/2006/main" name="51PPT模板网，www.51pptmoban.com">
  <a:themeElements>
    <a:clrScheme name="自定义 1265">
      <a:dk1>
        <a:sysClr val="windowText" lastClr="000000"/>
      </a:dk1>
      <a:lt1>
        <a:sysClr val="window" lastClr="FFFFFF"/>
      </a:lt1>
      <a:dk2>
        <a:srgbClr val="44546A"/>
      </a:dk2>
      <a:lt2>
        <a:srgbClr val="E7E6E6"/>
      </a:lt2>
      <a:accent1>
        <a:srgbClr val="216B68"/>
      </a:accent1>
      <a:accent2>
        <a:srgbClr val="1B9334"/>
      </a:accent2>
      <a:accent3>
        <a:srgbClr val="216B68"/>
      </a:accent3>
      <a:accent4>
        <a:srgbClr val="1B9334"/>
      </a:accent4>
      <a:accent5>
        <a:srgbClr val="216B68"/>
      </a:accent5>
      <a:accent6>
        <a:srgbClr val="1B9334"/>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351</TotalTime>
  <Words>2653</Words>
  <Application>Microsoft Office PowerPoint</Application>
  <PresentationFormat>自定义</PresentationFormat>
  <Paragraphs>232</Paragraphs>
  <Slides>25</Slides>
  <Notes>25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DFGothic-EB</vt:lpstr>
      <vt:lpstr>굴림</vt:lpstr>
      <vt:lpstr>等线</vt:lpstr>
      <vt:lpstr>微软雅黑</vt:lpstr>
      <vt:lpstr>Agency FB</vt:lpstr>
      <vt:lpstr>Arial</vt:lpstr>
      <vt:lpstr>Calibri</vt:lpstr>
      <vt:lpstr>Calibri Light</vt:lpstr>
      <vt:lpstr>Impact</vt:lpstr>
      <vt:lpstr>Source Sans Pro Light</vt:lpstr>
      <vt:lpstr>Wingdings</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绿色水彩艺术范简约商务个人工作总结计划ppt模板</dc:title>
  <dc:creator>user</dc:creator>
  <cp:keywords>www.51pptmoban.com</cp:keywords>
  <dc:description>www.51pptmoban.com</dc:description>
  <cp:lastModifiedBy>Power user</cp:lastModifiedBy>
  <cp:revision>286</cp:revision>
  <dcterms:created xsi:type="dcterms:W3CDTF">2017-06-22T12:48:11Z</dcterms:created>
  <dcterms:modified xsi:type="dcterms:W3CDTF">2023-03-23T13:51:28Z</dcterms:modified>
</cp:coreProperties>
</file>