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9" r:id="rId3"/>
  </p:sldMasterIdLst>
  <p:notesMasterIdLst>
    <p:notesMasterId r:id="rId30"/>
  </p:notesMasterIdLst>
  <p:sldIdLst>
    <p:sldId id="256" r:id="rId4"/>
    <p:sldId id="275" r:id="rId5"/>
    <p:sldId id="276" r:id="rId6"/>
    <p:sldId id="277" r:id="rId7"/>
    <p:sldId id="258" r:id="rId8"/>
    <p:sldId id="267" r:id="rId9"/>
    <p:sldId id="285" r:id="rId10"/>
    <p:sldId id="286" r:id="rId11"/>
    <p:sldId id="278" r:id="rId12"/>
    <p:sldId id="283" r:id="rId13"/>
    <p:sldId id="289" r:id="rId14"/>
    <p:sldId id="288" r:id="rId15"/>
    <p:sldId id="287" r:id="rId16"/>
    <p:sldId id="290" r:id="rId17"/>
    <p:sldId id="279" r:id="rId18"/>
    <p:sldId id="284" r:id="rId19"/>
    <p:sldId id="291" r:id="rId20"/>
    <p:sldId id="282" r:id="rId21"/>
    <p:sldId id="292" r:id="rId22"/>
    <p:sldId id="280" r:id="rId23"/>
    <p:sldId id="268" r:id="rId24"/>
    <p:sldId id="293" r:id="rId25"/>
    <p:sldId id="273" r:id="rId26"/>
    <p:sldId id="294" r:id="rId27"/>
    <p:sldId id="295" r:id="rId28"/>
    <p:sldId id="29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93"/>
    <a:srgbClr val="1E3E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4660"/>
  </p:normalViewPr>
  <p:slideViewPr>
    <p:cSldViewPr snapToGrid="0">
      <p:cViewPr>
        <p:scale>
          <a:sx n="75" d="100"/>
          <a:sy n="75" d="100"/>
        </p:scale>
        <p:origin x="1278" y="684"/>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9FA95-448B-4023-A73A-21C0F359C97C}"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665AAA-3C80-41C0-B46C-1FCB32B27631}" type="slidenum">
              <a:rPr lang="zh-CN" altLang="en-US" smtClean="0"/>
              <a:t>‹#›</a:t>
            </a:fld>
            <a:endParaRPr lang="zh-CN" altLang="en-US"/>
          </a:p>
        </p:txBody>
      </p:sp>
    </p:spTree>
    <p:extLst>
      <p:ext uri="{BB962C8B-B14F-4D97-AF65-F5344CB8AC3E}">
        <p14:creationId xmlns:p14="http://schemas.microsoft.com/office/powerpoint/2010/main" val="2923904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1</a:t>
            </a:fld>
            <a:endParaRPr lang="zh-CN" altLang="en-US"/>
          </a:p>
        </p:txBody>
      </p:sp>
    </p:spTree>
    <p:extLst>
      <p:ext uri="{BB962C8B-B14F-4D97-AF65-F5344CB8AC3E}">
        <p14:creationId xmlns:p14="http://schemas.microsoft.com/office/powerpoint/2010/main" val="2848408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10</a:t>
            </a:fld>
            <a:endParaRPr lang="zh-CN" altLang="en-US"/>
          </a:p>
        </p:txBody>
      </p:sp>
    </p:spTree>
    <p:extLst>
      <p:ext uri="{BB962C8B-B14F-4D97-AF65-F5344CB8AC3E}">
        <p14:creationId xmlns:p14="http://schemas.microsoft.com/office/powerpoint/2010/main" val="1385135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11</a:t>
            </a:fld>
            <a:endParaRPr lang="zh-CN" altLang="en-US"/>
          </a:p>
        </p:txBody>
      </p:sp>
    </p:spTree>
    <p:extLst>
      <p:ext uri="{BB962C8B-B14F-4D97-AF65-F5344CB8AC3E}">
        <p14:creationId xmlns:p14="http://schemas.microsoft.com/office/powerpoint/2010/main" val="2601046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12</a:t>
            </a:fld>
            <a:endParaRPr lang="zh-CN" altLang="en-US"/>
          </a:p>
        </p:txBody>
      </p:sp>
    </p:spTree>
    <p:extLst>
      <p:ext uri="{BB962C8B-B14F-4D97-AF65-F5344CB8AC3E}">
        <p14:creationId xmlns:p14="http://schemas.microsoft.com/office/powerpoint/2010/main" val="2373182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13</a:t>
            </a:fld>
            <a:endParaRPr lang="zh-CN" altLang="en-US"/>
          </a:p>
        </p:txBody>
      </p:sp>
    </p:spTree>
    <p:extLst>
      <p:ext uri="{BB962C8B-B14F-4D97-AF65-F5344CB8AC3E}">
        <p14:creationId xmlns:p14="http://schemas.microsoft.com/office/powerpoint/2010/main" val="2205377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3473714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EDB34E-3534-4868-B577-BB18C637598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9074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16</a:t>
            </a:fld>
            <a:endParaRPr lang="zh-CN" altLang="en-US"/>
          </a:p>
        </p:txBody>
      </p:sp>
    </p:spTree>
    <p:extLst>
      <p:ext uri="{BB962C8B-B14F-4D97-AF65-F5344CB8AC3E}">
        <p14:creationId xmlns:p14="http://schemas.microsoft.com/office/powerpoint/2010/main" val="3952290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17</a:t>
            </a:fld>
            <a:endParaRPr lang="zh-CN" altLang="en-US"/>
          </a:p>
        </p:txBody>
      </p:sp>
    </p:spTree>
    <p:extLst>
      <p:ext uri="{BB962C8B-B14F-4D97-AF65-F5344CB8AC3E}">
        <p14:creationId xmlns:p14="http://schemas.microsoft.com/office/powerpoint/2010/main" val="4197322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18</a:t>
            </a:fld>
            <a:endParaRPr lang="zh-CN" altLang="en-US"/>
          </a:p>
        </p:txBody>
      </p:sp>
    </p:spTree>
    <p:extLst>
      <p:ext uri="{BB962C8B-B14F-4D97-AF65-F5344CB8AC3E}">
        <p14:creationId xmlns:p14="http://schemas.microsoft.com/office/powerpoint/2010/main" val="419620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19</a:t>
            </a:fld>
            <a:endParaRPr lang="zh-CN" altLang="en-US"/>
          </a:p>
        </p:txBody>
      </p:sp>
    </p:spTree>
    <p:extLst>
      <p:ext uri="{BB962C8B-B14F-4D97-AF65-F5344CB8AC3E}">
        <p14:creationId xmlns:p14="http://schemas.microsoft.com/office/powerpoint/2010/main" val="2359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EDB34E-3534-4868-B577-BB18C637598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45017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EDB34E-3534-4868-B577-BB18C637598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38981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21</a:t>
            </a:fld>
            <a:endParaRPr lang="zh-CN" altLang="en-US"/>
          </a:p>
        </p:txBody>
      </p:sp>
    </p:spTree>
    <p:extLst>
      <p:ext uri="{BB962C8B-B14F-4D97-AF65-F5344CB8AC3E}">
        <p14:creationId xmlns:p14="http://schemas.microsoft.com/office/powerpoint/2010/main" val="24860575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17216169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23</a:t>
            </a:fld>
            <a:endParaRPr lang="zh-CN" altLang="en-US"/>
          </a:p>
        </p:txBody>
      </p:sp>
    </p:spTree>
    <p:extLst>
      <p:ext uri="{BB962C8B-B14F-4D97-AF65-F5344CB8AC3E}">
        <p14:creationId xmlns:p14="http://schemas.microsoft.com/office/powerpoint/2010/main" val="261820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24</a:t>
            </a:fld>
            <a:endParaRPr lang="zh-CN" altLang="en-US"/>
          </a:p>
        </p:txBody>
      </p:sp>
    </p:spTree>
    <p:extLst>
      <p:ext uri="{BB962C8B-B14F-4D97-AF65-F5344CB8AC3E}">
        <p14:creationId xmlns:p14="http://schemas.microsoft.com/office/powerpoint/2010/main" val="3183755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25</a:t>
            </a:fld>
            <a:endParaRPr lang="zh-CN" altLang="en-US"/>
          </a:p>
        </p:txBody>
      </p:sp>
    </p:spTree>
    <p:extLst>
      <p:ext uri="{BB962C8B-B14F-4D97-AF65-F5344CB8AC3E}">
        <p14:creationId xmlns:p14="http://schemas.microsoft.com/office/powerpoint/2010/main" val="4250681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EDB34E-3534-4868-B577-BB18C637598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29904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EDB34E-3534-4868-B577-BB18C6375981}" type="slidenum">
              <a:rPr lang="zh-CN" altLang="en-US" smtClean="0"/>
              <a:pPr/>
              <a:t>4</a:t>
            </a:fld>
            <a:endParaRPr lang="zh-CN" altLang="en-US"/>
          </a:p>
        </p:txBody>
      </p:sp>
    </p:spTree>
    <p:extLst>
      <p:ext uri="{BB962C8B-B14F-4D97-AF65-F5344CB8AC3E}">
        <p14:creationId xmlns:p14="http://schemas.microsoft.com/office/powerpoint/2010/main" val="1165643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5</a:t>
            </a:fld>
            <a:endParaRPr lang="zh-CN" altLang="en-US"/>
          </a:p>
        </p:txBody>
      </p:sp>
    </p:spTree>
    <p:extLst>
      <p:ext uri="{BB962C8B-B14F-4D97-AF65-F5344CB8AC3E}">
        <p14:creationId xmlns:p14="http://schemas.microsoft.com/office/powerpoint/2010/main" val="2335440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5AAA-3C80-41C0-B46C-1FCB32B27631}" type="slidenum">
              <a:rPr lang="zh-CN" altLang="en-US" smtClean="0"/>
              <a:t>6</a:t>
            </a:fld>
            <a:endParaRPr lang="zh-CN" altLang="en-US"/>
          </a:p>
        </p:txBody>
      </p:sp>
    </p:spTree>
    <p:extLst>
      <p:ext uri="{BB962C8B-B14F-4D97-AF65-F5344CB8AC3E}">
        <p14:creationId xmlns:p14="http://schemas.microsoft.com/office/powerpoint/2010/main" val="2754251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7</a:t>
            </a:fld>
            <a:endParaRPr lang="zh-CN" altLang="en-US"/>
          </a:p>
        </p:txBody>
      </p:sp>
    </p:spTree>
    <p:extLst>
      <p:ext uri="{BB962C8B-B14F-4D97-AF65-F5344CB8AC3E}">
        <p14:creationId xmlns:p14="http://schemas.microsoft.com/office/powerpoint/2010/main" val="3120831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8</a:t>
            </a:fld>
            <a:endParaRPr lang="zh-CN" altLang="en-US"/>
          </a:p>
        </p:txBody>
      </p:sp>
    </p:spTree>
    <p:extLst>
      <p:ext uri="{BB962C8B-B14F-4D97-AF65-F5344CB8AC3E}">
        <p14:creationId xmlns:p14="http://schemas.microsoft.com/office/powerpoint/2010/main" val="1823641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EDB34E-3534-4868-B577-BB18C637598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7525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33506882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3227171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291184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9"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连接符 4"/>
          <p:cNvCxnSpPr/>
          <p:nvPr userDrawn="1"/>
        </p:nvCxnSpPr>
        <p:spPr>
          <a:xfrm>
            <a:off x="768066" y="9004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993826" y="2941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257">
              <a:cs typeface="+mn-ea"/>
              <a:sym typeface="+mn-lt"/>
            </a:endParaRPr>
          </a:p>
        </p:txBody>
      </p:sp>
      <p:sp>
        <p:nvSpPr>
          <p:cNvPr id="7" name="矩形 6"/>
          <p:cNvSpPr/>
          <p:nvPr userDrawn="1"/>
        </p:nvSpPr>
        <p:spPr>
          <a:xfrm>
            <a:off x="768066" y="5198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257">
              <a:cs typeface="+mn-ea"/>
              <a:sym typeface="+mn-lt"/>
            </a:endParaRPr>
          </a:p>
        </p:txBody>
      </p:sp>
      <p:sp>
        <p:nvSpPr>
          <p:cNvPr id="8" name="TextBox 8"/>
          <p:cNvSpPr txBox="1"/>
          <p:nvPr userDrawn="1"/>
        </p:nvSpPr>
        <p:spPr>
          <a:xfrm>
            <a:off x="1309890" y="353482"/>
            <a:ext cx="2505814" cy="439672"/>
          </a:xfrm>
          <a:prstGeom prst="rect">
            <a:avLst/>
          </a:prstGeom>
          <a:noFill/>
        </p:spPr>
        <p:txBody>
          <a:bodyPr wrap="none" rtlCol="0">
            <a:spAutoFit/>
          </a:bodyPr>
          <a:lstStyle/>
          <a:p>
            <a:r>
              <a:rPr lang="zh-CN" altLang="en-US" sz="2257" dirty="0">
                <a:cs typeface="+mn-ea"/>
                <a:sym typeface="+mn-lt"/>
              </a:rPr>
              <a:t>单击输入文本标题</a:t>
            </a:r>
          </a:p>
        </p:txBody>
      </p:sp>
    </p:spTree>
    <p:extLst>
      <p:ext uri="{BB962C8B-B14F-4D97-AF65-F5344CB8AC3E}">
        <p14:creationId xmlns:p14="http://schemas.microsoft.com/office/powerpoint/2010/main" val="1391684763"/>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0897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7" name="MH_Entry_1"/>
          <p:cNvSpPr>
            <a:spLocks noChangeArrowheads="1"/>
          </p:cNvSpPr>
          <p:nvPr userDrawn="1">
            <p:custDataLst>
              <p:tags r:id="rId1"/>
            </p:custDataLst>
          </p:nvPr>
        </p:nvSpPr>
        <p:spPr bwMode="auto">
          <a:xfrm>
            <a:off x="527382" y="260648"/>
            <a:ext cx="27912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buNone/>
            </a:pPr>
            <a:r>
              <a:rPr lang="zh-CN" altLang="zh-CN" sz="2400" b="0" dirty="0">
                <a:solidFill>
                  <a:schemeClr val="bg1">
                    <a:lumMod val="50000"/>
                  </a:schemeClr>
                </a:solidFill>
                <a:latin typeface="微软雅黑" pitchFamily="34" charset="-122"/>
                <a:ea typeface="微软雅黑" pitchFamily="34" charset="-122"/>
              </a:rPr>
              <a:t>年度工作概述</a:t>
            </a:r>
          </a:p>
        </p:txBody>
      </p:sp>
      <p:sp>
        <p:nvSpPr>
          <p:cNvPr id="8" name="MH_Entry_1"/>
          <p:cNvSpPr>
            <a:spLocks noChangeArrowheads="1"/>
          </p:cNvSpPr>
          <p:nvPr userDrawn="1">
            <p:custDataLst>
              <p:tags r:id="rId2"/>
            </p:custDataLst>
          </p:nvPr>
        </p:nvSpPr>
        <p:spPr bwMode="auto">
          <a:xfrm>
            <a:off x="527382" y="622881"/>
            <a:ext cx="2791295"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370">
              <a:lnSpc>
                <a:spcPct val="100000"/>
              </a:lnSpc>
              <a:buNone/>
              <a:defRPr/>
            </a:pPr>
            <a:r>
              <a:rPr lang="en-US" altLang="zh-CN" sz="1467" dirty="0">
                <a:solidFill>
                  <a:schemeClr val="bg1">
                    <a:lumMod val="50000"/>
                  </a:schemeClr>
                </a:solidFill>
                <a:cs typeface="+mn-ea"/>
                <a:sym typeface="+mn-lt"/>
              </a:rPr>
              <a:t>Annual work summary</a:t>
            </a:r>
            <a:endParaRPr lang="zh-CN" altLang="en-US" sz="1467" dirty="0">
              <a:solidFill>
                <a:schemeClr val="bg1">
                  <a:lumMod val="50000"/>
                </a:schemeClr>
              </a:solidFill>
              <a:cs typeface="+mn-ea"/>
              <a:sym typeface="+mn-lt"/>
            </a:endParaRPr>
          </a:p>
        </p:txBody>
      </p:sp>
    </p:spTree>
    <p:extLst>
      <p:ext uri="{BB962C8B-B14F-4D97-AF65-F5344CB8AC3E}">
        <p14:creationId xmlns:p14="http://schemas.microsoft.com/office/powerpoint/2010/main" val="347158647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134972601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162017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41550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288280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3543275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2029660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4169283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4287909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2707174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1714226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DBA4A40-6ED0-4EFB-AEB8-275F61C0BC4F}"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3376955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BA4A40-6ED0-4EFB-AEB8-275F61C0BC4F}"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FD3932-5184-46C8-9F88-D9A37C56374D}" type="slidenum">
              <a:rPr lang="zh-CN" altLang="en-US" smtClean="0"/>
              <a:t>‹#›</a:t>
            </a:fld>
            <a:endParaRPr lang="zh-CN" altLang="en-US"/>
          </a:p>
        </p:txBody>
      </p:sp>
    </p:spTree>
    <p:extLst>
      <p:ext uri="{BB962C8B-B14F-4D97-AF65-F5344CB8AC3E}">
        <p14:creationId xmlns:p14="http://schemas.microsoft.com/office/powerpoint/2010/main" val="768096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692708"/>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73" r:id="rId3"/>
    <p:sldLayoutId id="2147483674" r:id="rId4"/>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202" y="274159"/>
            <a:ext cx="10973596" cy="1143001"/>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947523875"/>
      </p:ext>
    </p:extLst>
  </p:cSld>
  <p:clrMap bg1="lt1" tx1="dk1" bg2="lt2" tx2="dk2" accent1="accent1" accent2="accent2" accent3="accent3" accent4="accent4" accent5="accent5" accent6="accent6" hlink="hlink" folHlink="folHlink"/>
  <p:sldLayoutIdLst>
    <p:sldLayoutId id="2147483670" r:id="rId1"/>
    <p:sldLayoutId id="2147483671" r:id="rId2"/>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defTabSz="1213719" rtl="0" eaLnBrk="1" latinLnBrk="0" hangingPunct="1">
        <a:spcBef>
          <a:spcPct val="0"/>
        </a:spcBef>
        <a:buNone/>
        <a:defRPr sz="5894" kern="1200">
          <a:solidFill>
            <a:schemeClr val="tx1"/>
          </a:solidFill>
          <a:latin typeface="+mj-lt"/>
          <a:ea typeface="+mj-ea"/>
          <a:cs typeface="+mj-cs"/>
        </a:defRPr>
      </a:lvl1pPr>
    </p:titleStyle>
    <p:bodyStyle>
      <a:lvl1pPr marL="455144" indent="-455144" algn="l" defTabSz="1213719" rtl="0" eaLnBrk="1" latinLnBrk="0" hangingPunct="1">
        <a:spcBef>
          <a:spcPct val="20000"/>
        </a:spcBef>
        <a:buFont typeface="Arial" pitchFamily="34" charset="0"/>
        <a:buChar char="•"/>
        <a:defRPr sz="4264" kern="1200">
          <a:solidFill>
            <a:schemeClr val="tx1"/>
          </a:solidFill>
          <a:latin typeface="+mn-lt"/>
          <a:ea typeface="+mn-ea"/>
          <a:cs typeface="+mn-cs"/>
        </a:defRPr>
      </a:lvl1pPr>
      <a:lvl2pPr marL="986146" indent="-379287" algn="l" defTabSz="1213719" rtl="0" eaLnBrk="1" latinLnBrk="0" hangingPunct="1">
        <a:spcBef>
          <a:spcPct val="20000"/>
        </a:spcBef>
        <a:buFont typeface="Arial" pitchFamily="34" charset="0"/>
        <a:buChar char="–"/>
        <a:defRPr sz="3762" kern="1200">
          <a:solidFill>
            <a:schemeClr val="tx1"/>
          </a:solidFill>
          <a:latin typeface="+mn-lt"/>
          <a:ea typeface="+mn-ea"/>
          <a:cs typeface="+mn-cs"/>
        </a:defRPr>
      </a:lvl2pPr>
      <a:lvl3pPr marL="1517149" indent="-303429" algn="l" defTabSz="1213719" rtl="0" eaLnBrk="1" latinLnBrk="0" hangingPunct="1">
        <a:spcBef>
          <a:spcPct val="20000"/>
        </a:spcBef>
        <a:buFont typeface="Arial" pitchFamily="34" charset="0"/>
        <a:buChar char="•"/>
        <a:defRPr sz="3135" kern="1200">
          <a:solidFill>
            <a:schemeClr val="tx1"/>
          </a:solidFill>
          <a:latin typeface="+mn-lt"/>
          <a:ea typeface="+mn-ea"/>
          <a:cs typeface="+mn-cs"/>
        </a:defRPr>
      </a:lvl3pPr>
      <a:lvl4pPr marL="2124009"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4pPr>
      <a:lvl5pPr marL="2730868"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5pPr>
      <a:lvl6pPr marL="3337728"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6pPr>
      <a:lvl7pPr marL="3944587"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7pPr>
      <a:lvl8pPr marL="4551447"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8pPr>
      <a:lvl9pPr marL="5158306"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9pPr>
    </p:bodyStyle>
    <p:otherStyle>
      <a:defPPr>
        <a:defRPr lang="zh-CN"/>
      </a:defPPr>
      <a:lvl1pPr marL="0" algn="l" defTabSz="1213719" rtl="0" eaLnBrk="1" latinLnBrk="0" hangingPunct="1">
        <a:defRPr sz="2383" kern="1200">
          <a:solidFill>
            <a:schemeClr val="tx1"/>
          </a:solidFill>
          <a:latin typeface="+mn-lt"/>
          <a:ea typeface="+mn-ea"/>
          <a:cs typeface="+mn-cs"/>
        </a:defRPr>
      </a:lvl1pPr>
      <a:lvl2pPr marL="606859" algn="l" defTabSz="1213719" rtl="0" eaLnBrk="1" latinLnBrk="0" hangingPunct="1">
        <a:defRPr sz="2383" kern="1200">
          <a:solidFill>
            <a:schemeClr val="tx1"/>
          </a:solidFill>
          <a:latin typeface="+mn-lt"/>
          <a:ea typeface="+mn-ea"/>
          <a:cs typeface="+mn-cs"/>
        </a:defRPr>
      </a:lvl2pPr>
      <a:lvl3pPr marL="1213719" algn="l" defTabSz="1213719" rtl="0" eaLnBrk="1" latinLnBrk="0" hangingPunct="1">
        <a:defRPr sz="2383" kern="1200">
          <a:solidFill>
            <a:schemeClr val="tx1"/>
          </a:solidFill>
          <a:latin typeface="+mn-lt"/>
          <a:ea typeface="+mn-ea"/>
          <a:cs typeface="+mn-cs"/>
        </a:defRPr>
      </a:lvl3pPr>
      <a:lvl4pPr marL="1820578" algn="l" defTabSz="1213719" rtl="0" eaLnBrk="1" latinLnBrk="0" hangingPunct="1">
        <a:defRPr sz="2383" kern="1200">
          <a:solidFill>
            <a:schemeClr val="tx1"/>
          </a:solidFill>
          <a:latin typeface="+mn-lt"/>
          <a:ea typeface="+mn-ea"/>
          <a:cs typeface="+mn-cs"/>
        </a:defRPr>
      </a:lvl4pPr>
      <a:lvl5pPr marL="2427438" algn="l" defTabSz="1213719" rtl="0" eaLnBrk="1" latinLnBrk="0" hangingPunct="1">
        <a:defRPr sz="2383" kern="1200">
          <a:solidFill>
            <a:schemeClr val="tx1"/>
          </a:solidFill>
          <a:latin typeface="+mn-lt"/>
          <a:ea typeface="+mn-ea"/>
          <a:cs typeface="+mn-cs"/>
        </a:defRPr>
      </a:lvl5pPr>
      <a:lvl6pPr marL="3034297" algn="l" defTabSz="1213719" rtl="0" eaLnBrk="1" latinLnBrk="0" hangingPunct="1">
        <a:defRPr sz="2383" kern="1200">
          <a:solidFill>
            <a:schemeClr val="tx1"/>
          </a:solidFill>
          <a:latin typeface="+mn-lt"/>
          <a:ea typeface="+mn-ea"/>
          <a:cs typeface="+mn-cs"/>
        </a:defRPr>
      </a:lvl6pPr>
      <a:lvl7pPr marL="3641158" algn="l" defTabSz="1213719" rtl="0" eaLnBrk="1" latinLnBrk="0" hangingPunct="1">
        <a:defRPr sz="2383" kern="1200">
          <a:solidFill>
            <a:schemeClr val="tx1"/>
          </a:solidFill>
          <a:latin typeface="+mn-lt"/>
          <a:ea typeface="+mn-ea"/>
          <a:cs typeface="+mn-cs"/>
        </a:defRPr>
      </a:lvl7pPr>
      <a:lvl8pPr marL="4248017" algn="l" defTabSz="1213719" rtl="0" eaLnBrk="1" latinLnBrk="0" hangingPunct="1">
        <a:defRPr sz="2383" kern="1200">
          <a:solidFill>
            <a:schemeClr val="tx1"/>
          </a:solidFill>
          <a:latin typeface="+mn-lt"/>
          <a:ea typeface="+mn-ea"/>
          <a:cs typeface="+mn-cs"/>
        </a:defRPr>
      </a:lvl8pPr>
      <a:lvl9pPr marL="4854877" algn="l" defTabSz="1213719" rtl="0" eaLnBrk="1" latinLnBrk="0" hangingPunct="1">
        <a:defRPr sz="238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2.xml"/><Relationship Id="rId7" Type="http://schemas.openxmlformats.org/officeDocument/2006/relationships/slideLayout" Target="../slideLayouts/slideLayout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椭圆 23">
            <a:extLst>
              <a:ext uri="{FF2B5EF4-FFF2-40B4-BE49-F238E27FC236}">
                <a16:creationId xmlns:a16="http://schemas.microsoft.com/office/drawing/2014/main" xmlns="" id="{28F741E8-EFA0-4767-BE29-B42E92489933}"/>
              </a:ext>
            </a:extLst>
          </p:cNvPr>
          <p:cNvSpPr/>
          <p:nvPr/>
        </p:nvSpPr>
        <p:spPr>
          <a:xfrm rot="10800000" flipV="1">
            <a:off x="4903306" y="1597495"/>
            <a:ext cx="1554316" cy="1554316"/>
          </a:xfrm>
          <a:prstGeom prst="ellipse">
            <a:avLst/>
          </a:prstGeom>
          <a:solidFill>
            <a:srgbClr val="1E3E78"/>
          </a:solidFill>
          <a:ln w="12700" cap="flat" cmpd="sng" algn="ctr">
            <a:solidFill>
              <a:srgbClr val="FFFFFF"/>
            </a:solidFill>
            <a:prstDash val="solid"/>
            <a:miter lim="800000"/>
          </a:ln>
          <a:effectLst/>
        </p:spPr>
        <p:txBody>
          <a:bodyPr wrap="none" rtlCol="0" anchor="ctr"/>
          <a:lstStyle/>
          <a:p>
            <a:pPr lvl="0" algn="ctr"/>
            <a:r>
              <a:rPr kumimoji="0" lang="zh-CN" altLang="en-US" sz="6600" b="1" i="0" u="none" strike="noStrike" kern="0" cap="none" spc="0" normalizeH="0" baseline="0" noProof="0" dirty="0" smtClean="0">
                <a:ln>
                  <a:noFill/>
                </a:ln>
                <a:solidFill>
                  <a:schemeClr val="bg1"/>
                </a:solidFill>
                <a:effectLst/>
                <a:uLnTx/>
                <a:uFillTx/>
                <a:latin typeface="Arial"/>
                <a:ea typeface="微软雅黑"/>
              </a:rPr>
              <a:t>述</a:t>
            </a:r>
            <a:endParaRPr kumimoji="0" lang="en-US" sz="6600" b="1" i="0" u="none" strike="noStrike" kern="0" cap="none" spc="0" normalizeH="0" baseline="0" noProof="0" dirty="0">
              <a:ln>
                <a:noFill/>
              </a:ln>
              <a:solidFill>
                <a:schemeClr val="bg1"/>
              </a:solidFill>
              <a:effectLst/>
              <a:uLnTx/>
              <a:uFillTx/>
              <a:latin typeface="Arial"/>
              <a:ea typeface="微软雅黑"/>
            </a:endParaRPr>
          </a:p>
        </p:txBody>
      </p:sp>
      <p:sp>
        <p:nvSpPr>
          <p:cNvPr id="25" name="椭圆 24">
            <a:extLst>
              <a:ext uri="{FF2B5EF4-FFF2-40B4-BE49-F238E27FC236}">
                <a16:creationId xmlns:a16="http://schemas.microsoft.com/office/drawing/2014/main" xmlns="" id="{28F741E8-EFA0-4767-BE29-B42E92489933}"/>
              </a:ext>
            </a:extLst>
          </p:cNvPr>
          <p:cNvSpPr/>
          <p:nvPr/>
        </p:nvSpPr>
        <p:spPr>
          <a:xfrm rot="10800000" flipV="1">
            <a:off x="6179765"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lvl="0" algn="ctr"/>
            <a:r>
              <a:rPr kumimoji="0" lang="zh-CN" altLang="en-US" sz="6600" b="1" i="0" u="none" strike="noStrike" kern="0" cap="none" spc="0" normalizeH="0" baseline="0" noProof="0" dirty="0" smtClean="0">
                <a:ln>
                  <a:noFill/>
                </a:ln>
                <a:solidFill>
                  <a:prstClr val="white"/>
                </a:solidFill>
                <a:effectLst/>
                <a:uLnTx/>
                <a:uFillTx/>
                <a:latin typeface="Arial"/>
                <a:ea typeface="微软雅黑"/>
                <a:cs typeface="+mn-cs"/>
              </a:rPr>
              <a:t>职</a:t>
            </a:r>
            <a:endParaRPr kumimoji="0" lang="en-US" altLang="zh-CN" sz="6600" b="1" i="0" u="none" strike="noStrike" kern="0" cap="none" spc="0" normalizeH="0" baseline="0" noProof="0" dirty="0" smtClean="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xmlns="" id="{28F741E8-EFA0-4767-BE29-B42E92489933}"/>
              </a:ext>
            </a:extLst>
          </p:cNvPr>
          <p:cNvSpPr/>
          <p:nvPr/>
        </p:nvSpPr>
        <p:spPr>
          <a:xfrm rot="10800000" flipV="1">
            <a:off x="7456224"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smtClean="0">
                <a:ln>
                  <a:noFill/>
                </a:ln>
                <a:solidFill>
                  <a:srgbClr val="FFFFFF"/>
                </a:solidFill>
                <a:effectLst/>
                <a:uLnTx/>
                <a:uFillTx/>
                <a:latin typeface="Arial"/>
                <a:ea typeface="微软雅黑"/>
                <a:cs typeface="+mn-cs"/>
              </a:rPr>
              <a:t>报</a:t>
            </a:r>
            <a:endParaRPr kumimoji="0" lang="en-US" sz="6600" b="1" i="0" u="none" strike="noStrike" kern="0" cap="none" spc="0" normalizeH="0" baseline="0" noProof="0" dirty="0">
              <a:ln>
                <a:noFill/>
              </a:ln>
              <a:solidFill>
                <a:srgbClr val="FFFFFF"/>
              </a:solidFill>
              <a:effectLst/>
              <a:uLnTx/>
              <a:uFillTx/>
              <a:latin typeface="Arial"/>
              <a:ea typeface="微软雅黑"/>
              <a:cs typeface="+mn-cs"/>
            </a:endParaRPr>
          </a:p>
        </p:txBody>
      </p:sp>
      <p:sp>
        <p:nvSpPr>
          <p:cNvPr id="27" name="椭圆 26">
            <a:extLst>
              <a:ext uri="{FF2B5EF4-FFF2-40B4-BE49-F238E27FC236}">
                <a16:creationId xmlns:a16="http://schemas.microsoft.com/office/drawing/2014/main" xmlns="" id="{28F741E8-EFA0-4767-BE29-B42E92489933}"/>
              </a:ext>
            </a:extLst>
          </p:cNvPr>
          <p:cNvSpPr/>
          <p:nvPr/>
        </p:nvSpPr>
        <p:spPr>
          <a:xfrm rot="10800000" flipV="1">
            <a:off x="8732683"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lvl="0" algn="ctr">
              <a:defRPr/>
            </a:pPr>
            <a:r>
              <a:rPr lang="zh-CN" altLang="en-US" sz="6600" b="1" kern="0" dirty="0" smtClean="0">
                <a:solidFill>
                  <a:srgbClr val="FFFFFF"/>
                </a:solidFill>
                <a:latin typeface="Arial"/>
                <a:ea typeface="微软雅黑"/>
              </a:rPr>
              <a:t>告</a:t>
            </a:r>
            <a:endParaRPr lang="en-US" altLang="zh-CN" sz="6600" b="1" kern="0" dirty="0">
              <a:solidFill>
                <a:srgbClr val="FFFFFF"/>
              </a:solidFill>
              <a:latin typeface="Arial"/>
              <a:ea typeface="微软雅黑"/>
            </a:endParaRPr>
          </a:p>
        </p:txBody>
      </p:sp>
      <p:sp>
        <p:nvSpPr>
          <p:cNvPr id="34" name="文本框 33"/>
          <p:cNvSpPr txBox="1"/>
          <p:nvPr/>
        </p:nvSpPr>
        <p:spPr>
          <a:xfrm>
            <a:off x="4228662" y="3402034"/>
            <a:ext cx="7010838" cy="584775"/>
          </a:xfrm>
          <a:prstGeom prst="rect">
            <a:avLst/>
          </a:prstGeom>
          <a:noFill/>
        </p:spPr>
        <p:txBody>
          <a:bodyPr wrap="square" rtlCol="0">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Respect for the designer's achievements, welcome to download my works, thank you for your support!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6" name="Freeflight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9401" y="-1253230"/>
            <a:ext cx="609600" cy="609600"/>
          </a:xfrm>
          <a:prstGeom prst="rect">
            <a:avLst/>
          </a:prstGeom>
        </p:spPr>
      </p:pic>
      <p:grpSp>
        <p:nvGrpSpPr>
          <p:cNvPr id="5" name="组合 4"/>
          <p:cNvGrpSpPr/>
          <p:nvPr/>
        </p:nvGrpSpPr>
        <p:grpSpPr>
          <a:xfrm>
            <a:off x="-38494" y="4781550"/>
            <a:ext cx="12230494" cy="2076450"/>
            <a:chOff x="-38494" y="4533900"/>
            <a:chExt cx="12230494" cy="2324100"/>
          </a:xfrm>
        </p:grpSpPr>
        <p:sp>
          <p:nvSpPr>
            <p:cNvPr id="21" name="任意多边形 20"/>
            <p:cNvSpPr/>
            <p:nvPr/>
          </p:nvSpPr>
          <p:spPr>
            <a:xfrm>
              <a:off x="-38494" y="4774606"/>
              <a:ext cx="12230494" cy="2083394"/>
            </a:xfrm>
            <a:custGeom>
              <a:avLst/>
              <a:gdLst>
                <a:gd name="connsiteX0" fmla="*/ 6043673 w 12087347"/>
                <a:gd name="connsiteY0" fmla="*/ 0 h 2083394"/>
                <a:gd name="connsiteX1" fmla="*/ 11885280 w 12087347"/>
                <a:gd name="connsiteY1" fmla="*/ 1369055 h 2083394"/>
                <a:gd name="connsiteX2" fmla="*/ 12087347 w 12087347"/>
                <a:gd name="connsiteY2" fmla="*/ 1521737 h 2083394"/>
                <a:gd name="connsiteX3" fmla="*/ 12087347 w 12087347"/>
                <a:gd name="connsiteY3" fmla="*/ 2083394 h 2083394"/>
                <a:gd name="connsiteX4" fmla="*/ 0 w 12087347"/>
                <a:gd name="connsiteY4" fmla="*/ 2083394 h 2083394"/>
                <a:gd name="connsiteX5" fmla="*/ 0 w 12087347"/>
                <a:gd name="connsiteY5" fmla="*/ 1521737 h 2083394"/>
                <a:gd name="connsiteX6" fmla="*/ 202067 w 12087347"/>
                <a:gd name="connsiteY6" fmla="*/ 1369055 h 2083394"/>
                <a:gd name="connsiteX7" fmla="*/ 6043673 w 12087347"/>
                <a:gd name="connsiteY7" fmla="*/ 0 h 208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7347" h="2083394">
                  <a:moveTo>
                    <a:pt x="6043673" y="0"/>
                  </a:moveTo>
                  <a:cubicBezTo>
                    <a:pt x="8524983" y="0"/>
                    <a:pt x="10696144" y="548933"/>
                    <a:pt x="11885280" y="1369055"/>
                  </a:cubicBezTo>
                  <a:lnTo>
                    <a:pt x="12087347" y="1521737"/>
                  </a:lnTo>
                  <a:lnTo>
                    <a:pt x="12087347" y="2083394"/>
                  </a:lnTo>
                  <a:lnTo>
                    <a:pt x="0" y="2083394"/>
                  </a:lnTo>
                  <a:lnTo>
                    <a:pt x="0" y="1521737"/>
                  </a:lnTo>
                  <a:lnTo>
                    <a:pt x="202067" y="1369055"/>
                  </a:lnTo>
                  <a:cubicBezTo>
                    <a:pt x="1391202" y="548933"/>
                    <a:pt x="3562364" y="0"/>
                    <a:pt x="6043673" y="0"/>
                  </a:cubicBezTo>
                  <a:close/>
                </a:path>
              </a:pathLst>
            </a:custGeom>
            <a:solidFill>
              <a:srgbClr val="254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8494" y="4533900"/>
              <a:ext cx="12230494" cy="2324100"/>
            </a:xfrm>
            <a:custGeom>
              <a:avLst/>
              <a:gdLst>
                <a:gd name="connsiteX0" fmla="*/ 6043673 w 12087347"/>
                <a:gd name="connsiteY0" fmla="*/ 0 h 2083394"/>
                <a:gd name="connsiteX1" fmla="*/ 11885280 w 12087347"/>
                <a:gd name="connsiteY1" fmla="*/ 1369055 h 2083394"/>
                <a:gd name="connsiteX2" fmla="*/ 12087347 w 12087347"/>
                <a:gd name="connsiteY2" fmla="*/ 1521737 h 2083394"/>
                <a:gd name="connsiteX3" fmla="*/ 12087347 w 12087347"/>
                <a:gd name="connsiteY3" fmla="*/ 2083394 h 2083394"/>
                <a:gd name="connsiteX4" fmla="*/ 0 w 12087347"/>
                <a:gd name="connsiteY4" fmla="*/ 2083394 h 2083394"/>
                <a:gd name="connsiteX5" fmla="*/ 0 w 12087347"/>
                <a:gd name="connsiteY5" fmla="*/ 1521737 h 2083394"/>
                <a:gd name="connsiteX6" fmla="*/ 202067 w 12087347"/>
                <a:gd name="connsiteY6" fmla="*/ 1369055 h 2083394"/>
                <a:gd name="connsiteX7" fmla="*/ 6043673 w 12087347"/>
                <a:gd name="connsiteY7" fmla="*/ 0 h 208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7347" h="2083394">
                  <a:moveTo>
                    <a:pt x="6043673" y="0"/>
                  </a:moveTo>
                  <a:cubicBezTo>
                    <a:pt x="8524983" y="0"/>
                    <a:pt x="10696144" y="548933"/>
                    <a:pt x="11885280" y="1369055"/>
                  </a:cubicBezTo>
                  <a:lnTo>
                    <a:pt x="12087347" y="1521737"/>
                  </a:lnTo>
                  <a:lnTo>
                    <a:pt x="12087347" y="2083394"/>
                  </a:lnTo>
                  <a:lnTo>
                    <a:pt x="0" y="2083394"/>
                  </a:lnTo>
                  <a:lnTo>
                    <a:pt x="0" y="1521737"/>
                  </a:lnTo>
                  <a:lnTo>
                    <a:pt x="202067" y="1369055"/>
                  </a:lnTo>
                  <a:cubicBezTo>
                    <a:pt x="1391202" y="548933"/>
                    <a:pt x="3562364" y="0"/>
                    <a:pt x="6043673" y="0"/>
                  </a:cubicBezTo>
                  <a:close/>
                </a:path>
              </a:pathLst>
            </a:custGeom>
            <a:noFill/>
            <a:ln>
              <a:solidFill>
                <a:srgbClr val="254C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4590875" y="5746014"/>
            <a:ext cx="2971756" cy="523220"/>
          </a:xfrm>
          <a:prstGeom prst="rect">
            <a:avLst/>
          </a:prstGeom>
          <a:noFill/>
        </p:spPr>
        <p:txBody>
          <a:bodyPr wrap="square" rtlCol="0">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LOGO  </a:t>
            </a:r>
            <a:r>
              <a:rPr lang="zh-CN" altLang="en-US" sz="2800" b="1" dirty="0" smtClean="0">
                <a:solidFill>
                  <a:schemeClr val="bg1"/>
                </a:solidFill>
                <a:latin typeface="微软雅黑" panose="020B0503020204020204" pitchFamily="34" charset="-122"/>
                <a:ea typeface="微软雅黑" panose="020B0503020204020204" pitchFamily="34" charset="-122"/>
              </a:rPr>
              <a:t>企业名称</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l="50254" t="37541" r="28977" b="12010"/>
          <a:stretch/>
        </p:blipFill>
        <p:spPr>
          <a:xfrm>
            <a:off x="-38495" y="1109774"/>
            <a:ext cx="3606127" cy="4928628"/>
          </a:xfrm>
          <a:prstGeom prst="rect">
            <a:avLst/>
          </a:prstGeom>
        </p:spPr>
      </p:pic>
    </p:spTree>
    <p:extLst>
      <p:ext uri="{BB962C8B-B14F-4D97-AF65-F5344CB8AC3E}">
        <p14:creationId xmlns:p14="http://schemas.microsoft.com/office/powerpoint/2010/main" val="3423221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6"/>
                                        </p:tgtEl>
                                      </p:cBhvr>
                                    </p:cmd>
                                  </p:childTnLst>
                                </p:cTn>
                              </p:par>
                              <p:par>
                                <p:cTn id="7" presetID="16" presetClass="entr" presetSubtype="2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arn(inVertical)">
                                      <p:cBhvr>
                                        <p:cTn id="9" dur="10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2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75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outVertical)">
                                      <p:cBhvr>
                                        <p:cTn id="4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36"/>
                </p:tgtEl>
              </p:cMediaNode>
            </p:audio>
          </p:childTnLst>
        </p:cTn>
      </p:par>
    </p:tnLst>
    <p:bldLst>
      <p:bldP spid="24" grpId="0" animBg="1"/>
      <p:bldP spid="25" grpId="0" animBg="1"/>
      <p:bldP spid="26" grpId="0" animBg="1"/>
      <p:bldP spid="27" grpId="0" animBg="1"/>
      <p:bldP spid="34"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9"/>
          <p:cNvGrpSpPr/>
          <p:nvPr/>
        </p:nvGrpSpPr>
        <p:grpSpPr>
          <a:xfrm>
            <a:off x="3653868" y="1771678"/>
            <a:ext cx="2876733" cy="363241"/>
            <a:chOff x="3249264" y="1751682"/>
            <a:chExt cx="2994025" cy="363335"/>
          </a:xfrm>
        </p:grpSpPr>
        <p:grpSp>
          <p:nvGrpSpPr>
            <p:cNvPr id="4"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9" y="1751682"/>
              <a:ext cx="673754"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24"/>
          <p:cNvGrpSpPr/>
          <p:nvPr/>
        </p:nvGrpSpPr>
        <p:grpSpPr>
          <a:xfrm>
            <a:off x="3648878" y="2182638"/>
            <a:ext cx="2876733" cy="363241"/>
            <a:chOff x="3249264" y="2162750"/>
            <a:chExt cx="2994025" cy="363336"/>
          </a:xfrm>
        </p:grpSpPr>
        <p:grpSp>
          <p:nvGrpSpPr>
            <p:cNvPr id="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4" cy="363336"/>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39"/>
          <p:cNvGrpSpPr/>
          <p:nvPr/>
        </p:nvGrpSpPr>
        <p:grpSpPr>
          <a:xfrm>
            <a:off x="3648876" y="3952365"/>
            <a:ext cx="2893581" cy="363241"/>
            <a:chOff x="3244272" y="3932946"/>
            <a:chExt cx="3011560" cy="3633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6"/>
              <a:ext cx="907692"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5"/>
          <p:cNvGrpSpPr/>
          <p:nvPr/>
        </p:nvGrpSpPr>
        <p:grpSpPr>
          <a:xfrm>
            <a:off x="3648880" y="4344300"/>
            <a:ext cx="2890683" cy="363241"/>
            <a:chOff x="3244272" y="4324972"/>
            <a:chExt cx="3008542" cy="3633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72"/>
              <a:ext cx="673756" cy="363333"/>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 name="组合 49"/>
          <p:cNvGrpSpPr/>
          <p:nvPr/>
        </p:nvGrpSpPr>
        <p:grpSpPr>
          <a:xfrm>
            <a:off x="1689312" y="1467753"/>
            <a:ext cx="2157603" cy="2195428"/>
            <a:chOff x="471707" y="1675770"/>
            <a:chExt cx="2158455" cy="2196000"/>
          </a:xfrm>
          <a:solidFill>
            <a:schemeClr val="accent1"/>
          </a:solidFill>
        </p:grpSpPr>
        <p:grpSp>
          <p:nvGrpSpPr>
            <p:cNvPr id="10"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 name="组合 57"/>
          <p:cNvGrpSpPr/>
          <p:nvPr/>
        </p:nvGrpSpPr>
        <p:grpSpPr>
          <a:xfrm>
            <a:off x="1699383" y="3681209"/>
            <a:ext cx="2157603" cy="2195428"/>
            <a:chOff x="478903" y="4355475"/>
            <a:chExt cx="2158455" cy="2196000"/>
          </a:xfrm>
          <a:solidFill>
            <a:schemeClr val="accent2"/>
          </a:solidFill>
        </p:grpSpPr>
        <p:grpSp>
          <p:nvGrpSpPr>
            <p:cNvPr id="13"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746665" y="1370112"/>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730909" y="2551879"/>
            <a:ext cx="2811551"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3746665" y="3574921"/>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730909" y="4740927"/>
            <a:ext cx="2811551"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7087776" y="1390137"/>
            <a:ext cx="215939" cy="21596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463613" y="1298122"/>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7463614" y="1662976"/>
            <a:ext cx="3455017"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7195745" y="1606105"/>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87776" y="2593929"/>
            <a:ext cx="215939" cy="21596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463613" y="2483720"/>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7463614" y="2848571"/>
            <a:ext cx="3455017"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7195745" y="2809898"/>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087776" y="3797721"/>
            <a:ext cx="215939" cy="21596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463613" y="3707536"/>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7463614" y="4072388"/>
            <a:ext cx="3455017"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7195745" y="3981750"/>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087776" y="4908151"/>
            <a:ext cx="215939" cy="21596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463613" y="4787374"/>
            <a:ext cx="1005317" cy="338512"/>
          </a:xfrm>
          <a:prstGeom prst="rect">
            <a:avLst/>
          </a:prstGeom>
        </p:spPr>
        <p:txBody>
          <a:bodyPr wrap="none" lIns="91397" tIns="45699" rIns="91397" bIns="45699">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7463614" y="5152227"/>
            <a:ext cx="3455017" cy="48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67"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49720" y="2538523"/>
            <a:ext cx="1727509" cy="332829"/>
          </a:xfrm>
          <a:prstGeom prst="rect">
            <a:avLst/>
          </a:prstGeom>
        </p:spPr>
        <p:txBody>
          <a:bodyPr vert="horz" lIns="91407" tIns="45703" rIns="91407" bIns="4570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73110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350" fill="hold"/>
                                        <p:tgtEl>
                                          <p:spTgt spid="9"/>
                                        </p:tgtEl>
                                        <p:attrNameLst>
                                          <p:attrName>ppt_w</p:attrName>
                                        </p:attrNameLst>
                                      </p:cBhvr>
                                      <p:tavLst>
                                        <p:tav tm="0">
                                          <p:val>
                                            <p:fltVal val="0"/>
                                          </p:val>
                                        </p:tav>
                                        <p:tav tm="100000">
                                          <p:val>
                                            <p:strVal val="#ppt_w"/>
                                          </p:val>
                                        </p:tav>
                                      </p:tavLst>
                                    </p:anim>
                                    <p:anim calcmode="lin" valueType="num">
                                      <p:cBhvr>
                                        <p:cTn id="8" dur="350" fill="hold"/>
                                        <p:tgtEl>
                                          <p:spTgt spid="9"/>
                                        </p:tgtEl>
                                        <p:attrNameLst>
                                          <p:attrName>ppt_h</p:attrName>
                                        </p:attrNameLst>
                                      </p:cBhvr>
                                      <p:tavLst>
                                        <p:tav tm="0">
                                          <p:val>
                                            <p:fltVal val="0"/>
                                          </p:val>
                                        </p:tav>
                                        <p:tav tm="100000">
                                          <p:val>
                                            <p:strVal val="#ppt_h"/>
                                          </p:val>
                                        </p:tav>
                                      </p:tavLst>
                                    </p:anim>
                                    <p:animEffect transition="in" filter="fade">
                                      <p:cBhvr>
                                        <p:cTn id="9" dur="350"/>
                                        <p:tgtEl>
                                          <p:spTgt spid="9"/>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par>
                                <p:cTn id="27" presetID="22" presetClass="entr" presetSubtype="8" fill="hold" nodeType="withEffect">
                                  <p:stCondLst>
                                    <p:cond delay="420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510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p:nvPr/>
        </p:nvGrpSpPr>
        <p:grpSpPr>
          <a:xfrm>
            <a:off x="3943642" y="2275992"/>
            <a:ext cx="1801041" cy="2556933"/>
            <a:chOff x="2957513" y="1706994"/>
            <a:chExt cx="1350963" cy="1917700"/>
          </a:xfrm>
        </p:grpSpPr>
        <p:sp>
          <p:nvSpPr>
            <p:cNvPr id="5" name="Freeform 19"/>
            <p:cNvSpPr>
              <a:spLocks/>
            </p:cNvSpPr>
            <p:nvPr/>
          </p:nvSpPr>
          <p:spPr bwMode="auto">
            <a:xfrm>
              <a:off x="2957513" y="1706994"/>
              <a:ext cx="428625" cy="1917700"/>
            </a:xfrm>
            <a:custGeom>
              <a:avLst/>
              <a:gdLst/>
              <a:ahLst/>
              <a:cxnLst>
                <a:cxn ang="0">
                  <a:pos x="270" y="0"/>
                </a:cxn>
                <a:cxn ang="0">
                  <a:pos x="270" y="1052"/>
                </a:cxn>
                <a:cxn ang="0">
                  <a:pos x="0" y="1208"/>
                </a:cxn>
                <a:cxn ang="0">
                  <a:pos x="0" y="160"/>
                </a:cxn>
                <a:cxn ang="0">
                  <a:pos x="270" y="0"/>
                </a:cxn>
              </a:cxnLst>
              <a:rect l="0" t="0" r="r" b="b"/>
              <a:pathLst>
                <a:path w="270" h="1208">
                  <a:moveTo>
                    <a:pt x="270" y="0"/>
                  </a:moveTo>
                  <a:lnTo>
                    <a:pt x="270" y="1052"/>
                  </a:lnTo>
                  <a:lnTo>
                    <a:pt x="0" y="1208"/>
                  </a:lnTo>
                  <a:lnTo>
                    <a:pt x="0" y="160"/>
                  </a:lnTo>
                  <a:lnTo>
                    <a:pt x="270" y="0"/>
                  </a:lnTo>
                  <a:close/>
                </a:path>
              </a:pathLst>
            </a:custGeom>
            <a:solidFill>
              <a:schemeClr val="accent2">
                <a:lumMod val="50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6" name="Freeform 21"/>
            <p:cNvSpPr>
              <a:spLocks/>
            </p:cNvSpPr>
            <p:nvPr/>
          </p:nvSpPr>
          <p:spPr bwMode="auto">
            <a:xfrm>
              <a:off x="2957513" y="1706994"/>
              <a:ext cx="1350963" cy="781050"/>
            </a:xfrm>
            <a:custGeom>
              <a:avLst/>
              <a:gdLst/>
              <a:ahLst/>
              <a:cxnLst>
                <a:cxn ang="0">
                  <a:pos x="270" y="0"/>
                </a:cxn>
                <a:cxn ang="0">
                  <a:pos x="851" y="330"/>
                </a:cxn>
                <a:cxn ang="0">
                  <a:pos x="578" y="492"/>
                </a:cxn>
                <a:cxn ang="0">
                  <a:pos x="0" y="160"/>
                </a:cxn>
                <a:cxn ang="0">
                  <a:pos x="270" y="0"/>
                </a:cxn>
              </a:cxnLst>
              <a:rect l="0" t="0" r="r" b="b"/>
              <a:pathLst>
                <a:path w="851" h="492">
                  <a:moveTo>
                    <a:pt x="270" y="0"/>
                  </a:moveTo>
                  <a:lnTo>
                    <a:pt x="851" y="330"/>
                  </a:lnTo>
                  <a:lnTo>
                    <a:pt x="578" y="492"/>
                  </a:lnTo>
                  <a:lnTo>
                    <a:pt x="0" y="160"/>
                  </a:lnTo>
                  <a:lnTo>
                    <a:pt x="270" y="0"/>
                  </a:lnTo>
                  <a:close/>
                </a:path>
              </a:pathLst>
            </a:custGeom>
            <a:solidFill>
              <a:schemeClr val="accent2"/>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3" name="Group 37"/>
          <p:cNvGrpSpPr/>
          <p:nvPr/>
        </p:nvGrpSpPr>
        <p:grpSpPr>
          <a:xfrm>
            <a:off x="5787010" y="1526692"/>
            <a:ext cx="1906860" cy="2495549"/>
            <a:chOff x="4340226" y="1145019"/>
            <a:chExt cx="1430338" cy="1871662"/>
          </a:xfrm>
        </p:grpSpPr>
        <p:sp>
          <p:nvSpPr>
            <p:cNvPr id="8" name="Freeform 18"/>
            <p:cNvSpPr>
              <a:spLocks/>
            </p:cNvSpPr>
            <p:nvPr/>
          </p:nvSpPr>
          <p:spPr bwMode="auto">
            <a:xfrm>
              <a:off x="4340226" y="1145019"/>
              <a:ext cx="1430338" cy="1333500"/>
            </a:xfrm>
            <a:custGeom>
              <a:avLst/>
              <a:gdLst/>
              <a:ahLst/>
              <a:cxnLst>
                <a:cxn ang="0">
                  <a:pos x="622" y="686"/>
                </a:cxn>
                <a:cxn ang="0">
                  <a:pos x="622" y="686"/>
                </a:cxn>
                <a:cxn ang="0">
                  <a:pos x="0" y="318"/>
                </a:cxn>
                <a:cxn ang="0">
                  <a:pos x="0" y="0"/>
                </a:cxn>
                <a:cxn ang="0">
                  <a:pos x="901" y="526"/>
                </a:cxn>
                <a:cxn ang="0">
                  <a:pos x="901" y="840"/>
                </a:cxn>
                <a:cxn ang="0">
                  <a:pos x="622" y="686"/>
                </a:cxn>
              </a:cxnLst>
              <a:rect l="0" t="0" r="r" b="b"/>
              <a:pathLst>
                <a:path w="901" h="840">
                  <a:moveTo>
                    <a:pt x="622" y="686"/>
                  </a:moveTo>
                  <a:lnTo>
                    <a:pt x="622" y="686"/>
                  </a:lnTo>
                  <a:lnTo>
                    <a:pt x="0" y="318"/>
                  </a:lnTo>
                  <a:lnTo>
                    <a:pt x="0" y="0"/>
                  </a:lnTo>
                  <a:lnTo>
                    <a:pt x="901" y="526"/>
                  </a:lnTo>
                  <a:lnTo>
                    <a:pt x="901" y="840"/>
                  </a:lnTo>
                  <a:lnTo>
                    <a:pt x="622" y="686"/>
                  </a:lnTo>
                  <a:close/>
                </a:path>
              </a:pathLst>
            </a:custGeom>
            <a:solidFill>
              <a:schemeClr val="accent3">
                <a:lumMod val="75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9" name="Freeform 22"/>
            <p:cNvSpPr>
              <a:spLocks/>
            </p:cNvSpPr>
            <p:nvPr/>
          </p:nvSpPr>
          <p:spPr bwMode="auto">
            <a:xfrm>
              <a:off x="4859338" y="1980044"/>
              <a:ext cx="911225" cy="1036637"/>
            </a:xfrm>
            <a:custGeom>
              <a:avLst/>
              <a:gdLst/>
              <a:ahLst/>
              <a:cxnLst>
                <a:cxn ang="0">
                  <a:pos x="295" y="160"/>
                </a:cxn>
                <a:cxn ang="0">
                  <a:pos x="574" y="0"/>
                </a:cxn>
                <a:cxn ang="0">
                  <a:pos x="574" y="314"/>
                </a:cxn>
                <a:cxn ang="0">
                  <a:pos x="0" y="653"/>
                </a:cxn>
                <a:cxn ang="0">
                  <a:pos x="0" y="331"/>
                </a:cxn>
                <a:cxn ang="0">
                  <a:pos x="295" y="160"/>
                </a:cxn>
                <a:cxn ang="0">
                  <a:pos x="295" y="160"/>
                </a:cxn>
              </a:cxnLst>
              <a:rect l="0" t="0" r="r" b="b"/>
              <a:pathLst>
                <a:path w="574" h="653">
                  <a:moveTo>
                    <a:pt x="295" y="160"/>
                  </a:moveTo>
                  <a:lnTo>
                    <a:pt x="574" y="0"/>
                  </a:lnTo>
                  <a:lnTo>
                    <a:pt x="574" y="314"/>
                  </a:lnTo>
                  <a:lnTo>
                    <a:pt x="0" y="653"/>
                  </a:lnTo>
                  <a:lnTo>
                    <a:pt x="0" y="331"/>
                  </a:lnTo>
                  <a:lnTo>
                    <a:pt x="295" y="160"/>
                  </a:lnTo>
                  <a:lnTo>
                    <a:pt x="295" y="160"/>
                  </a:lnTo>
                  <a:close/>
                </a:path>
              </a:pathLst>
            </a:custGeom>
            <a:solidFill>
              <a:schemeClr val="accent3"/>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7" name="Group 38"/>
          <p:cNvGrpSpPr/>
          <p:nvPr/>
        </p:nvGrpSpPr>
        <p:grpSpPr>
          <a:xfrm>
            <a:off x="5202890" y="4115376"/>
            <a:ext cx="3045473" cy="1782233"/>
            <a:chOff x="3902076" y="3086531"/>
            <a:chExt cx="2284413" cy="1336675"/>
          </a:xfrm>
        </p:grpSpPr>
        <p:sp>
          <p:nvSpPr>
            <p:cNvPr id="11" name="Freeform 20"/>
            <p:cNvSpPr>
              <a:spLocks/>
            </p:cNvSpPr>
            <p:nvPr/>
          </p:nvSpPr>
          <p:spPr bwMode="auto">
            <a:xfrm>
              <a:off x="3902076" y="3086531"/>
              <a:ext cx="2284413" cy="1336675"/>
            </a:xfrm>
            <a:custGeom>
              <a:avLst/>
              <a:gdLst/>
              <a:ahLst/>
              <a:cxnLst>
                <a:cxn ang="0">
                  <a:pos x="1177" y="0"/>
                </a:cxn>
                <a:cxn ang="0">
                  <a:pos x="1439" y="162"/>
                </a:cxn>
                <a:cxn ang="0">
                  <a:pos x="299" y="842"/>
                </a:cxn>
                <a:cxn ang="0">
                  <a:pos x="0" y="674"/>
                </a:cxn>
                <a:cxn ang="0">
                  <a:pos x="1177" y="0"/>
                </a:cxn>
                <a:cxn ang="0">
                  <a:pos x="1177" y="0"/>
                </a:cxn>
              </a:cxnLst>
              <a:rect l="0" t="0" r="r" b="b"/>
              <a:pathLst>
                <a:path w="1439" h="842">
                  <a:moveTo>
                    <a:pt x="1177" y="0"/>
                  </a:moveTo>
                  <a:lnTo>
                    <a:pt x="1439" y="162"/>
                  </a:lnTo>
                  <a:lnTo>
                    <a:pt x="299" y="842"/>
                  </a:lnTo>
                  <a:lnTo>
                    <a:pt x="0" y="674"/>
                  </a:lnTo>
                  <a:lnTo>
                    <a:pt x="1177" y="0"/>
                  </a:lnTo>
                  <a:lnTo>
                    <a:pt x="1177" y="0"/>
                  </a:lnTo>
                  <a:close/>
                </a:path>
              </a:pathLst>
            </a:custGeom>
            <a:solidFill>
              <a:schemeClr val="accent1">
                <a:lumMod val="75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12" name="Freeform 23"/>
            <p:cNvSpPr>
              <a:spLocks/>
            </p:cNvSpPr>
            <p:nvPr/>
          </p:nvSpPr>
          <p:spPr bwMode="auto">
            <a:xfrm>
              <a:off x="3902076" y="3108756"/>
              <a:ext cx="474663" cy="1314450"/>
            </a:xfrm>
            <a:custGeom>
              <a:avLst/>
              <a:gdLst/>
              <a:ahLst/>
              <a:cxnLst>
                <a:cxn ang="0">
                  <a:pos x="0" y="660"/>
                </a:cxn>
                <a:cxn ang="0">
                  <a:pos x="0" y="0"/>
                </a:cxn>
                <a:cxn ang="0">
                  <a:pos x="299" y="158"/>
                </a:cxn>
                <a:cxn ang="0">
                  <a:pos x="299" y="828"/>
                </a:cxn>
                <a:cxn ang="0">
                  <a:pos x="0" y="660"/>
                </a:cxn>
              </a:cxnLst>
              <a:rect l="0" t="0" r="r" b="b"/>
              <a:pathLst>
                <a:path w="299" h="828">
                  <a:moveTo>
                    <a:pt x="0" y="660"/>
                  </a:moveTo>
                  <a:lnTo>
                    <a:pt x="0" y="0"/>
                  </a:lnTo>
                  <a:lnTo>
                    <a:pt x="299" y="158"/>
                  </a:lnTo>
                  <a:lnTo>
                    <a:pt x="299" y="828"/>
                  </a:lnTo>
                  <a:lnTo>
                    <a:pt x="0" y="660"/>
                  </a:lnTo>
                  <a:close/>
                </a:path>
              </a:pathLst>
            </a:custGeom>
            <a:solidFill>
              <a:schemeClr val="accent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sp>
        <p:nvSpPr>
          <p:cNvPr id="13" name="Text Placeholder 3"/>
          <p:cNvSpPr txBox="1">
            <a:spLocks/>
          </p:cNvSpPr>
          <p:nvPr/>
        </p:nvSpPr>
        <p:spPr>
          <a:xfrm>
            <a:off x="4294849" y="4742263"/>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bg1">
                    <a:lumMod val="50000"/>
                  </a:schemeClr>
                </a:solidFill>
                <a:latin typeface="微软雅黑" panose="020B0503020204020204" pitchFamily="34" charset="-122"/>
                <a:ea typeface="微软雅黑" panose="020B0503020204020204" pitchFamily="34" charset="-122"/>
              </a:rPr>
              <a:t>90%</a:t>
            </a:r>
          </a:p>
        </p:txBody>
      </p:sp>
      <p:sp>
        <p:nvSpPr>
          <p:cNvPr id="14" name="Text Placeholder 3"/>
          <p:cNvSpPr txBox="1">
            <a:spLocks/>
          </p:cNvSpPr>
          <p:nvPr/>
        </p:nvSpPr>
        <p:spPr>
          <a:xfrm>
            <a:off x="3150076" y="2642087"/>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bg1">
                    <a:lumMod val="50000"/>
                  </a:schemeClr>
                </a:solidFill>
                <a:latin typeface="微软雅黑" panose="020B0503020204020204" pitchFamily="34" charset="-122"/>
                <a:ea typeface="微软雅黑" panose="020B0503020204020204" pitchFamily="34" charset="-122"/>
              </a:rPr>
              <a:t>80%</a:t>
            </a:r>
          </a:p>
        </p:txBody>
      </p:sp>
      <p:sp>
        <p:nvSpPr>
          <p:cNvPr id="15" name="Text Placeholder 3"/>
          <p:cNvSpPr txBox="1">
            <a:spLocks/>
          </p:cNvSpPr>
          <p:nvPr/>
        </p:nvSpPr>
        <p:spPr>
          <a:xfrm>
            <a:off x="7842149" y="2181232"/>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bg1">
                    <a:lumMod val="50000"/>
                  </a:schemeClr>
                </a:solidFill>
                <a:latin typeface="微软雅黑" panose="020B0503020204020204" pitchFamily="34" charset="-122"/>
                <a:ea typeface="微软雅黑" panose="020B0503020204020204" pitchFamily="34" charset="-122"/>
              </a:rPr>
              <a:t>60%</a:t>
            </a:r>
          </a:p>
        </p:txBody>
      </p:sp>
      <p:grpSp>
        <p:nvGrpSpPr>
          <p:cNvPr id="10" name="Group 35"/>
          <p:cNvGrpSpPr/>
          <p:nvPr/>
        </p:nvGrpSpPr>
        <p:grpSpPr>
          <a:xfrm>
            <a:off x="5202890" y="3406294"/>
            <a:ext cx="628565" cy="1007533"/>
            <a:chOff x="3902076" y="2554719"/>
            <a:chExt cx="471488" cy="755650"/>
          </a:xfrm>
        </p:grpSpPr>
        <p:sp>
          <p:nvSpPr>
            <p:cNvPr id="17" name="Freeform 17"/>
            <p:cNvSpPr>
              <a:spLocks/>
            </p:cNvSpPr>
            <p:nvPr/>
          </p:nvSpPr>
          <p:spPr bwMode="auto">
            <a:xfrm>
              <a:off x="3902076" y="2554719"/>
              <a:ext cx="471488" cy="755650"/>
            </a:xfrm>
            <a:custGeom>
              <a:avLst/>
              <a:gdLst/>
              <a:ahLst/>
              <a:cxnLst>
                <a:cxn ang="0">
                  <a:pos x="297" y="154"/>
                </a:cxn>
                <a:cxn ang="0">
                  <a:pos x="297" y="476"/>
                </a:cxn>
                <a:cxn ang="0">
                  <a:pos x="0" y="320"/>
                </a:cxn>
                <a:cxn ang="0">
                  <a:pos x="0" y="0"/>
                </a:cxn>
                <a:cxn ang="0">
                  <a:pos x="297" y="154"/>
                </a:cxn>
              </a:cxnLst>
              <a:rect l="0" t="0" r="r" b="b"/>
              <a:pathLst>
                <a:path w="297" h="476">
                  <a:moveTo>
                    <a:pt x="297" y="154"/>
                  </a:moveTo>
                  <a:lnTo>
                    <a:pt x="297" y="476"/>
                  </a:lnTo>
                  <a:lnTo>
                    <a:pt x="0" y="320"/>
                  </a:lnTo>
                  <a:lnTo>
                    <a:pt x="0" y="0"/>
                  </a:lnTo>
                  <a:lnTo>
                    <a:pt x="297" y="154"/>
                  </a:lnTo>
                  <a:close/>
                </a:path>
              </a:pathLst>
            </a:custGeom>
            <a:solidFill>
              <a:schemeClr val="accent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18" name="Freeform 62"/>
            <p:cNvSpPr>
              <a:spLocks noEditPoints="1"/>
            </p:cNvSpPr>
            <p:nvPr/>
          </p:nvSpPr>
          <p:spPr bwMode="auto">
            <a:xfrm rot="1517534">
              <a:off x="3962405" y="2799607"/>
              <a:ext cx="328877" cy="33150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16" name="Group 33"/>
          <p:cNvGrpSpPr/>
          <p:nvPr/>
        </p:nvGrpSpPr>
        <p:grpSpPr>
          <a:xfrm>
            <a:off x="5228286" y="3006243"/>
            <a:ext cx="1166127" cy="681567"/>
            <a:chOff x="3921126" y="2254681"/>
            <a:chExt cx="874713" cy="511175"/>
          </a:xfrm>
        </p:grpSpPr>
        <p:sp>
          <p:nvSpPr>
            <p:cNvPr id="20" name="Freeform 16"/>
            <p:cNvSpPr>
              <a:spLocks/>
            </p:cNvSpPr>
            <p:nvPr/>
          </p:nvSpPr>
          <p:spPr bwMode="auto">
            <a:xfrm>
              <a:off x="3921126" y="2254681"/>
              <a:ext cx="874713" cy="511175"/>
            </a:xfrm>
            <a:custGeom>
              <a:avLst/>
              <a:gdLst/>
              <a:ahLst/>
              <a:cxnLst>
                <a:cxn ang="0">
                  <a:pos x="551" y="160"/>
                </a:cxn>
                <a:cxn ang="0">
                  <a:pos x="289" y="322"/>
                </a:cxn>
                <a:cxn ang="0">
                  <a:pos x="0" y="170"/>
                </a:cxn>
                <a:cxn ang="0">
                  <a:pos x="271" y="0"/>
                </a:cxn>
                <a:cxn ang="0">
                  <a:pos x="551" y="160"/>
                </a:cxn>
              </a:cxnLst>
              <a:rect l="0" t="0" r="r" b="b"/>
              <a:pathLst>
                <a:path w="551" h="322">
                  <a:moveTo>
                    <a:pt x="551" y="160"/>
                  </a:moveTo>
                  <a:lnTo>
                    <a:pt x="289" y="322"/>
                  </a:lnTo>
                  <a:lnTo>
                    <a:pt x="0" y="170"/>
                  </a:lnTo>
                  <a:lnTo>
                    <a:pt x="271" y="0"/>
                  </a:lnTo>
                  <a:lnTo>
                    <a:pt x="551" y="160"/>
                  </a:lnTo>
                  <a:close/>
                </a:path>
              </a:pathLst>
            </a:custGeom>
            <a:solidFill>
              <a:schemeClr val="accent2"/>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21" name="Freeform 65"/>
            <p:cNvSpPr>
              <a:spLocks noEditPoints="1"/>
            </p:cNvSpPr>
            <p:nvPr/>
          </p:nvSpPr>
          <p:spPr bwMode="auto">
            <a:xfrm rot="18682126">
              <a:off x="4181006" y="2327643"/>
              <a:ext cx="323785" cy="360012"/>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19" name="Group 34"/>
          <p:cNvGrpSpPr/>
          <p:nvPr/>
        </p:nvGrpSpPr>
        <p:grpSpPr>
          <a:xfrm>
            <a:off x="5871666" y="3380893"/>
            <a:ext cx="558725" cy="999067"/>
            <a:chOff x="4403726" y="2535669"/>
            <a:chExt cx="419100" cy="749300"/>
          </a:xfrm>
        </p:grpSpPr>
        <p:sp>
          <p:nvSpPr>
            <p:cNvPr id="23" name="Freeform 15"/>
            <p:cNvSpPr>
              <a:spLocks/>
            </p:cNvSpPr>
            <p:nvPr/>
          </p:nvSpPr>
          <p:spPr bwMode="auto">
            <a:xfrm>
              <a:off x="4403726" y="2535669"/>
              <a:ext cx="419100" cy="749300"/>
            </a:xfrm>
            <a:custGeom>
              <a:avLst/>
              <a:gdLst/>
              <a:ahLst/>
              <a:cxnLst>
                <a:cxn ang="0">
                  <a:pos x="264" y="0"/>
                </a:cxn>
                <a:cxn ang="0">
                  <a:pos x="264" y="316"/>
                </a:cxn>
                <a:cxn ang="0">
                  <a:pos x="0" y="472"/>
                </a:cxn>
                <a:cxn ang="0">
                  <a:pos x="0" y="162"/>
                </a:cxn>
                <a:cxn ang="0">
                  <a:pos x="264" y="0"/>
                </a:cxn>
              </a:cxnLst>
              <a:rect l="0" t="0" r="r" b="b"/>
              <a:pathLst>
                <a:path w="264" h="472">
                  <a:moveTo>
                    <a:pt x="264" y="0"/>
                  </a:moveTo>
                  <a:lnTo>
                    <a:pt x="264" y="316"/>
                  </a:lnTo>
                  <a:lnTo>
                    <a:pt x="0" y="472"/>
                  </a:lnTo>
                  <a:lnTo>
                    <a:pt x="0" y="162"/>
                  </a:lnTo>
                  <a:lnTo>
                    <a:pt x="264" y="0"/>
                  </a:lnTo>
                  <a:close/>
                </a:path>
              </a:pathLst>
            </a:custGeom>
            <a:solidFill>
              <a:schemeClr val="accent3"/>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24" name="Freeform 66"/>
            <p:cNvSpPr>
              <a:spLocks noEditPoints="1"/>
            </p:cNvSpPr>
            <p:nvPr/>
          </p:nvSpPr>
          <p:spPr bwMode="auto">
            <a:xfrm>
              <a:off x="4464986" y="2817995"/>
              <a:ext cx="292718" cy="22704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22" name="Group 66"/>
          <p:cNvGrpSpPr/>
          <p:nvPr/>
        </p:nvGrpSpPr>
        <p:grpSpPr>
          <a:xfrm>
            <a:off x="7836238" y="2603735"/>
            <a:ext cx="2637305" cy="760318"/>
            <a:chOff x="5573133" y="1698220"/>
            <a:chExt cx="1978245" cy="570238"/>
          </a:xfrm>
        </p:grpSpPr>
        <p:sp>
          <p:nvSpPr>
            <p:cNvPr id="26" name="Text Placeholder 3"/>
            <p:cNvSpPr txBox="1">
              <a:spLocks/>
            </p:cNvSpPr>
            <p:nvPr/>
          </p:nvSpPr>
          <p:spPr>
            <a:xfrm>
              <a:off x="5573133" y="1698220"/>
              <a:ext cx="9234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 Placeholder 3"/>
            <p:cNvSpPr txBox="1">
              <a:spLocks/>
            </p:cNvSpPr>
            <p:nvPr/>
          </p:nvSpPr>
          <p:spPr>
            <a:xfrm>
              <a:off x="5603652" y="1960777"/>
              <a:ext cx="1947726"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666">
                <a:spcBef>
                  <a:spcPct val="2000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5" name="Group 75"/>
          <p:cNvGrpSpPr/>
          <p:nvPr/>
        </p:nvGrpSpPr>
        <p:grpSpPr>
          <a:xfrm>
            <a:off x="1194803" y="3027414"/>
            <a:ext cx="2637305" cy="785488"/>
            <a:chOff x="5603652" y="1679342"/>
            <a:chExt cx="1978245" cy="589116"/>
          </a:xfrm>
        </p:grpSpPr>
        <p:sp>
          <p:nvSpPr>
            <p:cNvPr id="29" name="Text Placeholder 3"/>
            <p:cNvSpPr txBox="1">
              <a:spLocks/>
            </p:cNvSpPr>
            <p:nvPr/>
          </p:nvSpPr>
          <p:spPr>
            <a:xfrm>
              <a:off x="6658443" y="1679342"/>
              <a:ext cx="9234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0" name="Text Placeholder 3"/>
            <p:cNvSpPr txBox="1">
              <a:spLocks/>
            </p:cNvSpPr>
            <p:nvPr/>
          </p:nvSpPr>
          <p:spPr>
            <a:xfrm>
              <a:off x="5603652" y="1960777"/>
              <a:ext cx="1947726"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666">
                <a:spcBef>
                  <a:spcPct val="2000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8" name="Group 75"/>
          <p:cNvGrpSpPr/>
          <p:nvPr/>
        </p:nvGrpSpPr>
        <p:grpSpPr>
          <a:xfrm>
            <a:off x="2409648" y="5152380"/>
            <a:ext cx="2637305" cy="785488"/>
            <a:chOff x="5603652" y="1679342"/>
            <a:chExt cx="1978245" cy="589116"/>
          </a:xfrm>
        </p:grpSpPr>
        <p:sp>
          <p:nvSpPr>
            <p:cNvPr id="32" name="Text Placeholder 3"/>
            <p:cNvSpPr txBox="1">
              <a:spLocks/>
            </p:cNvSpPr>
            <p:nvPr/>
          </p:nvSpPr>
          <p:spPr>
            <a:xfrm>
              <a:off x="6658443" y="1679342"/>
              <a:ext cx="9234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3" name="Text Placeholder 3"/>
            <p:cNvSpPr txBox="1">
              <a:spLocks/>
            </p:cNvSpPr>
            <p:nvPr/>
          </p:nvSpPr>
          <p:spPr>
            <a:xfrm>
              <a:off x="5603652" y="1960777"/>
              <a:ext cx="1947726"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666">
                <a:spcBef>
                  <a:spcPct val="2000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34" name="Text Placeholder 3"/>
          <p:cNvSpPr txBox="1">
            <a:spLocks/>
          </p:cNvSpPr>
          <p:nvPr/>
        </p:nvSpPr>
        <p:spPr>
          <a:xfrm rot="19747125">
            <a:off x="6248036" y="4794483"/>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5" name="Text Placeholder 3"/>
          <p:cNvSpPr txBox="1">
            <a:spLocks/>
          </p:cNvSpPr>
          <p:nvPr/>
        </p:nvSpPr>
        <p:spPr>
          <a:xfrm rot="1874816">
            <a:off x="6033403" y="2268627"/>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6" name="Text Placeholder 3"/>
          <p:cNvSpPr txBox="1">
            <a:spLocks/>
          </p:cNvSpPr>
          <p:nvPr/>
        </p:nvSpPr>
        <p:spPr>
          <a:xfrm rot="16200000">
            <a:off x="3604084" y="3510278"/>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Tree>
    <p:extLst>
      <p:ext uri="{BB962C8B-B14F-4D97-AF65-F5344CB8AC3E}">
        <p14:creationId xmlns:p14="http://schemas.microsoft.com/office/powerpoint/2010/main" val="2874278774"/>
      </p:ext>
    </p:extLst>
  </p:cSld>
  <p:clrMapOvr>
    <a:masterClrMapping/>
  </p:clrMapOvr>
  <mc:AlternateContent xmlns:mc="http://schemas.openxmlformats.org/markup-compatibility/2006" xmlns:p14="http://schemas.microsoft.com/office/powerpoint/2010/main">
    <mc:Choice Requires="p14">
      <p:transition spd="slow" p14:dur="125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2" presetClass="entr" presetSubtype="8"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0-#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53"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2" presetClass="entr" presetSubtype="8"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53"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2" presetClass="entr" presetSubtype="2"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1+#ppt_w/2"/>
                                          </p:val>
                                        </p:tav>
                                        <p:tav tm="100000">
                                          <p:val>
                                            <p:strVal val="#ppt_x"/>
                                          </p:val>
                                        </p:tav>
                                      </p:tavLst>
                                    </p:anim>
                                    <p:anim calcmode="lin" valueType="num">
                                      <p:cBhvr additive="base">
                                        <p:cTn id="75" dur="500" fill="hold"/>
                                        <p:tgtEl>
                                          <p:spTgt spid="22"/>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4262687" y="5818192"/>
            <a:ext cx="6634855" cy="171449"/>
            <a:chOff x="3649517" y="6019293"/>
            <a:chExt cx="6636034" cy="171701"/>
          </a:xfrm>
        </p:grpSpPr>
        <p:cxnSp>
          <p:nvCxnSpPr>
            <p:cNvPr id="8" name="Straight Connector 7"/>
            <p:cNvCxnSpPr/>
            <p:nvPr/>
          </p:nvCxnSpPr>
          <p:spPr>
            <a:xfrm>
              <a:off x="3805099" y="6105144"/>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3" name="Group 8"/>
            <p:cNvGrpSpPr/>
            <p:nvPr/>
          </p:nvGrpSpPr>
          <p:grpSpPr>
            <a:xfrm>
              <a:off x="3649517" y="6019293"/>
              <a:ext cx="172215" cy="171701"/>
              <a:chOff x="2138511" y="2464802"/>
              <a:chExt cx="354012" cy="352956"/>
            </a:xfrm>
            <a:solidFill>
              <a:schemeClr val="bg1">
                <a:lumMod val="50000"/>
              </a:schemeClr>
            </a:solidFill>
          </p:grpSpPr>
          <p:sp>
            <p:nvSpPr>
              <p:cNvPr id="10" name="Oval 9"/>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sz="2399"/>
              </a:p>
            </p:txBody>
          </p:sp>
          <p:sp>
            <p:nvSpPr>
              <p:cNvPr id="11" name="Freeform 1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sz="2399"/>
              </a:p>
            </p:txBody>
          </p:sp>
        </p:grpSp>
      </p:grpSp>
      <p:cxnSp>
        <p:nvCxnSpPr>
          <p:cNvPr id="12" name="Straight Connector 11"/>
          <p:cNvCxnSpPr/>
          <p:nvPr/>
        </p:nvCxnSpPr>
        <p:spPr>
          <a:xfrm>
            <a:off x="4348399" y="5119689"/>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Group 12"/>
          <p:cNvGrpSpPr>
            <a:grpSpLocks/>
          </p:cNvGrpSpPr>
          <p:nvPr/>
        </p:nvGrpSpPr>
        <p:grpSpPr bwMode="auto">
          <a:xfrm>
            <a:off x="4262687" y="4916492"/>
            <a:ext cx="6634855" cy="171449"/>
            <a:chOff x="3649517" y="5117655"/>
            <a:chExt cx="6636034" cy="171701"/>
          </a:xfrm>
        </p:grpSpPr>
        <p:cxnSp>
          <p:nvCxnSpPr>
            <p:cNvPr id="14" name="Straight Connector 13"/>
            <p:cNvCxnSpPr/>
            <p:nvPr/>
          </p:nvCxnSpPr>
          <p:spPr>
            <a:xfrm>
              <a:off x="3805099" y="5192376"/>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 name="Group 14"/>
            <p:cNvGrpSpPr/>
            <p:nvPr/>
          </p:nvGrpSpPr>
          <p:grpSpPr>
            <a:xfrm>
              <a:off x="3649517" y="5117655"/>
              <a:ext cx="172215" cy="171701"/>
              <a:chOff x="2138511" y="2464802"/>
              <a:chExt cx="354012" cy="352956"/>
            </a:xfrm>
            <a:solidFill>
              <a:schemeClr val="bg1">
                <a:lumMod val="50000"/>
              </a:schemeClr>
            </a:solidFill>
          </p:grpSpPr>
          <p:sp>
            <p:nvSpPr>
              <p:cNvPr id="16" name="Oval 15"/>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sz="2399"/>
              </a:p>
            </p:txBody>
          </p:sp>
          <p:sp>
            <p:nvSpPr>
              <p:cNvPr id="17" name="Freeform 1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sz="2399"/>
              </a:p>
            </p:txBody>
          </p:sp>
        </p:grpSp>
      </p:grpSp>
      <p:cxnSp>
        <p:nvCxnSpPr>
          <p:cNvPr id="18" name="Straight Connector 17"/>
          <p:cNvCxnSpPr/>
          <p:nvPr/>
        </p:nvCxnSpPr>
        <p:spPr>
          <a:xfrm>
            <a:off x="4348399" y="4217987"/>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Group 18"/>
          <p:cNvGrpSpPr>
            <a:grpSpLocks/>
          </p:cNvGrpSpPr>
          <p:nvPr/>
        </p:nvGrpSpPr>
        <p:grpSpPr bwMode="auto">
          <a:xfrm>
            <a:off x="4262687" y="4021142"/>
            <a:ext cx="6634855" cy="171449"/>
            <a:chOff x="3649517" y="4222959"/>
            <a:chExt cx="6636034" cy="171701"/>
          </a:xfrm>
        </p:grpSpPr>
        <p:cxnSp>
          <p:nvCxnSpPr>
            <p:cNvPr id="20" name="Straight Connector 19"/>
            <p:cNvCxnSpPr/>
            <p:nvPr/>
          </p:nvCxnSpPr>
          <p:spPr>
            <a:xfrm>
              <a:off x="3805099" y="4308810"/>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 name="Group 20"/>
            <p:cNvGrpSpPr/>
            <p:nvPr/>
          </p:nvGrpSpPr>
          <p:grpSpPr>
            <a:xfrm>
              <a:off x="3649517" y="4222959"/>
              <a:ext cx="172215" cy="171701"/>
              <a:chOff x="2138511" y="2464802"/>
              <a:chExt cx="354012" cy="352956"/>
            </a:xfrm>
            <a:solidFill>
              <a:schemeClr val="bg1">
                <a:lumMod val="50000"/>
              </a:schemeClr>
            </a:solidFill>
          </p:grpSpPr>
          <p:sp>
            <p:nvSpPr>
              <p:cNvPr id="22" name="Oval 21"/>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sz="2399"/>
              </a:p>
            </p:txBody>
          </p:sp>
          <p:sp>
            <p:nvSpPr>
              <p:cNvPr id="23" name="Freeform 2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sz="2399"/>
              </a:p>
            </p:txBody>
          </p:sp>
        </p:grpSp>
      </p:grpSp>
      <p:cxnSp>
        <p:nvCxnSpPr>
          <p:cNvPr id="24" name="Straight Connector 23"/>
          <p:cNvCxnSpPr/>
          <p:nvPr/>
        </p:nvCxnSpPr>
        <p:spPr>
          <a:xfrm>
            <a:off x="4348399" y="3314703"/>
            <a:ext cx="0" cy="654051"/>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Group 24"/>
          <p:cNvGrpSpPr>
            <a:grpSpLocks/>
          </p:cNvGrpSpPr>
          <p:nvPr/>
        </p:nvGrpSpPr>
        <p:grpSpPr bwMode="auto">
          <a:xfrm>
            <a:off x="4262687" y="3117851"/>
            <a:ext cx="6634855" cy="173039"/>
            <a:chOff x="3649517" y="3320293"/>
            <a:chExt cx="6636034" cy="171701"/>
          </a:xfrm>
        </p:grpSpPr>
        <p:cxnSp>
          <p:nvCxnSpPr>
            <p:cNvPr id="26" name="Straight Connector 25"/>
            <p:cNvCxnSpPr/>
            <p:nvPr/>
          </p:nvCxnSpPr>
          <p:spPr>
            <a:xfrm>
              <a:off x="3805099" y="3416383"/>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3" name="Group 26"/>
            <p:cNvGrpSpPr/>
            <p:nvPr/>
          </p:nvGrpSpPr>
          <p:grpSpPr>
            <a:xfrm>
              <a:off x="3649517" y="3320293"/>
              <a:ext cx="172215" cy="171701"/>
              <a:chOff x="2138511" y="2464802"/>
              <a:chExt cx="354012" cy="352956"/>
            </a:xfrm>
            <a:solidFill>
              <a:schemeClr val="bg1">
                <a:lumMod val="50000"/>
              </a:schemeClr>
            </a:solidFill>
          </p:grpSpPr>
          <p:sp>
            <p:nvSpPr>
              <p:cNvPr id="28" name="Oval 27"/>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sz="2399"/>
              </a:p>
            </p:txBody>
          </p:sp>
          <p:sp>
            <p:nvSpPr>
              <p:cNvPr id="29"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sz="2399"/>
              </a:p>
            </p:txBody>
          </p:sp>
        </p:grpSp>
      </p:grpSp>
      <p:cxnSp>
        <p:nvCxnSpPr>
          <p:cNvPr id="30" name="Straight Connector 29"/>
          <p:cNvCxnSpPr/>
          <p:nvPr/>
        </p:nvCxnSpPr>
        <p:spPr>
          <a:xfrm>
            <a:off x="4348399" y="2416175"/>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Group 30"/>
          <p:cNvGrpSpPr>
            <a:grpSpLocks/>
          </p:cNvGrpSpPr>
          <p:nvPr/>
        </p:nvGrpSpPr>
        <p:grpSpPr bwMode="auto">
          <a:xfrm>
            <a:off x="4262687" y="2219328"/>
            <a:ext cx="6634855" cy="171449"/>
            <a:chOff x="3649517" y="2421483"/>
            <a:chExt cx="6636034" cy="171701"/>
          </a:xfrm>
        </p:grpSpPr>
        <p:cxnSp>
          <p:nvCxnSpPr>
            <p:cNvPr id="32" name="Straight Connector 31"/>
            <p:cNvCxnSpPr/>
            <p:nvPr/>
          </p:nvCxnSpPr>
          <p:spPr>
            <a:xfrm>
              <a:off x="3805099" y="2512103"/>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9" name="Group 32"/>
            <p:cNvGrpSpPr/>
            <p:nvPr/>
          </p:nvGrpSpPr>
          <p:grpSpPr>
            <a:xfrm>
              <a:off x="3649517" y="2421483"/>
              <a:ext cx="172215" cy="171701"/>
              <a:chOff x="2138511" y="2464802"/>
              <a:chExt cx="354012" cy="352956"/>
            </a:xfrm>
            <a:solidFill>
              <a:schemeClr val="bg1">
                <a:lumMod val="50000"/>
              </a:schemeClr>
            </a:solidFill>
          </p:grpSpPr>
          <p:sp>
            <p:nvSpPr>
              <p:cNvPr id="34" name="Oval 33"/>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sz="2399"/>
              </a:p>
            </p:txBody>
          </p:sp>
          <p:sp>
            <p:nvSpPr>
              <p:cNvPr id="35" name="Freeform 3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sz="2399"/>
              </a:p>
            </p:txBody>
          </p:sp>
        </p:grpSp>
      </p:grpSp>
      <p:sp>
        <p:nvSpPr>
          <p:cNvPr id="36" name="Freeform 9"/>
          <p:cNvSpPr>
            <a:spLocks noEditPoints="1"/>
          </p:cNvSpPr>
          <p:nvPr/>
        </p:nvSpPr>
        <p:spPr bwMode="auto">
          <a:xfrm>
            <a:off x="4878555" y="4021142"/>
            <a:ext cx="739675" cy="1882775"/>
          </a:xfrm>
          <a:custGeom>
            <a:avLst/>
            <a:gdLst>
              <a:gd name="T0" fmla="*/ 486 w 533"/>
              <a:gd name="T1" fmla="*/ 634 h 1546"/>
              <a:gd name="T2" fmla="*/ 423 w 533"/>
              <a:gd name="T3" fmla="*/ 573 h 1546"/>
              <a:gd name="T4" fmla="*/ 464 w 533"/>
              <a:gd name="T5" fmla="*/ 551 h 1546"/>
              <a:gd name="T6" fmla="*/ 455 w 533"/>
              <a:gd name="T7" fmla="*/ 526 h 1546"/>
              <a:gd name="T8" fmla="*/ 431 w 533"/>
              <a:gd name="T9" fmla="*/ 518 h 1546"/>
              <a:gd name="T10" fmla="*/ 417 w 533"/>
              <a:gd name="T11" fmla="*/ 530 h 1546"/>
              <a:gd name="T12" fmla="*/ 420 w 533"/>
              <a:gd name="T13" fmla="*/ 552 h 1546"/>
              <a:gd name="T14" fmla="*/ 403 w 533"/>
              <a:gd name="T15" fmla="*/ 555 h 1546"/>
              <a:gd name="T16" fmla="*/ 448 w 533"/>
              <a:gd name="T17" fmla="*/ 503 h 1546"/>
              <a:gd name="T18" fmla="*/ 426 w 533"/>
              <a:gd name="T19" fmla="*/ 438 h 1546"/>
              <a:gd name="T20" fmla="*/ 364 w 533"/>
              <a:gd name="T21" fmla="*/ 418 h 1546"/>
              <a:gd name="T22" fmla="*/ 330 w 533"/>
              <a:gd name="T23" fmla="*/ 449 h 1546"/>
              <a:gd name="T24" fmla="*/ 337 w 533"/>
              <a:gd name="T25" fmla="*/ 505 h 1546"/>
              <a:gd name="T26" fmla="*/ 368 w 533"/>
              <a:gd name="T27" fmla="*/ 541 h 1546"/>
              <a:gd name="T28" fmla="*/ 366 w 533"/>
              <a:gd name="T29" fmla="*/ 526 h 1546"/>
              <a:gd name="T30" fmla="*/ 356 w 533"/>
              <a:gd name="T31" fmla="*/ 517 h 1546"/>
              <a:gd name="T32" fmla="*/ 343 w 533"/>
              <a:gd name="T33" fmla="*/ 528 h 1546"/>
              <a:gd name="T34" fmla="*/ 338 w 533"/>
              <a:gd name="T35" fmla="*/ 536 h 1546"/>
              <a:gd name="T36" fmla="*/ 363 w 533"/>
              <a:gd name="T37" fmla="*/ 544 h 1546"/>
              <a:gd name="T38" fmla="*/ 393 w 533"/>
              <a:gd name="T39" fmla="*/ 578 h 1546"/>
              <a:gd name="T40" fmla="*/ 266 w 533"/>
              <a:gd name="T41" fmla="*/ 503 h 1546"/>
              <a:gd name="T42" fmla="*/ 328 w 533"/>
              <a:gd name="T43" fmla="*/ 393 h 1546"/>
              <a:gd name="T44" fmla="*/ 390 w 533"/>
              <a:gd name="T45" fmla="*/ 388 h 1546"/>
              <a:gd name="T46" fmla="*/ 395 w 533"/>
              <a:gd name="T47" fmla="*/ 350 h 1546"/>
              <a:gd name="T48" fmla="*/ 371 w 533"/>
              <a:gd name="T49" fmla="*/ 329 h 1546"/>
              <a:gd name="T50" fmla="*/ 329 w 533"/>
              <a:gd name="T51" fmla="*/ 342 h 1546"/>
              <a:gd name="T52" fmla="*/ 315 w 533"/>
              <a:gd name="T53" fmla="*/ 386 h 1546"/>
              <a:gd name="T54" fmla="*/ 371 w 533"/>
              <a:gd name="T55" fmla="*/ 275 h 1546"/>
              <a:gd name="T56" fmla="*/ 432 w 533"/>
              <a:gd name="T57" fmla="*/ 128 h 1546"/>
              <a:gd name="T58" fmla="*/ 335 w 533"/>
              <a:gd name="T59" fmla="*/ 41 h 1546"/>
              <a:gd name="T60" fmla="*/ 160 w 533"/>
              <a:gd name="T61" fmla="*/ 98 h 1546"/>
              <a:gd name="T62" fmla="*/ 27 w 533"/>
              <a:gd name="T63" fmla="*/ 208 h 1546"/>
              <a:gd name="T64" fmla="*/ 238 w 533"/>
              <a:gd name="T65" fmla="*/ 314 h 1546"/>
              <a:gd name="T66" fmla="*/ 161 w 533"/>
              <a:gd name="T67" fmla="*/ 413 h 1546"/>
              <a:gd name="T68" fmla="*/ 186 w 533"/>
              <a:gd name="T69" fmla="*/ 355 h 1546"/>
              <a:gd name="T70" fmla="*/ 147 w 533"/>
              <a:gd name="T71" fmla="*/ 320 h 1546"/>
              <a:gd name="T72" fmla="*/ 77 w 533"/>
              <a:gd name="T73" fmla="*/ 343 h 1546"/>
              <a:gd name="T74" fmla="*/ 25 w 533"/>
              <a:gd name="T75" fmla="*/ 386 h 1546"/>
              <a:gd name="T76" fmla="*/ 119 w 533"/>
              <a:gd name="T77" fmla="*/ 430 h 1546"/>
              <a:gd name="T78" fmla="*/ 205 w 533"/>
              <a:gd name="T79" fmla="*/ 546 h 1546"/>
              <a:gd name="T80" fmla="*/ 438 w 533"/>
              <a:gd name="T81" fmla="*/ 557 h 1546"/>
              <a:gd name="T82" fmla="*/ 387 w 533"/>
              <a:gd name="T83" fmla="*/ 535 h 1546"/>
              <a:gd name="T84" fmla="*/ 390 w 533"/>
              <a:gd name="T85" fmla="*/ 530 h 1546"/>
              <a:gd name="T86" fmla="*/ 390 w 533"/>
              <a:gd name="T87" fmla="*/ 536 h 1546"/>
              <a:gd name="T88" fmla="*/ 391 w 533"/>
              <a:gd name="T89" fmla="*/ 539 h 1546"/>
              <a:gd name="T90" fmla="*/ 258 w 533"/>
              <a:gd name="T91" fmla="*/ 381 h 1546"/>
              <a:gd name="T92" fmla="*/ 259 w 533"/>
              <a:gd name="T93" fmla="*/ 375 h 1546"/>
              <a:gd name="T94" fmla="*/ 260 w 533"/>
              <a:gd name="T95" fmla="*/ 368 h 1546"/>
              <a:gd name="T96" fmla="*/ 262 w 533"/>
              <a:gd name="T97" fmla="*/ 341 h 1546"/>
              <a:gd name="T98" fmla="*/ 263 w 533"/>
              <a:gd name="T99" fmla="*/ 328 h 1546"/>
              <a:gd name="T100" fmla="*/ 293 w 533"/>
              <a:gd name="T101" fmla="*/ 317 h 1546"/>
              <a:gd name="T102" fmla="*/ 288 w 533"/>
              <a:gd name="T103" fmla="*/ 327 h 1546"/>
              <a:gd name="T104" fmla="*/ 282 w 533"/>
              <a:gd name="T105" fmla="*/ 342 h 1546"/>
              <a:gd name="T106" fmla="*/ 276 w 533"/>
              <a:gd name="T107" fmla="*/ 354 h 1546"/>
              <a:gd name="T108" fmla="*/ 269 w 533"/>
              <a:gd name="T109" fmla="*/ 367 h 1546"/>
              <a:gd name="T110" fmla="*/ 263 w 533"/>
              <a:gd name="T111" fmla="*/ 376 h 1546"/>
              <a:gd name="T112" fmla="*/ 126 w 533"/>
              <a:gd name="T113" fmla="*/ 430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546">
                <a:moveTo>
                  <a:pt x="533" y="1546"/>
                </a:moveTo>
                <a:cubicBezTo>
                  <a:pt x="533" y="1452"/>
                  <a:pt x="533" y="715"/>
                  <a:pt x="533" y="715"/>
                </a:cubicBezTo>
                <a:cubicBezTo>
                  <a:pt x="533" y="715"/>
                  <a:pt x="532" y="679"/>
                  <a:pt x="491" y="639"/>
                </a:cubicBezTo>
                <a:cubicBezTo>
                  <a:pt x="502" y="637"/>
                  <a:pt x="505" y="635"/>
                  <a:pt x="489" y="634"/>
                </a:cubicBezTo>
                <a:cubicBezTo>
                  <a:pt x="488" y="634"/>
                  <a:pt x="487" y="634"/>
                  <a:pt x="486" y="634"/>
                </a:cubicBezTo>
                <a:cubicBezTo>
                  <a:pt x="468" y="617"/>
                  <a:pt x="443" y="600"/>
                  <a:pt x="408" y="585"/>
                </a:cubicBezTo>
                <a:cubicBezTo>
                  <a:pt x="408" y="584"/>
                  <a:pt x="408" y="584"/>
                  <a:pt x="408" y="584"/>
                </a:cubicBezTo>
                <a:cubicBezTo>
                  <a:pt x="410" y="581"/>
                  <a:pt x="414" y="578"/>
                  <a:pt x="418" y="576"/>
                </a:cubicBezTo>
                <a:cubicBezTo>
                  <a:pt x="419" y="576"/>
                  <a:pt x="421" y="575"/>
                  <a:pt x="423" y="573"/>
                </a:cubicBezTo>
                <a:cubicBezTo>
                  <a:pt x="422" y="575"/>
                  <a:pt x="422" y="575"/>
                  <a:pt x="423" y="573"/>
                </a:cubicBezTo>
                <a:cubicBezTo>
                  <a:pt x="428" y="569"/>
                  <a:pt x="435" y="563"/>
                  <a:pt x="440" y="557"/>
                </a:cubicBezTo>
                <a:cubicBezTo>
                  <a:pt x="443" y="557"/>
                  <a:pt x="446" y="556"/>
                  <a:pt x="448" y="555"/>
                </a:cubicBezTo>
                <a:cubicBezTo>
                  <a:pt x="449" y="556"/>
                  <a:pt x="451" y="556"/>
                  <a:pt x="452" y="556"/>
                </a:cubicBezTo>
                <a:cubicBezTo>
                  <a:pt x="456" y="556"/>
                  <a:pt x="459" y="554"/>
                  <a:pt x="460" y="551"/>
                </a:cubicBezTo>
                <a:cubicBezTo>
                  <a:pt x="461" y="551"/>
                  <a:pt x="463" y="551"/>
                  <a:pt x="464" y="551"/>
                </a:cubicBezTo>
                <a:cubicBezTo>
                  <a:pt x="470" y="551"/>
                  <a:pt x="474" y="547"/>
                  <a:pt x="474" y="541"/>
                </a:cubicBezTo>
                <a:cubicBezTo>
                  <a:pt x="474" y="536"/>
                  <a:pt x="470" y="532"/>
                  <a:pt x="465" y="531"/>
                </a:cubicBezTo>
                <a:cubicBezTo>
                  <a:pt x="464" y="528"/>
                  <a:pt x="461" y="526"/>
                  <a:pt x="458" y="526"/>
                </a:cubicBezTo>
                <a:cubicBezTo>
                  <a:pt x="457" y="526"/>
                  <a:pt x="457" y="526"/>
                  <a:pt x="457" y="526"/>
                </a:cubicBezTo>
                <a:cubicBezTo>
                  <a:pt x="456" y="526"/>
                  <a:pt x="456" y="526"/>
                  <a:pt x="455" y="526"/>
                </a:cubicBezTo>
                <a:cubicBezTo>
                  <a:pt x="455" y="526"/>
                  <a:pt x="455" y="526"/>
                  <a:pt x="455" y="526"/>
                </a:cubicBezTo>
                <a:cubicBezTo>
                  <a:pt x="455" y="523"/>
                  <a:pt x="453" y="521"/>
                  <a:pt x="450" y="521"/>
                </a:cubicBezTo>
                <a:cubicBezTo>
                  <a:pt x="450" y="521"/>
                  <a:pt x="450" y="521"/>
                  <a:pt x="450" y="521"/>
                </a:cubicBezTo>
                <a:cubicBezTo>
                  <a:pt x="450" y="516"/>
                  <a:pt x="445" y="512"/>
                  <a:pt x="440" y="512"/>
                </a:cubicBezTo>
                <a:cubicBezTo>
                  <a:pt x="436" y="512"/>
                  <a:pt x="432" y="514"/>
                  <a:pt x="431" y="518"/>
                </a:cubicBezTo>
                <a:cubicBezTo>
                  <a:pt x="431" y="518"/>
                  <a:pt x="430" y="518"/>
                  <a:pt x="430" y="518"/>
                </a:cubicBezTo>
                <a:cubicBezTo>
                  <a:pt x="427" y="518"/>
                  <a:pt x="424" y="520"/>
                  <a:pt x="424" y="524"/>
                </a:cubicBezTo>
                <a:cubicBezTo>
                  <a:pt x="424" y="524"/>
                  <a:pt x="424" y="525"/>
                  <a:pt x="424" y="525"/>
                </a:cubicBezTo>
                <a:cubicBezTo>
                  <a:pt x="422" y="526"/>
                  <a:pt x="420" y="528"/>
                  <a:pt x="418" y="530"/>
                </a:cubicBezTo>
                <a:cubicBezTo>
                  <a:pt x="418" y="530"/>
                  <a:pt x="418" y="530"/>
                  <a:pt x="417" y="530"/>
                </a:cubicBezTo>
                <a:cubicBezTo>
                  <a:pt x="417" y="530"/>
                  <a:pt x="417" y="530"/>
                  <a:pt x="417" y="530"/>
                </a:cubicBezTo>
                <a:cubicBezTo>
                  <a:pt x="414" y="530"/>
                  <a:pt x="411" y="532"/>
                  <a:pt x="411" y="535"/>
                </a:cubicBezTo>
                <a:cubicBezTo>
                  <a:pt x="411" y="536"/>
                  <a:pt x="412" y="536"/>
                  <a:pt x="412" y="537"/>
                </a:cubicBezTo>
                <a:cubicBezTo>
                  <a:pt x="411" y="538"/>
                  <a:pt x="410" y="540"/>
                  <a:pt x="410" y="542"/>
                </a:cubicBezTo>
                <a:cubicBezTo>
                  <a:pt x="410" y="548"/>
                  <a:pt x="414" y="552"/>
                  <a:pt x="420" y="552"/>
                </a:cubicBezTo>
                <a:cubicBezTo>
                  <a:pt x="422" y="552"/>
                  <a:pt x="424" y="552"/>
                  <a:pt x="425" y="551"/>
                </a:cubicBezTo>
                <a:cubicBezTo>
                  <a:pt x="427" y="552"/>
                  <a:pt x="428" y="553"/>
                  <a:pt x="430" y="554"/>
                </a:cubicBezTo>
                <a:cubicBezTo>
                  <a:pt x="429" y="558"/>
                  <a:pt x="428" y="563"/>
                  <a:pt x="426" y="567"/>
                </a:cubicBezTo>
                <a:cubicBezTo>
                  <a:pt x="421" y="570"/>
                  <a:pt x="415" y="574"/>
                  <a:pt x="407" y="577"/>
                </a:cubicBezTo>
                <a:cubicBezTo>
                  <a:pt x="406" y="570"/>
                  <a:pt x="405" y="563"/>
                  <a:pt x="403" y="555"/>
                </a:cubicBezTo>
                <a:cubicBezTo>
                  <a:pt x="398" y="531"/>
                  <a:pt x="398" y="520"/>
                  <a:pt x="398" y="516"/>
                </a:cubicBezTo>
                <a:cubicBezTo>
                  <a:pt x="401" y="515"/>
                  <a:pt x="405" y="514"/>
                  <a:pt x="408" y="512"/>
                </a:cubicBezTo>
                <a:cubicBezTo>
                  <a:pt x="411" y="514"/>
                  <a:pt x="414" y="515"/>
                  <a:pt x="418" y="515"/>
                </a:cubicBezTo>
                <a:cubicBezTo>
                  <a:pt x="427" y="515"/>
                  <a:pt x="435" y="509"/>
                  <a:pt x="438" y="501"/>
                </a:cubicBezTo>
                <a:cubicBezTo>
                  <a:pt x="441" y="502"/>
                  <a:pt x="444" y="503"/>
                  <a:pt x="448" y="503"/>
                </a:cubicBezTo>
                <a:cubicBezTo>
                  <a:pt x="462" y="503"/>
                  <a:pt x="473" y="491"/>
                  <a:pt x="473" y="478"/>
                </a:cubicBezTo>
                <a:cubicBezTo>
                  <a:pt x="473" y="465"/>
                  <a:pt x="463" y="454"/>
                  <a:pt x="450" y="453"/>
                </a:cubicBezTo>
                <a:cubicBezTo>
                  <a:pt x="448" y="445"/>
                  <a:pt x="441" y="438"/>
                  <a:pt x="432" y="438"/>
                </a:cubicBezTo>
                <a:cubicBezTo>
                  <a:pt x="431" y="438"/>
                  <a:pt x="430" y="439"/>
                  <a:pt x="429" y="439"/>
                </a:cubicBezTo>
                <a:cubicBezTo>
                  <a:pt x="428" y="438"/>
                  <a:pt x="427" y="438"/>
                  <a:pt x="426" y="438"/>
                </a:cubicBezTo>
                <a:cubicBezTo>
                  <a:pt x="426" y="438"/>
                  <a:pt x="426" y="438"/>
                  <a:pt x="426" y="438"/>
                </a:cubicBezTo>
                <a:cubicBezTo>
                  <a:pt x="425" y="432"/>
                  <a:pt x="420" y="427"/>
                  <a:pt x="413" y="427"/>
                </a:cubicBezTo>
                <a:cubicBezTo>
                  <a:pt x="413" y="427"/>
                  <a:pt x="413" y="427"/>
                  <a:pt x="412" y="427"/>
                </a:cubicBezTo>
                <a:cubicBezTo>
                  <a:pt x="412" y="414"/>
                  <a:pt x="401" y="403"/>
                  <a:pt x="387" y="403"/>
                </a:cubicBezTo>
                <a:cubicBezTo>
                  <a:pt x="377" y="403"/>
                  <a:pt x="368" y="410"/>
                  <a:pt x="364" y="418"/>
                </a:cubicBezTo>
                <a:cubicBezTo>
                  <a:pt x="364" y="418"/>
                  <a:pt x="364" y="418"/>
                  <a:pt x="363" y="418"/>
                </a:cubicBezTo>
                <a:cubicBezTo>
                  <a:pt x="355" y="418"/>
                  <a:pt x="348" y="425"/>
                  <a:pt x="348" y="434"/>
                </a:cubicBezTo>
                <a:cubicBezTo>
                  <a:pt x="348" y="435"/>
                  <a:pt x="348" y="436"/>
                  <a:pt x="348" y="438"/>
                </a:cubicBezTo>
                <a:cubicBezTo>
                  <a:pt x="342" y="439"/>
                  <a:pt x="337" y="443"/>
                  <a:pt x="333" y="448"/>
                </a:cubicBezTo>
                <a:cubicBezTo>
                  <a:pt x="332" y="448"/>
                  <a:pt x="331" y="449"/>
                  <a:pt x="330" y="449"/>
                </a:cubicBezTo>
                <a:cubicBezTo>
                  <a:pt x="330" y="449"/>
                  <a:pt x="329" y="449"/>
                  <a:pt x="329" y="449"/>
                </a:cubicBezTo>
                <a:cubicBezTo>
                  <a:pt x="322" y="449"/>
                  <a:pt x="316" y="455"/>
                  <a:pt x="316" y="462"/>
                </a:cubicBezTo>
                <a:cubicBezTo>
                  <a:pt x="316" y="464"/>
                  <a:pt x="316" y="465"/>
                  <a:pt x="317" y="466"/>
                </a:cubicBezTo>
                <a:cubicBezTo>
                  <a:pt x="314" y="470"/>
                  <a:pt x="312" y="475"/>
                  <a:pt x="312" y="480"/>
                </a:cubicBezTo>
                <a:cubicBezTo>
                  <a:pt x="312" y="494"/>
                  <a:pt x="323" y="505"/>
                  <a:pt x="337" y="505"/>
                </a:cubicBezTo>
                <a:cubicBezTo>
                  <a:pt x="342" y="505"/>
                  <a:pt x="347" y="504"/>
                  <a:pt x="351" y="502"/>
                </a:cubicBezTo>
                <a:cubicBezTo>
                  <a:pt x="356" y="507"/>
                  <a:pt x="362" y="511"/>
                  <a:pt x="369" y="514"/>
                </a:cubicBezTo>
                <a:cubicBezTo>
                  <a:pt x="373" y="524"/>
                  <a:pt x="381" y="536"/>
                  <a:pt x="386" y="549"/>
                </a:cubicBezTo>
                <a:cubicBezTo>
                  <a:pt x="378" y="548"/>
                  <a:pt x="371" y="545"/>
                  <a:pt x="367" y="542"/>
                </a:cubicBezTo>
                <a:cubicBezTo>
                  <a:pt x="368" y="542"/>
                  <a:pt x="368" y="541"/>
                  <a:pt x="368" y="541"/>
                </a:cubicBezTo>
                <a:cubicBezTo>
                  <a:pt x="369" y="541"/>
                  <a:pt x="370" y="541"/>
                  <a:pt x="371" y="541"/>
                </a:cubicBezTo>
                <a:cubicBezTo>
                  <a:pt x="374" y="541"/>
                  <a:pt x="377" y="538"/>
                  <a:pt x="377" y="535"/>
                </a:cubicBezTo>
                <a:cubicBezTo>
                  <a:pt x="377" y="532"/>
                  <a:pt x="374" y="529"/>
                  <a:pt x="371" y="529"/>
                </a:cubicBezTo>
                <a:cubicBezTo>
                  <a:pt x="371" y="527"/>
                  <a:pt x="369" y="526"/>
                  <a:pt x="367" y="526"/>
                </a:cubicBezTo>
                <a:cubicBezTo>
                  <a:pt x="367" y="526"/>
                  <a:pt x="366" y="526"/>
                  <a:pt x="366" y="526"/>
                </a:cubicBezTo>
                <a:cubicBezTo>
                  <a:pt x="366" y="526"/>
                  <a:pt x="366" y="526"/>
                  <a:pt x="365" y="526"/>
                </a:cubicBezTo>
                <a:cubicBezTo>
                  <a:pt x="365" y="526"/>
                  <a:pt x="365" y="526"/>
                  <a:pt x="365" y="526"/>
                </a:cubicBezTo>
                <a:cubicBezTo>
                  <a:pt x="365" y="524"/>
                  <a:pt x="364" y="523"/>
                  <a:pt x="362" y="523"/>
                </a:cubicBezTo>
                <a:cubicBezTo>
                  <a:pt x="362" y="523"/>
                  <a:pt x="362" y="523"/>
                  <a:pt x="362" y="523"/>
                </a:cubicBezTo>
                <a:cubicBezTo>
                  <a:pt x="362" y="520"/>
                  <a:pt x="359" y="517"/>
                  <a:pt x="356" y="517"/>
                </a:cubicBezTo>
                <a:cubicBezTo>
                  <a:pt x="353" y="517"/>
                  <a:pt x="351" y="519"/>
                  <a:pt x="350" y="521"/>
                </a:cubicBezTo>
                <a:cubicBezTo>
                  <a:pt x="350" y="521"/>
                  <a:pt x="350" y="521"/>
                  <a:pt x="350" y="521"/>
                </a:cubicBezTo>
                <a:cubicBezTo>
                  <a:pt x="348" y="521"/>
                  <a:pt x="346" y="522"/>
                  <a:pt x="346" y="525"/>
                </a:cubicBezTo>
                <a:cubicBezTo>
                  <a:pt x="346" y="525"/>
                  <a:pt x="346" y="525"/>
                  <a:pt x="346" y="525"/>
                </a:cubicBezTo>
                <a:cubicBezTo>
                  <a:pt x="345" y="526"/>
                  <a:pt x="344" y="527"/>
                  <a:pt x="343" y="528"/>
                </a:cubicBezTo>
                <a:cubicBezTo>
                  <a:pt x="343" y="528"/>
                  <a:pt x="342" y="528"/>
                  <a:pt x="342" y="528"/>
                </a:cubicBezTo>
                <a:cubicBezTo>
                  <a:pt x="342" y="528"/>
                  <a:pt x="342" y="528"/>
                  <a:pt x="342" y="528"/>
                </a:cubicBezTo>
                <a:cubicBezTo>
                  <a:pt x="340" y="528"/>
                  <a:pt x="339" y="530"/>
                  <a:pt x="339" y="531"/>
                </a:cubicBezTo>
                <a:cubicBezTo>
                  <a:pt x="339" y="532"/>
                  <a:pt x="339" y="532"/>
                  <a:pt x="339" y="532"/>
                </a:cubicBezTo>
                <a:cubicBezTo>
                  <a:pt x="338" y="533"/>
                  <a:pt x="338" y="535"/>
                  <a:pt x="338" y="536"/>
                </a:cubicBezTo>
                <a:cubicBezTo>
                  <a:pt x="338" y="539"/>
                  <a:pt x="340" y="542"/>
                  <a:pt x="344" y="542"/>
                </a:cubicBezTo>
                <a:cubicBezTo>
                  <a:pt x="345" y="542"/>
                  <a:pt x="346" y="542"/>
                  <a:pt x="347" y="541"/>
                </a:cubicBezTo>
                <a:cubicBezTo>
                  <a:pt x="349" y="543"/>
                  <a:pt x="352" y="545"/>
                  <a:pt x="356" y="545"/>
                </a:cubicBezTo>
                <a:cubicBezTo>
                  <a:pt x="357" y="545"/>
                  <a:pt x="359" y="544"/>
                  <a:pt x="361" y="543"/>
                </a:cubicBezTo>
                <a:cubicBezTo>
                  <a:pt x="362" y="544"/>
                  <a:pt x="362" y="544"/>
                  <a:pt x="363" y="544"/>
                </a:cubicBezTo>
                <a:cubicBezTo>
                  <a:pt x="364" y="544"/>
                  <a:pt x="365" y="544"/>
                  <a:pt x="366" y="544"/>
                </a:cubicBezTo>
                <a:cubicBezTo>
                  <a:pt x="373" y="548"/>
                  <a:pt x="382" y="552"/>
                  <a:pt x="386" y="552"/>
                </a:cubicBezTo>
                <a:cubicBezTo>
                  <a:pt x="387" y="552"/>
                  <a:pt x="387" y="553"/>
                  <a:pt x="388" y="553"/>
                </a:cubicBezTo>
                <a:cubicBezTo>
                  <a:pt x="391" y="560"/>
                  <a:pt x="393" y="567"/>
                  <a:pt x="393" y="575"/>
                </a:cubicBezTo>
                <a:cubicBezTo>
                  <a:pt x="393" y="576"/>
                  <a:pt x="393" y="577"/>
                  <a:pt x="393" y="578"/>
                </a:cubicBezTo>
                <a:cubicBezTo>
                  <a:pt x="296" y="534"/>
                  <a:pt x="272" y="509"/>
                  <a:pt x="267" y="503"/>
                </a:cubicBezTo>
                <a:cubicBezTo>
                  <a:pt x="267" y="502"/>
                  <a:pt x="267" y="502"/>
                  <a:pt x="267" y="502"/>
                </a:cubicBezTo>
                <a:cubicBezTo>
                  <a:pt x="267" y="502"/>
                  <a:pt x="267" y="502"/>
                  <a:pt x="267" y="503"/>
                </a:cubicBezTo>
                <a:cubicBezTo>
                  <a:pt x="266" y="502"/>
                  <a:pt x="266" y="502"/>
                  <a:pt x="266" y="502"/>
                </a:cubicBezTo>
                <a:cubicBezTo>
                  <a:pt x="266" y="503"/>
                  <a:pt x="266" y="503"/>
                  <a:pt x="266" y="503"/>
                </a:cubicBezTo>
                <a:cubicBezTo>
                  <a:pt x="265" y="505"/>
                  <a:pt x="261" y="510"/>
                  <a:pt x="252" y="516"/>
                </a:cubicBezTo>
                <a:cubicBezTo>
                  <a:pt x="251" y="504"/>
                  <a:pt x="250" y="492"/>
                  <a:pt x="251" y="480"/>
                </a:cubicBezTo>
                <a:cubicBezTo>
                  <a:pt x="252" y="459"/>
                  <a:pt x="258" y="438"/>
                  <a:pt x="266" y="418"/>
                </a:cubicBezTo>
                <a:cubicBezTo>
                  <a:pt x="268" y="418"/>
                  <a:pt x="270" y="417"/>
                  <a:pt x="271" y="417"/>
                </a:cubicBezTo>
                <a:cubicBezTo>
                  <a:pt x="283" y="415"/>
                  <a:pt x="309" y="405"/>
                  <a:pt x="328" y="393"/>
                </a:cubicBezTo>
                <a:cubicBezTo>
                  <a:pt x="330" y="394"/>
                  <a:pt x="332" y="394"/>
                  <a:pt x="335" y="394"/>
                </a:cubicBezTo>
                <a:cubicBezTo>
                  <a:pt x="338" y="394"/>
                  <a:pt x="340" y="394"/>
                  <a:pt x="342" y="392"/>
                </a:cubicBezTo>
                <a:cubicBezTo>
                  <a:pt x="346" y="395"/>
                  <a:pt x="351" y="396"/>
                  <a:pt x="357" y="396"/>
                </a:cubicBezTo>
                <a:cubicBezTo>
                  <a:pt x="366" y="396"/>
                  <a:pt x="375" y="392"/>
                  <a:pt x="381" y="385"/>
                </a:cubicBezTo>
                <a:cubicBezTo>
                  <a:pt x="383" y="387"/>
                  <a:pt x="387" y="388"/>
                  <a:pt x="390" y="388"/>
                </a:cubicBezTo>
                <a:cubicBezTo>
                  <a:pt x="399" y="388"/>
                  <a:pt x="407" y="380"/>
                  <a:pt x="407" y="371"/>
                </a:cubicBezTo>
                <a:cubicBezTo>
                  <a:pt x="407" y="367"/>
                  <a:pt x="406" y="364"/>
                  <a:pt x="404" y="361"/>
                </a:cubicBezTo>
                <a:cubicBezTo>
                  <a:pt x="404" y="360"/>
                  <a:pt x="404" y="360"/>
                  <a:pt x="404" y="359"/>
                </a:cubicBezTo>
                <a:cubicBezTo>
                  <a:pt x="404" y="354"/>
                  <a:pt x="400" y="350"/>
                  <a:pt x="396" y="350"/>
                </a:cubicBezTo>
                <a:cubicBezTo>
                  <a:pt x="395" y="350"/>
                  <a:pt x="395" y="350"/>
                  <a:pt x="395" y="350"/>
                </a:cubicBezTo>
                <a:cubicBezTo>
                  <a:pt x="394" y="349"/>
                  <a:pt x="393" y="349"/>
                  <a:pt x="392" y="349"/>
                </a:cubicBezTo>
                <a:cubicBezTo>
                  <a:pt x="390" y="345"/>
                  <a:pt x="387" y="343"/>
                  <a:pt x="383" y="342"/>
                </a:cubicBezTo>
                <a:cubicBezTo>
                  <a:pt x="383" y="341"/>
                  <a:pt x="383" y="340"/>
                  <a:pt x="383" y="339"/>
                </a:cubicBezTo>
                <a:cubicBezTo>
                  <a:pt x="383" y="333"/>
                  <a:pt x="378" y="329"/>
                  <a:pt x="372" y="329"/>
                </a:cubicBezTo>
                <a:cubicBezTo>
                  <a:pt x="372" y="329"/>
                  <a:pt x="372" y="329"/>
                  <a:pt x="371" y="329"/>
                </a:cubicBezTo>
                <a:cubicBezTo>
                  <a:pt x="369" y="323"/>
                  <a:pt x="363" y="319"/>
                  <a:pt x="356" y="319"/>
                </a:cubicBezTo>
                <a:cubicBezTo>
                  <a:pt x="347" y="319"/>
                  <a:pt x="339" y="326"/>
                  <a:pt x="339" y="335"/>
                </a:cubicBezTo>
                <a:cubicBezTo>
                  <a:pt x="339" y="335"/>
                  <a:pt x="339" y="335"/>
                  <a:pt x="338" y="335"/>
                </a:cubicBezTo>
                <a:cubicBezTo>
                  <a:pt x="334" y="335"/>
                  <a:pt x="330" y="338"/>
                  <a:pt x="330" y="342"/>
                </a:cubicBezTo>
                <a:cubicBezTo>
                  <a:pt x="330" y="342"/>
                  <a:pt x="329" y="342"/>
                  <a:pt x="329" y="342"/>
                </a:cubicBezTo>
                <a:cubicBezTo>
                  <a:pt x="329" y="342"/>
                  <a:pt x="328" y="342"/>
                  <a:pt x="327" y="343"/>
                </a:cubicBezTo>
                <a:cubicBezTo>
                  <a:pt x="327" y="342"/>
                  <a:pt x="326" y="342"/>
                  <a:pt x="325" y="342"/>
                </a:cubicBezTo>
                <a:cubicBezTo>
                  <a:pt x="319" y="342"/>
                  <a:pt x="314" y="347"/>
                  <a:pt x="313" y="352"/>
                </a:cubicBezTo>
                <a:cubicBezTo>
                  <a:pt x="304" y="353"/>
                  <a:pt x="298" y="360"/>
                  <a:pt x="298" y="369"/>
                </a:cubicBezTo>
                <a:cubicBezTo>
                  <a:pt x="298" y="378"/>
                  <a:pt x="305" y="386"/>
                  <a:pt x="315" y="386"/>
                </a:cubicBezTo>
                <a:cubicBezTo>
                  <a:pt x="317" y="386"/>
                  <a:pt x="319" y="386"/>
                  <a:pt x="321" y="385"/>
                </a:cubicBezTo>
                <a:cubicBezTo>
                  <a:pt x="322" y="387"/>
                  <a:pt x="323" y="388"/>
                  <a:pt x="324" y="390"/>
                </a:cubicBezTo>
                <a:cubicBezTo>
                  <a:pt x="312" y="397"/>
                  <a:pt x="295" y="405"/>
                  <a:pt x="270" y="409"/>
                </a:cubicBezTo>
                <a:cubicBezTo>
                  <a:pt x="286" y="373"/>
                  <a:pt x="307" y="339"/>
                  <a:pt x="318" y="310"/>
                </a:cubicBezTo>
                <a:cubicBezTo>
                  <a:pt x="339" y="303"/>
                  <a:pt x="357" y="290"/>
                  <a:pt x="371" y="275"/>
                </a:cubicBezTo>
                <a:cubicBezTo>
                  <a:pt x="382" y="282"/>
                  <a:pt x="395" y="286"/>
                  <a:pt x="408" y="286"/>
                </a:cubicBezTo>
                <a:cubicBezTo>
                  <a:pt x="447" y="286"/>
                  <a:pt x="479" y="254"/>
                  <a:pt x="479" y="215"/>
                </a:cubicBezTo>
                <a:cubicBezTo>
                  <a:pt x="479" y="201"/>
                  <a:pt x="474" y="187"/>
                  <a:pt x="466" y="176"/>
                </a:cubicBezTo>
                <a:cubicBezTo>
                  <a:pt x="468" y="172"/>
                  <a:pt x="468" y="169"/>
                  <a:pt x="468" y="165"/>
                </a:cubicBezTo>
                <a:cubicBezTo>
                  <a:pt x="468" y="145"/>
                  <a:pt x="452" y="128"/>
                  <a:pt x="432" y="128"/>
                </a:cubicBezTo>
                <a:cubicBezTo>
                  <a:pt x="431" y="128"/>
                  <a:pt x="430" y="128"/>
                  <a:pt x="429" y="128"/>
                </a:cubicBezTo>
                <a:cubicBezTo>
                  <a:pt x="426" y="127"/>
                  <a:pt x="423" y="125"/>
                  <a:pt x="419" y="125"/>
                </a:cubicBezTo>
                <a:cubicBezTo>
                  <a:pt x="410" y="111"/>
                  <a:pt x="395" y="100"/>
                  <a:pt x="378" y="96"/>
                </a:cubicBezTo>
                <a:cubicBezTo>
                  <a:pt x="379" y="92"/>
                  <a:pt x="380" y="89"/>
                  <a:pt x="380" y="85"/>
                </a:cubicBezTo>
                <a:cubicBezTo>
                  <a:pt x="380" y="61"/>
                  <a:pt x="360" y="41"/>
                  <a:pt x="335" y="41"/>
                </a:cubicBezTo>
                <a:cubicBezTo>
                  <a:pt x="334" y="41"/>
                  <a:pt x="333" y="41"/>
                  <a:pt x="332" y="41"/>
                </a:cubicBezTo>
                <a:cubicBezTo>
                  <a:pt x="321" y="17"/>
                  <a:pt x="296" y="0"/>
                  <a:pt x="268" y="0"/>
                </a:cubicBezTo>
                <a:cubicBezTo>
                  <a:pt x="230" y="0"/>
                  <a:pt x="199" y="29"/>
                  <a:pt x="198" y="67"/>
                </a:cubicBezTo>
                <a:cubicBezTo>
                  <a:pt x="197" y="67"/>
                  <a:pt x="197" y="66"/>
                  <a:pt x="196" y="66"/>
                </a:cubicBezTo>
                <a:cubicBezTo>
                  <a:pt x="178" y="66"/>
                  <a:pt x="162" y="80"/>
                  <a:pt x="160" y="98"/>
                </a:cubicBezTo>
                <a:cubicBezTo>
                  <a:pt x="159" y="98"/>
                  <a:pt x="159" y="98"/>
                  <a:pt x="158" y="98"/>
                </a:cubicBezTo>
                <a:cubicBezTo>
                  <a:pt x="155" y="98"/>
                  <a:pt x="152" y="98"/>
                  <a:pt x="150" y="98"/>
                </a:cubicBezTo>
                <a:cubicBezTo>
                  <a:pt x="147" y="98"/>
                  <a:pt x="144" y="98"/>
                  <a:pt x="142" y="98"/>
                </a:cubicBezTo>
                <a:cubicBezTo>
                  <a:pt x="117" y="98"/>
                  <a:pt x="97" y="115"/>
                  <a:pt x="91" y="138"/>
                </a:cubicBezTo>
                <a:cubicBezTo>
                  <a:pt x="56" y="141"/>
                  <a:pt x="27" y="171"/>
                  <a:pt x="27" y="208"/>
                </a:cubicBezTo>
                <a:cubicBezTo>
                  <a:pt x="27" y="247"/>
                  <a:pt x="59" y="278"/>
                  <a:pt x="98" y="278"/>
                </a:cubicBezTo>
                <a:cubicBezTo>
                  <a:pt x="108" y="278"/>
                  <a:pt x="117" y="276"/>
                  <a:pt x="126" y="272"/>
                </a:cubicBezTo>
                <a:cubicBezTo>
                  <a:pt x="133" y="296"/>
                  <a:pt x="155" y="313"/>
                  <a:pt x="181" y="313"/>
                </a:cubicBezTo>
                <a:cubicBezTo>
                  <a:pt x="192" y="313"/>
                  <a:pt x="202" y="310"/>
                  <a:pt x="211" y="305"/>
                </a:cubicBezTo>
                <a:cubicBezTo>
                  <a:pt x="219" y="309"/>
                  <a:pt x="228" y="312"/>
                  <a:pt x="238" y="314"/>
                </a:cubicBezTo>
                <a:cubicBezTo>
                  <a:pt x="239" y="327"/>
                  <a:pt x="238" y="357"/>
                  <a:pt x="223" y="425"/>
                </a:cubicBezTo>
                <a:cubicBezTo>
                  <a:pt x="218" y="446"/>
                  <a:pt x="214" y="466"/>
                  <a:pt x="211" y="485"/>
                </a:cubicBezTo>
                <a:cubicBezTo>
                  <a:pt x="190" y="477"/>
                  <a:pt x="173" y="468"/>
                  <a:pt x="159" y="458"/>
                </a:cubicBezTo>
                <a:cubicBezTo>
                  <a:pt x="153" y="447"/>
                  <a:pt x="150" y="435"/>
                  <a:pt x="148" y="423"/>
                </a:cubicBezTo>
                <a:cubicBezTo>
                  <a:pt x="153" y="421"/>
                  <a:pt x="158" y="417"/>
                  <a:pt x="161" y="413"/>
                </a:cubicBezTo>
                <a:cubicBezTo>
                  <a:pt x="166" y="416"/>
                  <a:pt x="171" y="417"/>
                  <a:pt x="176" y="417"/>
                </a:cubicBezTo>
                <a:cubicBezTo>
                  <a:pt x="192" y="417"/>
                  <a:pt x="204" y="405"/>
                  <a:pt x="204" y="389"/>
                </a:cubicBezTo>
                <a:cubicBezTo>
                  <a:pt x="204" y="384"/>
                  <a:pt x="202" y="378"/>
                  <a:pt x="199" y="374"/>
                </a:cubicBezTo>
                <a:cubicBezTo>
                  <a:pt x="200" y="372"/>
                  <a:pt x="200" y="371"/>
                  <a:pt x="200" y="369"/>
                </a:cubicBezTo>
                <a:cubicBezTo>
                  <a:pt x="200" y="361"/>
                  <a:pt x="194" y="355"/>
                  <a:pt x="186" y="355"/>
                </a:cubicBezTo>
                <a:cubicBezTo>
                  <a:pt x="185" y="355"/>
                  <a:pt x="185" y="355"/>
                  <a:pt x="184" y="355"/>
                </a:cubicBezTo>
                <a:cubicBezTo>
                  <a:pt x="183" y="354"/>
                  <a:pt x="182" y="354"/>
                  <a:pt x="181" y="353"/>
                </a:cubicBezTo>
                <a:cubicBezTo>
                  <a:pt x="177" y="348"/>
                  <a:pt x="171" y="344"/>
                  <a:pt x="164" y="342"/>
                </a:cubicBezTo>
                <a:cubicBezTo>
                  <a:pt x="164" y="340"/>
                  <a:pt x="165" y="339"/>
                  <a:pt x="165" y="338"/>
                </a:cubicBezTo>
                <a:cubicBezTo>
                  <a:pt x="165" y="328"/>
                  <a:pt x="157" y="320"/>
                  <a:pt x="147" y="320"/>
                </a:cubicBezTo>
                <a:cubicBezTo>
                  <a:pt x="147" y="320"/>
                  <a:pt x="146" y="320"/>
                  <a:pt x="146" y="320"/>
                </a:cubicBezTo>
                <a:cubicBezTo>
                  <a:pt x="141" y="310"/>
                  <a:pt x="132" y="304"/>
                  <a:pt x="120" y="304"/>
                </a:cubicBezTo>
                <a:cubicBezTo>
                  <a:pt x="105" y="304"/>
                  <a:pt x="93" y="315"/>
                  <a:pt x="92" y="330"/>
                </a:cubicBezTo>
                <a:cubicBezTo>
                  <a:pt x="92" y="330"/>
                  <a:pt x="92" y="330"/>
                  <a:pt x="92" y="330"/>
                </a:cubicBezTo>
                <a:cubicBezTo>
                  <a:pt x="84" y="330"/>
                  <a:pt x="78" y="336"/>
                  <a:pt x="77" y="343"/>
                </a:cubicBezTo>
                <a:cubicBezTo>
                  <a:pt x="77" y="343"/>
                  <a:pt x="77" y="343"/>
                  <a:pt x="77" y="343"/>
                </a:cubicBezTo>
                <a:cubicBezTo>
                  <a:pt x="75" y="343"/>
                  <a:pt x="74" y="343"/>
                  <a:pt x="73" y="343"/>
                </a:cubicBezTo>
                <a:cubicBezTo>
                  <a:pt x="72" y="343"/>
                  <a:pt x="71" y="343"/>
                  <a:pt x="70" y="343"/>
                </a:cubicBezTo>
                <a:cubicBezTo>
                  <a:pt x="60" y="343"/>
                  <a:pt x="52" y="349"/>
                  <a:pt x="50" y="359"/>
                </a:cubicBezTo>
                <a:cubicBezTo>
                  <a:pt x="36" y="360"/>
                  <a:pt x="25" y="372"/>
                  <a:pt x="25" y="386"/>
                </a:cubicBezTo>
                <a:cubicBezTo>
                  <a:pt x="25" y="402"/>
                  <a:pt x="37" y="414"/>
                  <a:pt x="52" y="414"/>
                </a:cubicBezTo>
                <a:cubicBezTo>
                  <a:pt x="56" y="414"/>
                  <a:pt x="60" y="414"/>
                  <a:pt x="64" y="412"/>
                </a:cubicBezTo>
                <a:cubicBezTo>
                  <a:pt x="67" y="421"/>
                  <a:pt x="75" y="428"/>
                  <a:pt x="86" y="428"/>
                </a:cubicBezTo>
                <a:cubicBezTo>
                  <a:pt x="90" y="428"/>
                  <a:pt x="94" y="427"/>
                  <a:pt x="98" y="425"/>
                </a:cubicBezTo>
                <a:cubicBezTo>
                  <a:pt x="104" y="428"/>
                  <a:pt x="111" y="430"/>
                  <a:pt x="119" y="430"/>
                </a:cubicBezTo>
                <a:cubicBezTo>
                  <a:pt x="133" y="448"/>
                  <a:pt x="153" y="465"/>
                  <a:pt x="168" y="476"/>
                </a:cubicBezTo>
                <a:cubicBezTo>
                  <a:pt x="171" y="481"/>
                  <a:pt x="171" y="480"/>
                  <a:pt x="169" y="476"/>
                </a:cubicBezTo>
                <a:cubicBezTo>
                  <a:pt x="174" y="480"/>
                  <a:pt x="179" y="483"/>
                  <a:pt x="183" y="485"/>
                </a:cubicBezTo>
                <a:cubicBezTo>
                  <a:pt x="194" y="490"/>
                  <a:pt x="203" y="499"/>
                  <a:pt x="209" y="505"/>
                </a:cubicBezTo>
                <a:cubicBezTo>
                  <a:pt x="207" y="520"/>
                  <a:pt x="206" y="533"/>
                  <a:pt x="205" y="546"/>
                </a:cubicBezTo>
                <a:cubicBezTo>
                  <a:pt x="186" y="556"/>
                  <a:pt x="161" y="569"/>
                  <a:pt x="128" y="584"/>
                </a:cubicBezTo>
                <a:cubicBezTo>
                  <a:pt x="3" y="638"/>
                  <a:pt x="0" y="715"/>
                  <a:pt x="0" y="715"/>
                </a:cubicBezTo>
                <a:cubicBezTo>
                  <a:pt x="0" y="715"/>
                  <a:pt x="0" y="1452"/>
                  <a:pt x="0" y="1546"/>
                </a:cubicBezTo>
                <a:moveTo>
                  <a:pt x="432" y="556"/>
                </a:moveTo>
                <a:cubicBezTo>
                  <a:pt x="434" y="556"/>
                  <a:pt x="436" y="557"/>
                  <a:pt x="438" y="557"/>
                </a:cubicBezTo>
                <a:cubicBezTo>
                  <a:pt x="436" y="559"/>
                  <a:pt x="434" y="561"/>
                  <a:pt x="432" y="563"/>
                </a:cubicBezTo>
                <a:cubicBezTo>
                  <a:pt x="432" y="562"/>
                  <a:pt x="432" y="559"/>
                  <a:pt x="432" y="556"/>
                </a:cubicBezTo>
                <a:close/>
                <a:moveTo>
                  <a:pt x="389" y="538"/>
                </a:moveTo>
                <a:cubicBezTo>
                  <a:pt x="389" y="537"/>
                  <a:pt x="389" y="537"/>
                  <a:pt x="389" y="537"/>
                </a:cubicBezTo>
                <a:cubicBezTo>
                  <a:pt x="388" y="536"/>
                  <a:pt x="388" y="536"/>
                  <a:pt x="387" y="535"/>
                </a:cubicBezTo>
                <a:cubicBezTo>
                  <a:pt x="387" y="535"/>
                  <a:pt x="387" y="535"/>
                  <a:pt x="387" y="534"/>
                </a:cubicBezTo>
                <a:cubicBezTo>
                  <a:pt x="384" y="529"/>
                  <a:pt x="381" y="522"/>
                  <a:pt x="378" y="517"/>
                </a:cubicBezTo>
                <a:cubicBezTo>
                  <a:pt x="381" y="517"/>
                  <a:pt x="383" y="517"/>
                  <a:pt x="386" y="517"/>
                </a:cubicBezTo>
                <a:cubicBezTo>
                  <a:pt x="387" y="517"/>
                  <a:pt x="388" y="517"/>
                  <a:pt x="389" y="517"/>
                </a:cubicBezTo>
                <a:cubicBezTo>
                  <a:pt x="389" y="522"/>
                  <a:pt x="389" y="526"/>
                  <a:pt x="390" y="530"/>
                </a:cubicBezTo>
                <a:cubicBezTo>
                  <a:pt x="390" y="530"/>
                  <a:pt x="390" y="530"/>
                  <a:pt x="390" y="531"/>
                </a:cubicBezTo>
                <a:cubicBezTo>
                  <a:pt x="390" y="531"/>
                  <a:pt x="390" y="532"/>
                  <a:pt x="390" y="532"/>
                </a:cubicBezTo>
                <a:cubicBezTo>
                  <a:pt x="390" y="532"/>
                  <a:pt x="390" y="532"/>
                  <a:pt x="390" y="533"/>
                </a:cubicBezTo>
                <a:cubicBezTo>
                  <a:pt x="390" y="533"/>
                  <a:pt x="390" y="534"/>
                  <a:pt x="390" y="534"/>
                </a:cubicBezTo>
                <a:cubicBezTo>
                  <a:pt x="390" y="535"/>
                  <a:pt x="390" y="535"/>
                  <a:pt x="390" y="536"/>
                </a:cubicBezTo>
                <a:cubicBezTo>
                  <a:pt x="390" y="536"/>
                  <a:pt x="390" y="536"/>
                  <a:pt x="390" y="536"/>
                </a:cubicBezTo>
                <a:cubicBezTo>
                  <a:pt x="390" y="536"/>
                  <a:pt x="390" y="537"/>
                  <a:pt x="390" y="537"/>
                </a:cubicBezTo>
                <a:cubicBezTo>
                  <a:pt x="390" y="537"/>
                  <a:pt x="390" y="537"/>
                  <a:pt x="390" y="538"/>
                </a:cubicBezTo>
                <a:cubicBezTo>
                  <a:pt x="391" y="538"/>
                  <a:pt x="391" y="538"/>
                  <a:pt x="391" y="538"/>
                </a:cubicBezTo>
                <a:cubicBezTo>
                  <a:pt x="391" y="538"/>
                  <a:pt x="391" y="538"/>
                  <a:pt x="391" y="539"/>
                </a:cubicBezTo>
                <a:cubicBezTo>
                  <a:pt x="391" y="539"/>
                  <a:pt x="391" y="539"/>
                  <a:pt x="391" y="539"/>
                </a:cubicBezTo>
                <a:cubicBezTo>
                  <a:pt x="391" y="539"/>
                  <a:pt x="391" y="539"/>
                  <a:pt x="391" y="539"/>
                </a:cubicBezTo>
                <a:cubicBezTo>
                  <a:pt x="391" y="539"/>
                  <a:pt x="391" y="539"/>
                  <a:pt x="391" y="539"/>
                </a:cubicBezTo>
                <a:cubicBezTo>
                  <a:pt x="390" y="539"/>
                  <a:pt x="390" y="538"/>
                  <a:pt x="389" y="538"/>
                </a:cubicBezTo>
                <a:close/>
                <a:moveTo>
                  <a:pt x="258" y="381"/>
                </a:moveTo>
                <a:cubicBezTo>
                  <a:pt x="258" y="381"/>
                  <a:pt x="258" y="381"/>
                  <a:pt x="258" y="380"/>
                </a:cubicBezTo>
                <a:cubicBezTo>
                  <a:pt x="258" y="380"/>
                  <a:pt x="258" y="380"/>
                  <a:pt x="259" y="379"/>
                </a:cubicBezTo>
                <a:cubicBezTo>
                  <a:pt x="259" y="379"/>
                  <a:pt x="259" y="379"/>
                  <a:pt x="259" y="379"/>
                </a:cubicBezTo>
                <a:cubicBezTo>
                  <a:pt x="259" y="378"/>
                  <a:pt x="259" y="378"/>
                  <a:pt x="259" y="378"/>
                </a:cubicBezTo>
                <a:cubicBezTo>
                  <a:pt x="259" y="377"/>
                  <a:pt x="259" y="376"/>
                  <a:pt x="259" y="375"/>
                </a:cubicBezTo>
                <a:cubicBezTo>
                  <a:pt x="259" y="375"/>
                  <a:pt x="259" y="375"/>
                  <a:pt x="259" y="375"/>
                </a:cubicBezTo>
                <a:cubicBezTo>
                  <a:pt x="259" y="374"/>
                  <a:pt x="259" y="374"/>
                  <a:pt x="259" y="373"/>
                </a:cubicBezTo>
                <a:cubicBezTo>
                  <a:pt x="259" y="373"/>
                  <a:pt x="259" y="372"/>
                  <a:pt x="259" y="372"/>
                </a:cubicBezTo>
                <a:cubicBezTo>
                  <a:pt x="260" y="371"/>
                  <a:pt x="260" y="370"/>
                  <a:pt x="260" y="368"/>
                </a:cubicBezTo>
                <a:cubicBezTo>
                  <a:pt x="260" y="368"/>
                  <a:pt x="260" y="368"/>
                  <a:pt x="260" y="368"/>
                </a:cubicBezTo>
                <a:cubicBezTo>
                  <a:pt x="260" y="365"/>
                  <a:pt x="261" y="362"/>
                  <a:pt x="261" y="359"/>
                </a:cubicBezTo>
                <a:cubicBezTo>
                  <a:pt x="261" y="359"/>
                  <a:pt x="261" y="359"/>
                  <a:pt x="261" y="358"/>
                </a:cubicBezTo>
                <a:cubicBezTo>
                  <a:pt x="261" y="357"/>
                  <a:pt x="261" y="354"/>
                  <a:pt x="262" y="352"/>
                </a:cubicBezTo>
                <a:cubicBezTo>
                  <a:pt x="262" y="352"/>
                  <a:pt x="262" y="352"/>
                  <a:pt x="262" y="352"/>
                </a:cubicBezTo>
                <a:cubicBezTo>
                  <a:pt x="262" y="349"/>
                  <a:pt x="262" y="345"/>
                  <a:pt x="262" y="341"/>
                </a:cubicBezTo>
                <a:cubicBezTo>
                  <a:pt x="263" y="341"/>
                  <a:pt x="263" y="341"/>
                  <a:pt x="263" y="340"/>
                </a:cubicBezTo>
                <a:cubicBezTo>
                  <a:pt x="263" y="338"/>
                  <a:pt x="263" y="336"/>
                  <a:pt x="263" y="334"/>
                </a:cubicBezTo>
                <a:cubicBezTo>
                  <a:pt x="263" y="334"/>
                  <a:pt x="263" y="333"/>
                  <a:pt x="263" y="333"/>
                </a:cubicBezTo>
                <a:cubicBezTo>
                  <a:pt x="263" y="332"/>
                  <a:pt x="263" y="331"/>
                  <a:pt x="263" y="329"/>
                </a:cubicBezTo>
                <a:cubicBezTo>
                  <a:pt x="263" y="329"/>
                  <a:pt x="263" y="328"/>
                  <a:pt x="263" y="328"/>
                </a:cubicBezTo>
                <a:cubicBezTo>
                  <a:pt x="263" y="326"/>
                  <a:pt x="263" y="324"/>
                  <a:pt x="263" y="322"/>
                </a:cubicBezTo>
                <a:cubicBezTo>
                  <a:pt x="263" y="322"/>
                  <a:pt x="263" y="321"/>
                  <a:pt x="263" y="320"/>
                </a:cubicBezTo>
                <a:cubicBezTo>
                  <a:pt x="263" y="320"/>
                  <a:pt x="263" y="319"/>
                  <a:pt x="263" y="318"/>
                </a:cubicBezTo>
                <a:cubicBezTo>
                  <a:pt x="266" y="319"/>
                  <a:pt x="269" y="319"/>
                  <a:pt x="271" y="319"/>
                </a:cubicBezTo>
                <a:cubicBezTo>
                  <a:pt x="279" y="319"/>
                  <a:pt x="286" y="318"/>
                  <a:pt x="293" y="317"/>
                </a:cubicBezTo>
                <a:cubicBezTo>
                  <a:pt x="293" y="317"/>
                  <a:pt x="292" y="318"/>
                  <a:pt x="292" y="318"/>
                </a:cubicBezTo>
                <a:cubicBezTo>
                  <a:pt x="292" y="318"/>
                  <a:pt x="292" y="319"/>
                  <a:pt x="292" y="319"/>
                </a:cubicBezTo>
                <a:cubicBezTo>
                  <a:pt x="292" y="320"/>
                  <a:pt x="291" y="321"/>
                  <a:pt x="291" y="322"/>
                </a:cubicBezTo>
                <a:cubicBezTo>
                  <a:pt x="290" y="323"/>
                  <a:pt x="290" y="323"/>
                  <a:pt x="290" y="324"/>
                </a:cubicBezTo>
                <a:cubicBezTo>
                  <a:pt x="289" y="325"/>
                  <a:pt x="289" y="326"/>
                  <a:pt x="288" y="327"/>
                </a:cubicBezTo>
                <a:cubicBezTo>
                  <a:pt x="288" y="328"/>
                  <a:pt x="287" y="330"/>
                  <a:pt x="287" y="331"/>
                </a:cubicBezTo>
                <a:cubicBezTo>
                  <a:pt x="286" y="332"/>
                  <a:pt x="286" y="332"/>
                  <a:pt x="286" y="333"/>
                </a:cubicBezTo>
                <a:cubicBezTo>
                  <a:pt x="285" y="334"/>
                  <a:pt x="285" y="335"/>
                  <a:pt x="284" y="336"/>
                </a:cubicBezTo>
                <a:cubicBezTo>
                  <a:pt x="284" y="337"/>
                  <a:pt x="284" y="337"/>
                  <a:pt x="284" y="338"/>
                </a:cubicBezTo>
                <a:cubicBezTo>
                  <a:pt x="283" y="339"/>
                  <a:pt x="282" y="340"/>
                  <a:pt x="282" y="342"/>
                </a:cubicBezTo>
                <a:cubicBezTo>
                  <a:pt x="282" y="342"/>
                  <a:pt x="281" y="342"/>
                  <a:pt x="281" y="343"/>
                </a:cubicBezTo>
                <a:cubicBezTo>
                  <a:pt x="281" y="344"/>
                  <a:pt x="280" y="346"/>
                  <a:pt x="279" y="347"/>
                </a:cubicBezTo>
                <a:cubicBezTo>
                  <a:pt x="279" y="348"/>
                  <a:pt x="279" y="348"/>
                  <a:pt x="278" y="349"/>
                </a:cubicBezTo>
                <a:cubicBezTo>
                  <a:pt x="278" y="350"/>
                  <a:pt x="277" y="351"/>
                  <a:pt x="277" y="352"/>
                </a:cubicBezTo>
                <a:cubicBezTo>
                  <a:pt x="276" y="353"/>
                  <a:pt x="276" y="353"/>
                  <a:pt x="276" y="354"/>
                </a:cubicBezTo>
                <a:cubicBezTo>
                  <a:pt x="275" y="355"/>
                  <a:pt x="275" y="356"/>
                  <a:pt x="274" y="357"/>
                </a:cubicBezTo>
                <a:cubicBezTo>
                  <a:pt x="274" y="358"/>
                  <a:pt x="274" y="358"/>
                  <a:pt x="273" y="359"/>
                </a:cubicBezTo>
                <a:cubicBezTo>
                  <a:pt x="273" y="360"/>
                  <a:pt x="272" y="361"/>
                  <a:pt x="271" y="362"/>
                </a:cubicBezTo>
                <a:cubicBezTo>
                  <a:pt x="271" y="363"/>
                  <a:pt x="271" y="363"/>
                  <a:pt x="270" y="364"/>
                </a:cubicBezTo>
                <a:cubicBezTo>
                  <a:pt x="270" y="365"/>
                  <a:pt x="269" y="366"/>
                  <a:pt x="269" y="367"/>
                </a:cubicBezTo>
                <a:cubicBezTo>
                  <a:pt x="269" y="367"/>
                  <a:pt x="268" y="368"/>
                  <a:pt x="268" y="368"/>
                </a:cubicBezTo>
                <a:cubicBezTo>
                  <a:pt x="267" y="369"/>
                  <a:pt x="267" y="370"/>
                  <a:pt x="266" y="371"/>
                </a:cubicBezTo>
                <a:cubicBezTo>
                  <a:pt x="266" y="371"/>
                  <a:pt x="266" y="372"/>
                  <a:pt x="265" y="372"/>
                </a:cubicBezTo>
                <a:cubicBezTo>
                  <a:pt x="265" y="373"/>
                  <a:pt x="264" y="374"/>
                  <a:pt x="263" y="375"/>
                </a:cubicBezTo>
                <a:cubicBezTo>
                  <a:pt x="263" y="375"/>
                  <a:pt x="263" y="376"/>
                  <a:pt x="263" y="376"/>
                </a:cubicBezTo>
                <a:cubicBezTo>
                  <a:pt x="262" y="377"/>
                  <a:pt x="262" y="377"/>
                  <a:pt x="261" y="378"/>
                </a:cubicBezTo>
                <a:cubicBezTo>
                  <a:pt x="261" y="378"/>
                  <a:pt x="261" y="378"/>
                  <a:pt x="260" y="379"/>
                </a:cubicBezTo>
                <a:cubicBezTo>
                  <a:pt x="260" y="380"/>
                  <a:pt x="259" y="380"/>
                  <a:pt x="258" y="381"/>
                </a:cubicBezTo>
                <a:cubicBezTo>
                  <a:pt x="258" y="381"/>
                  <a:pt x="258" y="381"/>
                  <a:pt x="258" y="381"/>
                </a:cubicBezTo>
                <a:close/>
                <a:moveTo>
                  <a:pt x="126" y="430"/>
                </a:moveTo>
                <a:cubicBezTo>
                  <a:pt x="132" y="430"/>
                  <a:pt x="137" y="429"/>
                  <a:pt x="142" y="427"/>
                </a:cubicBezTo>
                <a:cubicBezTo>
                  <a:pt x="142" y="436"/>
                  <a:pt x="143" y="443"/>
                  <a:pt x="143" y="447"/>
                </a:cubicBezTo>
                <a:cubicBezTo>
                  <a:pt x="137" y="441"/>
                  <a:pt x="131" y="435"/>
                  <a:pt x="126" y="4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5" rIns="91412" bIns="45705"/>
          <a:lstStyle/>
          <a:p>
            <a:pPr>
              <a:defRPr/>
            </a:pPr>
            <a:endParaRPr lang="en-US" sz="1333"/>
          </a:p>
        </p:txBody>
      </p:sp>
      <p:sp>
        <p:nvSpPr>
          <p:cNvPr id="37" name="Freeform 8"/>
          <p:cNvSpPr>
            <a:spLocks noEditPoints="1"/>
          </p:cNvSpPr>
          <p:nvPr/>
        </p:nvSpPr>
        <p:spPr bwMode="auto">
          <a:xfrm>
            <a:off x="5916638" y="3336929"/>
            <a:ext cx="714279" cy="2566988"/>
          </a:xfrm>
          <a:custGeom>
            <a:avLst/>
            <a:gdLst>
              <a:gd name="T0" fmla="*/ 485 w 533"/>
              <a:gd name="T1" fmla="*/ 634 h 1745"/>
              <a:gd name="T2" fmla="*/ 422 w 533"/>
              <a:gd name="T3" fmla="*/ 574 h 1745"/>
              <a:gd name="T4" fmla="*/ 463 w 533"/>
              <a:gd name="T5" fmla="*/ 552 h 1745"/>
              <a:gd name="T6" fmla="*/ 455 w 533"/>
              <a:gd name="T7" fmla="*/ 526 h 1745"/>
              <a:gd name="T8" fmla="*/ 430 w 533"/>
              <a:gd name="T9" fmla="*/ 518 h 1745"/>
              <a:gd name="T10" fmla="*/ 417 w 533"/>
              <a:gd name="T11" fmla="*/ 531 h 1745"/>
              <a:gd name="T12" fmla="*/ 419 w 533"/>
              <a:gd name="T13" fmla="*/ 553 h 1745"/>
              <a:gd name="T14" fmla="*/ 403 w 533"/>
              <a:gd name="T15" fmla="*/ 555 h 1745"/>
              <a:gd name="T16" fmla="*/ 447 w 533"/>
              <a:gd name="T17" fmla="*/ 503 h 1745"/>
              <a:gd name="T18" fmla="*/ 426 w 533"/>
              <a:gd name="T19" fmla="*/ 439 h 1745"/>
              <a:gd name="T20" fmla="*/ 364 w 533"/>
              <a:gd name="T21" fmla="*/ 419 h 1745"/>
              <a:gd name="T22" fmla="*/ 329 w 533"/>
              <a:gd name="T23" fmla="*/ 450 h 1745"/>
              <a:gd name="T24" fmla="*/ 337 w 533"/>
              <a:gd name="T25" fmla="*/ 506 h 1745"/>
              <a:gd name="T26" fmla="*/ 368 w 533"/>
              <a:gd name="T27" fmla="*/ 541 h 1745"/>
              <a:gd name="T28" fmla="*/ 366 w 533"/>
              <a:gd name="T29" fmla="*/ 526 h 1745"/>
              <a:gd name="T30" fmla="*/ 355 w 533"/>
              <a:gd name="T31" fmla="*/ 518 h 1745"/>
              <a:gd name="T32" fmla="*/ 342 w 533"/>
              <a:gd name="T33" fmla="*/ 529 h 1745"/>
              <a:gd name="T34" fmla="*/ 337 w 533"/>
              <a:gd name="T35" fmla="*/ 536 h 1745"/>
              <a:gd name="T36" fmla="*/ 363 w 533"/>
              <a:gd name="T37" fmla="*/ 545 h 1745"/>
              <a:gd name="T38" fmla="*/ 393 w 533"/>
              <a:gd name="T39" fmla="*/ 578 h 1745"/>
              <a:gd name="T40" fmla="*/ 266 w 533"/>
              <a:gd name="T41" fmla="*/ 504 h 1745"/>
              <a:gd name="T42" fmla="*/ 328 w 533"/>
              <a:gd name="T43" fmla="*/ 393 h 1745"/>
              <a:gd name="T44" fmla="*/ 389 w 533"/>
              <a:gd name="T45" fmla="*/ 388 h 1745"/>
              <a:gd name="T46" fmla="*/ 394 w 533"/>
              <a:gd name="T47" fmla="*/ 350 h 1745"/>
              <a:gd name="T48" fmla="*/ 371 w 533"/>
              <a:gd name="T49" fmla="*/ 329 h 1745"/>
              <a:gd name="T50" fmla="*/ 329 w 533"/>
              <a:gd name="T51" fmla="*/ 343 h 1745"/>
              <a:gd name="T52" fmla="*/ 314 w 533"/>
              <a:gd name="T53" fmla="*/ 387 h 1745"/>
              <a:gd name="T54" fmla="*/ 370 w 533"/>
              <a:gd name="T55" fmla="*/ 275 h 1745"/>
              <a:gd name="T56" fmla="*/ 431 w 533"/>
              <a:gd name="T57" fmla="*/ 129 h 1745"/>
              <a:gd name="T58" fmla="*/ 335 w 533"/>
              <a:gd name="T59" fmla="*/ 42 h 1745"/>
              <a:gd name="T60" fmla="*/ 159 w 533"/>
              <a:gd name="T61" fmla="*/ 98 h 1745"/>
              <a:gd name="T62" fmla="*/ 27 w 533"/>
              <a:gd name="T63" fmla="*/ 208 h 1745"/>
              <a:gd name="T64" fmla="*/ 237 w 533"/>
              <a:gd name="T65" fmla="*/ 315 h 1745"/>
              <a:gd name="T66" fmla="*/ 161 w 533"/>
              <a:gd name="T67" fmla="*/ 414 h 1745"/>
              <a:gd name="T68" fmla="*/ 185 w 533"/>
              <a:gd name="T69" fmla="*/ 355 h 1745"/>
              <a:gd name="T70" fmla="*/ 147 w 533"/>
              <a:gd name="T71" fmla="*/ 321 h 1745"/>
              <a:gd name="T72" fmla="*/ 77 w 533"/>
              <a:gd name="T73" fmla="*/ 343 h 1745"/>
              <a:gd name="T74" fmla="*/ 24 w 533"/>
              <a:gd name="T75" fmla="*/ 387 h 1745"/>
              <a:gd name="T76" fmla="*/ 118 w 533"/>
              <a:gd name="T77" fmla="*/ 431 h 1745"/>
              <a:gd name="T78" fmla="*/ 205 w 533"/>
              <a:gd name="T79" fmla="*/ 546 h 1745"/>
              <a:gd name="T80" fmla="*/ 437 w 533"/>
              <a:gd name="T81" fmla="*/ 557 h 1745"/>
              <a:gd name="T82" fmla="*/ 387 w 533"/>
              <a:gd name="T83" fmla="*/ 535 h 1745"/>
              <a:gd name="T84" fmla="*/ 389 w 533"/>
              <a:gd name="T85" fmla="*/ 531 h 1745"/>
              <a:gd name="T86" fmla="*/ 390 w 533"/>
              <a:gd name="T87" fmla="*/ 536 h 1745"/>
              <a:gd name="T88" fmla="*/ 390 w 533"/>
              <a:gd name="T89" fmla="*/ 539 h 1745"/>
              <a:gd name="T90" fmla="*/ 258 w 533"/>
              <a:gd name="T91" fmla="*/ 381 h 1745"/>
              <a:gd name="T92" fmla="*/ 259 w 533"/>
              <a:gd name="T93" fmla="*/ 376 h 1745"/>
              <a:gd name="T94" fmla="*/ 259 w 533"/>
              <a:gd name="T95" fmla="*/ 368 h 1745"/>
              <a:gd name="T96" fmla="*/ 262 w 533"/>
              <a:gd name="T97" fmla="*/ 342 h 1745"/>
              <a:gd name="T98" fmla="*/ 263 w 533"/>
              <a:gd name="T99" fmla="*/ 328 h 1745"/>
              <a:gd name="T100" fmla="*/ 292 w 533"/>
              <a:gd name="T101" fmla="*/ 317 h 1745"/>
              <a:gd name="T102" fmla="*/ 288 w 533"/>
              <a:gd name="T103" fmla="*/ 327 h 1745"/>
              <a:gd name="T104" fmla="*/ 281 w 533"/>
              <a:gd name="T105" fmla="*/ 342 h 1745"/>
              <a:gd name="T106" fmla="*/ 275 w 533"/>
              <a:gd name="T107" fmla="*/ 354 h 1745"/>
              <a:gd name="T108" fmla="*/ 268 w 533"/>
              <a:gd name="T109" fmla="*/ 367 h 1745"/>
              <a:gd name="T110" fmla="*/ 262 w 533"/>
              <a:gd name="T111" fmla="*/ 376 h 1745"/>
              <a:gd name="T112" fmla="*/ 126 w 533"/>
              <a:gd name="T113" fmla="*/ 43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745">
                <a:moveTo>
                  <a:pt x="533" y="1745"/>
                </a:moveTo>
                <a:cubicBezTo>
                  <a:pt x="533" y="1651"/>
                  <a:pt x="533" y="716"/>
                  <a:pt x="533" y="716"/>
                </a:cubicBezTo>
                <a:cubicBezTo>
                  <a:pt x="533" y="716"/>
                  <a:pt x="531" y="680"/>
                  <a:pt x="490" y="639"/>
                </a:cubicBezTo>
                <a:cubicBezTo>
                  <a:pt x="502" y="638"/>
                  <a:pt x="504" y="636"/>
                  <a:pt x="489" y="635"/>
                </a:cubicBezTo>
                <a:cubicBezTo>
                  <a:pt x="487" y="635"/>
                  <a:pt x="486" y="635"/>
                  <a:pt x="485" y="634"/>
                </a:cubicBezTo>
                <a:cubicBezTo>
                  <a:pt x="467" y="618"/>
                  <a:pt x="442" y="601"/>
                  <a:pt x="408" y="585"/>
                </a:cubicBezTo>
                <a:cubicBezTo>
                  <a:pt x="408" y="585"/>
                  <a:pt x="408" y="585"/>
                  <a:pt x="408" y="584"/>
                </a:cubicBezTo>
                <a:cubicBezTo>
                  <a:pt x="410" y="582"/>
                  <a:pt x="413" y="579"/>
                  <a:pt x="417" y="577"/>
                </a:cubicBezTo>
                <a:cubicBezTo>
                  <a:pt x="418" y="576"/>
                  <a:pt x="420" y="575"/>
                  <a:pt x="422" y="574"/>
                </a:cubicBezTo>
                <a:cubicBezTo>
                  <a:pt x="421" y="575"/>
                  <a:pt x="421" y="576"/>
                  <a:pt x="422" y="574"/>
                </a:cubicBezTo>
                <a:cubicBezTo>
                  <a:pt x="428" y="570"/>
                  <a:pt x="435" y="564"/>
                  <a:pt x="440" y="558"/>
                </a:cubicBezTo>
                <a:cubicBezTo>
                  <a:pt x="442" y="557"/>
                  <a:pt x="445" y="557"/>
                  <a:pt x="447" y="556"/>
                </a:cubicBezTo>
                <a:cubicBezTo>
                  <a:pt x="449" y="556"/>
                  <a:pt x="450" y="557"/>
                  <a:pt x="452" y="557"/>
                </a:cubicBezTo>
                <a:cubicBezTo>
                  <a:pt x="455" y="557"/>
                  <a:pt x="458" y="554"/>
                  <a:pt x="460" y="551"/>
                </a:cubicBezTo>
                <a:cubicBezTo>
                  <a:pt x="461" y="551"/>
                  <a:pt x="462" y="552"/>
                  <a:pt x="463" y="552"/>
                </a:cubicBezTo>
                <a:cubicBezTo>
                  <a:pt x="469" y="552"/>
                  <a:pt x="473" y="547"/>
                  <a:pt x="473" y="542"/>
                </a:cubicBezTo>
                <a:cubicBezTo>
                  <a:pt x="473" y="537"/>
                  <a:pt x="469" y="532"/>
                  <a:pt x="464" y="532"/>
                </a:cubicBezTo>
                <a:cubicBezTo>
                  <a:pt x="464" y="529"/>
                  <a:pt x="461" y="526"/>
                  <a:pt x="457" y="526"/>
                </a:cubicBezTo>
                <a:cubicBezTo>
                  <a:pt x="457" y="526"/>
                  <a:pt x="456" y="526"/>
                  <a:pt x="456" y="526"/>
                </a:cubicBezTo>
                <a:cubicBezTo>
                  <a:pt x="456" y="526"/>
                  <a:pt x="455" y="526"/>
                  <a:pt x="455" y="526"/>
                </a:cubicBezTo>
                <a:cubicBezTo>
                  <a:pt x="455" y="526"/>
                  <a:pt x="455" y="526"/>
                  <a:pt x="455" y="526"/>
                </a:cubicBezTo>
                <a:cubicBezTo>
                  <a:pt x="454" y="524"/>
                  <a:pt x="452" y="522"/>
                  <a:pt x="450" y="522"/>
                </a:cubicBezTo>
                <a:cubicBezTo>
                  <a:pt x="449" y="522"/>
                  <a:pt x="449" y="522"/>
                  <a:pt x="449" y="522"/>
                </a:cubicBezTo>
                <a:cubicBezTo>
                  <a:pt x="449" y="517"/>
                  <a:pt x="445" y="512"/>
                  <a:pt x="439" y="512"/>
                </a:cubicBezTo>
                <a:cubicBezTo>
                  <a:pt x="435" y="512"/>
                  <a:pt x="432" y="515"/>
                  <a:pt x="430" y="518"/>
                </a:cubicBezTo>
                <a:cubicBezTo>
                  <a:pt x="430" y="518"/>
                  <a:pt x="430" y="518"/>
                  <a:pt x="430" y="518"/>
                </a:cubicBezTo>
                <a:cubicBezTo>
                  <a:pt x="426" y="518"/>
                  <a:pt x="423" y="521"/>
                  <a:pt x="423" y="524"/>
                </a:cubicBezTo>
                <a:cubicBezTo>
                  <a:pt x="423" y="525"/>
                  <a:pt x="424" y="525"/>
                  <a:pt x="424" y="526"/>
                </a:cubicBezTo>
                <a:cubicBezTo>
                  <a:pt x="421" y="527"/>
                  <a:pt x="419" y="528"/>
                  <a:pt x="418" y="530"/>
                </a:cubicBezTo>
                <a:cubicBezTo>
                  <a:pt x="417" y="530"/>
                  <a:pt x="417" y="530"/>
                  <a:pt x="417" y="531"/>
                </a:cubicBezTo>
                <a:cubicBezTo>
                  <a:pt x="416" y="531"/>
                  <a:pt x="416" y="531"/>
                  <a:pt x="416" y="531"/>
                </a:cubicBezTo>
                <a:cubicBezTo>
                  <a:pt x="413" y="531"/>
                  <a:pt x="411" y="533"/>
                  <a:pt x="411" y="536"/>
                </a:cubicBezTo>
                <a:cubicBezTo>
                  <a:pt x="411" y="536"/>
                  <a:pt x="411" y="537"/>
                  <a:pt x="411" y="537"/>
                </a:cubicBezTo>
                <a:cubicBezTo>
                  <a:pt x="410" y="539"/>
                  <a:pt x="409" y="541"/>
                  <a:pt x="409" y="543"/>
                </a:cubicBezTo>
                <a:cubicBezTo>
                  <a:pt x="409" y="548"/>
                  <a:pt x="414" y="553"/>
                  <a:pt x="419" y="553"/>
                </a:cubicBezTo>
                <a:cubicBezTo>
                  <a:pt x="421" y="553"/>
                  <a:pt x="423" y="552"/>
                  <a:pt x="425" y="551"/>
                </a:cubicBezTo>
                <a:cubicBezTo>
                  <a:pt x="426" y="553"/>
                  <a:pt x="428" y="554"/>
                  <a:pt x="429" y="555"/>
                </a:cubicBezTo>
                <a:cubicBezTo>
                  <a:pt x="429" y="559"/>
                  <a:pt x="428" y="563"/>
                  <a:pt x="426" y="567"/>
                </a:cubicBezTo>
                <a:cubicBezTo>
                  <a:pt x="421" y="571"/>
                  <a:pt x="415" y="574"/>
                  <a:pt x="407" y="577"/>
                </a:cubicBezTo>
                <a:cubicBezTo>
                  <a:pt x="406" y="570"/>
                  <a:pt x="405" y="563"/>
                  <a:pt x="403" y="555"/>
                </a:cubicBezTo>
                <a:cubicBezTo>
                  <a:pt x="397" y="531"/>
                  <a:pt x="397" y="521"/>
                  <a:pt x="398" y="516"/>
                </a:cubicBezTo>
                <a:cubicBezTo>
                  <a:pt x="401" y="515"/>
                  <a:pt x="404" y="514"/>
                  <a:pt x="407" y="513"/>
                </a:cubicBezTo>
                <a:cubicBezTo>
                  <a:pt x="410" y="514"/>
                  <a:pt x="414" y="516"/>
                  <a:pt x="418" y="516"/>
                </a:cubicBezTo>
                <a:cubicBezTo>
                  <a:pt x="427" y="516"/>
                  <a:pt x="435" y="509"/>
                  <a:pt x="437" y="501"/>
                </a:cubicBezTo>
                <a:cubicBezTo>
                  <a:pt x="440" y="502"/>
                  <a:pt x="444" y="503"/>
                  <a:pt x="447" y="503"/>
                </a:cubicBezTo>
                <a:cubicBezTo>
                  <a:pt x="461" y="503"/>
                  <a:pt x="472" y="492"/>
                  <a:pt x="472" y="478"/>
                </a:cubicBezTo>
                <a:cubicBezTo>
                  <a:pt x="472" y="465"/>
                  <a:pt x="462" y="454"/>
                  <a:pt x="450" y="453"/>
                </a:cubicBezTo>
                <a:cubicBezTo>
                  <a:pt x="448" y="445"/>
                  <a:pt x="440" y="439"/>
                  <a:pt x="432" y="439"/>
                </a:cubicBezTo>
                <a:cubicBezTo>
                  <a:pt x="431" y="439"/>
                  <a:pt x="430" y="439"/>
                  <a:pt x="429" y="439"/>
                </a:cubicBezTo>
                <a:cubicBezTo>
                  <a:pt x="428" y="439"/>
                  <a:pt x="427" y="439"/>
                  <a:pt x="426" y="439"/>
                </a:cubicBezTo>
                <a:cubicBezTo>
                  <a:pt x="426" y="439"/>
                  <a:pt x="425" y="439"/>
                  <a:pt x="425" y="439"/>
                </a:cubicBezTo>
                <a:cubicBezTo>
                  <a:pt x="424" y="433"/>
                  <a:pt x="419" y="428"/>
                  <a:pt x="412" y="428"/>
                </a:cubicBezTo>
                <a:cubicBezTo>
                  <a:pt x="412" y="428"/>
                  <a:pt x="412" y="428"/>
                  <a:pt x="412" y="428"/>
                </a:cubicBezTo>
                <a:cubicBezTo>
                  <a:pt x="411" y="414"/>
                  <a:pt x="400" y="404"/>
                  <a:pt x="387" y="404"/>
                </a:cubicBezTo>
                <a:cubicBezTo>
                  <a:pt x="377" y="404"/>
                  <a:pt x="368" y="410"/>
                  <a:pt x="364" y="419"/>
                </a:cubicBezTo>
                <a:cubicBezTo>
                  <a:pt x="363" y="419"/>
                  <a:pt x="363" y="419"/>
                  <a:pt x="363" y="419"/>
                </a:cubicBezTo>
                <a:cubicBezTo>
                  <a:pt x="354" y="419"/>
                  <a:pt x="347" y="426"/>
                  <a:pt x="347" y="434"/>
                </a:cubicBezTo>
                <a:cubicBezTo>
                  <a:pt x="347" y="436"/>
                  <a:pt x="347" y="437"/>
                  <a:pt x="347" y="438"/>
                </a:cubicBezTo>
                <a:cubicBezTo>
                  <a:pt x="341" y="440"/>
                  <a:pt x="336" y="444"/>
                  <a:pt x="333" y="449"/>
                </a:cubicBezTo>
                <a:cubicBezTo>
                  <a:pt x="332" y="449"/>
                  <a:pt x="330" y="449"/>
                  <a:pt x="329" y="450"/>
                </a:cubicBezTo>
                <a:cubicBezTo>
                  <a:pt x="329" y="450"/>
                  <a:pt x="329" y="450"/>
                  <a:pt x="328" y="450"/>
                </a:cubicBezTo>
                <a:cubicBezTo>
                  <a:pt x="321" y="450"/>
                  <a:pt x="315" y="456"/>
                  <a:pt x="315" y="463"/>
                </a:cubicBezTo>
                <a:cubicBezTo>
                  <a:pt x="315" y="464"/>
                  <a:pt x="316" y="466"/>
                  <a:pt x="316" y="467"/>
                </a:cubicBezTo>
                <a:cubicBezTo>
                  <a:pt x="313" y="471"/>
                  <a:pt x="312" y="476"/>
                  <a:pt x="312" y="481"/>
                </a:cubicBezTo>
                <a:cubicBezTo>
                  <a:pt x="312" y="495"/>
                  <a:pt x="323" y="506"/>
                  <a:pt x="337" y="506"/>
                </a:cubicBezTo>
                <a:cubicBezTo>
                  <a:pt x="342" y="506"/>
                  <a:pt x="346" y="504"/>
                  <a:pt x="350" y="502"/>
                </a:cubicBezTo>
                <a:cubicBezTo>
                  <a:pt x="355" y="508"/>
                  <a:pt x="361" y="512"/>
                  <a:pt x="369" y="515"/>
                </a:cubicBezTo>
                <a:cubicBezTo>
                  <a:pt x="373" y="525"/>
                  <a:pt x="380" y="537"/>
                  <a:pt x="386" y="550"/>
                </a:cubicBezTo>
                <a:cubicBezTo>
                  <a:pt x="377" y="548"/>
                  <a:pt x="371" y="546"/>
                  <a:pt x="367" y="543"/>
                </a:cubicBezTo>
                <a:cubicBezTo>
                  <a:pt x="367" y="542"/>
                  <a:pt x="367" y="542"/>
                  <a:pt x="368" y="541"/>
                </a:cubicBezTo>
                <a:cubicBezTo>
                  <a:pt x="368" y="541"/>
                  <a:pt x="369" y="542"/>
                  <a:pt x="370" y="542"/>
                </a:cubicBezTo>
                <a:cubicBezTo>
                  <a:pt x="373" y="542"/>
                  <a:pt x="376" y="539"/>
                  <a:pt x="376" y="536"/>
                </a:cubicBezTo>
                <a:cubicBezTo>
                  <a:pt x="376" y="532"/>
                  <a:pt x="374" y="530"/>
                  <a:pt x="371" y="530"/>
                </a:cubicBezTo>
                <a:cubicBezTo>
                  <a:pt x="370" y="528"/>
                  <a:pt x="368" y="526"/>
                  <a:pt x="366" y="526"/>
                </a:cubicBezTo>
                <a:cubicBezTo>
                  <a:pt x="366" y="526"/>
                  <a:pt x="366" y="526"/>
                  <a:pt x="366" y="526"/>
                </a:cubicBezTo>
                <a:cubicBezTo>
                  <a:pt x="365" y="526"/>
                  <a:pt x="365" y="526"/>
                  <a:pt x="365" y="526"/>
                </a:cubicBezTo>
                <a:cubicBezTo>
                  <a:pt x="365" y="526"/>
                  <a:pt x="365" y="526"/>
                  <a:pt x="365" y="526"/>
                </a:cubicBezTo>
                <a:cubicBezTo>
                  <a:pt x="364" y="525"/>
                  <a:pt x="363" y="523"/>
                  <a:pt x="362" y="523"/>
                </a:cubicBezTo>
                <a:cubicBezTo>
                  <a:pt x="362" y="523"/>
                  <a:pt x="361" y="523"/>
                  <a:pt x="361" y="523"/>
                </a:cubicBezTo>
                <a:cubicBezTo>
                  <a:pt x="361" y="520"/>
                  <a:pt x="359" y="518"/>
                  <a:pt x="355" y="518"/>
                </a:cubicBezTo>
                <a:cubicBezTo>
                  <a:pt x="353" y="518"/>
                  <a:pt x="351" y="519"/>
                  <a:pt x="350" y="521"/>
                </a:cubicBezTo>
                <a:cubicBezTo>
                  <a:pt x="350" y="521"/>
                  <a:pt x="350" y="521"/>
                  <a:pt x="350" y="521"/>
                </a:cubicBezTo>
                <a:cubicBezTo>
                  <a:pt x="347" y="521"/>
                  <a:pt x="346" y="523"/>
                  <a:pt x="346" y="525"/>
                </a:cubicBezTo>
                <a:cubicBezTo>
                  <a:pt x="346" y="525"/>
                  <a:pt x="346" y="526"/>
                  <a:pt x="346" y="526"/>
                </a:cubicBezTo>
                <a:cubicBezTo>
                  <a:pt x="344" y="526"/>
                  <a:pt x="343" y="527"/>
                  <a:pt x="342" y="529"/>
                </a:cubicBezTo>
                <a:cubicBezTo>
                  <a:pt x="342" y="529"/>
                  <a:pt x="342" y="529"/>
                  <a:pt x="341" y="529"/>
                </a:cubicBezTo>
                <a:cubicBezTo>
                  <a:pt x="341" y="529"/>
                  <a:pt x="341" y="529"/>
                  <a:pt x="341" y="529"/>
                </a:cubicBezTo>
                <a:cubicBezTo>
                  <a:pt x="339" y="529"/>
                  <a:pt x="338" y="530"/>
                  <a:pt x="338" y="532"/>
                </a:cubicBezTo>
                <a:cubicBezTo>
                  <a:pt x="338" y="532"/>
                  <a:pt x="338" y="533"/>
                  <a:pt x="338" y="533"/>
                </a:cubicBezTo>
                <a:cubicBezTo>
                  <a:pt x="338" y="534"/>
                  <a:pt x="337" y="535"/>
                  <a:pt x="337" y="536"/>
                </a:cubicBezTo>
                <a:cubicBezTo>
                  <a:pt x="337" y="540"/>
                  <a:pt x="340" y="542"/>
                  <a:pt x="343" y="542"/>
                </a:cubicBezTo>
                <a:cubicBezTo>
                  <a:pt x="344" y="542"/>
                  <a:pt x="346" y="542"/>
                  <a:pt x="346" y="541"/>
                </a:cubicBezTo>
                <a:cubicBezTo>
                  <a:pt x="349" y="544"/>
                  <a:pt x="352" y="545"/>
                  <a:pt x="355" y="545"/>
                </a:cubicBezTo>
                <a:cubicBezTo>
                  <a:pt x="357" y="545"/>
                  <a:pt x="359" y="545"/>
                  <a:pt x="360" y="544"/>
                </a:cubicBezTo>
                <a:cubicBezTo>
                  <a:pt x="361" y="544"/>
                  <a:pt x="362" y="545"/>
                  <a:pt x="363" y="545"/>
                </a:cubicBezTo>
                <a:cubicBezTo>
                  <a:pt x="364" y="545"/>
                  <a:pt x="364" y="544"/>
                  <a:pt x="365" y="544"/>
                </a:cubicBezTo>
                <a:cubicBezTo>
                  <a:pt x="372" y="548"/>
                  <a:pt x="381" y="552"/>
                  <a:pt x="385" y="553"/>
                </a:cubicBezTo>
                <a:cubicBezTo>
                  <a:pt x="386" y="553"/>
                  <a:pt x="387" y="553"/>
                  <a:pt x="387" y="553"/>
                </a:cubicBezTo>
                <a:cubicBezTo>
                  <a:pt x="390" y="560"/>
                  <a:pt x="392" y="568"/>
                  <a:pt x="393" y="575"/>
                </a:cubicBezTo>
                <a:cubicBezTo>
                  <a:pt x="393" y="576"/>
                  <a:pt x="393" y="577"/>
                  <a:pt x="393" y="578"/>
                </a:cubicBezTo>
                <a:cubicBezTo>
                  <a:pt x="296" y="534"/>
                  <a:pt x="271" y="510"/>
                  <a:pt x="267" y="504"/>
                </a:cubicBezTo>
                <a:cubicBezTo>
                  <a:pt x="267" y="502"/>
                  <a:pt x="267" y="502"/>
                  <a:pt x="267" y="502"/>
                </a:cubicBezTo>
                <a:cubicBezTo>
                  <a:pt x="267" y="502"/>
                  <a:pt x="266" y="503"/>
                  <a:pt x="266" y="503"/>
                </a:cubicBezTo>
                <a:cubicBezTo>
                  <a:pt x="266" y="503"/>
                  <a:pt x="266" y="502"/>
                  <a:pt x="266" y="502"/>
                </a:cubicBezTo>
                <a:cubicBezTo>
                  <a:pt x="266" y="504"/>
                  <a:pt x="266" y="504"/>
                  <a:pt x="266" y="504"/>
                </a:cubicBezTo>
                <a:cubicBezTo>
                  <a:pt x="264" y="506"/>
                  <a:pt x="260" y="510"/>
                  <a:pt x="252" y="517"/>
                </a:cubicBezTo>
                <a:cubicBezTo>
                  <a:pt x="250" y="505"/>
                  <a:pt x="250" y="493"/>
                  <a:pt x="251" y="481"/>
                </a:cubicBezTo>
                <a:cubicBezTo>
                  <a:pt x="252" y="460"/>
                  <a:pt x="258" y="439"/>
                  <a:pt x="266" y="419"/>
                </a:cubicBezTo>
                <a:cubicBezTo>
                  <a:pt x="267" y="418"/>
                  <a:pt x="269" y="418"/>
                  <a:pt x="271" y="418"/>
                </a:cubicBezTo>
                <a:cubicBezTo>
                  <a:pt x="282" y="416"/>
                  <a:pt x="308" y="406"/>
                  <a:pt x="328" y="393"/>
                </a:cubicBezTo>
                <a:cubicBezTo>
                  <a:pt x="330" y="394"/>
                  <a:pt x="332" y="395"/>
                  <a:pt x="334" y="395"/>
                </a:cubicBezTo>
                <a:cubicBezTo>
                  <a:pt x="337" y="395"/>
                  <a:pt x="339" y="394"/>
                  <a:pt x="342" y="393"/>
                </a:cubicBezTo>
                <a:cubicBezTo>
                  <a:pt x="346" y="395"/>
                  <a:pt x="351" y="396"/>
                  <a:pt x="356" y="396"/>
                </a:cubicBezTo>
                <a:cubicBezTo>
                  <a:pt x="366" y="396"/>
                  <a:pt x="374" y="392"/>
                  <a:pt x="380" y="386"/>
                </a:cubicBezTo>
                <a:cubicBezTo>
                  <a:pt x="383" y="387"/>
                  <a:pt x="386" y="388"/>
                  <a:pt x="389" y="388"/>
                </a:cubicBezTo>
                <a:cubicBezTo>
                  <a:pt x="399" y="388"/>
                  <a:pt x="406" y="381"/>
                  <a:pt x="406" y="371"/>
                </a:cubicBezTo>
                <a:cubicBezTo>
                  <a:pt x="406" y="368"/>
                  <a:pt x="405" y="365"/>
                  <a:pt x="403" y="362"/>
                </a:cubicBezTo>
                <a:cubicBezTo>
                  <a:pt x="404" y="361"/>
                  <a:pt x="404" y="360"/>
                  <a:pt x="404" y="359"/>
                </a:cubicBezTo>
                <a:cubicBezTo>
                  <a:pt x="404" y="354"/>
                  <a:pt x="400" y="350"/>
                  <a:pt x="395" y="350"/>
                </a:cubicBezTo>
                <a:cubicBezTo>
                  <a:pt x="395" y="350"/>
                  <a:pt x="395" y="350"/>
                  <a:pt x="394" y="350"/>
                </a:cubicBezTo>
                <a:cubicBezTo>
                  <a:pt x="394" y="350"/>
                  <a:pt x="393" y="350"/>
                  <a:pt x="392" y="349"/>
                </a:cubicBezTo>
                <a:cubicBezTo>
                  <a:pt x="390" y="346"/>
                  <a:pt x="386" y="343"/>
                  <a:pt x="382" y="342"/>
                </a:cubicBezTo>
                <a:cubicBezTo>
                  <a:pt x="382" y="342"/>
                  <a:pt x="382" y="341"/>
                  <a:pt x="382" y="340"/>
                </a:cubicBezTo>
                <a:cubicBezTo>
                  <a:pt x="382" y="334"/>
                  <a:pt x="378" y="329"/>
                  <a:pt x="372" y="329"/>
                </a:cubicBezTo>
                <a:cubicBezTo>
                  <a:pt x="371" y="329"/>
                  <a:pt x="371" y="329"/>
                  <a:pt x="371" y="329"/>
                </a:cubicBezTo>
                <a:cubicBezTo>
                  <a:pt x="368" y="323"/>
                  <a:pt x="362" y="319"/>
                  <a:pt x="355" y="319"/>
                </a:cubicBezTo>
                <a:cubicBezTo>
                  <a:pt x="346" y="319"/>
                  <a:pt x="339" y="326"/>
                  <a:pt x="338" y="335"/>
                </a:cubicBezTo>
                <a:cubicBezTo>
                  <a:pt x="338" y="335"/>
                  <a:pt x="338" y="335"/>
                  <a:pt x="338" y="335"/>
                </a:cubicBezTo>
                <a:cubicBezTo>
                  <a:pt x="333" y="335"/>
                  <a:pt x="330" y="339"/>
                  <a:pt x="329" y="343"/>
                </a:cubicBezTo>
                <a:cubicBezTo>
                  <a:pt x="329" y="343"/>
                  <a:pt x="329" y="343"/>
                  <a:pt x="329" y="343"/>
                </a:cubicBezTo>
                <a:cubicBezTo>
                  <a:pt x="328" y="343"/>
                  <a:pt x="327" y="343"/>
                  <a:pt x="327" y="343"/>
                </a:cubicBezTo>
                <a:cubicBezTo>
                  <a:pt x="326" y="343"/>
                  <a:pt x="325" y="343"/>
                  <a:pt x="325" y="343"/>
                </a:cubicBezTo>
                <a:cubicBezTo>
                  <a:pt x="319" y="343"/>
                  <a:pt x="314" y="347"/>
                  <a:pt x="313" y="353"/>
                </a:cubicBezTo>
                <a:cubicBezTo>
                  <a:pt x="304" y="353"/>
                  <a:pt x="297" y="361"/>
                  <a:pt x="297" y="370"/>
                </a:cubicBezTo>
                <a:cubicBezTo>
                  <a:pt x="297" y="379"/>
                  <a:pt x="305" y="387"/>
                  <a:pt x="314" y="387"/>
                </a:cubicBezTo>
                <a:cubicBezTo>
                  <a:pt x="316" y="387"/>
                  <a:pt x="319" y="386"/>
                  <a:pt x="321" y="385"/>
                </a:cubicBezTo>
                <a:cubicBezTo>
                  <a:pt x="321" y="387"/>
                  <a:pt x="323" y="389"/>
                  <a:pt x="324" y="390"/>
                </a:cubicBezTo>
                <a:cubicBezTo>
                  <a:pt x="312" y="397"/>
                  <a:pt x="294" y="405"/>
                  <a:pt x="270" y="409"/>
                </a:cubicBezTo>
                <a:cubicBezTo>
                  <a:pt x="285" y="373"/>
                  <a:pt x="306" y="340"/>
                  <a:pt x="318" y="311"/>
                </a:cubicBezTo>
                <a:cubicBezTo>
                  <a:pt x="338" y="303"/>
                  <a:pt x="356" y="291"/>
                  <a:pt x="370" y="275"/>
                </a:cubicBezTo>
                <a:cubicBezTo>
                  <a:pt x="381" y="282"/>
                  <a:pt x="394" y="286"/>
                  <a:pt x="408" y="286"/>
                </a:cubicBezTo>
                <a:cubicBezTo>
                  <a:pt x="446" y="286"/>
                  <a:pt x="478" y="255"/>
                  <a:pt x="478" y="216"/>
                </a:cubicBezTo>
                <a:cubicBezTo>
                  <a:pt x="478" y="201"/>
                  <a:pt x="473" y="188"/>
                  <a:pt x="466" y="177"/>
                </a:cubicBezTo>
                <a:cubicBezTo>
                  <a:pt x="467" y="173"/>
                  <a:pt x="468" y="169"/>
                  <a:pt x="468" y="165"/>
                </a:cubicBezTo>
                <a:cubicBezTo>
                  <a:pt x="468" y="145"/>
                  <a:pt x="451" y="129"/>
                  <a:pt x="431" y="129"/>
                </a:cubicBezTo>
                <a:cubicBezTo>
                  <a:pt x="430" y="129"/>
                  <a:pt x="430" y="129"/>
                  <a:pt x="429" y="129"/>
                </a:cubicBezTo>
                <a:cubicBezTo>
                  <a:pt x="426" y="127"/>
                  <a:pt x="422" y="126"/>
                  <a:pt x="419" y="125"/>
                </a:cubicBezTo>
                <a:cubicBezTo>
                  <a:pt x="409" y="111"/>
                  <a:pt x="395" y="101"/>
                  <a:pt x="378" y="96"/>
                </a:cubicBezTo>
                <a:cubicBezTo>
                  <a:pt x="378" y="93"/>
                  <a:pt x="379" y="89"/>
                  <a:pt x="379" y="86"/>
                </a:cubicBezTo>
                <a:cubicBezTo>
                  <a:pt x="379" y="61"/>
                  <a:pt x="359" y="42"/>
                  <a:pt x="335" y="42"/>
                </a:cubicBezTo>
                <a:cubicBezTo>
                  <a:pt x="334" y="42"/>
                  <a:pt x="333" y="42"/>
                  <a:pt x="331" y="42"/>
                </a:cubicBezTo>
                <a:cubicBezTo>
                  <a:pt x="320" y="17"/>
                  <a:pt x="296" y="0"/>
                  <a:pt x="267" y="0"/>
                </a:cubicBezTo>
                <a:cubicBezTo>
                  <a:pt x="229" y="0"/>
                  <a:pt x="199" y="30"/>
                  <a:pt x="197" y="67"/>
                </a:cubicBezTo>
                <a:cubicBezTo>
                  <a:pt x="197" y="67"/>
                  <a:pt x="196" y="67"/>
                  <a:pt x="195" y="67"/>
                </a:cubicBezTo>
                <a:cubicBezTo>
                  <a:pt x="177" y="67"/>
                  <a:pt x="162" y="80"/>
                  <a:pt x="159" y="98"/>
                </a:cubicBezTo>
                <a:cubicBezTo>
                  <a:pt x="159" y="98"/>
                  <a:pt x="158" y="98"/>
                  <a:pt x="158" y="98"/>
                </a:cubicBezTo>
                <a:cubicBezTo>
                  <a:pt x="155" y="98"/>
                  <a:pt x="152" y="98"/>
                  <a:pt x="149" y="99"/>
                </a:cubicBezTo>
                <a:cubicBezTo>
                  <a:pt x="146" y="99"/>
                  <a:pt x="144" y="98"/>
                  <a:pt x="141" y="98"/>
                </a:cubicBezTo>
                <a:cubicBezTo>
                  <a:pt x="117" y="98"/>
                  <a:pt x="96" y="115"/>
                  <a:pt x="91" y="138"/>
                </a:cubicBezTo>
                <a:cubicBezTo>
                  <a:pt x="55" y="142"/>
                  <a:pt x="27" y="172"/>
                  <a:pt x="27" y="208"/>
                </a:cubicBezTo>
                <a:cubicBezTo>
                  <a:pt x="27" y="247"/>
                  <a:pt x="58" y="279"/>
                  <a:pt x="97" y="279"/>
                </a:cubicBezTo>
                <a:cubicBezTo>
                  <a:pt x="107" y="279"/>
                  <a:pt x="117" y="276"/>
                  <a:pt x="125" y="273"/>
                </a:cubicBezTo>
                <a:cubicBezTo>
                  <a:pt x="133" y="296"/>
                  <a:pt x="155" y="313"/>
                  <a:pt x="181" y="313"/>
                </a:cubicBezTo>
                <a:cubicBezTo>
                  <a:pt x="192" y="313"/>
                  <a:pt x="202" y="310"/>
                  <a:pt x="210" y="305"/>
                </a:cubicBezTo>
                <a:cubicBezTo>
                  <a:pt x="219" y="309"/>
                  <a:pt x="228" y="312"/>
                  <a:pt x="237" y="315"/>
                </a:cubicBezTo>
                <a:cubicBezTo>
                  <a:pt x="239" y="328"/>
                  <a:pt x="237" y="357"/>
                  <a:pt x="222" y="425"/>
                </a:cubicBezTo>
                <a:cubicBezTo>
                  <a:pt x="217" y="446"/>
                  <a:pt x="214" y="467"/>
                  <a:pt x="211" y="486"/>
                </a:cubicBezTo>
                <a:cubicBezTo>
                  <a:pt x="189" y="478"/>
                  <a:pt x="172" y="468"/>
                  <a:pt x="158" y="459"/>
                </a:cubicBezTo>
                <a:cubicBezTo>
                  <a:pt x="152" y="447"/>
                  <a:pt x="149" y="435"/>
                  <a:pt x="148" y="424"/>
                </a:cubicBezTo>
                <a:cubicBezTo>
                  <a:pt x="153" y="421"/>
                  <a:pt x="157" y="418"/>
                  <a:pt x="161" y="414"/>
                </a:cubicBezTo>
                <a:cubicBezTo>
                  <a:pt x="165" y="416"/>
                  <a:pt x="170" y="418"/>
                  <a:pt x="176" y="418"/>
                </a:cubicBezTo>
                <a:cubicBezTo>
                  <a:pt x="191" y="418"/>
                  <a:pt x="204" y="405"/>
                  <a:pt x="204" y="390"/>
                </a:cubicBezTo>
                <a:cubicBezTo>
                  <a:pt x="204" y="384"/>
                  <a:pt x="202" y="379"/>
                  <a:pt x="199" y="374"/>
                </a:cubicBezTo>
                <a:cubicBezTo>
                  <a:pt x="199" y="373"/>
                  <a:pt x="199" y="371"/>
                  <a:pt x="199" y="370"/>
                </a:cubicBezTo>
                <a:cubicBezTo>
                  <a:pt x="199" y="362"/>
                  <a:pt x="193" y="355"/>
                  <a:pt x="185" y="355"/>
                </a:cubicBezTo>
                <a:cubicBezTo>
                  <a:pt x="185" y="355"/>
                  <a:pt x="184" y="355"/>
                  <a:pt x="184" y="355"/>
                </a:cubicBezTo>
                <a:cubicBezTo>
                  <a:pt x="183" y="355"/>
                  <a:pt x="181" y="354"/>
                  <a:pt x="180" y="354"/>
                </a:cubicBezTo>
                <a:cubicBezTo>
                  <a:pt x="176" y="348"/>
                  <a:pt x="170" y="344"/>
                  <a:pt x="164" y="342"/>
                </a:cubicBezTo>
                <a:cubicBezTo>
                  <a:pt x="164" y="341"/>
                  <a:pt x="164" y="340"/>
                  <a:pt x="164" y="338"/>
                </a:cubicBezTo>
                <a:cubicBezTo>
                  <a:pt x="164" y="328"/>
                  <a:pt x="156" y="321"/>
                  <a:pt x="147" y="321"/>
                </a:cubicBezTo>
                <a:cubicBezTo>
                  <a:pt x="146" y="321"/>
                  <a:pt x="146" y="321"/>
                  <a:pt x="145" y="321"/>
                </a:cubicBezTo>
                <a:cubicBezTo>
                  <a:pt x="141" y="311"/>
                  <a:pt x="131" y="304"/>
                  <a:pt x="120" y="304"/>
                </a:cubicBezTo>
                <a:cubicBezTo>
                  <a:pt x="105" y="304"/>
                  <a:pt x="92" y="316"/>
                  <a:pt x="92" y="331"/>
                </a:cubicBezTo>
                <a:cubicBezTo>
                  <a:pt x="92" y="331"/>
                  <a:pt x="91" y="331"/>
                  <a:pt x="91" y="331"/>
                </a:cubicBezTo>
                <a:cubicBezTo>
                  <a:pt x="84" y="331"/>
                  <a:pt x="78" y="336"/>
                  <a:pt x="77" y="343"/>
                </a:cubicBezTo>
                <a:cubicBezTo>
                  <a:pt x="77" y="343"/>
                  <a:pt x="76" y="343"/>
                  <a:pt x="76" y="343"/>
                </a:cubicBezTo>
                <a:cubicBezTo>
                  <a:pt x="75" y="343"/>
                  <a:pt x="74" y="343"/>
                  <a:pt x="73" y="343"/>
                </a:cubicBezTo>
                <a:cubicBezTo>
                  <a:pt x="72" y="343"/>
                  <a:pt x="71" y="343"/>
                  <a:pt x="69" y="343"/>
                </a:cubicBezTo>
                <a:cubicBezTo>
                  <a:pt x="60" y="343"/>
                  <a:pt x="52" y="350"/>
                  <a:pt x="49" y="359"/>
                </a:cubicBezTo>
                <a:cubicBezTo>
                  <a:pt x="35" y="360"/>
                  <a:pt x="24" y="372"/>
                  <a:pt x="24" y="387"/>
                </a:cubicBezTo>
                <a:cubicBezTo>
                  <a:pt x="24" y="402"/>
                  <a:pt x="36" y="415"/>
                  <a:pt x="52" y="415"/>
                </a:cubicBezTo>
                <a:cubicBezTo>
                  <a:pt x="56" y="415"/>
                  <a:pt x="60" y="414"/>
                  <a:pt x="63" y="413"/>
                </a:cubicBezTo>
                <a:cubicBezTo>
                  <a:pt x="66" y="422"/>
                  <a:pt x="75" y="429"/>
                  <a:pt x="85" y="429"/>
                </a:cubicBezTo>
                <a:cubicBezTo>
                  <a:pt x="90" y="429"/>
                  <a:pt x="94" y="427"/>
                  <a:pt x="97" y="425"/>
                </a:cubicBezTo>
                <a:cubicBezTo>
                  <a:pt x="104" y="429"/>
                  <a:pt x="111" y="431"/>
                  <a:pt x="118" y="431"/>
                </a:cubicBezTo>
                <a:cubicBezTo>
                  <a:pt x="133" y="448"/>
                  <a:pt x="153" y="465"/>
                  <a:pt x="168" y="476"/>
                </a:cubicBezTo>
                <a:cubicBezTo>
                  <a:pt x="171" y="482"/>
                  <a:pt x="170" y="480"/>
                  <a:pt x="168" y="477"/>
                </a:cubicBezTo>
                <a:cubicBezTo>
                  <a:pt x="174" y="480"/>
                  <a:pt x="178" y="483"/>
                  <a:pt x="182" y="485"/>
                </a:cubicBezTo>
                <a:cubicBezTo>
                  <a:pt x="193" y="491"/>
                  <a:pt x="202" y="499"/>
                  <a:pt x="208" y="506"/>
                </a:cubicBezTo>
                <a:cubicBezTo>
                  <a:pt x="207" y="520"/>
                  <a:pt x="205" y="534"/>
                  <a:pt x="205" y="546"/>
                </a:cubicBezTo>
                <a:cubicBezTo>
                  <a:pt x="185" y="557"/>
                  <a:pt x="160" y="569"/>
                  <a:pt x="127" y="584"/>
                </a:cubicBezTo>
                <a:cubicBezTo>
                  <a:pt x="3" y="639"/>
                  <a:pt x="0" y="716"/>
                  <a:pt x="0" y="716"/>
                </a:cubicBezTo>
                <a:cubicBezTo>
                  <a:pt x="0" y="716"/>
                  <a:pt x="0" y="1651"/>
                  <a:pt x="0" y="1745"/>
                </a:cubicBezTo>
                <a:moveTo>
                  <a:pt x="432" y="556"/>
                </a:moveTo>
                <a:cubicBezTo>
                  <a:pt x="433" y="557"/>
                  <a:pt x="435" y="557"/>
                  <a:pt x="437" y="557"/>
                </a:cubicBezTo>
                <a:cubicBezTo>
                  <a:pt x="436" y="559"/>
                  <a:pt x="434" y="561"/>
                  <a:pt x="431" y="563"/>
                </a:cubicBezTo>
                <a:cubicBezTo>
                  <a:pt x="431" y="562"/>
                  <a:pt x="431" y="559"/>
                  <a:pt x="432" y="556"/>
                </a:cubicBezTo>
                <a:close/>
                <a:moveTo>
                  <a:pt x="389" y="538"/>
                </a:moveTo>
                <a:cubicBezTo>
                  <a:pt x="388" y="538"/>
                  <a:pt x="388" y="538"/>
                  <a:pt x="388" y="537"/>
                </a:cubicBezTo>
                <a:cubicBezTo>
                  <a:pt x="388" y="537"/>
                  <a:pt x="387" y="536"/>
                  <a:pt x="387" y="535"/>
                </a:cubicBezTo>
                <a:cubicBezTo>
                  <a:pt x="387" y="535"/>
                  <a:pt x="387" y="535"/>
                  <a:pt x="386" y="535"/>
                </a:cubicBezTo>
                <a:cubicBezTo>
                  <a:pt x="383" y="530"/>
                  <a:pt x="380" y="523"/>
                  <a:pt x="378" y="517"/>
                </a:cubicBezTo>
                <a:cubicBezTo>
                  <a:pt x="380" y="517"/>
                  <a:pt x="383" y="518"/>
                  <a:pt x="385" y="518"/>
                </a:cubicBezTo>
                <a:cubicBezTo>
                  <a:pt x="386" y="518"/>
                  <a:pt x="387" y="518"/>
                  <a:pt x="388" y="518"/>
                </a:cubicBezTo>
                <a:cubicBezTo>
                  <a:pt x="388" y="522"/>
                  <a:pt x="389" y="527"/>
                  <a:pt x="389" y="531"/>
                </a:cubicBezTo>
                <a:cubicBezTo>
                  <a:pt x="389" y="531"/>
                  <a:pt x="389" y="531"/>
                  <a:pt x="389" y="531"/>
                </a:cubicBezTo>
                <a:cubicBezTo>
                  <a:pt x="389" y="532"/>
                  <a:pt x="389" y="532"/>
                  <a:pt x="389" y="533"/>
                </a:cubicBezTo>
                <a:cubicBezTo>
                  <a:pt x="389" y="533"/>
                  <a:pt x="389" y="533"/>
                  <a:pt x="389" y="533"/>
                </a:cubicBezTo>
                <a:cubicBezTo>
                  <a:pt x="389" y="534"/>
                  <a:pt x="389" y="534"/>
                  <a:pt x="389" y="535"/>
                </a:cubicBezTo>
                <a:cubicBezTo>
                  <a:pt x="390" y="535"/>
                  <a:pt x="390" y="536"/>
                  <a:pt x="390" y="536"/>
                </a:cubicBezTo>
                <a:cubicBezTo>
                  <a:pt x="390" y="536"/>
                  <a:pt x="390" y="536"/>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39"/>
                  <a:pt x="390" y="540"/>
                </a:cubicBezTo>
                <a:cubicBezTo>
                  <a:pt x="390" y="540"/>
                  <a:pt x="390" y="540"/>
                  <a:pt x="390" y="540"/>
                </a:cubicBezTo>
                <a:cubicBezTo>
                  <a:pt x="390" y="540"/>
                  <a:pt x="390" y="540"/>
                  <a:pt x="390" y="540"/>
                </a:cubicBezTo>
                <a:cubicBezTo>
                  <a:pt x="390" y="539"/>
                  <a:pt x="389" y="539"/>
                  <a:pt x="389" y="538"/>
                </a:cubicBezTo>
                <a:close/>
                <a:moveTo>
                  <a:pt x="258" y="381"/>
                </a:moveTo>
                <a:cubicBezTo>
                  <a:pt x="258" y="381"/>
                  <a:pt x="258" y="381"/>
                  <a:pt x="258" y="381"/>
                </a:cubicBezTo>
                <a:cubicBezTo>
                  <a:pt x="258" y="381"/>
                  <a:pt x="258" y="380"/>
                  <a:pt x="258" y="380"/>
                </a:cubicBezTo>
                <a:cubicBezTo>
                  <a:pt x="258" y="380"/>
                  <a:pt x="258" y="379"/>
                  <a:pt x="258" y="379"/>
                </a:cubicBezTo>
                <a:cubicBezTo>
                  <a:pt x="258" y="379"/>
                  <a:pt x="258" y="379"/>
                  <a:pt x="258" y="378"/>
                </a:cubicBezTo>
                <a:cubicBezTo>
                  <a:pt x="258" y="378"/>
                  <a:pt x="258" y="377"/>
                  <a:pt x="259" y="376"/>
                </a:cubicBezTo>
                <a:cubicBezTo>
                  <a:pt x="259" y="376"/>
                  <a:pt x="259" y="375"/>
                  <a:pt x="259" y="375"/>
                </a:cubicBezTo>
                <a:cubicBezTo>
                  <a:pt x="259" y="375"/>
                  <a:pt x="259" y="374"/>
                  <a:pt x="259" y="373"/>
                </a:cubicBezTo>
                <a:cubicBezTo>
                  <a:pt x="259" y="373"/>
                  <a:pt x="259" y="373"/>
                  <a:pt x="259" y="373"/>
                </a:cubicBezTo>
                <a:cubicBezTo>
                  <a:pt x="259" y="371"/>
                  <a:pt x="259" y="370"/>
                  <a:pt x="259" y="369"/>
                </a:cubicBezTo>
                <a:cubicBezTo>
                  <a:pt x="259" y="368"/>
                  <a:pt x="259" y="368"/>
                  <a:pt x="259" y="368"/>
                </a:cubicBezTo>
                <a:cubicBezTo>
                  <a:pt x="260" y="365"/>
                  <a:pt x="260" y="363"/>
                  <a:pt x="260" y="360"/>
                </a:cubicBezTo>
                <a:cubicBezTo>
                  <a:pt x="260" y="359"/>
                  <a:pt x="260" y="359"/>
                  <a:pt x="260" y="359"/>
                </a:cubicBezTo>
                <a:cubicBezTo>
                  <a:pt x="261" y="357"/>
                  <a:pt x="261" y="355"/>
                  <a:pt x="261" y="353"/>
                </a:cubicBezTo>
                <a:cubicBezTo>
                  <a:pt x="261" y="353"/>
                  <a:pt x="261" y="353"/>
                  <a:pt x="261" y="352"/>
                </a:cubicBezTo>
                <a:cubicBezTo>
                  <a:pt x="261" y="349"/>
                  <a:pt x="262" y="345"/>
                  <a:pt x="262" y="342"/>
                </a:cubicBezTo>
                <a:cubicBezTo>
                  <a:pt x="262" y="342"/>
                  <a:pt x="262" y="341"/>
                  <a:pt x="262" y="341"/>
                </a:cubicBezTo>
                <a:cubicBezTo>
                  <a:pt x="262" y="339"/>
                  <a:pt x="262" y="337"/>
                  <a:pt x="262" y="335"/>
                </a:cubicBezTo>
                <a:cubicBezTo>
                  <a:pt x="262" y="334"/>
                  <a:pt x="262" y="334"/>
                  <a:pt x="262" y="333"/>
                </a:cubicBezTo>
                <a:cubicBezTo>
                  <a:pt x="262" y="332"/>
                  <a:pt x="263" y="331"/>
                  <a:pt x="263" y="330"/>
                </a:cubicBezTo>
                <a:cubicBezTo>
                  <a:pt x="263" y="329"/>
                  <a:pt x="263" y="329"/>
                  <a:pt x="263" y="328"/>
                </a:cubicBezTo>
                <a:cubicBezTo>
                  <a:pt x="263" y="327"/>
                  <a:pt x="263" y="325"/>
                  <a:pt x="263" y="323"/>
                </a:cubicBezTo>
                <a:cubicBezTo>
                  <a:pt x="263" y="322"/>
                  <a:pt x="263" y="322"/>
                  <a:pt x="263" y="321"/>
                </a:cubicBezTo>
                <a:cubicBezTo>
                  <a:pt x="263" y="320"/>
                  <a:pt x="263" y="320"/>
                  <a:pt x="263" y="319"/>
                </a:cubicBezTo>
                <a:cubicBezTo>
                  <a:pt x="265" y="319"/>
                  <a:pt x="268" y="319"/>
                  <a:pt x="271" y="319"/>
                </a:cubicBezTo>
                <a:cubicBezTo>
                  <a:pt x="278" y="319"/>
                  <a:pt x="285" y="319"/>
                  <a:pt x="292" y="317"/>
                </a:cubicBezTo>
                <a:cubicBezTo>
                  <a:pt x="292" y="318"/>
                  <a:pt x="292" y="318"/>
                  <a:pt x="292" y="319"/>
                </a:cubicBezTo>
                <a:cubicBezTo>
                  <a:pt x="292" y="319"/>
                  <a:pt x="291" y="319"/>
                  <a:pt x="291" y="319"/>
                </a:cubicBezTo>
                <a:cubicBezTo>
                  <a:pt x="291" y="320"/>
                  <a:pt x="290" y="321"/>
                  <a:pt x="290" y="323"/>
                </a:cubicBezTo>
                <a:cubicBezTo>
                  <a:pt x="290" y="323"/>
                  <a:pt x="289" y="324"/>
                  <a:pt x="289" y="324"/>
                </a:cubicBezTo>
                <a:cubicBezTo>
                  <a:pt x="289" y="325"/>
                  <a:pt x="288" y="326"/>
                  <a:pt x="288" y="327"/>
                </a:cubicBezTo>
                <a:cubicBezTo>
                  <a:pt x="287" y="329"/>
                  <a:pt x="287" y="330"/>
                  <a:pt x="286" y="331"/>
                </a:cubicBezTo>
                <a:cubicBezTo>
                  <a:pt x="286" y="332"/>
                  <a:pt x="286" y="333"/>
                  <a:pt x="285" y="333"/>
                </a:cubicBezTo>
                <a:cubicBezTo>
                  <a:pt x="285" y="334"/>
                  <a:pt x="284" y="335"/>
                  <a:pt x="284" y="337"/>
                </a:cubicBezTo>
                <a:cubicBezTo>
                  <a:pt x="284" y="337"/>
                  <a:pt x="283" y="338"/>
                  <a:pt x="283" y="338"/>
                </a:cubicBezTo>
                <a:cubicBezTo>
                  <a:pt x="282" y="340"/>
                  <a:pt x="282" y="341"/>
                  <a:pt x="281" y="342"/>
                </a:cubicBezTo>
                <a:cubicBezTo>
                  <a:pt x="281" y="343"/>
                  <a:pt x="281" y="343"/>
                  <a:pt x="281" y="343"/>
                </a:cubicBezTo>
                <a:cubicBezTo>
                  <a:pt x="280" y="345"/>
                  <a:pt x="279" y="346"/>
                  <a:pt x="278" y="348"/>
                </a:cubicBezTo>
                <a:cubicBezTo>
                  <a:pt x="278" y="348"/>
                  <a:pt x="278" y="349"/>
                  <a:pt x="278" y="349"/>
                </a:cubicBezTo>
                <a:cubicBezTo>
                  <a:pt x="277" y="350"/>
                  <a:pt x="277" y="352"/>
                  <a:pt x="276" y="353"/>
                </a:cubicBezTo>
                <a:cubicBezTo>
                  <a:pt x="276" y="353"/>
                  <a:pt x="276" y="354"/>
                  <a:pt x="275" y="354"/>
                </a:cubicBezTo>
                <a:cubicBezTo>
                  <a:pt x="275" y="355"/>
                  <a:pt x="274" y="357"/>
                  <a:pt x="273" y="358"/>
                </a:cubicBezTo>
                <a:cubicBezTo>
                  <a:pt x="273" y="358"/>
                  <a:pt x="273" y="359"/>
                  <a:pt x="273" y="359"/>
                </a:cubicBezTo>
                <a:cubicBezTo>
                  <a:pt x="272" y="360"/>
                  <a:pt x="271" y="362"/>
                  <a:pt x="271" y="363"/>
                </a:cubicBezTo>
                <a:cubicBezTo>
                  <a:pt x="270" y="363"/>
                  <a:pt x="270" y="364"/>
                  <a:pt x="270" y="364"/>
                </a:cubicBezTo>
                <a:cubicBezTo>
                  <a:pt x="269" y="365"/>
                  <a:pt x="269" y="366"/>
                  <a:pt x="268" y="367"/>
                </a:cubicBezTo>
                <a:cubicBezTo>
                  <a:pt x="268" y="368"/>
                  <a:pt x="268" y="368"/>
                  <a:pt x="267" y="369"/>
                </a:cubicBezTo>
                <a:cubicBezTo>
                  <a:pt x="267" y="370"/>
                  <a:pt x="266" y="370"/>
                  <a:pt x="266" y="371"/>
                </a:cubicBezTo>
                <a:cubicBezTo>
                  <a:pt x="265" y="372"/>
                  <a:pt x="265" y="372"/>
                  <a:pt x="265" y="372"/>
                </a:cubicBezTo>
                <a:cubicBezTo>
                  <a:pt x="264" y="373"/>
                  <a:pt x="264" y="374"/>
                  <a:pt x="263" y="375"/>
                </a:cubicBezTo>
                <a:cubicBezTo>
                  <a:pt x="263" y="376"/>
                  <a:pt x="262" y="376"/>
                  <a:pt x="262" y="376"/>
                </a:cubicBezTo>
                <a:cubicBezTo>
                  <a:pt x="262" y="377"/>
                  <a:pt x="261" y="378"/>
                  <a:pt x="261" y="378"/>
                </a:cubicBezTo>
                <a:cubicBezTo>
                  <a:pt x="260" y="379"/>
                  <a:pt x="260" y="379"/>
                  <a:pt x="260" y="379"/>
                </a:cubicBezTo>
                <a:cubicBezTo>
                  <a:pt x="259" y="380"/>
                  <a:pt x="258" y="381"/>
                  <a:pt x="258" y="382"/>
                </a:cubicBezTo>
                <a:cubicBezTo>
                  <a:pt x="258" y="382"/>
                  <a:pt x="258" y="381"/>
                  <a:pt x="258" y="381"/>
                </a:cubicBezTo>
                <a:close/>
                <a:moveTo>
                  <a:pt x="126" y="431"/>
                </a:moveTo>
                <a:cubicBezTo>
                  <a:pt x="131" y="430"/>
                  <a:pt x="136" y="429"/>
                  <a:pt x="141" y="427"/>
                </a:cubicBezTo>
                <a:cubicBezTo>
                  <a:pt x="142" y="436"/>
                  <a:pt x="142" y="444"/>
                  <a:pt x="143" y="447"/>
                </a:cubicBezTo>
                <a:cubicBezTo>
                  <a:pt x="136" y="441"/>
                  <a:pt x="130" y="436"/>
                  <a:pt x="126" y="43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5" rIns="91412" bIns="45705"/>
          <a:lstStyle/>
          <a:p>
            <a:pPr>
              <a:defRPr/>
            </a:pPr>
            <a:endParaRPr lang="en-US" sz="1333"/>
          </a:p>
        </p:txBody>
      </p:sp>
      <p:sp>
        <p:nvSpPr>
          <p:cNvPr id="38" name="Freeform 7"/>
          <p:cNvSpPr>
            <a:spLocks noEditPoints="1"/>
          </p:cNvSpPr>
          <p:nvPr/>
        </p:nvSpPr>
        <p:spPr bwMode="auto">
          <a:xfrm>
            <a:off x="7011865" y="2676526"/>
            <a:ext cx="819040" cy="3227388"/>
          </a:xfrm>
          <a:custGeom>
            <a:avLst/>
            <a:gdLst>
              <a:gd name="T0" fmla="*/ 485 w 533"/>
              <a:gd name="T1" fmla="*/ 635 h 1998"/>
              <a:gd name="T2" fmla="*/ 423 w 533"/>
              <a:gd name="T3" fmla="*/ 574 h 1998"/>
              <a:gd name="T4" fmla="*/ 464 w 533"/>
              <a:gd name="T5" fmla="*/ 552 h 1998"/>
              <a:gd name="T6" fmla="*/ 455 w 533"/>
              <a:gd name="T7" fmla="*/ 526 h 1998"/>
              <a:gd name="T8" fmla="*/ 431 w 533"/>
              <a:gd name="T9" fmla="*/ 519 h 1998"/>
              <a:gd name="T10" fmla="*/ 417 w 533"/>
              <a:gd name="T11" fmla="*/ 531 h 1998"/>
              <a:gd name="T12" fmla="*/ 420 w 533"/>
              <a:gd name="T13" fmla="*/ 553 h 1998"/>
              <a:gd name="T14" fmla="*/ 403 w 533"/>
              <a:gd name="T15" fmla="*/ 556 h 1998"/>
              <a:gd name="T16" fmla="*/ 448 w 533"/>
              <a:gd name="T17" fmla="*/ 504 h 1998"/>
              <a:gd name="T18" fmla="*/ 426 w 533"/>
              <a:gd name="T19" fmla="*/ 439 h 1998"/>
              <a:gd name="T20" fmla="*/ 364 w 533"/>
              <a:gd name="T21" fmla="*/ 419 h 1998"/>
              <a:gd name="T22" fmla="*/ 330 w 533"/>
              <a:gd name="T23" fmla="*/ 450 h 1998"/>
              <a:gd name="T24" fmla="*/ 337 w 533"/>
              <a:gd name="T25" fmla="*/ 506 h 1998"/>
              <a:gd name="T26" fmla="*/ 368 w 533"/>
              <a:gd name="T27" fmla="*/ 542 h 1998"/>
              <a:gd name="T28" fmla="*/ 366 w 533"/>
              <a:gd name="T29" fmla="*/ 527 h 1998"/>
              <a:gd name="T30" fmla="*/ 356 w 533"/>
              <a:gd name="T31" fmla="*/ 518 h 1998"/>
              <a:gd name="T32" fmla="*/ 343 w 533"/>
              <a:gd name="T33" fmla="*/ 529 h 1998"/>
              <a:gd name="T34" fmla="*/ 338 w 533"/>
              <a:gd name="T35" fmla="*/ 537 h 1998"/>
              <a:gd name="T36" fmla="*/ 363 w 533"/>
              <a:gd name="T37" fmla="*/ 545 h 1998"/>
              <a:gd name="T38" fmla="*/ 393 w 533"/>
              <a:gd name="T39" fmla="*/ 579 h 1998"/>
              <a:gd name="T40" fmla="*/ 266 w 533"/>
              <a:gd name="T41" fmla="*/ 504 h 1998"/>
              <a:gd name="T42" fmla="*/ 328 w 533"/>
              <a:gd name="T43" fmla="*/ 394 h 1998"/>
              <a:gd name="T44" fmla="*/ 390 w 533"/>
              <a:gd name="T45" fmla="*/ 389 h 1998"/>
              <a:gd name="T46" fmla="*/ 395 w 533"/>
              <a:gd name="T47" fmla="*/ 351 h 1998"/>
              <a:gd name="T48" fmla="*/ 371 w 533"/>
              <a:gd name="T49" fmla="*/ 329 h 1998"/>
              <a:gd name="T50" fmla="*/ 329 w 533"/>
              <a:gd name="T51" fmla="*/ 343 h 1998"/>
              <a:gd name="T52" fmla="*/ 314 w 533"/>
              <a:gd name="T53" fmla="*/ 387 h 1998"/>
              <a:gd name="T54" fmla="*/ 371 w 533"/>
              <a:gd name="T55" fmla="*/ 276 h 1998"/>
              <a:gd name="T56" fmla="*/ 432 w 533"/>
              <a:gd name="T57" fmla="*/ 129 h 1998"/>
              <a:gd name="T58" fmla="*/ 335 w 533"/>
              <a:gd name="T59" fmla="*/ 42 h 1998"/>
              <a:gd name="T60" fmla="*/ 160 w 533"/>
              <a:gd name="T61" fmla="*/ 98 h 1998"/>
              <a:gd name="T62" fmla="*/ 27 w 533"/>
              <a:gd name="T63" fmla="*/ 209 h 1998"/>
              <a:gd name="T64" fmla="*/ 237 w 533"/>
              <a:gd name="T65" fmla="*/ 315 h 1998"/>
              <a:gd name="T66" fmla="*/ 161 w 533"/>
              <a:gd name="T67" fmla="*/ 414 h 1998"/>
              <a:gd name="T68" fmla="*/ 185 w 533"/>
              <a:gd name="T69" fmla="*/ 356 h 1998"/>
              <a:gd name="T70" fmla="*/ 147 w 533"/>
              <a:gd name="T71" fmla="*/ 321 h 1998"/>
              <a:gd name="T72" fmla="*/ 77 w 533"/>
              <a:gd name="T73" fmla="*/ 343 h 1998"/>
              <a:gd name="T74" fmla="*/ 24 w 533"/>
              <a:gd name="T75" fmla="*/ 387 h 1998"/>
              <a:gd name="T76" fmla="*/ 119 w 533"/>
              <a:gd name="T77" fmla="*/ 431 h 1998"/>
              <a:gd name="T78" fmla="*/ 205 w 533"/>
              <a:gd name="T79" fmla="*/ 547 h 1998"/>
              <a:gd name="T80" fmla="*/ 438 w 533"/>
              <a:gd name="T81" fmla="*/ 558 h 1998"/>
              <a:gd name="T82" fmla="*/ 387 w 533"/>
              <a:gd name="T83" fmla="*/ 536 h 1998"/>
              <a:gd name="T84" fmla="*/ 389 w 533"/>
              <a:gd name="T85" fmla="*/ 531 h 1998"/>
              <a:gd name="T86" fmla="*/ 390 w 533"/>
              <a:gd name="T87" fmla="*/ 536 h 1998"/>
              <a:gd name="T88" fmla="*/ 390 w 533"/>
              <a:gd name="T89" fmla="*/ 539 h 1998"/>
              <a:gd name="T90" fmla="*/ 258 w 533"/>
              <a:gd name="T91" fmla="*/ 382 h 1998"/>
              <a:gd name="T92" fmla="*/ 259 w 533"/>
              <a:gd name="T93" fmla="*/ 376 h 1998"/>
              <a:gd name="T94" fmla="*/ 260 w 533"/>
              <a:gd name="T95" fmla="*/ 368 h 1998"/>
              <a:gd name="T96" fmla="*/ 262 w 533"/>
              <a:gd name="T97" fmla="*/ 342 h 1998"/>
              <a:gd name="T98" fmla="*/ 263 w 533"/>
              <a:gd name="T99" fmla="*/ 329 h 1998"/>
              <a:gd name="T100" fmla="*/ 293 w 533"/>
              <a:gd name="T101" fmla="*/ 318 h 1998"/>
              <a:gd name="T102" fmla="*/ 288 w 533"/>
              <a:gd name="T103" fmla="*/ 328 h 1998"/>
              <a:gd name="T104" fmla="*/ 282 w 533"/>
              <a:gd name="T105" fmla="*/ 343 h 1998"/>
              <a:gd name="T106" fmla="*/ 276 w 533"/>
              <a:gd name="T107" fmla="*/ 355 h 1998"/>
              <a:gd name="T108" fmla="*/ 269 w 533"/>
              <a:gd name="T109" fmla="*/ 367 h 1998"/>
              <a:gd name="T110" fmla="*/ 263 w 533"/>
              <a:gd name="T111" fmla="*/ 377 h 1998"/>
              <a:gd name="T112" fmla="*/ 126 w 533"/>
              <a:gd name="T113" fmla="*/ 431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998">
                <a:moveTo>
                  <a:pt x="533" y="1998"/>
                </a:moveTo>
                <a:cubicBezTo>
                  <a:pt x="533" y="1904"/>
                  <a:pt x="533" y="716"/>
                  <a:pt x="533" y="716"/>
                </a:cubicBezTo>
                <a:cubicBezTo>
                  <a:pt x="533" y="716"/>
                  <a:pt x="531" y="680"/>
                  <a:pt x="491" y="640"/>
                </a:cubicBezTo>
                <a:cubicBezTo>
                  <a:pt x="502" y="638"/>
                  <a:pt x="504" y="636"/>
                  <a:pt x="489" y="635"/>
                </a:cubicBezTo>
                <a:cubicBezTo>
                  <a:pt x="488" y="635"/>
                  <a:pt x="487" y="635"/>
                  <a:pt x="485" y="635"/>
                </a:cubicBezTo>
                <a:cubicBezTo>
                  <a:pt x="467" y="618"/>
                  <a:pt x="443" y="601"/>
                  <a:pt x="408" y="586"/>
                </a:cubicBezTo>
                <a:cubicBezTo>
                  <a:pt x="408" y="585"/>
                  <a:pt x="408" y="585"/>
                  <a:pt x="408" y="584"/>
                </a:cubicBezTo>
                <a:cubicBezTo>
                  <a:pt x="410" y="582"/>
                  <a:pt x="414" y="579"/>
                  <a:pt x="418" y="577"/>
                </a:cubicBezTo>
                <a:cubicBezTo>
                  <a:pt x="419" y="577"/>
                  <a:pt x="421" y="575"/>
                  <a:pt x="422" y="574"/>
                </a:cubicBezTo>
                <a:cubicBezTo>
                  <a:pt x="422" y="575"/>
                  <a:pt x="422" y="576"/>
                  <a:pt x="423" y="574"/>
                </a:cubicBezTo>
                <a:cubicBezTo>
                  <a:pt x="428" y="570"/>
                  <a:pt x="435" y="564"/>
                  <a:pt x="440" y="558"/>
                </a:cubicBezTo>
                <a:cubicBezTo>
                  <a:pt x="443" y="558"/>
                  <a:pt x="446" y="557"/>
                  <a:pt x="448" y="556"/>
                </a:cubicBezTo>
                <a:cubicBezTo>
                  <a:pt x="449" y="557"/>
                  <a:pt x="450" y="557"/>
                  <a:pt x="452" y="557"/>
                </a:cubicBezTo>
                <a:cubicBezTo>
                  <a:pt x="456" y="557"/>
                  <a:pt x="459" y="555"/>
                  <a:pt x="460" y="551"/>
                </a:cubicBezTo>
                <a:cubicBezTo>
                  <a:pt x="461" y="552"/>
                  <a:pt x="462" y="552"/>
                  <a:pt x="464" y="552"/>
                </a:cubicBezTo>
                <a:cubicBezTo>
                  <a:pt x="469" y="552"/>
                  <a:pt x="474" y="548"/>
                  <a:pt x="474" y="542"/>
                </a:cubicBezTo>
                <a:cubicBezTo>
                  <a:pt x="474" y="537"/>
                  <a:pt x="470" y="533"/>
                  <a:pt x="465" y="532"/>
                </a:cubicBezTo>
                <a:cubicBezTo>
                  <a:pt x="464" y="529"/>
                  <a:pt x="461" y="527"/>
                  <a:pt x="458" y="527"/>
                </a:cubicBezTo>
                <a:cubicBezTo>
                  <a:pt x="457" y="527"/>
                  <a:pt x="457" y="527"/>
                  <a:pt x="456" y="527"/>
                </a:cubicBezTo>
                <a:cubicBezTo>
                  <a:pt x="456" y="527"/>
                  <a:pt x="456" y="526"/>
                  <a:pt x="455" y="526"/>
                </a:cubicBezTo>
                <a:cubicBezTo>
                  <a:pt x="455" y="526"/>
                  <a:pt x="455" y="527"/>
                  <a:pt x="455" y="527"/>
                </a:cubicBezTo>
                <a:cubicBezTo>
                  <a:pt x="455" y="524"/>
                  <a:pt x="453" y="522"/>
                  <a:pt x="450" y="522"/>
                </a:cubicBezTo>
                <a:cubicBezTo>
                  <a:pt x="450" y="522"/>
                  <a:pt x="450" y="522"/>
                  <a:pt x="450" y="522"/>
                </a:cubicBezTo>
                <a:cubicBezTo>
                  <a:pt x="449" y="517"/>
                  <a:pt x="445" y="513"/>
                  <a:pt x="440" y="513"/>
                </a:cubicBezTo>
                <a:cubicBezTo>
                  <a:pt x="436" y="513"/>
                  <a:pt x="432" y="515"/>
                  <a:pt x="431" y="519"/>
                </a:cubicBezTo>
                <a:cubicBezTo>
                  <a:pt x="431" y="518"/>
                  <a:pt x="430" y="518"/>
                  <a:pt x="430" y="518"/>
                </a:cubicBezTo>
                <a:cubicBezTo>
                  <a:pt x="427" y="518"/>
                  <a:pt x="424" y="521"/>
                  <a:pt x="424" y="525"/>
                </a:cubicBezTo>
                <a:cubicBezTo>
                  <a:pt x="424" y="525"/>
                  <a:pt x="424" y="526"/>
                  <a:pt x="424" y="526"/>
                </a:cubicBezTo>
                <a:cubicBezTo>
                  <a:pt x="422" y="527"/>
                  <a:pt x="420" y="528"/>
                  <a:pt x="418" y="530"/>
                </a:cubicBezTo>
                <a:cubicBezTo>
                  <a:pt x="418" y="531"/>
                  <a:pt x="417" y="531"/>
                  <a:pt x="417" y="531"/>
                </a:cubicBezTo>
                <a:cubicBezTo>
                  <a:pt x="417" y="531"/>
                  <a:pt x="417" y="531"/>
                  <a:pt x="416" y="531"/>
                </a:cubicBezTo>
                <a:cubicBezTo>
                  <a:pt x="414" y="531"/>
                  <a:pt x="411" y="533"/>
                  <a:pt x="411" y="536"/>
                </a:cubicBezTo>
                <a:cubicBezTo>
                  <a:pt x="411" y="537"/>
                  <a:pt x="411" y="537"/>
                  <a:pt x="412" y="538"/>
                </a:cubicBezTo>
                <a:cubicBezTo>
                  <a:pt x="410" y="539"/>
                  <a:pt x="410" y="541"/>
                  <a:pt x="410" y="543"/>
                </a:cubicBezTo>
                <a:cubicBezTo>
                  <a:pt x="410" y="549"/>
                  <a:pt x="414" y="553"/>
                  <a:pt x="420" y="553"/>
                </a:cubicBezTo>
                <a:cubicBezTo>
                  <a:pt x="422" y="553"/>
                  <a:pt x="424" y="553"/>
                  <a:pt x="425" y="552"/>
                </a:cubicBezTo>
                <a:cubicBezTo>
                  <a:pt x="426" y="553"/>
                  <a:pt x="428" y="554"/>
                  <a:pt x="430" y="555"/>
                </a:cubicBezTo>
                <a:cubicBezTo>
                  <a:pt x="429" y="559"/>
                  <a:pt x="428" y="564"/>
                  <a:pt x="426" y="568"/>
                </a:cubicBezTo>
                <a:cubicBezTo>
                  <a:pt x="421" y="571"/>
                  <a:pt x="415" y="574"/>
                  <a:pt x="407" y="577"/>
                </a:cubicBezTo>
                <a:cubicBezTo>
                  <a:pt x="406" y="571"/>
                  <a:pt x="405" y="563"/>
                  <a:pt x="403" y="556"/>
                </a:cubicBezTo>
                <a:cubicBezTo>
                  <a:pt x="398" y="532"/>
                  <a:pt x="397" y="521"/>
                  <a:pt x="398" y="516"/>
                </a:cubicBezTo>
                <a:cubicBezTo>
                  <a:pt x="401" y="516"/>
                  <a:pt x="404" y="514"/>
                  <a:pt x="407" y="513"/>
                </a:cubicBezTo>
                <a:cubicBezTo>
                  <a:pt x="410" y="515"/>
                  <a:pt x="414" y="516"/>
                  <a:pt x="418" y="516"/>
                </a:cubicBezTo>
                <a:cubicBezTo>
                  <a:pt x="427" y="516"/>
                  <a:pt x="435" y="510"/>
                  <a:pt x="438" y="501"/>
                </a:cubicBezTo>
                <a:cubicBezTo>
                  <a:pt x="441" y="503"/>
                  <a:pt x="444" y="504"/>
                  <a:pt x="448" y="504"/>
                </a:cubicBezTo>
                <a:cubicBezTo>
                  <a:pt x="462" y="504"/>
                  <a:pt x="473" y="492"/>
                  <a:pt x="473" y="478"/>
                </a:cubicBezTo>
                <a:cubicBezTo>
                  <a:pt x="473" y="465"/>
                  <a:pt x="463" y="455"/>
                  <a:pt x="450" y="454"/>
                </a:cubicBezTo>
                <a:cubicBezTo>
                  <a:pt x="448" y="445"/>
                  <a:pt x="441" y="439"/>
                  <a:pt x="432" y="439"/>
                </a:cubicBezTo>
                <a:cubicBezTo>
                  <a:pt x="431" y="439"/>
                  <a:pt x="430" y="439"/>
                  <a:pt x="429" y="440"/>
                </a:cubicBezTo>
                <a:cubicBezTo>
                  <a:pt x="428" y="439"/>
                  <a:pt x="427" y="439"/>
                  <a:pt x="426" y="439"/>
                </a:cubicBezTo>
                <a:cubicBezTo>
                  <a:pt x="426" y="439"/>
                  <a:pt x="426" y="439"/>
                  <a:pt x="426" y="439"/>
                </a:cubicBezTo>
                <a:cubicBezTo>
                  <a:pt x="425" y="433"/>
                  <a:pt x="419" y="428"/>
                  <a:pt x="413" y="428"/>
                </a:cubicBezTo>
                <a:cubicBezTo>
                  <a:pt x="413" y="428"/>
                  <a:pt x="412" y="428"/>
                  <a:pt x="412" y="428"/>
                </a:cubicBezTo>
                <a:cubicBezTo>
                  <a:pt x="412" y="415"/>
                  <a:pt x="401" y="404"/>
                  <a:pt x="387" y="404"/>
                </a:cubicBezTo>
                <a:cubicBezTo>
                  <a:pt x="377" y="404"/>
                  <a:pt x="368" y="410"/>
                  <a:pt x="364" y="419"/>
                </a:cubicBezTo>
                <a:cubicBezTo>
                  <a:pt x="364" y="419"/>
                  <a:pt x="363" y="419"/>
                  <a:pt x="363" y="419"/>
                </a:cubicBezTo>
                <a:cubicBezTo>
                  <a:pt x="354" y="419"/>
                  <a:pt x="347" y="426"/>
                  <a:pt x="347" y="435"/>
                </a:cubicBezTo>
                <a:cubicBezTo>
                  <a:pt x="347" y="436"/>
                  <a:pt x="348" y="437"/>
                  <a:pt x="348" y="439"/>
                </a:cubicBezTo>
                <a:cubicBezTo>
                  <a:pt x="342" y="440"/>
                  <a:pt x="337" y="444"/>
                  <a:pt x="333" y="449"/>
                </a:cubicBezTo>
                <a:cubicBezTo>
                  <a:pt x="332" y="449"/>
                  <a:pt x="331" y="450"/>
                  <a:pt x="330" y="450"/>
                </a:cubicBezTo>
                <a:cubicBezTo>
                  <a:pt x="329" y="450"/>
                  <a:pt x="329" y="450"/>
                  <a:pt x="329" y="450"/>
                </a:cubicBezTo>
                <a:cubicBezTo>
                  <a:pt x="321" y="450"/>
                  <a:pt x="316" y="456"/>
                  <a:pt x="316" y="463"/>
                </a:cubicBezTo>
                <a:cubicBezTo>
                  <a:pt x="316" y="465"/>
                  <a:pt x="316" y="466"/>
                  <a:pt x="316" y="467"/>
                </a:cubicBezTo>
                <a:cubicBezTo>
                  <a:pt x="314" y="471"/>
                  <a:pt x="312" y="476"/>
                  <a:pt x="312" y="481"/>
                </a:cubicBezTo>
                <a:cubicBezTo>
                  <a:pt x="312" y="495"/>
                  <a:pt x="323" y="506"/>
                  <a:pt x="337" y="506"/>
                </a:cubicBezTo>
                <a:cubicBezTo>
                  <a:pt x="342" y="506"/>
                  <a:pt x="347" y="505"/>
                  <a:pt x="350" y="502"/>
                </a:cubicBezTo>
                <a:cubicBezTo>
                  <a:pt x="356" y="508"/>
                  <a:pt x="362" y="512"/>
                  <a:pt x="369" y="515"/>
                </a:cubicBezTo>
                <a:cubicBezTo>
                  <a:pt x="373" y="525"/>
                  <a:pt x="381" y="537"/>
                  <a:pt x="386" y="550"/>
                </a:cubicBezTo>
                <a:cubicBezTo>
                  <a:pt x="378" y="549"/>
                  <a:pt x="371" y="546"/>
                  <a:pt x="367" y="543"/>
                </a:cubicBezTo>
                <a:cubicBezTo>
                  <a:pt x="367" y="543"/>
                  <a:pt x="368" y="542"/>
                  <a:pt x="368" y="542"/>
                </a:cubicBezTo>
                <a:cubicBezTo>
                  <a:pt x="369" y="542"/>
                  <a:pt x="370" y="542"/>
                  <a:pt x="370" y="542"/>
                </a:cubicBezTo>
                <a:cubicBezTo>
                  <a:pt x="374" y="542"/>
                  <a:pt x="377" y="539"/>
                  <a:pt x="377" y="536"/>
                </a:cubicBezTo>
                <a:cubicBezTo>
                  <a:pt x="377" y="533"/>
                  <a:pt x="374" y="530"/>
                  <a:pt x="371" y="530"/>
                </a:cubicBezTo>
                <a:cubicBezTo>
                  <a:pt x="371" y="528"/>
                  <a:pt x="369" y="526"/>
                  <a:pt x="367" y="526"/>
                </a:cubicBezTo>
                <a:cubicBezTo>
                  <a:pt x="366" y="526"/>
                  <a:pt x="366" y="527"/>
                  <a:pt x="366" y="527"/>
                </a:cubicBezTo>
                <a:cubicBezTo>
                  <a:pt x="366" y="527"/>
                  <a:pt x="365" y="526"/>
                  <a:pt x="365" y="526"/>
                </a:cubicBezTo>
                <a:cubicBezTo>
                  <a:pt x="365" y="526"/>
                  <a:pt x="365" y="526"/>
                  <a:pt x="365" y="526"/>
                </a:cubicBezTo>
                <a:cubicBezTo>
                  <a:pt x="365" y="525"/>
                  <a:pt x="364" y="524"/>
                  <a:pt x="362" y="524"/>
                </a:cubicBezTo>
                <a:cubicBezTo>
                  <a:pt x="362" y="524"/>
                  <a:pt x="362" y="524"/>
                  <a:pt x="362" y="524"/>
                </a:cubicBezTo>
                <a:cubicBezTo>
                  <a:pt x="362" y="521"/>
                  <a:pt x="359" y="518"/>
                  <a:pt x="356" y="518"/>
                </a:cubicBezTo>
                <a:cubicBezTo>
                  <a:pt x="353" y="518"/>
                  <a:pt x="351" y="519"/>
                  <a:pt x="350" y="522"/>
                </a:cubicBezTo>
                <a:cubicBezTo>
                  <a:pt x="350" y="522"/>
                  <a:pt x="350" y="522"/>
                  <a:pt x="350" y="522"/>
                </a:cubicBezTo>
                <a:cubicBezTo>
                  <a:pt x="348" y="522"/>
                  <a:pt x="346" y="523"/>
                  <a:pt x="346" y="525"/>
                </a:cubicBezTo>
                <a:cubicBezTo>
                  <a:pt x="346" y="526"/>
                  <a:pt x="346" y="526"/>
                  <a:pt x="346" y="526"/>
                </a:cubicBezTo>
                <a:cubicBezTo>
                  <a:pt x="345" y="527"/>
                  <a:pt x="344" y="528"/>
                  <a:pt x="343" y="529"/>
                </a:cubicBezTo>
                <a:cubicBezTo>
                  <a:pt x="342" y="529"/>
                  <a:pt x="342" y="529"/>
                  <a:pt x="342" y="529"/>
                </a:cubicBezTo>
                <a:cubicBezTo>
                  <a:pt x="342" y="529"/>
                  <a:pt x="342" y="529"/>
                  <a:pt x="342" y="529"/>
                </a:cubicBezTo>
                <a:cubicBezTo>
                  <a:pt x="340" y="529"/>
                  <a:pt x="338" y="531"/>
                  <a:pt x="338" y="532"/>
                </a:cubicBezTo>
                <a:cubicBezTo>
                  <a:pt x="338" y="533"/>
                  <a:pt x="339" y="533"/>
                  <a:pt x="339" y="533"/>
                </a:cubicBezTo>
                <a:cubicBezTo>
                  <a:pt x="338" y="534"/>
                  <a:pt x="338" y="535"/>
                  <a:pt x="338" y="537"/>
                </a:cubicBezTo>
                <a:cubicBezTo>
                  <a:pt x="338" y="540"/>
                  <a:pt x="340" y="543"/>
                  <a:pt x="344" y="543"/>
                </a:cubicBezTo>
                <a:cubicBezTo>
                  <a:pt x="345" y="543"/>
                  <a:pt x="346" y="542"/>
                  <a:pt x="347" y="542"/>
                </a:cubicBezTo>
                <a:cubicBezTo>
                  <a:pt x="349" y="544"/>
                  <a:pt x="352" y="546"/>
                  <a:pt x="355" y="546"/>
                </a:cubicBezTo>
                <a:cubicBezTo>
                  <a:pt x="357" y="546"/>
                  <a:pt x="359" y="545"/>
                  <a:pt x="361" y="544"/>
                </a:cubicBezTo>
                <a:cubicBezTo>
                  <a:pt x="361" y="545"/>
                  <a:pt x="362" y="545"/>
                  <a:pt x="363" y="545"/>
                </a:cubicBezTo>
                <a:cubicBezTo>
                  <a:pt x="364" y="545"/>
                  <a:pt x="365" y="545"/>
                  <a:pt x="366" y="544"/>
                </a:cubicBezTo>
                <a:cubicBezTo>
                  <a:pt x="373" y="549"/>
                  <a:pt x="382" y="552"/>
                  <a:pt x="386" y="553"/>
                </a:cubicBezTo>
                <a:cubicBezTo>
                  <a:pt x="386" y="553"/>
                  <a:pt x="387" y="553"/>
                  <a:pt x="388" y="553"/>
                </a:cubicBezTo>
                <a:cubicBezTo>
                  <a:pt x="391" y="561"/>
                  <a:pt x="393" y="568"/>
                  <a:pt x="393" y="576"/>
                </a:cubicBezTo>
                <a:cubicBezTo>
                  <a:pt x="393" y="577"/>
                  <a:pt x="393" y="578"/>
                  <a:pt x="393" y="579"/>
                </a:cubicBezTo>
                <a:cubicBezTo>
                  <a:pt x="296" y="535"/>
                  <a:pt x="272" y="510"/>
                  <a:pt x="267" y="504"/>
                </a:cubicBezTo>
                <a:cubicBezTo>
                  <a:pt x="267" y="503"/>
                  <a:pt x="267" y="503"/>
                  <a:pt x="267" y="503"/>
                </a:cubicBezTo>
                <a:cubicBezTo>
                  <a:pt x="267" y="503"/>
                  <a:pt x="267" y="503"/>
                  <a:pt x="267" y="503"/>
                </a:cubicBezTo>
                <a:cubicBezTo>
                  <a:pt x="266" y="503"/>
                  <a:pt x="266" y="503"/>
                  <a:pt x="266" y="503"/>
                </a:cubicBezTo>
                <a:cubicBezTo>
                  <a:pt x="266" y="504"/>
                  <a:pt x="266" y="504"/>
                  <a:pt x="266" y="504"/>
                </a:cubicBezTo>
                <a:cubicBezTo>
                  <a:pt x="264" y="506"/>
                  <a:pt x="260" y="510"/>
                  <a:pt x="252" y="517"/>
                </a:cubicBezTo>
                <a:cubicBezTo>
                  <a:pt x="251" y="505"/>
                  <a:pt x="250" y="493"/>
                  <a:pt x="251" y="481"/>
                </a:cubicBezTo>
                <a:cubicBezTo>
                  <a:pt x="252" y="460"/>
                  <a:pt x="258" y="439"/>
                  <a:pt x="266" y="419"/>
                </a:cubicBezTo>
                <a:cubicBezTo>
                  <a:pt x="268" y="419"/>
                  <a:pt x="269" y="418"/>
                  <a:pt x="271" y="418"/>
                </a:cubicBezTo>
                <a:cubicBezTo>
                  <a:pt x="282" y="416"/>
                  <a:pt x="309" y="406"/>
                  <a:pt x="328" y="394"/>
                </a:cubicBezTo>
                <a:cubicBezTo>
                  <a:pt x="330" y="395"/>
                  <a:pt x="332" y="395"/>
                  <a:pt x="335" y="395"/>
                </a:cubicBezTo>
                <a:cubicBezTo>
                  <a:pt x="337" y="395"/>
                  <a:pt x="340" y="395"/>
                  <a:pt x="342" y="393"/>
                </a:cubicBezTo>
                <a:cubicBezTo>
                  <a:pt x="346" y="396"/>
                  <a:pt x="351" y="397"/>
                  <a:pt x="356" y="397"/>
                </a:cubicBezTo>
                <a:cubicBezTo>
                  <a:pt x="366" y="397"/>
                  <a:pt x="375" y="393"/>
                  <a:pt x="381" y="386"/>
                </a:cubicBezTo>
                <a:cubicBezTo>
                  <a:pt x="383" y="388"/>
                  <a:pt x="386" y="389"/>
                  <a:pt x="390" y="389"/>
                </a:cubicBezTo>
                <a:cubicBezTo>
                  <a:pt x="399" y="389"/>
                  <a:pt x="407" y="381"/>
                  <a:pt x="407" y="372"/>
                </a:cubicBezTo>
                <a:cubicBezTo>
                  <a:pt x="407" y="368"/>
                  <a:pt x="406" y="365"/>
                  <a:pt x="404" y="362"/>
                </a:cubicBezTo>
                <a:cubicBezTo>
                  <a:pt x="404" y="361"/>
                  <a:pt x="404" y="360"/>
                  <a:pt x="404" y="359"/>
                </a:cubicBezTo>
                <a:cubicBezTo>
                  <a:pt x="404" y="355"/>
                  <a:pt x="400" y="351"/>
                  <a:pt x="395" y="351"/>
                </a:cubicBezTo>
                <a:cubicBezTo>
                  <a:pt x="395" y="351"/>
                  <a:pt x="395" y="351"/>
                  <a:pt x="395" y="351"/>
                </a:cubicBezTo>
                <a:cubicBezTo>
                  <a:pt x="394" y="350"/>
                  <a:pt x="393" y="350"/>
                  <a:pt x="392" y="350"/>
                </a:cubicBezTo>
                <a:cubicBezTo>
                  <a:pt x="390" y="346"/>
                  <a:pt x="387" y="344"/>
                  <a:pt x="382" y="343"/>
                </a:cubicBezTo>
                <a:cubicBezTo>
                  <a:pt x="383" y="342"/>
                  <a:pt x="383" y="341"/>
                  <a:pt x="383" y="340"/>
                </a:cubicBezTo>
                <a:cubicBezTo>
                  <a:pt x="383" y="334"/>
                  <a:pt x="378" y="329"/>
                  <a:pt x="372" y="329"/>
                </a:cubicBezTo>
                <a:cubicBezTo>
                  <a:pt x="372" y="329"/>
                  <a:pt x="371" y="329"/>
                  <a:pt x="371" y="329"/>
                </a:cubicBezTo>
                <a:cubicBezTo>
                  <a:pt x="369" y="324"/>
                  <a:pt x="363" y="319"/>
                  <a:pt x="356" y="319"/>
                </a:cubicBezTo>
                <a:cubicBezTo>
                  <a:pt x="347" y="319"/>
                  <a:pt x="339" y="327"/>
                  <a:pt x="339" y="336"/>
                </a:cubicBezTo>
                <a:cubicBezTo>
                  <a:pt x="339" y="336"/>
                  <a:pt x="338" y="336"/>
                  <a:pt x="338" y="336"/>
                </a:cubicBezTo>
                <a:cubicBezTo>
                  <a:pt x="334" y="336"/>
                  <a:pt x="330" y="339"/>
                  <a:pt x="330" y="343"/>
                </a:cubicBezTo>
                <a:cubicBezTo>
                  <a:pt x="329" y="343"/>
                  <a:pt x="329" y="343"/>
                  <a:pt x="329" y="343"/>
                </a:cubicBezTo>
                <a:cubicBezTo>
                  <a:pt x="328" y="343"/>
                  <a:pt x="328" y="343"/>
                  <a:pt x="327" y="343"/>
                </a:cubicBezTo>
                <a:cubicBezTo>
                  <a:pt x="326" y="343"/>
                  <a:pt x="326" y="343"/>
                  <a:pt x="325" y="343"/>
                </a:cubicBezTo>
                <a:cubicBezTo>
                  <a:pt x="319" y="343"/>
                  <a:pt x="314" y="347"/>
                  <a:pt x="313" y="353"/>
                </a:cubicBezTo>
                <a:cubicBezTo>
                  <a:pt x="304" y="354"/>
                  <a:pt x="297" y="361"/>
                  <a:pt x="297" y="370"/>
                </a:cubicBezTo>
                <a:cubicBezTo>
                  <a:pt x="297" y="379"/>
                  <a:pt x="305" y="387"/>
                  <a:pt x="314" y="387"/>
                </a:cubicBezTo>
                <a:cubicBezTo>
                  <a:pt x="317" y="387"/>
                  <a:pt x="319" y="386"/>
                  <a:pt x="321" y="385"/>
                </a:cubicBezTo>
                <a:cubicBezTo>
                  <a:pt x="322" y="387"/>
                  <a:pt x="323" y="389"/>
                  <a:pt x="324" y="391"/>
                </a:cubicBezTo>
                <a:cubicBezTo>
                  <a:pt x="312" y="398"/>
                  <a:pt x="295" y="405"/>
                  <a:pt x="270" y="409"/>
                </a:cubicBezTo>
                <a:cubicBezTo>
                  <a:pt x="286" y="374"/>
                  <a:pt x="306" y="340"/>
                  <a:pt x="318" y="311"/>
                </a:cubicBezTo>
                <a:cubicBezTo>
                  <a:pt x="338" y="303"/>
                  <a:pt x="356" y="291"/>
                  <a:pt x="371" y="276"/>
                </a:cubicBezTo>
                <a:cubicBezTo>
                  <a:pt x="382" y="282"/>
                  <a:pt x="394" y="286"/>
                  <a:pt x="408" y="286"/>
                </a:cubicBezTo>
                <a:cubicBezTo>
                  <a:pt x="447" y="286"/>
                  <a:pt x="478" y="255"/>
                  <a:pt x="478" y="216"/>
                </a:cubicBezTo>
                <a:cubicBezTo>
                  <a:pt x="478" y="202"/>
                  <a:pt x="474" y="188"/>
                  <a:pt x="466" y="177"/>
                </a:cubicBezTo>
                <a:cubicBezTo>
                  <a:pt x="468" y="173"/>
                  <a:pt x="468" y="169"/>
                  <a:pt x="468" y="165"/>
                </a:cubicBezTo>
                <a:cubicBezTo>
                  <a:pt x="468" y="145"/>
                  <a:pt x="452" y="129"/>
                  <a:pt x="432" y="129"/>
                </a:cubicBezTo>
                <a:cubicBezTo>
                  <a:pt x="431" y="129"/>
                  <a:pt x="430" y="129"/>
                  <a:pt x="429" y="129"/>
                </a:cubicBezTo>
                <a:cubicBezTo>
                  <a:pt x="426" y="128"/>
                  <a:pt x="423" y="126"/>
                  <a:pt x="419" y="126"/>
                </a:cubicBezTo>
                <a:cubicBezTo>
                  <a:pt x="410" y="111"/>
                  <a:pt x="395" y="101"/>
                  <a:pt x="378" y="97"/>
                </a:cubicBezTo>
                <a:cubicBezTo>
                  <a:pt x="379" y="93"/>
                  <a:pt x="379" y="90"/>
                  <a:pt x="379" y="86"/>
                </a:cubicBezTo>
                <a:cubicBezTo>
                  <a:pt x="379" y="62"/>
                  <a:pt x="360" y="42"/>
                  <a:pt x="335" y="42"/>
                </a:cubicBezTo>
                <a:cubicBezTo>
                  <a:pt x="334" y="42"/>
                  <a:pt x="333" y="42"/>
                  <a:pt x="332" y="42"/>
                </a:cubicBezTo>
                <a:cubicBezTo>
                  <a:pt x="321" y="18"/>
                  <a:pt x="296" y="0"/>
                  <a:pt x="268" y="0"/>
                </a:cubicBezTo>
                <a:cubicBezTo>
                  <a:pt x="230" y="0"/>
                  <a:pt x="199" y="30"/>
                  <a:pt x="198" y="67"/>
                </a:cubicBezTo>
                <a:cubicBezTo>
                  <a:pt x="197" y="67"/>
                  <a:pt x="196" y="67"/>
                  <a:pt x="196" y="67"/>
                </a:cubicBezTo>
                <a:cubicBezTo>
                  <a:pt x="177" y="67"/>
                  <a:pt x="162" y="81"/>
                  <a:pt x="160" y="98"/>
                </a:cubicBezTo>
                <a:cubicBezTo>
                  <a:pt x="159" y="98"/>
                  <a:pt x="159" y="98"/>
                  <a:pt x="158" y="98"/>
                </a:cubicBezTo>
                <a:cubicBezTo>
                  <a:pt x="155" y="98"/>
                  <a:pt x="152" y="99"/>
                  <a:pt x="149" y="99"/>
                </a:cubicBezTo>
                <a:cubicBezTo>
                  <a:pt x="147" y="99"/>
                  <a:pt x="144" y="99"/>
                  <a:pt x="142" y="99"/>
                </a:cubicBezTo>
                <a:cubicBezTo>
                  <a:pt x="117" y="99"/>
                  <a:pt x="97" y="116"/>
                  <a:pt x="91" y="139"/>
                </a:cubicBezTo>
                <a:cubicBezTo>
                  <a:pt x="55" y="142"/>
                  <a:pt x="27" y="172"/>
                  <a:pt x="27" y="209"/>
                </a:cubicBezTo>
                <a:cubicBezTo>
                  <a:pt x="27" y="247"/>
                  <a:pt x="59" y="279"/>
                  <a:pt x="98" y="279"/>
                </a:cubicBezTo>
                <a:cubicBezTo>
                  <a:pt x="108" y="279"/>
                  <a:pt x="117" y="277"/>
                  <a:pt x="126" y="273"/>
                </a:cubicBezTo>
                <a:cubicBezTo>
                  <a:pt x="133" y="296"/>
                  <a:pt x="155" y="314"/>
                  <a:pt x="181" y="314"/>
                </a:cubicBezTo>
                <a:cubicBezTo>
                  <a:pt x="192" y="314"/>
                  <a:pt x="202" y="311"/>
                  <a:pt x="211" y="305"/>
                </a:cubicBezTo>
                <a:cubicBezTo>
                  <a:pt x="219" y="310"/>
                  <a:pt x="228" y="313"/>
                  <a:pt x="237" y="315"/>
                </a:cubicBezTo>
                <a:cubicBezTo>
                  <a:pt x="239" y="328"/>
                  <a:pt x="238" y="358"/>
                  <a:pt x="222" y="425"/>
                </a:cubicBezTo>
                <a:cubicBezTo>
                  <a:pt x="218" y="447"/>
                  <a:pt x="214" y="467"/>
                  <a:pt x="211" y="486"/>
                </a:cubicBezTo>
                <a:cubicBezTo>
                  <a:pt x="190" y="478"/>
                  <a:pt x="172" y="469"/>
                  <a:pt x="159" y="459"/>
                </a:cubicBezTo>
                <a:cubicBezTo>
                  <a:pt x="153" y="447"/>
                  <a:pt x="150" y="435"/>
                  <a:pt x="148" y="424"/>
                </a:cubicBezTo>
                <a:cubicBezTo>
                  <a:pt x="153" y="421"/>
                  <a:pt x="157" y="418"/>
                  <a:pt x="161" y="414"/>
                </a:cubicBezTo>
                <a:cubicBezTo>
                  <a:pt x="165" y="417"/>
                  <a:pt x="171" y="418"/>
                  <a:pt x="176" y="418"/>
                </a:cubicBezTo>
                <a:cubicBezTo>
                  <a:pt x="191" y="418"/>
                  <a:pt x="204" y="406"/>
                  <a:pt x="204" y="390"/>
                </a:cubicBezTo>
                <a:cubicBezTo>
                  <a:pt x="204" y="384"/>
                  <a:pt x="202" y="379"/>
                  <a:pt x="199" y="375"/>
                </a:cubicBezTo>
                <a:cubicBezTo>
                  <a:pt x="200" y="373"/>
                  <a:pt x="200" y="372"/>
                  <a:pt x="200" y="370"/>
                </a:cubicBezTo>
                <a:cubicBezTo>
                  <a:pt x="200" y="362"/>
                  <a:pt x="193" y="356"/>
                  <a:pt x="185" y="356"/>
                </a:cubicBezTo>
                <a:cubicBezTo>
                  <a:pt x="185" y="356"/>
                  <a:pt x="185" y="356"/>
                  <a:pt x="184" y="356"/>
                </a:cubicBezTo>
                <a:cubicBezTo>
                  <a:pt x="183" y="355"/>
                  <a:pt x="182" y="355"/>
                  <a:pt x="180" y="354"/>
                </a:cubicBezTo>
                <a:cubicBezTo>
                  <a:pt x="177" y="349"/>
                  <a:pt x="171" y="344"/>
                  <a:pt x="164" y="343"/>
                </a:cubicBezTo>
                <a:cubicBezTo>
                  <a:pt x="164" y="341"/>
                  <a:pt x="165" y="340"/>
                  <a:pt x="165" y="338"/>
                </a:cubicBezTo>
                <a:cubicBezTo>
                  <a:pt x="165" y="329"/>
                  <a:pt x="157" y="321"/>
                  <a:pt x="147" y="321"/>
                </a:cubicBezTo>
                <a:cubicBezTo>
                  <a:pt x="147" y="321"/>
                  <a:pt x="146" y="321"/>
                  <a:pt x="146" y="321"/>
                </a:cubicBezTo>
                <a:cubicBezTo>
                  <a:pt x="141" y="311"/>
                  <a:pt x="131" y="304"/>
                  <a:pt x="120" y="304"/>
                </a:cubicBezTo>
                <a:cubicBezTo>
                  <a:pt x="105" y="304"/>
                  <a:pt x="93" y="316"/>
                  <a:pt x="92" y="331"/>
                </a:cubicBezTo>
                <a:cubicBezTo>
                  <a:pt x="92" y="331"/>
                  <a:pt x="92" y="331"/>
                  <a:pt x="91" y="331"/>
                </a:cubicBezTo>
                <a:cubicBezTo>
                  <a:pt x="84" y="331"/>
                  <a:pt x="78" y="336"/>
                  <a:pt x="77" y="343"/>
                </a:cubicBezTo>
                <a:cubicBezTo>
                  <a:pt x="77" y="343"/>
                  <a:pt x="77" y="343"/>
                  <a:pt x="76" y="343"/>
                </a:cubicBezTo>
                <a:cubicBezTo>
                  <a:pt x="75" y="343"/>
                  <a:pt x="74" y="344"/>
                  <a:pt x="73" y="344"/>
                </a:cubicBezTo>
                <a:cubicBezTo>
                  <a:pt x="72" y="344"/>
                  <a:pt x="71" y="343"/>
                  <a:pt x="70" y="343"/>
                </a:cubicBezTo>
                <a:cubicBezTo>
                  <a:pt x="60" y="343"/>
                  <a:pt x="52" y="350"/>
                  <a:pt x="50" y="359"/>
                </a:cubicBezTo>
                <a:cubicBezTo>
                  <a:pt x="36" y="361"/>
                  <a:pt x="24" y="373"/>
                  <a:pt x="24" y="387"/>
                </a:cubicBezTo>
                <a:cubicBezTo>
                  <a:pt x="24" y="403"/>
                  <a:pt x="37" y="415"/>
                  <a:pt x="52" y="415"/>
                </a:cubicBezTo>
                <a:cubicBezTo>
                  <a:pt x="56" y="415"/>
                  <a:pt x="60" y="414"/>
                  <a:pt x="64" y="413"/>
                </a:cubicBezTo>
                <a:cubicBezTo>
                  <a:pt x="67" y="422"/>
                  <a:pt x="75" y="429"/>
                  <a:pt x="86" y="429"/>
                </a:cubicBezTo>
                <a:cubicBezTo>
                  <a:pt x="90" y="429"/>
                  <a:pt x="94" y="428"/>
                  <a:pt x="97" y="426"/>
                </a:cubicBezTo>
                <a:cubicBezTo>
                  <a:pt x="104" y="429"/>
                  <a:pt x="111" y="431"/>
                  <a:pt x="119" y="431"/>
                </a:cubicBezTo>
                <a:cubicBezTo>
                  <a:pt x="133" y="448"/>
                  <a:pt x="153" y="466"/>
                  <a:pt x="168" y="477"/>
                </a:cubicBezTo>
                <a:cubicBezTo>
                  <a:pt x="171" y="482"/>
                  <a:pt x="171" y="481"/>
                  <a:pt x="169" y="477"/>
                </a:cubicBezTo>
                <a:cubicBezTo>
                  <a:pt x="174" y="481"/>
                  <a:pt x="179" y="484"/>
                  <a:pt x="182" y="485"/>
                </a:cubicBezTo>
                <a:cubicBezTo>
                  <a:pt x="193" y="491"/>
                  <a:pt x="203" y="500"/>
                  <a:pt x="209" y="506"/>
                </a:cubicBezTo>
                <a:cubicBezTo>
                  <a:pt x="207" y="521"/>
                  <a:pt x="206" y="534"/>
                  <a:pt x="205" y="547"/>
                </a:cubicBezTo>
                <a:cubicBezTo>
                  <a:pt x="186" y="557"/>
                  <a:pt x="160" y="570"/>
                  <a:pt x="127" y="584"/>
                </a:cubicBezTo>
                <a:cubicBezTo>
                  <a:pt x="3" y="639"/>
                  <a:pt x="0" y="716"/>
                  <a:pt x="0" y="716"/>
                </a:cubicBezTo>
                <a:cubicBezTo>
                  <a:pt x="0" y="716"/>
                  <a:pt x="0" y="1904"/>
                  <a:pt x="0" y="1998"/>
                </a:cubicBezTo>
                <a:moveTo>
                  <a:pt x="432" y="556"/>
                </a:moveTo>
                <a:cubicBezTo>
                  <a:pt x="434" y="557"/>
                  <a:pt x="436" y="558"/>
                  <a:pt x="438" y="558"/>
                </a:cubicBezTo>
                <a:cubicBezTo>
                  <a:pt x="436" y="560"/>
                  <a:pt x="434" y="562"/>
                  <a:pt x="431" y="564"/>
                </a:cubicBezTo>
                <a:cubicBezTo>
                  <a:pt x="432" y="562"/>
                  <a:pt x="432" y="560"/>
                  <a:pt x="432" y="556"/>
                </a:cubicBezTo>
                <a:close/>
                <a:moveTo>
                  <a:pt x="389" y="538"/>
                </a:moveTo>
                <a:cubicBezTo>
                  <a:pt x="389" y="538"/>
                  <a:pt x="389" y="538"/>
                  <a:pt x="389" y="538"/>
                </a:cubicBezTo>
                <a:cubicBezTo>
                  <a:pt x="388" y="537"/>
                  <a:pt x="388" y="536"/>
                  <a:pt x="387" y="536"/>
                </a:cubicBezTo>
                <a:cubicBezTo>
                  <a:pt x="387" y="536"/>
                  <a:pt x="387" y="535"/>
                  <a:pt x="387" y="535"/>
                </a:cubicBezTo>
                <a:cubicBezTo>
                  <a:pt x="384" y="530"/>
                  <a:pt x="381" y="523"/>
                  <a:pt x="378" y="517"/>
                </a:cubicBezTo>
                <a:cubicBezTo>
                  <a:pt x="381" y="518"/>
                  <a:pt x="383" y="518"/>
                  <a:pt x="386" y="518"/>
                </a:cubicBezTo>
                <a:cubicBezTo>
                  <a:pt x="387" y="518"/>
                  <a:pt x="388" y="518"/>
                  <a:pt x="389" y="518"/>
                </a:cubicBezTo>
                <a:cubicBezTo>
                  <a:pt x="389" y="522"/>
                  <a:pt x="389" y="527"/>
                  <a:pt x="389" y="531"/>
                </a:cubicBezTo>
                <a:cubicBezTo>
                  <a:pt x="389" y="531"/>
                  <a:pt x="389" y="531"/>
                  <a:pt x="389" y="531"/>
                </a:cubicBezTo>
                <a:cubicBezTo>
                  <a:pt x="390" y="532"/>
                  <a:pt x="390" y="532"/>
                  <a:pt x="390" y="533"/>
                </a:cubicBezTo>
                <a:cubicBezTo>
                  <a:pt x="390" y="533"/>
                  <a:pt x="390" y="533"/>
                  <a:pt x="390" y="534"/>
                </a:cubicBezTo>
                <a:cubicBezTo>
                  <a:pt x="390" y="534"/>
                  <a:pt x="390" y="534"/>
                  <a:pt x="390" y="535"/>
                </a:cubicBezTo>
                <a:cubicBezTo>
                  <a:pt x="390" y="535"/>
                  <a:pt x="390" y="536"/>
                  <a:pt x="390" y="536"/>
                </a:cubicBezTo>
                <a:cubicBezTo>
                  <a:pt x="390" y="537"/>
                  <a:pt x="390" y="537"/>
                  <a:pt x="390" y="537"/>
                </a:cubicBezTo>
                <a:cubicBezTo>
                  <a:pt x="390" y="537"/>
                  <a:pt x="390" y="538"/>
                  <a:pt x="390" y="538"/>
                </a:cubicBezTo>
                <a:cubicBezTo>
                  <a:pt x="390" y="538"/>
                  <a:pt x="390" y="538"/>
                  <a:pt x="390" y="538"/>
                </a:cubicBezTo>
                <a:cubicBezTo>
                  <a:pt x="390" y="539"/>
                  <a:pt x="390" y="539"/>
                  <a:pt x="390" y="539"/>
                </a:cubicBezTo>
                <a:cubicBezTo>
                  <a:pt x="390" y="539"/>
                  <a:pt x="390" y="539"/>
                  <a:pt x="390" y="539"/>
                </a:cubicBezTo>
                <a:cubicBezTo>
                  <a:pt x="390" y="540"/>
                  <a:pt x="390" y="540"/>
                  <a:pt x="391" y="540"/>
                </a:cubicBezTo>
                <a:cubicBezTo>
                  <a:pt x="391" y="540"/>
                  <a:pt x="391" y="540"/>
                  <a:pt x="391" y="540"/>
                </a:cubicBezTo>
                <a:cubicBezTo>
                  <a:pt x="391" y="540"/>
                  <a:pt x="391" y="540"/>
                  <a:pt x="391" y="540"/>
                </a:cubicBezTo>
                <a:cubicBezTo>
                  <a:pt x="390" y="540"/>
                  <a:pt x="390" y="539"/>
                  <a:pt x="389" y="538"/>
                </a:cubicBezTo>
                <a:close/>
                <a:moveTo>
                  <a:pt x="258" y="382"/>
                </a:moveTo>
                <a:cubicBezTo>
                  <a:pt x="258" y="381"/>
                  <a:pt x="258" y="381"/>
                  <a:pt x="258" y="381"/>
                </a:cubicBezTo>
                <a:cubicBezTo>
                  <a:pt x="258" y="381"/>
                  <a:pt x="258" y="381"/>
                  <a:pt x="258" y="380"/>
                </a:cubicBezTo>
                <a:cubicBezTo>
                  <a:pt x="258" y="380"/>
                  <a:pt x="258" y="380"/>
                  <a:pt x="259" y="379"/>
                </a:cubicBezTo>
                <a:cubicBezTo>
                  <a:pt x="259" y="379"/>
                  <a:pt x="259" y="379"/>
                  <a:pt x="259" y="379"/>
                </a:cubicBezTo>
                <a:cubicBezTo>
                  <a:pt x="259" y="378"/>
                  <a:pt x="259" y="377"/>
                  <a:pt x="259" y="376"/>
                </a:cubicBezTo>
                <a:cubicBezTo>
                  <a:pt x="259" y="376"/>
                  <a:pt x="259" y="376"/>
                  <a:pt x="259" y="376"/>
                </a:cubicBezTo>
                <a:cubicBezTo>
                  <a:pt x="259" y="375"/>
                  <a:pt x="259" y="374"/>
                  <a:pt x="259" y="374"/>
                </a:cubicBezTo>
                <a:cubicBezTo>
                  <a:pt x="259" y="373"/>
                  <a:pt x="259" y="373"/>
                  <a:pt x="259" y="373"/>
                </a:cubicBezTo>
                <a:cubicBezTo>
                  <a:pt x="259" y="372"/>
                  <a:pt x="260" y="370"/>
                  <a:pt x="260" y="369"/>
                </a:cubicBezTo>
                <a:cubicBezTo>
                  <a:pt x="260" y="369"/>
                  <a:pt x="260" y="369"/>
                  <a:pt x="260" y="368"/>
                </a:cubicBezTo>
                <a:cubicBezTo>
                  <a:pt x="260" y="366"/>
                  <a:pt x="260" y="363"/>
                  <a:pt x="261" y="360"/>
                </a:cubicBezTo>
                <a:cubicBezTo>
                  <a:pt x="261" y="360"/>
                  <a:pt x="261" y="359"/>
                  <a:pt x="261" y="359"/>
                </a:cubicBezTo>
                <a:cubicBezTo>
                  <a:pt x="261" y="357"/>
                  <a:pt x="261" y="355"/>
                  <a:pt x="261" y="353"/>
                </a:cubicBezTo>
                <a:cubicBezTo>
                  <a:pt x="261" y="353"/>
                  <a:pt x="261" y="353"/>
                  <a:pt x="261" y="353"/>
                </a:cubicBezTo>
                <a:cubicBezTo>
                  <a:pt x="262" y="349"/>
                  <a:pt x="262" y="346"/>
                  <a:pt x="262" y="342"/>
                </a:cubicBezTo>
                <a:cubicBezTo>
                  <a:pt x="262" y="342"/>
                  <a:pt x="262" y="341"/>
                  <a:pt x="262" y="341"/>
                </a:cubicBezTo>
                <a:cubicBezTo>
                  <a:pt x="263" y="339"/>
                  <a:pt x="263" y="337"/>
                  <a:pt x="263" y="335"/>
                </a:cubicBezTo>
                <a:cubicBezTo>
                  <a:pt x="263" y="334"/>
                  <a:pt x="263" y="334"/>
                  <a:pt x="263" y="334"/>
                </a:cubicBezTo>
                <a:cubicBezTo>
                  <a:pt x="263" y="333"/>
                  <a:pt x="263" y="331"/>
                  <a:pt x="263" y="330"/>
                </a:cubicBezTo>
                <a:cubicBezTo>
                  <a:pt x="263" y="330"/>
                  <a:pt x="263" y="329"/>
                  <a:pt x="263" y="329"/>
                </a:cubicBezTo>
                <a:cubicBezTo>
                  <a:pt x="263" y="327"/>
                  <a:pt x="263" y="325"/>
                  <a:pt x="263" y="323"/>
                </a:cubicBezTo>
                <a:cubicBezTo>
                  <a:pt x="263" y="323"/>
                  <a:pt x="263" y="322"/>
                  <a:pt x="263" y="321"/>
                </a:cubicBezTo>
                <a:cubicBezTo>
                  <a:pt x="263" y="321"/>
                  <a:pt x="263" y="320"/>
                  <a:pt x="263" y="319"/>
                </a:cubicBezTo>
                <a:cubicBezTo>
                  <a:pt x="266" y="319"/>
                  <a:pt x="268" y="319"/>
                  <a:pt x="271" y="319"/>
                </a:cubicBezTo>
                <a:cubicBezTo>
                  <a:pt x="278" y="319"/>
                  <a:pt x="286" y="319"/>
                  <a:pt x="293" y="318"/>
                </a:cubicBezTo>
                <a:cubicBezTo>
                  <a:pt x="292" y="318"/>
                  <a:pt x="292" y="319"/>
                  <a:pt x="292" y="319"/>
                </a:cubicBezTo>
                <a:cubicBezTo>
                  <a:pt x="292" y="319"/>
                  <a:pt x="292" y="319"/>
                  <a:pt x="292" y="319"/>
                </a:cubicBezTo>
                <a:cubicBezTo>
                  <a:pt x="291" y="321"/>
                  <a:pt x="291" y="322"/>
                  <a:pt x="290" y="323"/>
                </a:cubicBezTo>
                <a:cubicBezTo>
                  <a:pt x="290" y="323"/>
                  <a:pt x="290" y="324"/>
                  <a:pt x="290" y="325"/>
                </a:cubicBezTo>
                <a:cubicBezTo>
                  <a:pt x="289" y="326"/>
                  <a:pt x="289" y="327"/>
                  <a:pt x="288" y="328"/>
                </a:cubicBezTo>
                <a:cubicBezTo>
                  <a:pt x="288" y="329"/>
                  <a:pt x="287" y="330"/>
                  <a:pt x="287" y="332"/>
                </a:cubicBezTo>
                <a:cubicBezTo>
                  <a:pt x="286" y="332"/>
                  <a:pt x="286" y="333"/>
                  <a:pt x="286" y="333"/>
                </a:cubicBezTo>
                <a:cubicBezTo>
                  <a:pt x="285" y="335"/>
                  <a:pt x="285" y="336"/>
                  <a:pt x="284" y="337"/>
                </a:cubicBezTo>
                <a:cubicBezTo>
                  <a:pt x="284" y="337"/>
                  <a:pt x="284" y="338"/>
                  <a:pt x="283" y="339"/>
                </a:cubicBezTo>
                <a:cubicBezTo>
                  <a:pt x="283" y="340"/>
                  <a:pt x="282" y="341"/>
                  <a:pt x="282" y="343"/>
                </a:cubicBezTo>
                <a:cubicBezTo>
                  <a:pt x="281" y="343"/>
                  <a:pt x="281" y="343"/>
                  <a:pt x="281" y="343"/>
                </a:cubicBezTo>
                <a:cubicBezTo>
                  <a:pt x="280" y="345"/>
                  <a:pt x="280" y="347"/>
                  <a:pt x="279" y="348"/>
                </a:cubicBezTo>
                <a:cubicBezTo>
                  <a:pt x="279" y="349"/>
                  <a:pt x="278" y="349"/>
                  <a:pt x="278" y="350"/>
                </a:cubicBezTo>
                <a:cubicBezTo>
                  <a:pt x="278" y="351"/>
                  <a:pt x="277" y="352"/>
                  <a:pt x="277" y="353"/>
                </a:cubicBezTo>
                <a:cubicBezTo>
                  <a:pt x="276" y="354"/>
                  <a:pt x="276" y="354"/>
                  <a:pt x="276" y="355"/>
                </a:cubicBezTo>
                <a:cubicBezTo>
                  <a:pt x="275" y="356"/>
                  <a:pt x="274" y="357"/>
                  <a:pt x="274" y="358"/>
                </a:cubicBezTo>
                <a:cubicBezTo>
                  <a:pt x="274" y="359"/>
                  <a:pt x="273" y="359"/>
                  <a:pt x="273" y="359"/>
                </a:cubicBezTo>
                <a:cubicBezTo>
                  <a:pt x="272" y="361"/>
                  <a:pt x="272" y="362"/>
                  <a:pt x="271" y="363"/>
                </a:cubicBezTo>
                <a:cubicBezTo>
                  <a:pt x="271" y="364"/>
                  <a:pt x="270" y="364"/>
                  <a:pt x="270" y="365"/>
                </a:cubicBezTo>
                <a:cubicBezTo>
                  <a:pt x="270" y="366"/>
                  <a:pt x="269" y="367"/>
                  <a:pt x="269" y="367"/>
                </a:cubicBezTo>
                <a:cubicBezTo>
                  <a:pt x="268" y="368"/>
                  <a:pt x="268" y="368"/>
                  <a:pt x="268" y="369"/>
                </a:cubicBezTo>
                <a:cubicBezTo>
                  <a:pt x="267" y="370"/>
                  <a:pt x="267" y="371"/>
                  <a:pt x="266" y="372"/>
                </a:cubicBezTo>
                <a:cubicBezTo>
                  <a:pt x="266" y="372"/>
                  <a:pt x="266" y="372"/>
                  <a:pt x="265" y="373"/>
                </a:cubicBezTo>
                <a:cubicBezTo>
                  <a:pt x="265" y="374"/>
                  <a:pt x="264" y="375"/>
                  <a:pt x="263" y="376"/>
                </a:cubicBezTo>
                <a:cubicBezTo>
                  <a:pt x="263" y="376"/>
                  <a:pt x="263" y="376"/>
                  <a:pt x="263" y="377"/>
                </a:cubicBezTo>
                <a:cubicBezTo>
                  <a:pt x="262" y="377"/>
                  <a:pt x="261" y="378"/>
                  <a:pt x="261" y="379"/>
                </a:cubicBezTo>
                <a:cubicBezTo>
                  <a:pt x="261" y="379"/>
                  <a:pt x="260" y="379"/>
                  <a:pt x="260" y="380"/>
                </a:cubicBezTo>
                <a:cubicBezTo>
                  <a:pt x="260" y="380"/>
                  <a:pt x="259" y="381"/>
                  <a:pt x="258" y="382"/>
                </a:cubicBezTo>
                <a:cubicBezTo>
                  <a:pt x="258" y="382"/>
                  <a:pt x="258" y="382"/>
                  <a:pt x="258" y="382"/>
                </a:cubicBezTo>
                <a:close/>
                <a:moveTo>
                  <a:pt x="126" y="431"/>
                </a:moveTo>
                <a:cubicBezTo>
                  <a:pt x="132" y="431"/>
                  <a:pt x="137" y="429"/>
                  <a:pt x="142" y="427"/>
                </a:cubicBezTo>
                <a:cubicBezTo>
                  <a:pt x="142" y="436"/>
                  <a:pt x="143" y="444"/>
                  <a:pt x="143" y="448"/>
                </a:cubicBezTo>
                <a:cubicBezTo>
                  <a:pt x="137" y="442"/>
                  <a:pt x="131" y="436"/>
                  <a:pt x="126" y="43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5" rIns="91412" bIns="45705"/>
          <a:lstStyle/>
          <a:p>
            <a:pPr>
              <a:defRPr/>
            </a:pPr>
            <a:endParaRPr lang="en-US" sz="1333"/>
          </a:p>
        </p:txBody>
      </p:sp>
      <p:sp>
        <p:nvSpPr>
          <p:cNvPr id="39" name="Freeform 6"/>
          <p:cNvSpPr>
            <a:spLocks noEditPoints="1"/>
          </p:cNvSpPr>
          <p:nvPr/>
        </p:nvSpPr>
        <p:spPr bwMode="auto">
          <a:xfrm>
            <a:off x="8265822" y="2554289"/>
            <a:ext cx="769833" cy="3363912"/>
          </a:xfrm>
          <a:custGeom>
            <a:avLst/>
            <a:gdLst>
              <a:gd name="T0" fmla="*/ 485 w 532"/>
              <a:gd name="T1" fmla="*/ 635 h 2366"/>
              <a:gd name="T2" fmla="*/ 422 w 532"/>
              <a:gd name="T3" fmla="*/ 574 h 2366"/>
              <a:gd name="T4" fmla="*/ 463 w 532"/>
              <a:gd name="T5" fmla="*/ 552 h 2366"/>
              <a:gd name="T6" fmla="*/ 455 w 532"/>
              <a:gd name="T7" fmla="*/ 526 h 2366"/>
              <a:gd name="T8" fmla="*/ 430 w 532"/>
              <a:gd name="T9" fmla="*/ 518 h 2366"/>
              <a:gd name="T10" fmla="*/ 416 w 532"/>
              <a:gd name="T11" fmla="*/ 531 h 2366"/>
              <a:gd name="T12" fmla="*/ 419 w 532"/>
              <a:gd name="T13" fmla="*/ 553 h 2366"/>
              <a:gd name="T14" fmla="*/ 403 w 532"/>
              <a:gd name="T15" fmla="*/ 556 h 2366"/>
              <a:gd name="T16" fmla="*/ 447 w 532"/>
              <a:gd name="T17" fmla="*/ 503 h 2366"/>
              <a:gd name="T18" fmla="*/ 426 w 532"/>
              <a:gd name="T19" fmla="*/ 439 h 2366"/>
              <a:gd name="T20" fmla="*/ 364 w 532"/>
              <a:gd name="T21" fmla="*/ 419 h 2366"/>
              <a:gd name="T22" fmla="*/ 329 w 532"/>
              <a:gd name="T23" fmla="*/ 450 h 2366"/>
              <a:gd name="T24" fmla="*/ 337 w 532"/>
              <a:gd name="T25" fmla="*/ 506 h 2366"/>
              <a:gd name="T26" fmla="*/ 367 w 532"/>
              <a:gd name="T27" fmla="*/ 541 h 2366"/>
              <a:gd name="T28" fmla="*/ 365 w 532"/>
              <a:gd name="T29" fmla="*/ 526 h 2366"/>
              <a:gd name="T30" fmla="*/ 355 w 532"/>
              <a:gd name="T31" fmla="*/ 518 h 2366"/>
              <a:gd name="T32" fmla="*/ 342 w 532"/>
              <a:gd name="T33" fmla="*/ 529 h 2366"/>
              <a:gd name="T34" fmla="*/ 337 w 532"/>
              <a:gd name="T35" fmla="*/ 536 h 2366"/>
              <a:gd name="T36" fmla="*/ 363 w 532"/>
              <a:gd name="T37" fmla="*/ 545 h 2366"/>
              <a:gd name="T38" fmla="*/ 393 w 532"/>
              <a:gd name="T39" fmla="*/ 579 h 2366"/>
              <a:gd name="T40" fmla="*/ 265 w 532"/>
              <a:gd name="T41" fmla="*/ 504 h 2366"/>
              <a:gd name="T42" fmla="*/ 327 w 532"/>
              <a:gd name="T43" fmla="*/ 393 h 2366"/>
              <a:gd name="T44" fmla="*/ 389 w 532"/>
              <a:gd name="T45" fmla="*/ 389 h 2366"/>
              <a:gd name="T46" fmla="*/ 394 w 532"/>
              <a:gd name="T47" fmla="*/ 350 h 2366"/>
              <a:gd name="T48" fmla="*/ 371 w 532"/>
              <a:gd name="T49" fmla="*/ 329 h 2366"/>
              <a:gd name="T50" fmla="*/ 329 w 532"/>
              <a:gd name="T51" fmla="*/ 343 h 2366"/>
              <a:gd name="T52" fmla="*/ 314 w 532"/>
              <a:gd name="T53" fmla="*/ 387 h 2366"/>
              <a:gd name="T54" fmla="*/ 370 w 532"/>
              <a:gd name="T55" fmla="*/ 275 h 2366"/>
              <a:gd name="T56" fmla="*/ 431 w 532"/>
              <a:gd name="T57" fmla="*/ 129 h 2366"/>
              <a:gd name="T58" fmla="*/ 335 w 532"/>
              <a:gd name="T59" fmla="*/ 42 h 2366"/>
              <a:gd name="T60" fmla="*/ 159 w 532"/>
              <a:gd name="T61" fmla="*/ 98 h 2366"/>
              <a:gd name="T62" fmla="*/ 27 w 532"/>
              <a:gd name="T63" fmla="*/ 208 h 2366"/>
              <a:gd name="T64" fmla="*/ 237 w 532"/>
              <a:gd name="T65" fmla="*/ 315 h 2366"/>
              <a:gd name="T66" fmla="*/ 161 w 532"/>
              <a:gd name="T67" fmla="*/ 414 h 2366"/>
              <a:gd name="T68" fmla="*/ 185 w 532"/>
              <a:gd name="T69" fmla="*/ 355 h 2366"/>
              <a:gd name="T70" fmla="*/ 146 w 532"/>
              <a:gd name="T71" fmla="*/ 321 h 2366"/>
              <a:gd name="T72" fmla="*/ 77 w 532"/>
              <a:gd name="T73" fmla="*/ 343 h 2366"/>
              <a:gd name="T74" fmla="*/ 24 w 532"/>
              <a:gd name="T75" fmla="*/ 387 h 2366"/>
              <a:gd name="T76" fmla="*/ 118 w 532"/>
              <a:gd name="T77" fmla="*/ 431 h 2366"/>
              <a:gd name="T78" fmla="*/ 204 w 532"/>
              <a:gd name="T79" fmla="*/ 546 h 2366"/>
              <a:gd name="T80" fmla="*/ 437 w 532"/>
              <a:gd name="T81" fmla="*/ 558 h 2366"/>
              <a:gd name="T82" fmla="*/ 387 w 532"/>
              <a:gd name="T83" fmla="*/ 536 h 2366"/>
              <a:gd name="T84" fmla="*/ 389 w 532"/>
              <a:gd name="T85" fmla="*/ 531 h 2366"/>
              <a:gd name="T86" fmla="*/ 389 w 532"/>
              <a:gd name="T87" fmla="*/ 536 h 2366"/>
              <a:gd name="T88" fmla="*/ 390 w 532"/>
              <a:gd name="T89" fmla="*/ 539 h 2366"/>
              <a:gd name="T90" fmla="*/ 258 w 532"/>
              <a:gd name="T91" fmla="*/ 381 h 2366"/>
              <a:gd name="T92" fmla="*/ 258 w 532"/>
              <a:gd name="T93" fmla="*/ 376 h 2366"/>
              <a:gd name="T94" fmla="*/ 259 w 532"/>
              <a:gd name="T95" fmla="*/ 368 h 2366"/>
              <a:gd name="T96" fmla="*/ 262 w 532"/>
              <a:gd name="T97" fmla="*/ 342 h 2366"/>
              <a:gd name="T98" fmla="*/ 262 w 532"/>
              <a:gd name="T99" fmla="*/ 329 h 2366"/>
              <a:gd name="T100" fmla="*/ 292 w 532"/>
              <a:gd name="T101" fmla="*/ 318 h 2366"/>
              <a:gd name="T102" fmla="*/ 288 w 532"/>
              <a:gd name="T103" fmla="*/ 328 h 2366"/>
              <a:gd name="T104" fmla="*/ 281 w 532"/>
              <a:gd name="T105" fmla="*/ 342 h 2366"/>
              <a:gd name="T106" fmla="*/ 275 w 532"/>
              <a:gd name="T107" fmla="*/ 354 h 2366"/>
              <a:gd name="T108" fmla="*/ 268 w 532"/>
              <a:gd name="T109" fmla="*/ 367 h 2366"/>
              <a:gd name="T110" fmla="*/ 262 w 532"/>
              <a:gd name="T111" fmla="*/ 377 h 2366"/>
              <a:gd name="T112" fmla="*/ 126 w 532"/>
              <a:gd name="T113" fmla="*/ 431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2366">
                <a:moveTo>
                  <a:pt x="532" y="2366"/>
                </a:moveTo>
                <a:cubicBezTo>
                  <a:pt x="532" y="2272"/>
                  <a:pt x="532" y="716"/>
                  <a:pt x="532" y="716"/>
                </a:cubicBezTo>
                <a:cubicBezTo>
                  <a:pt x="532" y="716"/>
                  <a:pt x="531" y="680"/>
                  <a:pt x="490" y="640"/>
                </a:cubicBezTo>
                <a:cubicBezTo>
                  <a:pt x="502" y="638"/>
                  <a:pt x="504" y="636"/>
                  <a:pt x="488" y="635"/>
                </a:cubicBezTo>
                <a:cubicBezTo>
                  <a:pt x="487" y="635"/>
                  <a:pt x="486" y="635"/>
                  <a:pt x="485" y="635"/>
                </a:cubicBezTo>
                <a:cubicBezTo>
                  <a:pt x="467" y="618"/>
                  <a:pt x="442" y="601"/>
                  <a:pt x="408" y="585"/>
                </a:cubicBezTo>
                <a:cubicBezTo>
                  <a:pt x="408" y="585"/>
                  <a:pt x="408" y="585"/>
                  <a:pt x="408" y="584"/>
                </a:cubicBezTo>
                <a:cubicBezTo>
                  <a:pt x="410" y="582"/>
                  <a:pt x="413" y="579"/>
                  <a:pt x="417" y="577"/>
                </a:cubicBezTo>
                <a:cubicBezTo>
                  <a:pt x="418" y="576"/>
                  <a:pt x="420" y="575"/>
                  <a:pt x="422" y="574"/>
                </a:cubicBezTo>
                <a:cubicBezTo>
                  <a:pt x="421" y="575"/>
                  <a:pt x="421" y="576"/>
                  <a:pt x="422" y="574"/>
                </a:cubicBezTo>
                <a:cubicBezTo>
                  <a:pt x="428" y="570"/>
                  <a:pt x="435" y="564"/>
                  <a:pt x="440" y="558"/>
                </a:cubicBezTo>
                <a:cubicBezTo>
                  <a:pt x="442" y="558"/>
                  <a:pt x="445" y="557"/>
                  <a:pt x="447" y="556"/>
                </a:cubicBezTo>
                <a:cubicBezTo>
                  <a:pt x="448" y="556"/>
                  <a:pt x="450" y="557"/>
                  <a:pt x="451" y="557"/>
                </a:cubicBezTo>
                <a:cubicBezTo>
                  <a:pt x="455" y="557"/>
                  <a:pt x="458" y="554"/>
                  <a:pt x="459" y="551"/>
                </a:cubicBezTo>
                <a:cubicBezTo>
                  <a:pt x="461" y="552"/>
                  <a:pt x="462" y="552"/>
                  <a:pt x="463" y="552"/>
                </a:cubicBezTo>
                <a:cubicBezTo>
                  <a:pt x="469" y="552"/>
                  <a:pt x="473" y="547"/>
                  <a:pt x="473" y="542"/>
                </a:cubicBezTo>
                <a:cubicBezTo>
                  <a:pt x="473" y="537"/>
                  <a:pt x="469" y="533"/>
                  <a:pt x="464" y="532"/>
                </a:cubicBezTo>
                <a:cubicBezTo>
                  <a:pt x="464" y="529"/>
                  <a:pt x="461" y="526"/>
                  <a:pt x="457" y="526"/>
                </a:cubicBezTo>
                <a:cubicBezTo>
                  <a:pt x="457" y="526"/>
                  <a:pt x="456" y="526"/>
                  <a:pt x="456" y="526"/>
                </a:cubicBezTo>
                <a:cubicBezTo>
                  <a:pt x="455" y="526"/>
                  <a:pt x="455" y="526"/>
                  <a:pt x="455" y="526"/>
                </a:cubicBezTo>
                <a:cubicBezTo>
                  <a:pt x="455" y="526"/>
                  <a:pt x="455" y="526"/>
                  <a:pt x="454" y="526"/>
                </a:cubicBezTo>
                <a:cubicBezTo>
                  <a:pt x="454" y="524"/>
                  <a:pt x="452" y="522"/>
                  <a:pt x="449" y="522"/>
                </a:cubicBezTo>
                <a:cubicBezTo>
                  <a:pt x="449" y="522"/>
                  <a:pt x="449" y="522"/>
                  <a:pt x="449" y="522"/>
                </a:cubicBezTo>
                <a:cubicBezTo>
                  <a:pt x="449" y="517"/>
                  <a:pt x="445" y="512"/>
                  <a:pt x="439" y="512"/>
                </a:cubicBezTo>
                <a:cubicBezTo>
                  <a:pt x="435" y="512"/>
                  <a:pt x="432" y="515"/>
                  <a:pt x="430" y="518"/>
                </a:cubicBezTo>
                <a:cubicBezTo>
                  <a:pt x="430" y="518"/>
                  <a:pt x="430" y="518"/>
                  <a:pt x="430" y="518"/>
                </a:cubicBezTo>
                <a:cubicBezTo>
                  <a:pt x="426" y="518"/>
                  <a:pt x="423" y="521"/>
                  <a:pt x="423" y="525"/>
                </a:cubicBezTo>
                <a:cubicBezTo>
                  <a:pt x="423" y="525"/>
                  <a:pt x="423" y="526"/>
                  <a:pt x="424" y="526"/>
                </a:cubicBezTo>
                <a:cubicBezTo>
                  <a:pt x="421" y="527"/>
                  <a:pt x="419" y="528"/>
                  <a:pt x="418" y="530"/>
                </a:cubicBezTo>
                <a:cubicBezTo>
                  <a:pt x="417" y="530"/>
                  <a:pt x="417" y="531"/>
                  <a:pt x="416" y="531"/>
                </a:cubicBezTo>
                <a:cubicBezTo>
                  <a:pt x="416" y="531"/>
                  <a:pt x="416" y="531"/>
                  <a:pt x="416" y="531"/>
                </a:cubicBezTo>
                <a:cubicBezTo>
                  <a:pt x="413" y="531"/>
                  <a:pt x="411" y="533"/>
                  <a:pt x="411" y="536"/>
                </a:cubicBezTo>
                <a:cubicBezTo>
                  <a:pt x="411" y="536"/>
                  <a:pt x="411" y="537"/>
                  <a:pt x="411" y="537"/>
                </a:cubicBezTo>
                <a:cubicBezTo>
                  <a:pt x="410" y="539"/>
                  <a:pt x="409" y="541"/>
                  <a:pt x="409" y="543"/>
                </a:cubicBezTo>
                <a:cubicBezTo>
                  <a:pt x="409" y="549"/>
                  <a:pt x="414" y="553"/>
                  <a:pt x="419" y="553"/>
                </a:cubicBezTo>
                <a:cubicBezTo>
                  <a:pt x="421" y="553"/>
                  <a:pt x="423" y="552"/>
                  <a:pt x="425" y="551"/>
                </a:cubicBezTo>
                <a:cubicBezTo>
                  <a:pt x="426" y="553"/>
                  <a:pt x="427" y="554"/>
                  <a:pt x="429" y="555"/>
                </a:cubicBezTo>
                <a:cubicBezTo>
                  <a:pt x="429" y="559"/>
                  <a:pt x="428" y="563"/>
                  <a:pt x="426" y="567"/>
                </a:cubicBezTo>
                <a:cubicBezTo>
                  <a:pt x="421" y="571"/>
                  <a:pt x="414" y="574"/>
                  <a:pt x="407" y="577"/>
                </a:cubicBezTo>
                <a:cubicBezTo>
                  <a:pt x="406" y="570"/>
                  <a:pt x="404" y="563"/>
                  <a:pt x="403" y="556"/>
                </a:cubicBezTo>
                <a:cubicBezTo>
                  <a:pt x="397" y="531"/>
                  <a:pt x="397" y="521"/>
                  <a:pt x="397" y="516"/>
                </a:cubicBezTo>
                <a:cubicBezTo>
                  <a:pt x="401" y="515"/>
                  <a:pt x="404" y="514"/>
                  <a:pt x="407" y="513"/>
                </a:cubicBezTo>
                <a:cubicBezTo>
                  <a:pt x="410" y="515"/>
                  <a:pt x="414" y="516"/>
                  <a:pt x="417" y="516"/>
                </a:cubicBezTo>
                <a:cubicBezTo>
                  <a:pt x="427" y="516"/>
                  <a:pt x="435" y="510"/>
                  <a:pt x="437" y="501"/>
                </a:cubicBezTo>
                <a:cubicBezTo>
                  <a:pt x="440" y="503"/>
                  <a:pt x="444" y="503"/>
                  <a:pt x="447" y="503"/>
                </a:cubicBezTo>
                <a:cubicBezTo>
                  <a:pt x="461" y="503"/>
                  <a:pt x="472" y="492"/>
                  <a:pt x="472" y="478"/>
                </a:cubicBezTo>
                <a:cubicBezTo>
                  <a:pt x="472" y="465"/>
                  <a:pt x="462" y="454"/>
                  <a:pt x="449" y="453"/>
                </a:cubicBezTo>
                <a:cubicBezTo>
                  <a:pt x="448" y="445"/>
                  <a:pt x="440" y="439"/>
                  <a:pt x="432" y="439"/>
                </a:cubicBezTo>
                <a:cubicBezTo>
                  <a:pt x="431" y="439"/>
                  <a:pt x="430" y="439"/>
                  <a:pt x="429" y="439"/>
                </a:cubicBezTo>
                <a:cubicBezTo>
                  <a:pt x="428" y="439"/>
                  <a:pt x="427" y="439"/>
                  <a:pt x="426" y="439"/>
                </a:cubicBezTo>
                <a:cubicBezTo>
                  <a:pt x="425" y="439"/>
                  <a:pt x="425" y="439"/>
                  <a:pt x="425" y="439"/>
                </a:cubicBezTo>
                <a:cubicBezTo>
                  <a:pt x="424" y="433"/>
                  <a:pt x="419" y="428"/>
                  <a:pt x="412" y="428"/>
                </a:cubicBezTo>
                <a:cubicBezTo>
                  <a:pt x="412" y="428"/>
                  <a:pt x="412" y="428"/>
                  <a:pt x="412" y="428"/>
                </a:cubicBezTo>
                <a:cubicBezTo>
                  <a:pt x="411" y="415"/>
                  <a:pt x="400" y="404"/>
                  <a:pt x="387" y="404"/>
                </a:cubicBezTo>
                <a:cubicBezTo>
                  <a:pt x="376" y="404"/>
                  <a:pt x="368" y="410"/>
                  <a:pt x="364" y="419"/>
                </a:cubicBezTo>
                <a:cubicBezTo>
                  <a:pt x="363" y="419"/>
                  <a:pt x="363" y="419"/>
                  <a:pt x="362" y="419"/>
                </a:cubicBezTo>
                <a:cubicBezTo>
                  <a:pt x="354" y="419"/>
                  <a:pt x="347" y="426"/>
                  <a:pt x="347" y="435"/>
                </a:cubicBezTo>
                <a:cubicBezTo>
                  <a:pt x="347" y="436"/>
                  <a:pt x="347" y="437"/>
                  <a:pt x="347" y="438"/>
                </a:cubicBezTo>
                <a:cubicBezTo>
                  <a:pt x="341" y="440"/>
                  <a:pt x="336" y="444"/>
                  <a:pt x="333" y="449"/>
                </a:cubicBezTo>
                <a:cubicBezTo>
                  <a:pt x="331" y="449"/>
                  <a:pt x="330" y="449"/>
                  <a:pt x="329" y="450"/>
                </a:cubicBezTo>
                <a:cubicBezTo>
                  <a:pt x="329" y="450"/>
                  <a:pt x="328" y="450"/>
                  <a:pt x="328" y="450"/>
                </a:cubicBezTo>
                <a:cubicBezTo>
                  <a:pt x="321" y="450"/>
                  <a:pt x="315" y="456"/>
                  <a:pt x="315" y="463"/>
                </a:cubicBezTo>
                <a:cubicBezTo>
                  <a:pt x="315" y="464"/>
                  <a:pt x="315" y="466"/>
                  <a:pt x="316" y="467"/>
                </a:cubicBezTo>
                <a:cubicBezTo>
                  <a:pt x="313" y="471"/>
                  <a:pt x="311" y="476"/>
                  <a:pt x="311" y="481"/>
                </a:cubicBezTo>
                <a:cubicBezTo>
                  <a:pt x="311" y="495"/>
                  <a:pt x="323" y="506"/>
                  <a:pt x="337" y="506"/>
                </a:cubicBezTo>
                <a:cubicBezTo>
                  <a:pt x="341" y="506"/>
                  <a:pt x="346" y="505"/>
                  <a:pt x="350" y="502"/>
                </a:cubicBezTo>
                <a:cubicBezTo>
                  <a:pt x="355" y="508"/>
                  <a:pt x="361" y="512"/>
                  <a:pt x="368" y="515"/>
                </a:cubicBezTo>
                <a:cubicBezTo>
                  <a:pt x="373" y="525"/>
                  <a:pt x="380" y="537"/>
                  <a:pt x="386" y="550"/>
                </a:cubicBezTo>
                <a:cubicBezTo>
                  <a:pt x="377" y="548"/>
                  <a:pt x="371" y="546"/>
                  <a:pt x="366" y="543"/>
                </a:cubicBezTo>
                <a:cubicBezTo>
                  <a:pt x="367" y="543"/>
                  <a:pt x="367" y="542"/>
                  <a:pt x="367" y="541"/>
                </a:cubicBezTo>
                <a:cubicBezTo>
                  <a:pt x="368" y="542"/>
                  <a:pt x="369" y="542"/>
                  <a:pt x="370" y="542"/>
                </a:cubicBezTo>
                <a:cubicBezTo>
                  <a:pt x="373" y="542"/>
                  <a:pt x="376" y="539"/>
                  <a:pt x="376" y="536"/>
                </a:cubicBezTo>
                <a:cubicBezTo>
                  <a:pt x="376" y="533"/>
                  <a:pt x="374" y="530"/>
                  <a:pt x="370" y="530"/>
                </a:cubicBezTo>
                <a:cubicBezTo>
                  <a:pt x="370" y="528"/>
                  <a:pt x="368" y="526"/>
                  <a:pt x="366" y="526"/>
                </a:cubicBezTo>
                <a:cubicBezTo>
                  <a:pt x="366" y="526"/>
                  <a:pt x="366" y="526"/>
                  <a:pt x="365" y="526"/>
                </a:cubicBezTo>
                <a:cubicBezTo>
                  <a:pt x="365" y="526"/>
                  <a:pt x="365" y="526"/>
                  <a:pt x="365" y="526"/>
                </a:cubicBezTo>
                <a:cubicBezTo>
                  <a:pt x="365" y="526"/>
                  <a:pt x="365" y="526"/>
                  <a:pt x="364" y="526"/>
                </a:cubicBezTo>
                <a:cubicBezTo>
                  <a:pt x="364" y="525"/>
                  <a:pt x="363" y="524"/>
                  <a:pt x="361" y="524"/>
                </a:cubicBezTo>
                <a:cubicBezTo>
                  <a:pt x="361" y="524"/>
                  <a:pt x="361" y="524"/>
                  <a:pt x="361" y="524"/>
                </a:cubicBezTo>
                <a:cubicBezTo>
                  <a:pt x="361" y="520"/>
                  <a:pt x="358" y="518"/>
                  <a:pt x="355" y="518"/>
                </a:cubicBezTo>
                <a:cubicBezTo>
                  <a:pt x="353" y="518"/>
                  <a:pt x="351" y="519"/>
                  <a:pt x="350" y="521"/>
                </a:cubicBezTo>
                <a:cubicBezTo>
                  <a:pt x="350" y="521"/>
                  <a:pt x="349" y="521"/>
                  <a:pt x="349" y="521"/>
                </a:cubicBezTo>
                <a:cubicBezTo>
                  <a:pt x="347" y="521"/>
                  <a:pt x="346" y="523"/>
                  <a:pt x="346" y="525"/>
                </a:cubicBezTo>
                <a:cubicBezTo>
                  <a:pt x="346" y="525"/>
                  <a:pt x="346" y="526"/>
                  <a:pt x="346" y="526"/>
                </a:cubicBezTo>
                <a:cubicBezTo>
                  <a:pt x="344" y="526"/>
                  <a:pt x="343" y="527"/>
                  <a:pt x="342" y="529"/>
                </a:cubicBezTo>
                <a:cubicBezTo>
                  <a:pt x="342" y="529"/>
                  <a:pt x="342" y="529"/>
                  <a:pt x="341" y="529"/>
                </a:cubicBezTo>
                <a:cubicBezTo>
                  <a:pt x="341" y="529"/>
                  <a:pt x="341" y="529"/>
                  <a:pt x="341" y="529"/>
                </a:cubicBezTo>
                <a:cubicBezTo>
                  <a:pt x="339" y="529"/>
                  <a:pt x="338" y="530"/>
                  <a:pt x="338" y="532"/>
                </a:cubicBezTo>
                <a:cubicBezTo>
                  <a:pt x="338" y="532"/>
                  <a:pt x="338" y="533"/>
                  <a:pt x="338" y="533"/>
                </a:cubicBezTo>
                <a:cubicBezTo>
                  <a:pt x="337" y="534"/>
                  <a:pt x="337" y="535"/>
                  <a:pt x="337" y="536"/>
                </a:cubicBezTo>
                <a:cubicBezTo>
                  <a:pt x="337" y="540"/>
                  <a:pt x="340" y="543"/>
                  <a:pt x="343" y="543"/>
                </a:cubicBezTo>
                <a:cubicBezTo>
                  <a:pt x="344" y="543"/>
                  <a:pt x="345" y="542"/>
                  <a:pt x="346" y="542"/>
                </a:cubicBezTo>
                <a:cubicBezTo>
                  <a:pt x="348" y="544"/>
                  <a:pt x="352" y="545"/>
                  <a:pt x="355" y="545"/>
                </a:cubicBezTo>
                <a:cubicBezTo>
                  <a:pt x="357" y="545"/>
                  <a:pt x="359" y="545"/>
                  <a:pt x="360" y="544"/>
                </a:cubicBezTo>
                <a:cubicBezTo>
                  <a:pt x="361" y="545"/>
                  <a:pt x="362" y="545"/>
                  <a:pt x="363" y="545"/>
                </a:cubicBezTo>
                <a:cubicBezTo>
                  <a:pt x="364" y="545"/>
                  <a:pt x="364" y="545"/>
                  <a:pt x="365" y="544"/>
                </a:cubicBezTo>
                <a:cubicBezTo>
                  <a:pt x="372" y="549"/>
                  <a:pt x="381" y="552"/>
                  <a:pt x="385" y="553"/>
                </a:cubicBezTo>
                <a:cubicBezTo>
                  <a:pt x="386" y="553"/>
                  <a:pt x="386" y="553"/>
                  <a:pt x="387" y="553"/>
                </a:cubicBezTo>
                <a:cubicBezTo>
                  <a:pt x="390" y="561"/>
                  <a:pt x="392" y="568"/>
                  <a:pt x="393" y="575"/>
                </a:cubicBezTo>
                <a:cubicBezTo>
                  <a:pt x="393" y="576"/>
                  <a:pt x="393" y="578"/>
                  <a:pt x="393" y="579"/>
                </a:cubicBezTo>
                <a:cubicBezTo>
                  <a:pt x="295" y="534"/>
                  <a:pt x="271" y="510"/>
                  <a:pt x="267" y="504"/>
                </a:cubicBezTo>
                <a:cubicBezTo>
                  <a:pt x="267" y="503"/>
                  <a:pt x="267" y="503"/>
                  <a:pt x="267" y="503"/>
                </a:cubicBezTo>
                <a:cubicBezTo>
                  <a:pt x="267" y="503"/>
                  <a:pt x="266" y="503"/>
                  <a:pt x="266" y="503"/>
                </a:cubicBezTo>
                <a:cubicBezTo>
                  <a:pt x="266" y="503"/>
                  <a:pt x="265" y="503"/>
                  <a:pt x="265" y="503"/>
                </a:cubicBezTo>
                <a:cubicBezTo>
                  <a:pt x="265" y="504"/>
                  <a:pt x="265" y="504"/>
                  <a:pt x="265" y="504"/>
                </a:cubicBezTo>
                <a:cubicBezTo>
                  <a:pt x="264" y="506"/>
                  <a:pt x="260" y="510"/>
                  <a:pt x="251" y="517"/>
                </a:cubicBezTo>
                <a:cubicBezTo>
                  <a:pt x="250" y="505"/>
                  <a:pt x="250" y="493"/>
                  <a:pt x="250" y="481"/>
                </a:cubicBezTo>
                <a:cubicBezTo>
                  <a:pt x="252" y="460"/>
                  <a:pt x="258" y="439"/>
                  <a:pt x="266" y="419"/>
                </a:cubicBezTo>
                <a:cubicBezTo>
                  <a:pt x="267" y="418"/>
                  <a:pt x="269" y="418"/>
                  <a:pt x="271" y="418"/>
                </a:cubicBezTo>
                <a:cubicBezTo>
                  <a:pt x="282" y="416"/>
                  <a:pt x="308" y="406"/>
                  <a:pt x="327" y="393"/>
                </a:cubicBezTo>
                <a:cubicBezTo>
                  <a:pt x="329" y="394"/>
                  <a:pt x="332" y="395"/>
                  <a:pt x="334" y="395"/>
                </a:cubicBezTo>
                <a:cubicBezTo>
                  <a:pt x="337" y="395"/>
                  <a:pt x="339" y="394"/>
                  <a:pt x="341" y="393"/>
                </a:cubicBezTo>
                <a:cubicBezTo>
                  <a:pt x="346" y="395"/>
                  <a:pt x="351" y="397"/>
                  <a:pt x="356" y="397"/>
                </a:cubicBezTo>
                <a:cubicBezTo>
                  <a:pt x="365" y="397"/>
                  <a:pt x="374" y="392"/>
                  <a:pt x="380" y="386"/>
                </a:cubicBezTo>
                <a:cubicBezTo>
                  <a:pt x="383" y="388"/>
                  <a:pt x="386" y="389"/>
                  <a:pt x="389" y="389"/>
                </a:cubicBezTo>
                <a:cubicBezTo>
                  <a:pt x="398" y="389"/>
                  <a:pt x="406" y="381"/>
                  <a:pt x="406" y="371"/>
                </a:cubicBezTo>
                <a:cubicBezTo>
                  <a:pt x="406" y="368"/>
                  <a:pt x="405" y="365"/>
                  <a:pt x="403" y="362"/>
                </a:cubicBezTo>
                <a:cubicBezTo>
                  <a:pt x="403" y="361"/>
                  <a:pt x="404" y="360"/>
                  <a:pt x="404" y="359"/>
                </a:cubicBezTo>
                <a:cubicBezTo>
                  <a:pt x="404" y="354"/>
                  <a:pt x="400" y="350"/>
                  <a:pt x="395" y="350"/>
                </a:cubicBezTo>
                <a:cubicBezTo>
                  <a:pt x="395" y="350"/>
                  <a:pt x="394" y="350"/>
                  <a:pt x="394" y="350"/>
                </a:cubicBezTo>
                <a:cubicBezTo>
                  <a:pt x="393" y="350"/>
                  <a:pt x="393" y="350"/>
                  <a:pt x="392" y="350"/>
                </a:cubicBezTo>
                <a:cubicBezTo>
                  <a:pt x="389" y="346"/>
                  <a:pt x="386" y="344"/>
                  <a:pt x="382" y="343"/>
                </a:cubicBezTo>
                <a:cubicBezTo>
                  <a:pt x="382" y="342"/>
                  <a:pt x="382" y="341"/>
                  <a:pt x="382" y="340"/>
                </a:cubicBezTo>
                <a:cubicBezTo>
                  <a:pt x="382" y="334"/>
                  <a:pt x="377" y="329"/>
                  <a:pt x="371" y="329"/>
                </a:cubicBezTo>
                <a:cubicBezTo>
                  <a:pt x="371" y="329"/>
                  <a:pt x="371" y="329"/>
                  <a:pt x="371" y="329"/>
                </a:cubicBezTo>
                <a:cubicBezTo>
                  <a:pt x="368" y="323"/>
                  <a:pt x="362" y="319"/>
                  <a:pt x="355" y="319"/>
                </a:cubicBezTo>
                <a:cubicBezTo>
                  <a:pt x="346" y="319"/>
                  <a:pt x="339" y="326"/>
                  <a:pt x="338" y="335"/>
                </a:cubicBezTo>
                <a:cubicBezTo>
                  <a:pt x="338" y="335"/>
                  <a:pt x="338" y="335"/>
                  <a:pt x="338" y="335"/>
                </a:cubicBezTo>
                <a:cubicBezTo>
                  <a:pt x="333" y="335"/>
                  <a:pt x="330" y="339"/>
                  <a:pt x="329" y="343"/>
                </a:cubicBezTo>
                <a:cubicBezTo>
                  <a:pt x="329" y="343"/>
                  <a:pt x="329" y="343"/>
                  <a:pt x="329" y="343"/>
                </a:cubicBezTo>
                <a:cubicBezTo>
                  <a:pt x="328" y="343"/>
                  <a:pt x="327" y="343"/>
                  <a:pt x="326" y="343"/>
                </a:cubicBezTo>
                <a:cubicBezTo>
                  <a:pt x="326" y="343"/>
                  <a:pt x="325" y="343"/>
                  <a:pt x="325" y="343"/>
                </a:cubicBezTo>
                <a:cubicBezTo>
                  <a:pt x="319" y="343"/>
                  <a:pt x="314" y="347"/>
                  <a:pt x="312" y="353"/>
                </a:cubicBezTo>
                <a:cubicBezTo>
                  <a:pt x="304" y="354"/>
                  <a:pt x="297" y="361"/>
                  <a:pt x="297" y="370"/>
                </a:cubicBezTo>
                <a:cubicBezTo>
                  <a:pt x="297" y="379"/>
                  <a:pt x="304" y="387"/>
                  <a:pt x="314" y="387"/>
                </a:cubicBezTo>
                <a:cubicBezTo>
                  <a:pt x="316" y="387"/>
                  <a:pt x="319" y="386"/>
                  <a:pt x="321" y="385"/>
                </a:cubicBezTo>
                <a:cubicBezTo>
                  <a:pt x="321" y="387"/>
                  <a:pt x="322" y="389"/>
                  <a:pt x="324" y="390"/>
                </a:cubicBezTo>
                <a:cubicBezTo>
                  <a:pt x="312" y="398"/>
                  <a:pt x="294" y="405"/>
                  <a:pt x="270" y="409"/>
                </a:cubicBezTo>
                <a:cubicBezTo>
                  <a:pt x="285" y="373"/>
                  <a:pt x="306" y="340"/>
                  <a:pt x="318" y="311"/>
                </a:cubicBezTo>
                <a:cubicBezTo>
                  <a:pt x="338" y="303"/>
                  <a:pt x="356" y="291"/>
                  <a:pt x="370" y="275"/>
                </a:cubicBezTo>
                <a:cubicBezTo>
                  <a:pt x="381" y="282"/>
                  <a:pt x="394" y="286"/>
                  <a:pt x="407" y="286"/>
                </a:cubicBezTo>
                <a:cubicBezTo>
                  <a:pt x="446" y="286"/>
                  <a:pt x="478" y="255"/>
                  <a:pt x="478" y="216"/>
                </a:cubicBezTo>
                <a:cubicBezTo>
                  <a:pt x="478" y="201"/>
                  <a:pt x="473" y="188"/>
                  <a:pt x="466" y="177"/>
                </a:cubicBezTo>
                <a:cubicBezTo>
                  <a:pt x="467" y="173"/>
                  <a:pt x="468" y="169"/>
                  <a:pt x="468" y="165"/>
                </a:cubicBezTo>
                <a:cubicBezTo>
                  <a:pt x="468" y="145"/>
                  <a:pt x="451" y="129"/>
                  <a:pt x="431" y="129"/>
                </a:cubicBezTo>
                <a:cubicBezTo>
                  <a:pt x="430" y="129"/>
                  <a:pt x="429" y="129"/>
                  <a:pt x="428" y="129"/>
                </a:cubicBezTo>
                <a:cubicBezTo>
                  <a:pt x="425" y="127"/>
                  <a:pt x="422" y="126"/>
                  <a:pt x="418" y="125"/>
                </a:cubicBezTo>
                <a:cubicBezTo>
                  <a:pt x="409" y="111"/>
                  <a:pt x="394" y="101"/>
                  <a:pt x="377" y="96"/>
                </a:cubicBezTo>
                <a:cubicBezTo>
                  <a:pt x="378" y="93"/>
                  <a:pt x="379" y="89"/>
                  <a:pt x="379" y="86"/>
                </a:cubicBezTo>
                <a:cubicBezTo>
                  <a:pt x="379" y="61"/>
                  <a:pt x="359" y="42"/>
                  <a:pt x="335" y="42"/>
                </a:cubicBezTo>
                <a:cubicBezTo>
                  <a:pt x="334" y="42"/>
                  <a:pt x="332" y="42"/>
                  <a:pt x="331" y="42"/>
                </a:cubicBezTo>
                <a:cubicBezTo>
                  <a:pt x="320" y="17"/>
                  <a:pt x="296" y="0"/>
                  <a:pt x="267" y="0"/>
                </a:cubicBezTo>
                <a:cubicBezTo>
                  <a:pt x="229" y="0"/>
                  <a:pt x="199" y="30"/>
                  <a:pt x="197" y="67"/>
                </a:cubicBezTo>
                <a:cubicBezTo>
                  <a:pt x="196" y="67"/>
                  <a:pt x="196" y="67"/>
                  <a:pt x="195" y="67"/>
                </a:cubicBezTo>
                <a:cubicBezTo>
                  <a:pt x="177" y="67"/>
                  <a:pt x="162" y="81"/>
                  <a:pt x="159" y="98"/>
                </a:cubicBezTo>
                <a:cubicBezTo>
                  <a:pt x="159" y="98"/>
                  <a:pt x="158" y="98"/>
                  <a:pt x="158" y="98"/>
                </a:cubicBezTo>
                <a:cubicBezTo>
                  <a:pt x="155" y="98"/>
                  <a:pt x="152" y="99"/>
                  <a:pt x="149" y="99"/>
                </a:cubicBezTo>
                <a:cubicBezTo>
                  <a:pt x="146" y="99"/>
                  <a:pt x="144" y="98"/>
                  <a:pt x="141" y="98"/>
                </a:cubicBezTo>
                <a:cubicBezTo>
                  <a:pt x="116" y="98"/>
                  <a:pt x="96" y="116"/>
                  <a:pt x="91" y="139"/>
                </a:cubicBezTo>
                <a:cubicBezTo>
                  <a:pt x="55" y="142"/>
                  <a:pt x="27" y="172"/>
                  <a:pt x="27" y="208"/>
                </a:cubicBezTo>
                <a:cubicBezTo>
                  <a:pt x="27" y="247"/>
                  <a:pt x="58" y="279"/>
                  <a:pt x="97" y="279"/>
                </a:cubicBezTo>
                <a:cubicBezTo>
                  <a:pt x="107" y="279"/>
                  <a:pt x="116" y="277"/>
                  <a:pt x="125" y="273"/>
                </a:cubicBezTo>
                <a:cubicBezTo>
                  <a:pt x="133" y="296"/>
                  <a:pt x="155" y="313"/>
                  <a:pt x="181" y="313"/>
                </a:cubicBezTo>
                <a:cubicBezTo>
                  <a:pt x="192" y="313"/>
                  <a:pt x="202" y="310"/>
                  <a:pt x="210" y="305"/>
                </a:cubicBezTo>
                <a:cubicBezTo>
                  <a:pt x="219" y="309"/>
                  <a:pt x="228" y="313"/>
                  <a:pt x="237" y="315"/>
                </a:cubicBezTo>
                <a:cubicBezTo>
                  <a:pt x="238" y="328"/>
                  <a:pt x="237" y="357"/>
                  <a:pt x="222" y="425"/>
                </a:cubicBezTo>
                <a:cubicBezTo>
                  <a:pt x="217" y="447"/>
                  <a:pt x="213" y="467"/>
                  <a:pt x="211" y="486"/>
                </a:cubicBezTo>
                <a:cubicBezTo>
                  <a:pt x="189" y="478"/>
                  <a:pt x="172" y="468"/>
                  <a:pt x="158" y="459"/>
                </a:cubicBezTo>
                <a:cubicBezTo>
                  <a:pt x="152" y="447"/>
                  <a:pt x="149" y="435"/>
                  <a:pt x="148" y="424"/>
                </a:cubicBezTo>
                <a:cubicBezTo>
                  <a:pt x="152" y="421"/>
                  <a:pt x="157" y="418"/>
                  <a:pt x="161" y="414"/>
                </a:cubicBezTo>
                <a:cubicBezTo>
                  <a:pt x="165" y="416"/>
                  <a:pt x="170" y="418"/>
                  <a:pt x="175" y="418"/>
                </a:cubicBezTo>
                <a:cubicBezTo>
                  <a:pt x="191" y="418"/>
                  <a:pt x="203" y="406"/>
                  <a:pt x="203" y="390"/>
                </a:cubicBezTo>
                <a:cubicBezTo>
                  <a:pt x="203" y="384"/>
                  <a:pt x="202" y="379"/>
                  <a:pt x="199" y="375"/>
                </a:cubicBezTo>
                <a:cubicBezTo>
                  <a:pt x="199" y="373"/>
                  <a:pt x="199" y="371"/>
                  <a:pt x="199" y="370"/>
                </a:cubicBezTo>
                <a:cubicBezTo>
                  <a:pt x="199" y="362"/>
                  <a:pt x="193" y="355"/>
                  <a:pt x="185" y="355"/>
                </a:cubicBezTo>
                <a:cubicBezTo>
                  <a:pt x="184" y="355"/>
                  <a:pt x="184" y="355"/>
                  <a:pt x="184" y="355"/>
                </a:cubicBezTo>
                <a:cubicBezTo>
                  <a:pt x="182" y="355"/>
                  <a:pt x="181" y="354"/>
                  <a:pt x="180" y="354"/>
                </a:cubicBezTo>
                <a:cubicBezTo>
                  <a:pt x="176" y="348"/>
                  <a:pt x="170" y="344"/>
                  <a:pt x="163" y="342"/>
                </a:cubicBezTo>
                <a:cubicBezTo>
                  <a:pt x="164" y="341"/>
                  <a:pt x="164" y="340"/>
                  <a:pt x="164" y="338"/>
                </a:cubicBezTo>
                <a:cubicBezTo>
                  <a:pt x="164" y="329"/>
                  <a:pt x="156" y="321"/>
                  <a:pt x="146" y="321"/>
                </a:cubicBezTo>
                <a:cubicBezTo>
                  <a:pt x="146" y="321"/>
                  <a:pt x="146" y="321"/>
                  <a:pt x="145" y="321"/>
                </a:cubicBezTo>
                <a:cubicBezTo>
                  <a:pt x="141" y="311"/>
                  <a:pt x="131" y="304"/>
                  <a:pt x="119" y="304"/>
                </a:cubicBezTo>
                <a:cubicBezTo>
                  <a:pt x="104" y="304"/>
                  <a:pt x="92" y="316"/>
                  <a:pt x="92" y="331"/>
                </a:cubicBezTo>
                <a:cubicBezTo>
                  <a:pt x="91" y="331"/>
                  <a:pt x="91" y="331"/>
                  <a:pt x="91" y="331"/>
                </a:cubicBezTo>
                <a:cubicBezTo>
                  <a:pt x="83" y="331"/>
                  <a:pt x="78" y="336"/>
                  <a:pt x="77" y="343"/>
                </a:cubicBezTo>
                <a:cubicBezTo>
                  <a:pt x="76" y="343"/>
                  <a:pt x="76" y="343"/>
                  <a:pt x="76" y="343"/>
                </a:cubicBezTo>
                <a:cubicBezTo>
                  <a:pt x="75" y="343"/>
                  <a:pt x="74" y="343"/>
                  <a:pt x="73" y="344"/>
                </a:cubicBezTo>
                <a:cubicBezTo>
                  <a:pt x="71" y="343"/>
                  <a:pt x="70" y="343"/>
                  <a:pt x="69" y="343"/>
                </a:cubicBezTo>
                <a:cubicBezTo>
                  <a:pt x="60" y="343"/>
                  <a:pt x="51" y="350"/>
                  <a:pt x="49" y="359"/>
                </a:cubicBezTo>
                <a:cubicBezTo>
                  <a:pt x="35" y="361"/>
                  <a:pt x="24" y="372"/>
                  <a:pt x="24" y="387"/>
                </a:cubicBezTo>
                <a:cubicBezTo>
                  <a:pt x="24" y="403"/>
                  <a:pt x="36" y="415"/>
                  <a:pt x="52" y="415"/>
                </a:cubicBezTo>
                <a:cubicBezTo>
                  <a:pt x="56" y="415"/>
                  <a:pt x="60" y="414"/>
                  <a:pt x="63" y="413"/>
                </a:cubicBezTo>
                <a:cubicBezTo>
                  <a:pt x="66" y="422"/>
                  <a:pt x="75" y="429"/>
                  <a:pt x="85" y="429"/>
                </a:cubicBezTo>
                <a:cubicBezTo>
                  <a:pt x="89" y="429"/>
                  <a:pt x="93" y="428"/>
                  <a:pt x="97" y="426"/>
                </a:cubicBezTo>
                <a:cubicBezTo>
                  <a:pt x="103" y="429"/>
                  <a:pt x="111" y="431"/>
                  <a:pt x="118" y="431"/>
                </a:cubicBezTo>
                <a:cubicBezTo>
                  <a:pt x="132" y="448"/>
                  <a:pt x="152" y="466"/>
                  <a:pt x="168" y="476"/>
                </a:cubicBezTo>
                <a:cubicBezTo>
                  <a:pt x="171" y="482"/>
                  <a:pt x="170" y="480"/>
                  <a:pt x="168" y="477"/>
                </a:cubicBezTo>
                <a:cubicBezTo>
                  <a:pt x="174" y="481"/>
                  <a:pt x="178" y="483"/>
                  <a:pt x="182" y="485"/>
                </a:cubicBezTo>
                <a:cubicBezTo>
                  <a:pt x="193" y="491"/>
                  <a:pt x="202" y="499"/>
                  <a:pt x="208" y="506"/>
                </a:cubicBezTo>
                <a:cubicBezTo>
                  <a:pt x="206" y="520"/>
                  <a:pt x="205" y="534"/>
                  <a:pt x="204" y="546"/>
                </a:cubicBezTo>
                <a:cubicBezTo>
                  <a:pt x="185" y="557"/>
                  <a:pt x="160" y="570"/>
                  <a:pt x="127" y="584"/>
                </a:cubicBezTo>
                <a:cubicBezTo>
                  <a:pt x="3" y="639"/>
                  <a:pt x="0" y="716"/>
                  <a:pt x="0" y="716"/>
                </a:cubicBezTo>
                <a:cubicBezTo>
                  <a:pt x="0" y="716"/>
                  <a:pt x="0" y="2272"/>
                  <a:pt x="0" y="2366"/>
                </a:cubicBezTo>
                <a:moveTo>
                  <a:pt x="431" y="556"/>
                </a:moveTo>
                <a:cubicBezTo>
                  <a:pt x="433" y="557"/>
                  <a:pt x="435" y="557"/>
                  <a:pt x="437" y="558"/>
                </a:cubicBezTo>
                <a:cubicBezTo>
                  <a:pt x="435" y="559"/>
                  <a:pt x="433" y="561"/>
                  <a:pt x="431" y="563"/>
                </a:cubicBezTo>
                <a:cubicBezTo>
                  <a:pt x="431" y="562"/>
                  <a:pt x="431" y="559"/>
                  <a:pt x="431" y="556"/>
                </a:cubicBezTo>
                <a:close/>
                <a:moveTo>
                  <a:pt x="388" y="538"/>
                </a:moveTo>
                <a:cubicBezTo>
                  <a:pt x="388" y="538"/>
                  <a:pt x="388" y="538"/>
                  <a:pt x="388" y="538"/>
                </a:cubicBezTo>
                <a:cubicBezTo>
                  <a:pt x="388" y="537"/>
                  <a:pt x="387" y="536"/>
                  <a:pt x="387" y="536"/>
                </a:cubicBezTo>
                <a:cubicBezTo>
                  <a:pt x="387" y="535"/>
                  <a:pt x="386" y="535"/>
                  <a:pt x="386" y="535"/>
                </a:cubicBezTo>
                <a:cubicBezTo>
                  <a:pt x="383" y="530"/>
                  <a:pt x="380" y="523"/>
                  <a:pt x="378" y="517"/>
                </a:cubicBezTo>
                <a:cubicBezTo>
                  <a:pt x="380" y="518"/>
                  <a:pt x="383" y="518"/>
                  <a:pt x="385" y="518"/>
                </a:cubicBezTo>
                <a:cubicBezTo>
                  <a:pt x="386" y="518"/>
                  <a:pt x="387" y="518"/>
                  <a:pt x="388" y="518"/>
                </a:cubicBezTo>
                <a:cubicBezTo>
                  <a:pt x="388" y="522"/>
                  <a:pt x="389" y="527"/>
                  <a:pt x="389" y="531"/>
                </a:cubicBezTo>
                <a:cubicBezTo>
                  <a:pt x="389" y="531"/>
                  <a:pt x="389" y="531"/>
                  <a:pt x="389" y="531"/>
                </a:cubicBezTo>
                <a:cubicBezTo>
                  <a:pt x="389" y="532"/>
                  <a:pt x="389" y="532"/>
                  <a:pt x="389" y="533"/>
                </a:cubicBezTo>
                <a:cubicBezTo>
                  <a:pt x="389" y="533"/>
                  <a:pt x="389" y="533"/>
                  <a:pt x="389" y="533"/>
                </a:cubicBezTo>
                <a:cubicBezTo>
                  <a:pt x="389" y="534"/>
                  <a:pt x="389" y="534"/>
                  <a:pt x="389" y="535"/>
                </a:cubicBezTo>
                <a:cubicBezTo>
                  <a:pt x="389" y="535"/>
                  <a:pt x="389" y="536"/>
                  <a:pt x="389" y="536"/>
                </a:cubicBezTo>
                <a:cubicBezTo>
                  <a:pt x="389" y="536"/>
                  <a:pt x="389" y="537"/>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40"/>
                  <a:pt x="390" y="540"/>
                </a:cubicBezTo>
                <a:cubicBezTo>
                  <a:pt x="390" y="540"/>
                  <a:pt x="390" y="540"/>
                  <a:pt x="390" y="540"/>
                </a:cubicBezTo>
                <a:cubicBezTo>
                  <a:pt x="390" y="540"/>
                  <a:pt x="390" y="540"/>
                  <a:pt x="390" y="540"/>
                </a:cubicBezTo>
                <a:cubicBezTo>
                  <a:pt x="389" y="540"/>
                  <a:pt x="389" y="539"/>
                  <a:pt x="388" y="538"/>
                </a:cubicBezTo>
                <a:close/>
                <a:moveTo>
                  <a:pt x="258" y="381"/>
                </a:moveTo>
                <a:cubicBezTo>
                  <a:pt x="258" y="381"/>
                  <a:pt x="258" y="381"/>
                  <a:pt x="258" y="381"/>
                </a:cubicBezTo>
                <a:cubicBezTo>
                  <a:pt x="258" y="381"/>
                  <a:pt x="258" y="380"/>
                  <a:pt x="258" y="380"/>
                </a:cubicBezTo>
                <a:cubicBezTo>
                  <a:pt x="258" y="380"/>
                  <a:pt x="258" y="380"/>
                  <a:pt x="258" y="379"/>
                </a:cubicBezTo>
                <a:cubicBezTo>
                  <a:pt x="258" y="379"/>
                  <a:pt x="258" y="379"/>
                  <a:pt x="258" y="378"/>
                </a:cubicBezTo>
                <a:cubicBezTo>
                  <a:pt x="258" y="378"/>
                  <a:pt x="258" y="377"/>
                  <a:pt x="258" y="376"/>
                </a:cubicBezTo>
                <a:cubicBezTo>
                  <a:pt x="258" y="376"/>
                  <a:pt x="258" y="376"/>
                  <a:pt x="258" y="375"/>
                </a:cubicBezTo>
                <a:cubicBezTo>
                  <a:pt x="259" y="375"/>
                  <a:pt x="259" y="374"/>
                  <a:pt x="259" y="374"/>
                </a:cubicBezTo>
                <a:cubicBezTo>
                  <a:pt x="259" y="373"/>
                  <a:pt x="259" y="373"/>
                  <a:pt x="259" y="373"/>
                </a:cubicBezTo>
                <a:cubicBezTo>
                  <a:pt x="259" y="372"/>
                  <a:pt x="259" y="370"/>
                  <a:pt x="259" y="369"/>
                </a:cubicBezTo>
                <a:cubicBezTo>
                  <a:pt x="259" y="369"/>
                  <a:pt x="259" y="368"/>
                  <a:pt x="259" y="368"/>
                </a:cubicBezTo>
                <a:cubicBezTo>
                  <a:pt x="260" y="366"/>
                  <a:pt x="260" y="363"/>
                  <a:pt x="260" y="360"/>
                </a:cubicBezTo>
                <a:cubicBezTo>
                  <a:pt x="260" y="359"/>
                  <a:pt x="260" y="359"/>
                  <a:pt x="260" y="359"/>
                </a:cubicBezTo>
                <a:cubicBezTo>
                  <a:pt x="261" y="357"/>
                  <a:pt x="261" y="355"/>
                  <a:pt x="261" y="353"/>
                </a:cubicBezTo>
                <a:cubicBezTo>
                  <a:pt x="261" y="353"/>
                  <a:pt x="261" y="353"/>
                  <a:pt x="261" y="353"/>
                </a:cubicBezTo>
                <a:cubicBezTo>
                  <a:pt x="261" y="349"/>
                  <a:pt x="261" y="346"/>
                  <a:pt x="262" y="342"/>
                </a:cubicBezTo>
                <a:cubicBezTo>
                  <a:pt x="262" y="342"/>
                  <a:pt x="262" y="341"/>
                  <a:pt x="262" y="341"/>
                </a:cubicBezTo>
                <a:cubicBezTo>
                  <a:pt x="262" y="339"/>
                  <a:pt x="262" y="337"/>
                  <a:pt x="262" y="335"/>
                </a:cubicBezTo>
                <a:cubicBezTo>
                  <a:pt x="262" y="334"/>
                  <a:pt x="262" y="334"/>
                  <a:pt x="262" y="334"/>
                </a:cubicBezTo>
                <a:cubicBezTo>
                  <a:pt x="262" y="332"/>
                  <a:pt x="262" y="331"/>
                  <a:pt x="262" y="330"/>
                </a:cubicBezTo>
                <a:cubicBezTo>
                  <a:pt x="262" y="330"/>
                  <a:pt x="262" y="329"/>
                  <a:pt x="262" y="329"/>
                </a:cubicBezTo>
                <a:cubicBezTo>
                  <a:pt x="262" y="327"/>
                  <a:pt x="263" y="325"/>
                  <a:pt x="263" y="323"/>
                </a:cubicBezTo>
                <a:cubicBezTo>
                  <a:pt x="263" y="322"/>
                  <a:pt x="263" y="322"/>
                  <a:pt x="263" y="321"/>
                </a:cubicBezTo>
                <a:cubicBezTo>
                  <a:pt x="263" y="320"/>
                  <a:pt x="263" y="320"/>
                  <a:pt x="263" y="319"/>
                </a:cubicBezTo>
                <a:cubicBezTo>
                  <a:pt x="265" y="319"/>
                  <a:pt x="268" y="319"/>
                  <a:pt x="270" y="319"/>
                </a:cubicBezTo>
                <a:cubicBezTo>
                  <a:pt x="278" y="319"/>
                  <a:pt x="285" y="319"/>
                  <a:pt x="292" y="318"/>
                </a:cubicBezTo>
                <a:cubicBezTo>
                  <a:pt x="292" y="318"/>
                  <a:pt x="292" y="319"/>
                  <a:pt x="291" y="319"/>
                </a:cubicBezTo>
                <a:cubicBezTo>
                  <a:pt x="291" y="319"/>
                  <a:pt x="291" y="319"/>
                  <a:pt x="291" y="319"/>
                </a:cubicBezTo>
                <a:cubicBezTo>
                  <a:pt x="291" y="320"/>
                  <a:pt x="290" y="322"/>
                  <a:pt x="290" y="323"/>
                </a:cubicBezTo>
                <a:cubicBezTo>
                  <a:pt x="290" y="323"/>
                  <a:pt x="289" y="324"/>
                  <a:pt x="289" y="325"/>
                </a:cubicBezTo>
                <a:cubicBezTo>
                  <a:pt x="289" y="326"/>
                  <a:pt x="288" y="327"/>
                  <a:pt x="288" y="328"/>
                </a:cubicBezTo>
                <a:cubicBezTo>
                  <a:pt x="287" y="329"/>
                  <a:pt x="287" y="330"/>
                  <a:pt x="286" y="332"/>
                </a:cubicBezTo>
                <a:cubicBezTo>
                  <a:pt x="286" y="332"/>
                  <a:pt x="285" y="333"/>
                  <a:pt x="285" y="333"/>
                </a:cubicBezTo>
                <a:cubicBezTo>
                  <a:pt x="285" y="334"/>
                  <a:pt x="284" y="336"/>
                  <a:pt x="284" y="337"/>
                </a:cubicBezTo>
                <a:cubicBezTo>
                  <a:pt x="283" y="337"/>
                  <a:pt x="283" y="338"/>
                  <a:pt x="283" y="338"/>
                </a:cubicBezTo>
                <a:cubicBezTo>
                  <a:pt x="282" y="340"/>
                  <a:pt x="282" y="341"/>
                  <a:pt x="281" y="342"/>
                </a:cubicBezTo>
                <a:cubicBezTo>
                  <a:pt x="281" y="343"/>
                  <a:pt x="281" y="343"/>
                  <a:pt x="281" y="343"/>
                </a:cubicBezTo>
                <a:cubicBezTo>
                  <a:pt x="280" y="345"/>
                  <a:pt x="279" y="346"/>
                  <a:pt x="278" y="348"/>
                </a:cubicBezTo>
                <a:cubicBezTo>
                  <a:pt x="278" y="349"/>
                  <a:pt x="278" y="349"/>
                  <a:pt x="278" y="350"/>
                </a:cubicBezTo>
                <a:cubicBezTo>
                  <a:pt x="277" y="351"/>
                  <a:pt x="276" y="352"/>
                  <a:pt x="276" y="353"/>
                </a:cubicBezTo>
                <a:cubicBezTo>
                  <a:pt x="276" y="353"/>
                  <a:pt x="275" y="354"/>
                  <a:pt x="275" y="354"/>
                </a:cubicBezTo>
                <a:cubicBezTo>
                  <a:pt x="274" y="356"/>
                  <a:pt x="274" y="357"/>
                  <a:pt x="273" y="358"/>
                </a:cubicBezTo>
                <a:cubicBezTo>
                  <a:pt x="273" y="358"/>
                  <a:pt x="273" y="359"/>
                  <a:pt x="273" y="359"/>
                </a:cubicBezTo>
                <a:cubicBezTo>
                  <a:pt x="272" y="360"/>
                  <a:pt x="271" y="362"/>
                  <a:pt x="270" y="363"/>
                </a:cubicBezTo>
                <a:cubicBezTo>
                  <a:pt x="270" y="364"/>
                  <a:pt x="270" y="364"/>
                  <a:pt x="270" y="365"/>
                </a:cubicBezTo>
                <a:cubicBezTo>
                  <a:pt x="269" y="365"/>
                  <a:pt x="269" y="366"/>
                  <a:pt x="268" y="367"/>
                </a:cubicBezTo>
                <a:cubicBezTo>
                  <a:pt x="268" y="368"/>
                  <a:pt x="267" y="368"/>
                  <a:pt x="267" y="369"/>
                </a:cubicBezTo>
                <a:cubicBezTo>
                  <a:pt x="267" y="370"/>
                  <a:pt x="266" y="371"/>
                  <a:pt x="265" y="372"/>
                </a:cubicBezTo>
                <a:cubicBezTo>
                  <a:pt x="265" y="372"/>
                  <a:pt x="265" y="372"/>
                  <a:pt x="265" y="373"/>
                </a:cubicBezTo>
                <a:cubicBezTo>
                  <a:pt x="264" y="374"/>
                  <a:pt x="263" y="375"/>
                  <a:pt x="263" y="375"/>
                </a:cubicBezTo>
                <a:cubicBezTo>
                  <a:pt x="262" y="376"/>
                  <a:pt x="262" y="376"/>
                  <a:pt x="262" y="377"/>
                </a:cubicBezTo>
                <a:cubicBezTo>
                  <a:pt x="261" y="377"/>
                  <a:pt x="261" y="378"/>
                  <a:pt x="260" y="378"/>
                </a:cubicBezTo>
                <a:cubicBezTo>
                  <a:pt x="260" y="379"/>
                  <a:pt x="260" y="379"/>
                  <a:pt x="260" y="379"/>
                </a:cubicBezTo>
                <a:cubicBezTo>
                  <a:pt x="259" y="380"/>
                  <a:pt x="258" y="381"/>
                  <a:pt x="258" y="382"/>
                </a:cubicBezTo>
                <a:cubicBezTo>
                  <a:pt x="258" y="382"/>
                  <a:pt x="258" y="382"/>
                  <a:pt x="258" y="381"/>
                </a:cubicBezTo>
                <a:close/>
                <a:moveTo>
                  <a:pt x="126" y="431"/>
                </a:moveTo>
                <a:cubicBezTo>
                  <a:pt x="131" y="430"/>
                  <a:pt x="136" y="429"/>
                  <a:pt x="141" y="427"/>
                </a:cubicBezTo>
                <a:cubicBezTo>
                  <a:pt x="141" y="436"/>
                  <a:pt x="142" y="444"/>
                  <a:pt x="143" y="447"/>
                </a:cubicBezTo>
                <a:cubicBezTo>
                  <a:pt x="136" y="442"/>
                  <a:pt x="130" y="436"/>
                  <a:pt x="126" y="43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5" rIns="91412" bIns="45705"/>
          <a:lstStyle/>
          <a:p>
            <a:pPr>
              <a:defRPr/>
            </a:pPr>
            <a:endParaRPr lang="en-US" sz="1333"/>
          </a:p>
        </p:txBody>
      </p:sp>
      <p:sp>
        <p:nvSpPr>
          <p:cNvPr id="40" name="Freeform 5"/>
          <p:cNvSpPr>
            <a:spLocks noEditPoints="1"/>
          </p:cNvSpPr>
          <p:nvPr/>
        </p:nvSpPr>
        <p:spPr bwMode="auto">
          <a:xfrm>
            <a:off x="9484857" y="2390776"/>
            <a:ext cx="774596" cy="3513139"/>
          </a:xfrm>
          <a:custGeom>
            <a:avLst/>
            <a:gdLst>
              <a:gd name="T0" fmla="*/ 485 w 533"/>
              <a:gd name="T1" fmla="*/ 635 h 2656"/>
              <a:gd name="T2" fmla="*/ 423 w 533"/>
              <a:gd name="T3" fmla="*/ 574 h 2656"/>
              <a:gd name="T4" fmla="*/ 464 w 533"/>
              <a:gd name="T5" fmla="*/ 552 h 2656"/>
              <a:gd name="T6" fmla="*/ 455 w 533"/>
              <a:gd name="T7" fmla="*/ 526 h 2656"/>
              <a:gd name="T8" fmla="*/ 431 w 533"/>
              <a:gd name="T9" fmla="*/ 518 h 2656"/>
              <a:gd name="T10" fmla="*/ 417 w 533"/>
              <a:gd name="T11" fmla="*/ 531 h 2656"/>
              <a:gd name="T12" fmla="*/ 420 w 533"/>
              <a:gd name="T13" fmla="*/ 553 h 2656"/>
              <a:gd name="T14" fmla="*/ 403 w 533"/>
              <a:gd name="T15" fmla="*/ 556 h 2656"/>
              <a:gd name="T16" fmla="*/ 448 w 533"/>
              <a:gd name="T17" fmla="*/ 503 h 2656"/>
              <a:gd name="T18" fmla="*/ 426 w 533"/>
              <a:gd name="T19" fmla="*/ 439 h 2656"/>
              <a:gd name="T20" fmla="*/ 364 w 533"/>
              <a:gd name="T21" fmla="*/ 419 h 2656"/>
              <a:gd name="T22" fmla="*/ 330 w 533"/>
              <a:gd name="T23" fmla="*/ 450 h 2656"/>
              <a:gd name="T24" fmla="*/ 337 w 533"/>
              <a:gd name="T25" fmla="*/ 506 h 2656"/>
              <a:gd name="T26" fmla="*/ 368 w 533"/>
              <a:gd name="T27" fmla="*/ 541 h 2656"/>
              <a:gd name="T28" fmla="*/ 366 w 533"/>
              <a:gd name="T29" fmla="*/ 526 h 2656"/>
              <a:gd name="T30" fmla="*/ 356 w 533"/>
              <a:gd name="T31" fmla="*/ 518 h 2656"/>
              <a:gd name="T32" fmla="*/ 343 w 533"/>
              <a:gd name="T33" fmla="*/ 529 h 2656"/>
              <a:gd name="T34" fmla="*/ 337 w 533"/>
              <a:gd name="T35" fmla="*/ 536 h 2656"/>
              <a:gd name="T36" fmla="*/ 363 w 533"/>
              <a:gd name="T37" fmla="*/ 545 h 2656"/>
              <a:gd name="T38" fmla="*/ 393 w 533"/>
              <a:gd name="T39" fmla="*/ 579 h 2656"/>
              <a:gd name="T40" fmla="*/ 266 w 533"/>
              <a:gd name="T41" fmla="*/ 504 h 2656"/>
              <a:gd name="T42" fmla="*/ 328 w 533"/>
              <a:gd name="T43" fmla="*/ 393 h 2656"/>
              <a:gd name="T44" fmla="*/ 390 w 533"/>
              <a:gd name="T45" fmla="*/ 389 h 2656"/>
              <a:gd name="T46" fmla="*/ 395 w 533"/>
              <a:gd name="T47" fmla="*/ 350 h 2656"/>
              <a:gd name="T48" fmla="*/ 371 w 533"/>
              <a:gd name="T49" fmla="*/ 329 h 2656"/>
              <a:gd name="T50" fmla="*/ 329 w 533"/>
              <a:gd name="T51" fmla="*/ 343 h 2656"/>
              <a:gd name="T52" fmla="*/ 314 w 533"/>
              <a:gd name="T53" fmla="*/ 387 h 2656"/>
              <a:gd name="T54" fmla="*/ 371 w 533"/>
              <a:gd name="T55" fmla="*/ 275 h 2656"/>
              <a:gd name="T56" fmla="*/ 432 w 533"/>
              <a:gd name="T57" fmla="*/ 129 h 2656"/>
              <a:gd name="T58" fmla="*/ 335 w 533"/>
              <a:gd name="T59" fmla="*/ 42 h 2656"/>
              <a:gd name="T60" fmla="*/ 160 w 533"/>
              <a:gd name="T61" fmla="*/ 98 h 2656"/>
              <a:gd name="T62" fmla="*/ 27 w 533"/>
              <a:gd name="T63" fmla="*/ 208 h 2656"/>
              <a:gd name="T64" fmla="*/ 237 w 533"/>
              <a:gd name="T65" fmla="*/ 315 h 2656"/>
              <a:gd name="T66" fmla="*/ 161 w 533"/>
              <a:gd name="T67" fmla="*/ 414 h 2656"/>
              <a:gd name="T68" fmla="*/ 185 w 533"/>
              <a:gd name="T69" fmla="*/ 355 h 2656"/>
              <a:gd name="T70" fmla="*/ 147 w 533"/>
              <a:gd name="T71" fmla="*/ 321 h 2656"/>
              <a:gd name="T72" fmla="*/ 77 w 533"/>
              <a:gd name="T73" fmla="*/ 343 h 2656"/>
              <a:gd name="T74" fmla="*/ 24 w 533"/>
              <a:gd name="T75" fmla="*/ 387 h 2656"/>
              <a:gd name="T76" fmla="*/ 119 w 533"/>
              <a:gd name="T77" fmla="*/ 431 h 2656"/>
              <a:gd name="T78" fmla="*/ 205 w 533"/>
              <a:gd name="T79" fmla="*/ 546 h 2656"/>
              <a:gd name="T80" fmla="*/ 437 w 533"/>
              <a:gd name="T81" fmla="*/ 558 h 2656"/>
              <a:gd name="T82" fmla="*/ 387 w 533"/>
              <a:gd name="T83" fmla="*/ 536 h 2656"/>
              <a:gd name="T84" fmla="*/ 389 w 533"/>
              <a:gd name="T85" fmla="*/ 531 h 2656"/>
              <a:gd name="T86" fmla="*/ 390 w 533"/>
              <a:gd name="T87" fmla="*/ 536 h 2656"/>
              <a:gd name="T88" fmla="*/ 390 w 533"/>
              <a:gd name="T89" fmla="*/ 539 h 2656"/>
              <a:gd name="T90" fmla="*/ 258 w 533"/>
              <a:gd name="T91" fmla="*/ 381 h 2656"/>
              <a:gd name="T92" fmla="*/ 259 w 533"/>
              <a:gd name="T93" fmla="*/ 376 h 2656"/>
              <a:gd name="T94" fmla="*/ 260 w 533"/>
              <a:gd name="T95" fmla="*/ 368 h 2656"/>
              <a:gd name="T96" fmla="*/ 262 w 533"/>
              <a:gd name="T97" fmla="*/ 342 h 2656"/>
              <a:gd name="T98" fmla="*/ 263 w 533"/>
              <a:gd name="T99" fmla="*/ 329 h 2656"/>
              <a:gd name="T100" fmla="*/ 292 w 533"/>
              <a:gd name="T101" fmla="*/ 318 h 2656"/>
              <a:gd name="T102" fmla="*/ 288 w 533"/>
              <a:gd name="T103" fmla="*/ 328 h 2656"/>
              <a:gd name="T104" fmla="*/ 281 w 533"/>
              <a:gd name="T105" fmla="*/ 342 h 2656"/>
              <a:gd name="T106" fmla="*/ 275 w 533"/>
              <a:gd name="T107" fmla="*/ 354 h 2656"/>
              <a:gd name="T108" fmla="*/ 268 w 533"/>
              <a:gd name="T109" fmla="*/ 367 h 2656"/>
              <a:gd name="T110" fmla="*/ 262 w 533"/>
              <a:gd name="T111" fmla="*/ 377 h 2656"/>
              <a:gd name="T112" fmla="*/ 126 w 533"/>
              <a:gd name="T113" fmla="*/ 431 h 2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2656">
                <a:moveTo>
                  <a:pt x="533" y="2656"/>
                </a:moveTo>
                <a:cubicBezTo>
                  <a:pt x="533" y="2562"/>
                  <a:pt x="533" y="716"/>
                  <a:pt x="533" y="716"/>
                </a:cubicBezTo>
                <a:cubicBezTo>
                  <a:pt x="533" y="716"/>
                  <a:pt x="531" y="680"/>
                  <a:pt x="490" y="640"/>
                </a:cubicBezTo>
                <a:cubicBezTo>
                  <a:pt x="502" y="638"/>
                  <a:pt x="504" y="636"/>
                  <a:pt x="489" y="635"/>
                </a:cubicBezTo>
                <a:cubicBezTo>
                  <a:pt x="488" y="635"/>
                  <a:pt x="486" y="635"/>
                  <a:pt x="485" y="635"/>
                </a:cubicBezTo>
                <a:cubicBezTo>
                  <a:pt x="467" y="618"/>
                  <a:pt x="442" y="601"/>
                  <a:pt x="408" y="585"/>
                </a:cubicBezTo>
                <a:cubicBezTo>
                  <a:pt x="408" y="585"/>
                  <a:pt x="408" y="585"/>
                  <a:pt x="408" y="584"/>
                </a:cubicBezTo>
                <a:cubicBezTo>
                  <a:pt x="410" y="582"/>
                  <a:pt x="413" y="579"/>
                  <a:pt x="417" y="577"/>
                </a:cubicBezTo>
                <a:cubicBezTo>
                  <a:pt x="419" y="576"/>
                  <a:pt x="420" y="575"/>
                  <a:pt x="422" y="574"/>
                </a:cubicBezTo>
                <a:cubicBezTo>
                  <a:pt x="422" y="575"/>
                  <a:pt x="421" y="576"/>
                  <a:pt x="423" y="574"/>
                </a:cubicBezTo>
                <a:cubicBezTo>
                  <a:pt x="428" y="570"/>
                  <a:pt x="435" y="564"/>
                  <a:pt x="440" y="558"/>
                </a:cubicBezTo>
                <a:cubicBezTo>
                  <a:pt x="443" y="558"/>
                  <a:pt x="445" y="557"/>
                  <a:pt x="448" y="556"/>
                </a:cubicBezTo>
                <a:cubicBezTo>
                  <a:pt x="449" y="556"/>
                  <a:pt x="450" y="557"/>
                  <a:pt x="452" y="557"/>
                </a:cubicBezTo>
                <a:cubicBezTo>
                  <a:pt x="456" y="557"/>
                  <a:pt x="459" y="554"/>
                  <a:pt x="460" y="551"/>
                </a:cubicBezTo>
                <a:cubicBezTo>
                  <a:pt x="461" y="552"/>
                  <a:pt x="462" y="552"/>
                  <a:pt x="464" y="552"/>
                </a:cubicBezTo>
                <a:cubicBezTo>
                  <a:pt x="469" y="552"/>
                  <a:pt x="474" y="547"/>
                  <a:pt x="474" y="542"/>
                </a:cubicBezTo>
                <a:cubicBezTo>
                  <a:pt x="474" y="537"/>
                  <a:pt x="470" y="533"/>
                  <a:pt x="465" y="532"/>
                </a:cubicBezTo>
                <a:cubicBezTo>
                  <a:pt x="464" y="529"/>
                  <a:pt x="461" y="526"/>
                  <a:pt x="458" y="526"/>
                </a:cubicBezTo>
                <a:cubicBezTo>
                  <a:pt x="457" y="526"/>
                  <a:pt x="457" y="526"/>
                  <a:pt x="456" y="527"/>
                </a:cubicBezTo>
                <a:cubicBezTo>
                  <a:pt x="456" y="526"/>
                  <a:pt x="456" y="526"/>
                  <a:pt x="455" y="526"/>
                </a:cubicBezTo>
                <a:cubicBezTo>
                  <a:pt x="455" y="526"/>
                  <a:pt x="455" y="526"/>
                  <a:pt x="455" y="526"/>
                </a:cubicBezTo>
                <a:cubicBezTo>
                  <a:pt x="454" y="524"/>
                  <a:pt x="452" y="522"/>
                  <a:pt x="450" y="522"/>
                </a:cubicBezTo>
                <a:cubicBezTo>
                  <a:pt x="450" y="522"/>
                  <a:pt x="450" y="522"/>
                  <a:pt x="450" y="522"/>
                </a:cubicBezTo>
                <a:cubicBezTo>
                  <a:pt x="449" y="517"/>
                  <a:pt x="445" y="512"/>
                  <a:pt x="440" y="512"/>
                </a:cubicBezTo>
                <a:cubicBezTo>
                  <a:pt x="436" y="512"/>
                  <a:pt x="432" y="515"/>
                  <a:pt x="431" y="518"/>
                </a:cubicBezTo>
                <a:cubicBezTo>
                  <a:pt x="430" y="518"/>
                  <a:pt x="430" y="518"/>
                  <a:pt x="430" y="518"/>
                </a:cubicBezTo>
                <a:cubicBezTo>
                  <a:pt x="427" y="518"/>
                  <a:pt x="424" y="521"/>
                  <a:pt x="424" y="525"/>
                </a:cubicBezTo>
                <a:cubicBezTo>
                  <a:pt x="424" y="525"/>
                  <a:pt x="424" y="526"/>
                  <a:pt x="424" y="526"/>
                </a:cubicBezTo>
                <a:cubicBezTo>
                  <a:pt x="422" y="527"/>
                  <a:pt x="420" y="528"/>
                  <a:pt x="418" y="530"/>
                </a:cubicBezTo>
                <a:cubicBezTo>
                  <a:pt x="418" y="530"/>
                  <a:pt x="417" y="531"/>
                  <a:pt x="417" y="531"/>
                </a:cubicBezTo>
                <a:cubicBezTo>
                  <a:pt x="417" y="531"/>
                  <a:pt x="416" y="531"/>
                  <a:pt x="416" y="531"/>
                </a:cubicBezTo>
                <a:cubicBezTo>
                  <a:pt x="413" y="531"/>
                  <a:pt x="411" y="533"/>
                  <a:pt x="411" y="536"/>
                </a:cubicBezTo>
                <a:cubicBezTo>
                  <a:pt x="411" y="536"/>
                  <a:pt x="411" y="537"/>
                  <a:pt x="411" y="537"/>
                </a:cubicBezTo>
                <a:cubicBezTo>
                  <a:pt x="410" y="539"/>
                  <a:pt x="410" y="541"/>
                  <a:pt x="410" y="543"/>
                </a:cubicBezTo>
                <a:cubicBezTo>
                  <a:pt x="410" y="549"/>
                  <a:pt x="414" y="553"/>
                  <a:pt x="420" y="553"/>
                </a:cubicBezTo>
                <a:cubicBezTo>
                  <a:pt x="422" y="553"/>
                  <a:pt x="423" y="552"/>
                  <a:pt x="425" y="551"/>
                </a:cubicBezTo>
                <a:cubicBezTo>
                  <a:pt x="426" y="553"/>
                  <a:pt x="428" y="554"/>
                  <a:pt x="430" y="555"/>
                </a:cubicBezTo>
                <a:cubicBezTo>
                  <a:pt x="429" y="559"/>
                  <a:pt x="428" y="563"/>
                  <a:pt x="426" y="567"/>
                </a:cubicBezTo>
                <a:cubicBezTo>
                  <a:pt x="421" y="571"/>
                  <a:pt x="415" y="574"/>
                  <a:pt x="407" y="577"/>
                </a:cubicBezTo>
                <a:cubicBezTo>
                  <a:pt x="406" y="570"/>
                  <a:pt x="405" y="563"/>
                  <a:pt x="403" y="556"/>
                </a:cubicBezTo>
                <a:cubicBezTo>
                  <a:pt x="398" y="531"/>
                  <a:pt x="397" y="521"/>
                  <a:pt x="398" y="516"/>
                </a:cubicBezTo>
                <a:cubicBezTo>
                  <a:pt x="401" y="515"/>
                  <a:pt x="404" y="514"/>
                  <a:pt x="407" y="513"/>
                </a:cubicBezTo>
                <a:cubicBezTo>
                  <a:pt x="410" y="515"/>
                  <a:pt x="414" y="516"/>
                  <a:pt x="418" y="516"/>
                </a:cubicBezTo>
                <a:cubicBezTo>
                  <a:pt x="427" y="516"/>
                  <a:pt x="435" y="510"/>
                  <a:pt x="438" y="501"/>
                </a:cubicBezTo>
                <a:cubicBezTo>
                  <a:pt x="441" y="503"/>
                  <a:pt x="444" y="503"/>
                  <a:pt x="448" y="503"/>
                </a:cubicBezTo>
                <a:cubicBezTo>
                  <a:pt x="461" y="503"/>
                  <a:pt x="473" y="492"/>
                  <a:pt x="473" y="478"/>
                </a:cubicBezTo>
                <a:cubicBezTo>
                  <a:pt x="473" y="465"/>
                  <a:pt x="463" y="454"/>
                  <a:pt x="450" y="453"/>
                </a:cubicBezTo>
                <a:cubicBezTo>
                  <a:pt x="448" y="445"/>
                  <a:pt x="441" y="439"/>
                  <a:pt x="432" y="439"/>
                </a:cubicBezTo>
                <a:cubicBezTo>
                  <a:pt x="431" y="439"/>
                  <a:pt x="430" y="439"/>
                  <a:pt x="429" y="439"/>
                </a:cubicBezTo>
                <a:cubicBezTo>
                  <a:pt x="428" y="439"/>
                  <a:pt x="427" y="439"/>
                  <a:pt x="426" y="439"/>
                </a:cubicBezTo>
                <a:cubicBezTo>
                  <a:pt x="426" y="439"/>
                  <a:pt x="426" y="439"/>
                  <a:pt x="425" y="439"/>
                </a:cubicBezTo>
                <a:cubicBezTo>
                  <a:pt x="425" y="433"/>
                  <a:pt x="419" y="428"/>
                  <a:pt x="413" y="428"/>
                </a:cubicBezTo>
                <a:cubicBezTo>
                  <a:pt x="412" y="428"/>
                  <a:pt x="412" y="428"/>
                  <a:pt x="412" y="428"/>
                </a:cubicBezTo>
                <a:cubicBezTo>
                  <a:pt x="411" y="415"/>
                  <a:pt x="400" y="404"/>
                  <a:pt x="387" y="404"/>
                </a:cubicBezTo>
                <a:cubicBezTo>
                  <a:pt x="377" y="404"/>
                  <a:pt x="368" y="410"/>
                  <a:pt x="364" y="419"/>
                </a:cubicBezTo>
                <a:cubicBezTo>
                  <a:pt x="364" y="419"/>
                  <a:pt x="363" y="419"/>
                  <a:pt x="363" y="419"/>
                </a:cubicBezTo>
                <a:cubicBezTo>
                  <a:pt x="354" y="419"/>
                  <a:pt x="347" y="426"/>
                  <a:pt x="347" y="435"/>
                </a:cubicBezTo>
                <a:cubicBezTo>
                  <a:pt x="347" y="436"/>
                  <a:pt x="347" y="437"/>
                  <a:pt x="348" y="438"/>
                </a:cubicBezTo>
                <a:cubicBezTo>
                  <a:pt x="342" y="440"/>
                  <a:pt x="337" y="444"/>
                  <a:pt x="333" y="449"/>
                </a:cubicBezTo>
                <a:cubicBezTo>
                  <a:pt x="332" y="449"/>
                  <a:pt x="331" y="449"/>
                  <a:pt x="330" y="450"/>
                </a:cubicBezTo>
                <a:cubicBezTo>
                  <a:pt x="329" y="450"/>
                  <a:pt x="329" y="450"/>
                  <a:pt x="328" y="450"/>
                </a:cubicBezTo>
                <a:cubicBezTo>
                  <a:pt x="321" y="450"/>
                  <a:pt x="315" y="456"/>
                  <a:pt x="315" y="463"/>
                </a:cubicBezTo>
                <a:cubicBezTo>
                  <a:pt x="315" y="464"/>
                  <a:pt x="316" y="466"/>
                  <a:pt x="316" y="467"/>
                </a:cubicBezTo>
                <a:cubicBezTo>
                  <a:pt x="313" y="471"/>
                  <a:pt x="312" y="476"/>
                  <a:pt x="312" y="481"/>
                </a:cubicBezTo>
                <a:cubicBezTo>
                  <a:pt x="312" y="495"/>
                  <a:pt x="323" y="506"/>
                  <a:pt x="337" y="506"/>
                </a:cubicBezTo>
                <a:cubicBezTo>
                  <a:pt x="342" y="506"/>
                  <a:pt x="346" y="505"/>
                  <a:pt x="350" y="502"/>
                </a:cubicBezTo>
                <a:cubicBezTo>
                  <a:pt x="355" y="508"/>
                  <a:pt x="362" y="512"/>
                  <a:pt x="369" y="515"/>
                </a:cubicBezTo>
                <a:cubicBezTo>
                  <a:pt x="373" y="525"/>
                  <a:pt x="381" y="537"/>
                  <a:pt x="386" y="550"/>
                </a:cubicBezTo>
                <a:cubicBezTo>
                  <a:pt x="377" y="548"/>
                  <a:pt x="371" y="546"/>
                  <a:pt x="367" y="543"/>
                </a:cubicBezTo>
                <a:cubicBezTo>
                  <a:pt x="367" y="543"/>
                  <a:pt x="368" y="542"/>
                  <a:pt x="368" y="541"/>
                </a:cubicBezTo>
                <a:cubicBezTo>
                  <a:pt x="369" y="542"/>
                  <a:pt x="369" y="542"/>
                  <a:pt x="370" y="542"/>
                </a:cubicBezTo>
                <a:cubicBezTo>
                  <a:pt x="374" y="542"/>
                  <a:pt x="376" y="539"/>
                  <a:pt x="376" y="536"/>
                </a:cubicBezTo>
                <a:cubicBezTo>
                  <a:pt x="376" y="533"/>
                  <a:pt x="374" y="530"/>
                  <a:pt x="371" y="530"/>
                </a:cubicBezTo>
                <a:cubicBezTo>
                  <a:pt x="370" y="528"/>
                  <a:pt x="369" y="526"/>
                  <a:pt x="367" y="526"/>
                </a:cubicBezTo>
                <a:cubicBezTo>
                  <a:pt x="366" y="526"/>
                  <a:pt x="366" y="526"/>
                  <a:pt x="366" y="526"/>
                </a:cubicBezTo>
                <a:cubicBezTo>
                  <a:pt x="366" y="526"/>
                  <a:pt x="365" y="526"/>
                  <a:pt x="365" y="526"/>
                </a:cubicBezTo>
                <a:cubicBezTo>
                  <a:pt x="365" y="526"/>
                  <a:pt x="365" y="526"/>
                  <a:pt x="365" y="526"/>
                </a:cubicBezTo>
                <a:cubicBezTo>
                  <a:pt x="365" y="525"/>
                  <a:pt x="363" y="524"/>
                  <a:pt x="362" y="524"/>
                </a:cubicBezTo>
                <a:cubicBezTo>
                  <a:pt x="362" y="524"/>
                  <a:pt x="362" y="524"/>
                  <a:pt x="362" y="524"/>
                </a:cubicBezTo>
                <a:cubicBezTo>
                  <a:pt x="362" y="520"/>
                  <a:pt x="359" y="518"/>
                  <a:pt x="356" y="518"/>
                </a:cubicBezTo>
                <a:cubicBezTo>
                  <a:pt x="353" y="518"/>
                  <a:pt x="351" y="519"/>
                  <a:pt x="350" y="521"/>
                </a:cubicBezTo>
                <a:cubicBezTo>
                  <a:pt x="350" y="521"/>
                  <a:pt x="350" y="521"/>
                  <a:pt x="350" y="521"/>
                </a:cubicBezTo>
                <a:cubicBezTo>
                  <a:pt x="348" y="521"/>
                  <a:pt x="346" y="523"/>
                  <a:pt x="346" y="525"/>
                </a:cubicBezTo>
                <a:cubicBezTo>
                  <a:pt x="346" y="525"/>
                  <a:pt x="346" y="526"/>
                  <a:pt x="346" y="526"/>
                </a:cubicBezTo>
                <a:cubicBezTo>
                  <a:pt x="345" y="526"/>
                  <a:pt x="343" y="527"/>
                  <a:pt x="343" y="529"/>
                </a:cubicBezTo>
                <a:cubicBezTo>
                  <a:pt x="342" y="529"/>
                  <a:pt x="342" y="529"/>
                  <a:pt x="342" y="529"/>
                </a:cubicBezTo>
                <a:cubicBezTo>
                  <a:pt x="342" y="529"/>
                  <a:pt x="342" y="529"/>
                  <a:pt x="341" y="529"/>
                </a:cubicBezTo>
                <a:cubicBezTo>
                  <a:pt x="340" y="529"/>
                  <a:pt x="338" y="530"/>
                  <a:pt x="338" y="532"/>
                </a:cubicBezTo>
                <a:cubicBezTo>
                  <a:pt x="338" y="532"/>
                  <a:pt x="338" y="533"/>
                  <a:pt x="338" y="533"/>
                </a:cubicBezTo>
                <a:cubicBezTo>
                  <a:pt x="338" y="534"/>
                  <a:pt x="337" y="535"/>
                  <a:pt x="337" y="536"/>
                </a:cubicBezTo>
                <a:cubicBezTo>
                  <a:pt x="337" y="540"/>
                  <a:pt x="340" y="543"/>
                  <a:pt x="344" y="543"/>
                </a:cubicBezTo>
                <a:cubicBezTo>
                  <a:pt x="345" y="543"/>
                  <a:pt x="346" y="542"/>
                  <a:pt x="347" y="542"/>
                </a:cubicBezTo>
                <a:cubicBezTo>
                  <a:pt x="349" y="544"/>
                  <a:pt x="352" y="545"/>
                  <a:pt x="355" y="545"/>
                </a:cubicBezTo>
                <a:cubicBezTo>
                  <a:pt x="357" y="545"/>
                  <a:pt x="359" y="545"/>
                  <a:pt x="360" y="544"/>
                </a:cubicBezTo>
                <a:cubicBezTo>
                  <a:pt x="361" y="545"/>
                  <a:pt x="362" y="545"/>
                  <a:pt x="363" y="545"/>
                </a:cubicBezTo>
                <a:cubicBezTo>
                  <a:pt x="364" y="545"/>
                  <a:pt x="365" y="545"/>
                  <a:pt x="365" y="544"/>
                </a:cubicBezTo>
                <a:cubicBezTo>
                  <a:pt x="372" y="549"/>
                  <a:pt x="382" y="552"/>
                  <a:pt x="386" y="553"/>
                </a:cubicBezTo>
                <a:cubicBezTo>
                  <a:pt x="386" y="553"/>
                  <a:pt x="387" y="553"/>
                  <a:pt x="387" y="553"/>
                </a:cubicBezTo>
                <a:cubicBezTo>
                  <a:pt x="390" y="561"/>
                  <a:pt x="392" y="568"/>
                  <a:pt x="393" y="575"/>
                </a:cubicBezTo>
                <a:cubicBezTo>
                  <a:pt x="393" y="576"/>
                  <a:pt x="393" y="578"/>
                  <a:pt x="393" y="579"/>
                </a:cubicBezTo>
                <a:cubicBezTo>
                  <a:pt x="296" y="534"/>
                  <a:pt x="272" y="510"/>
                  <a:pt x="267" y="504"/>
                </a:cubicBezTo>
                <a:cubicBezTo>
                  <a:pt x="267" y="503"/>
                  <a:pt x="267" y="503"/>
                  <a:pt x="267" y="503"/>
                </a:cubicBezTo>
                <a:cubicBezTo>
                  <a:pt x="267" y="503"/>
                  <a:pt x="267" y="503"/>
                  <a:pt x="266" y="503"/>
                </a:cubicBezTo>
                <a:cubicBezTo>
                  <a:pt x="266" y="503"/>
                  <a:pt x="266" y="503"/>
                  <a:pt x="266" y="503"/>
                </a:cubicBezTo>
                <a:cubicBezTo>
                  <a:pt x="266" y="504"/>
                  <a:pt x="266" y="504"/>
                  <a:pt x="266" y="504"/>
                </a:cubicBezTo>
                <a:cubicBezTo>
                  <a:pt x="264" y="506"/>
                  <a:pt x="260" y="510"/>
                  <a:pt x="252" y="517"/>
                </a:cubicBezTo>
                <a:cubicBezTo>
                  <a:pt x="251" y="505"/>
                  <a:pt x="250" y="493"/>
                  <a:pt x="251" y="481"/>
                </a:cubicBezTo>
                <a:cubicBezTo>
                  <a:pt x="252" y="460"/>
                  <a:pt x="258" y="439"/>
                  <a:pt x="266" y="419"/>
                </a:cubicBezTo>
                <a:cubicBezTo>
                  <a:pt x="268" y="418"/>
                  <a:pt x="269" y="418"/>
                  <a:pt x="271" y="418"/>
                </a:cubicBezTo>
                <a:cubicBezTo>
                  <a:pt x="282" y="416"/>
                  <a:pt x="308" y="406"/>
                  <a:pt x="328" y="393"/>
                </a:cubicBezTo>
                <a:cubicBezTo>
                  <a:pt x="330" y="394"/>
                  <a:pt x="332" y="395"/>
                  <a:pt x="335" y="395"/>
                </a:cubicBezTo>
                <a:cubicBezTo>
                  <a:pt x="337" y="395"/>
                  <a:pt x="340" y="394"/>
                  <a:pt x="342" y="393"/>
                </a:cubicBezTo>
                <a:cubicBezTo>
                  <a:pt x="346" y="395"/>
                  <a:pt x="351" y="397"/>
                  <a:pt x="356" y="397"/>
                </a:cubicBezTo>
                <a:cubicBezTo>
                  <a:pt x="366" y="397"/>
                  <a:pt x="374" y="392"/>
                  <a:pt x="381" y="386"/>
                </a:cubicBezTo>
                <a:cubicBezTo>
                  <a:pt x="383" y="388"/>
                  <a:pt x="386" y="389"/>
                  <a:pt x="390" y="389"/>
                </a:cubicBezTo>
                <a:cubicBezTo>
                  <a:pt x="399" y="389"/>
                  <a:pt x="407" y="381"/>
                  <a:pt x="407" y="371"/>
                </a:cubicBezTo>
                <a:cubicBezTo>
                  <a:pt x="407" y="368"/>
                  <a:pt x="406" y="365"/>
                  <a:pt x="404" y="362"/>
                </a:cubicBezTo>
                <a:cubicBezTo>
                  <a:pt x="404" y="361"/>
                  <a:pt x="404" y="360"/>
                  <a:pt x="404" y="359"/>
                </a:cubicBezTo>
                <a:cubicBezTo>
                  <a:pt x="404" y="354"/>
                  <a:pt x="400" y="350"/>
                  <a:pt x="395" y="350"/>
                </a:cubicBezTo>
                <a:cubicBezTo>
                  <a:pt x="395" y="350"/>
                  <a:pt x="395" y="350"/>
                  <a:pt x="395" y="350"/>
                </a:cubicBezTo>
                <a:cubicBezTo>
                  <a:pt x="394" y="350"/>
                  <a:pt x="393" y="350"/>
                  <a:pt x="392" y="350"/>
                </a:cubicBezTo>
                <a:cubicBezTo>
                  <a:pt x="390" y="346"/>
                  <a:pt x="386" y="344"/>
                  <a:pt x="382" y="343"/>
                </a:cubicBezTo>
                <a:cubicBezTo>
                  <a:pt x="382" y="342"/>
                  <a:pt x="383" y="341"/>
                  <a:pt x="383" y="340"/>
                </a:cubicBezTo>
                <a:cubicBezTo>
                  <a:pt x="383" y="334"/>
                  <a:pt x="378" y="329"/>
                  <a:pt x="372" y="329"/>
                </a:cubicBezTo>
                <a:cubicBezTo>
                  <a:pt x="372" y="329"/>
                  <a:pt x="371" y="329"/>
                  <a:pt x="371" y="329"/>
                </a:cubicBezTo>
                <a:cubicBezTo>
                  <a:pt x="368" y="323"/>
                  <a:pt x="362" y="319"/>
                  <a:pt x="356" y="319"/>
                </a:cubicBezTo>
                <a:cubicBezTo>
                  <a:pt x="346" y="319"/>
                  <a:pt x="339" y="326"/>
                  <a:pt x="339" y="335"/>
                </a:cubicBezTo>
                <a:cubicBezTo>
                  <a:pt x="338" y="335"/>
                  <a:pt x="338" y="335"/>
                  <a:pt x="338" y="335"/>
                </a:cubicBezTo>
                <a:cubicBezTo>
                  <a:pt x="334" y="335"/>
                  <a:pt x="330" y="339"/>
                  <a:pt x="329" y="343"/>
                </a:cubicBezTo>
                <a:cubicBezTo>
                  <a:pt x="329" y="343"/>
                  <a:pt x="329" y="343"/>
                  <a:pt x="329" y="343"/>
                </a:cubicBezTo>
                <a:cubicBezTo>
                  <a:pt x="328" y="343"/>
                  <a:pt x="328" y="343"/>
                  <a:pt x="327" y="343"/>
                </a:cubicBezTo>
                <a:cubicBezTo>
                  <a:pt x="326" y="343"/>
                  <a:pt x="326" y="343"/>
                  <a:pt x="325" y="343"/>
                </a:cubicBezTo>
                <a:cubicBezTo>
                  <a:pt x="319" y="343"/>
                  <a:pt x="314" y="347"/>
                  <a:pt x="313" y="353"/>
                </a:cubicBezTo>
                <a:cubicBezTo>
                  <a:pt x="304" y="354"/>
                  <a:pt x="297" y="361"/>
                  <a:pt x="297" y="370"/>
                </a:cubicBezTo>
                <a:cubicBezTo>
                  <a:pt x="297" y="379"/>
                  <a:pt x="305" y="387"/>
                  <a:pt x="314" y="387"/>
                </a:cubicBezTo>
                <a:cubicBezTo>
                  <a:pt x="317" y="387"/>
                  <a:pt x="319" y="386"/>
                  <a:pt x="321" y="385"/>
                </a:cubicBezTo>
                <a:cubicBezTo>
                  <a:pt x="322" y="387"/>
                  <a:pt x="323" y="389"/>
                  <a:pt x="324" y="390"/>
                </a:cubicBezTo>
                <a:cubicBezTo>
                  <a:pt x="312" y="398"/>
                  <a:pt x="294" y="405"/>
                  <a:pt x="270" y="409"/>
                </a:cubicBezTo>
                <a:cubicBezTo>
                  <a:pt x="285" y="373"/>
                  <a:pt x="306" y="340"/>
                  <a:pt x="318" y="311"/>
                </a:cubicBezTo>
                <a:cubicBezTo>
                  <a:pt x="338" y="303"/>
                  <a:pt x="356" y="291"/>
                  <a:pt x="371" y="275"/>
                </a:cubicBezTo>
                <a:cubicBezTo>
                  <a:pt x="381" y="282"/>
                  <a:pt x="394" y="286"/>
                  <a:pt x="408" y="286"/>
                </a:cubicBezTo>
                <a:cubicBezTo>
                  <a:pt x="447" y="286"/>
                  <a:pt x="478" y="255"/>
                  <a:pt x="478" y="216"/>
                </a:cubicBezTo>
                <a:cubicBezTo>
                  <a:pt x="478" y="201"/>
                  <a:pt x="474" y="188"/>
                  <a:pt x="466" y="177"/>
                </a:cubicBezTo>
                <a:cubicBezTo>
                  <a:pt x="467" y="173"/>
                  <a:pt x="468" y="169"/>
                  <a:pt x="468" y="165"/>
                </a:cubicBezTo>
                <a:cubicBezTo>
                  <a:pt x="468" y="145"/>
                  <a:pt x="452" y="129"/>
                  <a:pt x="432" y="129"/>
                </a:cubicBezTo>
                <a:cubicBezTo>
                  <a:pt x="431" y="129"/>
                  <a:pt x="430" y="129"/>
                  <a:pt x="429" y="129"/>
                </a:cubicBezTo>
                <a:cubicBezTo>
                  <a:pt x="426" y="127"/>
                  <a:pt x="422" y="126"/>
                  <a:pt x="419" y="125"/>
                </a:cubicBezTo>
                <a:cubicBezTo>
                  <a:pt x="409" y="111"/>
                  <a:pt x="395" y="101"/>
                  <a:pt x="378" y="96"/>
                </a:cubicBezTo>
                <a:cubicBezTo>
                  <a:pt x="379" y="93"/>
                  <a:pt x="379" y="89"/>
                  <a:pt x="379" y="86"/>
                </a:cubicBezTo>
                <a:cubicBezTo>
                  <a:pt x="379" y="61"/>
                  <a:pt x="359" y="42"/>
                  <a:pt x="335" y="42"/>
                </a:cubicBezTo>
                <a:cubicBezTo>
                  <a:pt x="334" y="42"/>
                  <a:pt x="333" y="42"/>
                  <a:pt x="332" y="42"/>
                </a:cubicBezTo>
                <a:cubicBezTo>
                  <a:pt x="321" y="17"/>
                  <a:pt x="296" y="0"/>
                  <a:pt x="267" y="0"/>
                </a:cubicBezTo>
                <a:cubicBezTo>
                  <a:pt x="230" y="0"/>
                  <a:pt x="199" y="30"/>
                  <a:pt x="197" y="67"/>
                </a:cubicBezTo>
                <a:cubicBezTo>
                  <a:pt x="197" y="67"/>
                  <a:pt x="196" y="67"/>
                  <a:pt x="195" y="67"/>
                </a:cubicBezTo>
                <a:cubicBezTo>
                  <a:pt x="177" y="67"/>
                  <a:pt x="162" y="81"/>
                  <a:pt x="160" y="98"/>
                </a:cubicBezTo>
                <a:cubicBezTo>
                  <a:pt x="159" y="98"/>
                  <a:pt x="159" y="98"/>
                  <a:pt x="158" y="98"/>
                </a:cubicBezTo>
                <a:cubicBezTo>
                  <a:pt x="155" y="98"/>
                  <a:pt x="152" y="99"/>
                  <a:pt x="149" y="99"/>
                </a:cubicBezTo>
                <a:cubicBezTo>
                  <a:pt x="147" y="99"/>
                  <a:pt x="144" y="98"/>
                  <a:pt x="141" y="98"/>
                </a:cubicBezTo>
                <a:cubicBezTo>
                  <a:pt x="117" y="98"/>
                  <a:pt x="96" y="116"/>
                  <a:pt x="91" y="139"/>
                </a:cubicBezTo>
                <a:cubicBezTo>
                  <a:pt x="55" y="142"/>
                  <a:pt x="27" y="172"/>
                  <a:pt x="27" y="208"/>
                </a:cubicBezTo>
                <a:cubicBezTo>
                  <a:pt x="27" y="247"/>
                  <a:pt x="59" y="279"/>
                  <a:pt x="97" y="279"/>
                </a:cubicBezTo>
                <a:cubicBezTo>
                  <a:pt x="107" y="279"/>
                  <a:pt x="117" y="277"/>
                  <a:pt x="126" y="273"/>
                </a:cubicBezTo>
                <a:cubicBezTo>
                  <a:pt x="133" y="296"/>
                  <a:pt x="155" y="313"/>
                  <a:pt x="181" y="313"/>
                </a:cubicBezTo>
                <a:cubicBezTo>
                  <a:pt x="192" y="313"/>
                  <a:pt x="202" y="310"/>
                  <a:pt x="211" y="305"/>
                </a:cubicBezTo>
                <a:cubicBezTo>
                  <a:pt x="219" y="309"/>
                  <a:pt x="228" y="313"/>
                  <a:pt x="237" y="315"/>
                </a:cubicBezTo>
                <a:cubicBezTo>
                  <a:pt x="239" y="328"/>
                  <a:pt x="238" y="357"/>
                  <a:pt x="222" y="425"/>
                </a:cubicBezTo>
                <a:cubicBezTo>
                  <a:pt x="217" y="447"/>
                  <a:pt x="214" y="467"/>
                  <a:pt x="211" y="486"/>
                </a:cubicBezTo>
                <a:cubicBezTo>
                  <a:pt x="190" y="478"/>
                  <a:pt x="172" y="468"/>
                  <a:pt x="158" y="459"/>
                </a:cubicBezTo>
                <a:cubicBezTo>
                  <a:pt x="153" y="447"/>
                  <a:pt x="149" y="435"/>
                  <a:pt x="148" y="424"/>
                </a:cubicBezTo>
                <a:cubicBezTo>
                  <a:pt x="153" y="421"/>
                  <a:pt x="157" y="418"/>
                  <a:pt x="161" y="414"/>
                </a:cubicBezTo>
                <a:cubicBezTo>
                  <a:pt x="165" y="416"/>
                  <a:pt x="170" y="418"/>
                  <a:pt x="176" y="418"/>
                </a:cubicBezTo>
                <a:cubicBezTo>
                  <a:pt x="191" y="418"/>
                  <a:pt x="204" y="406"/>
                  <a:pt x="204" y="390"/>
                </a:cubicBezTo>
                <a:cubicBezTo>
                  <a:pt x="204" y="384"/>
                  <a:pt x="202" y="379"/>
                  <a:pt x="199" y="375"/>
                </a:cubicBezTo>
                <a:cubicBezTo>
                  <a:pt x="199" y="373"/>
                  <a:pt x="200" y="371"/>
                  <a:pt x="200" y="370"/>
                </a:cubicBezTo>
                <a:cubicBezTo>
                  <a:pt x="200" y="362"/>
                  <a:pt x="193" y="355"/>
                  <a:pt x="185" y="355"/>
                </a:cubicBezTo>
                <a:cubicBezTo>
                  <a:pt x="185" y="355"/>
                  <a:pt x="184" y="355"/>
                  <a:pt x="184" y="355"/>
                </a:cubicBezTo>
                <a:cubicBezTo>
                  <a:pt x="183" y="355"/>
                  <a:pt x="182" y="354"/>
                  <a:pt x="180" y="354"/>
                </a:cubicBezTo>
                <a:cubicBezTo>
                  <a:pt x="176" y="348"/>
                  <a:pt x="171" y="344"/>
                  <a:pt x="164" y="342"/>
                </a:cubicBezTo>
                <a:cubicBezTo>
                  <a:pt x="164" y="341"/>
                  <a:pt x="164" y="340"/>
                  <a:pt x="164" y="338"/>
                </a:cubicBezTo>
                <a:cubicBezTo>
                  <a:pt x="164" y="329"/>
                  <a:pt x="157" y="321"/>
                  <a:pt x="147" y="321"/>
                </a:cubicBezTo>
                <a:cubicBezTo>
                  <a:pt x="146" y="321"/>
                  <a:pt x="146" y="321"/>
                  <a:pt x="145" y="321"/>
                </a:cubicBezTo>
                <a:cubicBezTo>
                  <a:pt x="141" y="311"/>
                  <a:pt x="131" y="304"/>
                  <a:pt x="120" y="304"/>
                </a:cubicBezTo>
                <a:cubicBezTo>
                  <a:pt x="105" y="304"/>
                  <a:pt x="93" y="316"/>
                  <a:pt x="92" y="331"/>
                </a:cubicBezTo>
                <a:cubicBezTo>
                  <a:pt x="92" y="331"/>
                  <a:pt x="92" y="331"/>
                  <a:pt x="91" y="331"/>
                </a:cubicBezTo>
                <a:cubicBezTo>
                  <a:pt x="84" y="331"/>
                  <a:pt x="78" y="336"/>
                  <a:pt x="77" y="343"/>
                </a:cubicBezTo>
                <a:cubicBezTo>
                  <a:pt x="77" y="343"/>
                  <a:pt x="77" y="343"/>
                  <a:pt x="76" y="343"/>
                </a:cubicBezTo>
                <a:cubicBezTo>
                  <a:pt x="75" y="343"/>
                  <a:pt x="74" y="343"/>
                  <a:pt x="73" y="344"/>
                </a:cubicBezTo>
                <a:cubicBezTo>
                  <a:pt x="72" y="343"/>
                  <a:pt x="71" y="343"/>
                  <a:pt x="70" y="343"/>
                </a:cubicBezTo>
                <a:cubicBezTo>
                  <a:pt x="60" y="343"/>
                  <a:pt x="52" y="350"/>
                  <a:pt x="50" y="359"/>
                </a:cubicBezTo>
                <a:cubicBezTo>
                  <a:pt x="35" y="361"/>
                  <a:pt x="24" y="372"/>
                  <a:pt x="24" y="387"/>
                </a:cubicBezTo>
                <a:cubicBezTo>
                  <a:pt x="24" y="403"/>
                  <a:pt x="37" y="415"/>
                  <a:pt x="52" y="415"/>
                </a:cubicBezTo>
                <a:cubicBezTo>
                  <a:pt x="56" y="415"/>
                  <a:pt x="60" y="414"/>
                  <a:pt x="63" y="413"/>
                </a:cubicBezTo>
                <a:cubicBezTo>
                  <a:pt x="66" y="422"/>
                  <a:pt x="75" y="429"/>
                  <a:pt x="86" y="429"/>
                </a:cubicBezTo>
                <a:cubicBezTo>
                  <a:pt x="90" y="429"/>
                  <a:pt x="94" y="428"/>
                  <a:pt x="97" y="426"/>
                </a:cubicBezTo>
                <a:cubicBezTo>
                  <a:pt x="104" y="429"/>
                  <a:pt x="111" y="431"/>
                  <a:pt x="119" y="431"/>
                </a:cubicBezTo>
                <a:cubicBezTo>
                  <a:pt x="133" y="448"/>
                  <a:pt x="153" y="466"/>
                  <a:pt x="168" y="476"/>
                </a:cubicBezTo>
                <a:cubicBezTo>
                  <a:pt x="171" y="482"/>
                  <a:pt x="170" y="480"/>
                  <a:pt x="169" y="477"/>
                </a:cubicBezTo>
                <a:cubicBezTo>
                  <a:pt x="174" y="481"/>
                  <a:pt x="179" y="483"/>
                  <a:pt x="182" y="485"/>
                </a:cubicBezTo>
                <a:cubicBezTo>
                  <a:pt x="193" y="491"/>
                  <a:pt x="203" y="499"/>
                  <a:pt x="209" y="506"/>
                </a:cubicBezTo>
                <a:cubicBezTo>
                  <a:pt x="207" y="520"/>
                  <a:pt x="206" y="534"/>
                  <a:pt x="205" y="546"/>
                </a:cubicBezTo>
                <a:cubicBezTo>
                  <a:pt x="186" y="557"/>
                  <a:pt x="160" y="570"/>
                  <a:pt x="127" y="584"/>
                </a:cubicBezTo>
                <a:cubicBezTo>
                  <a:pt x="3" y="639"/>
                  <a:pt x="0" y="716"/>
                  <a:pt x="0" y="716"/>
                </a:cubicBezTo>
                <a:cubicBezTo>
                  <a:pt x="0" y="716"/>
                  <a:pt x="0" y="2562"/>
                  <a:pt x="0" y="2656"/>
                </a:cubicBezTo>
                <a:moveTo>
                  <a:pt x="432" y="556"/>
                </a:moveTo>
                <a:cubicBezTo>
                  <a:pt x="434" y="557"/>
                  <a:pt x="435" y="557"/>
                  <a:pt x="437" y="558"/>
                </a:cubicBezTo>
                <a:cubicBezTo>
                  <a:pt x="436" y="559"/>
                  <a:pt x="434" y="561"/>
                  <a:pt x="431" y="563"/>
                </a:cubicBezTo>
                <a:cubicBezTo>
                  <a:pt x="431" y="562"/>
                  <a:pt x="432" y="559"/>
                  <a:pt x="432" y="556"/>
                </a:cubicBezTo>
                <a:close/>
                <a:moveTo>
                  <a:pt x="389" y="538"/>
                </a:moveTo>
                <a:cubicBezTo>
                  <a:pt x="389" y="538"/>
                  <a:pt x="389" y="538"/>
                  <a:pt x="388" y="538"/>
                </a:cubicBezTo>
                <a:cubicBezTo>
                  <a:pt x="388" y="537"/>
                  <a:pt x="387" y="536"/>
                  <a:pt x="387" y="536"/>
                </a:cubicBezTo>
                <a:cubicBezTo>
                  <a:pt x="387" y="535"/>
                  <a:pt x="387" y="535"/>
                  <a:pt x="387" y="535"/>
                </a:cubicBezTo>
                <a:cubicBezTo>
                  <a:pt x="384" y="530"/>
                  <a:pt x="381" y="523"/>
                  <a:pt x="378" y="517"/>
                </a:cubicBezTo>
                <a:cubicBezTo>
                  <a:pt x="381" y="518"/>
                  <a:pt x="383" y="518"/>
                  <a:pt x="386" y="518"/>
                </a:cubicBezTo>
                <a:cubicBezTo>
                  <a:pt x="387" y="518"/>
                  <a:pt x="388" y="518"/>
                  <a:pt x="389" y="518"/>
                </a:cubicBezTo>
                <a:cubicBezTo>
                  <a:pt x="389" y="522"/>
                  <a:pt x="389" y="527"/>
                  <a:pt x="389" y="531"/>
                </a:cubicBezTo>
                <a:cubicBezTo>
                  <a:pt x="389" y="531"/>
                  <a:pt x="389" y="531"/>
                  <a:pt x="389" y="531"/>
                </a:cubicBezTo>
                <a:cubicBezTo>
                  <a:pt x="389" y="532"/>
                  <a:pt x="389" y="532"/>
                  <a:pt x="389" y="533"/>
                </a:cubicBezTo>
                <a:cubicBezTo>
                  <a:pt x="390" y="533"/>
                  <a:pt x="390" y="533"/>
                  <a:pt x="390" y="533"/>
                </a:cubicBezTo>
                <a:cubicBezTo>
                  <a:pt x="390" y="534"/>
                  <a:pt x="390" y="534"/>
                  <a:pt x="390" y="535"/>
                </a:cubicBezTo>
                <a:cubicBezTo>
                  <a:pt x="390" y="535"/>
                  <a:pt x="390" y="536"/>
                  <a:pt x="390" y="536"/>
                </a:cubicBezTo>
                <a:cubicBezTo>
                  <a:pt x="390" y="536"/>
                  <a:pt x="390" y="537"/>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40"/>
                  <a:pt x="390" y="540"/>
                </a:cubicBezTo>
                <a:cubicBezTo>
                  <a:pt x="390" y="540"/>
                  <a:pt x="390" y="540"/>
                  <a:pt x="390" y="540"/>
                </a:cubicBezTo>
                <a:cubicBezTo>
                  <a:pt x="390" y="540"/>
                  <a:pt x="390" y="540"/>
                  <a:pt x="390" y="540"/>
                </a:cubicBezTo>
                <a:cubicBezTo>
                  <a:pt x="390" y="540"/>
                  <a:pt x="389" y="539"/>
                  <a:pt x="389" y="538"/>
                </a:cubicBezTo>
                <a:close/>
                <a:moveTo>
                  <a:pt x="258" y="381"/>
                </a:moveTo>
                <a:cubicBezTo>
                  <a:pt x="258" y="381"/>
                  <a:pt x="258" y="381"/>
                  <a:pt x="258" y="381"/>
                </a:cubicBezTo>
                <a:cubicBezTo>
                  <a:pt x="258" y="381"/>
                  <a:pt x="258" y="380"/>
                  <a:pt x="258" y="380"/>
                </a:cubicBezTo>
                <a:cubicBezTo>
                  <a:pt x="258" y="380"/>
                  <a:pt x="258" y="380"/>
                  <a:pt x="258" y="379"/>
                </a:cubicBezTo>
                <a:cubicBezTo>
                  <a:pt x="258" y="379"/>
                  <a:pt x="258" y="379"/>
                  <a:pt x="258" y="378"/>
                </a:cubicBezTo>
                <a:cubicBezTo>
                  <a:pt x="259" y="378"/>
                  <a:pt x="259" y="377"/>
                  <a:pt x="259" y="376"/>
                </a:cubicBezTo>
                <a:cubicBezTo>
                  <a:pt x="259" y="376"/>
                  <a:pt x="259" y="376"/>
                  <a:pt x="259" y="375"/>
                </a:cubicBezTo>
                <a:cubicBezTo>
                  <a:pt x="259" y="375"/>
                  <a:pt x="259" y="374"/>
                  <a:pt x="259" y="374"/>
                </a:cubicBezTo>
                <a:cubicBezTo>
                  <a:pt x="259" y="373"/>
                  <a:pt x="259" y="373"/>
                  <a:pt x="259" y="373"/>
                </a:cubicBezTo>
                <a:cubicBezTo>
                  <a:pt x="259" y="372"/>
                  <a:pt x="259" y="370"/>
                  <a:pt x="260" y="369"/>
                </a:cubicBezTo>
                <a:cubicBezTo>
                  <a:pt x="260" y="369"/>
                  <a:pt x="260" y="368"/>
                  <a:pt x="260" y="368"/>
                </a:cubicBezTo>
                <a:cubicBezTo>
                  <a:pt x="260" y="366"/>
                  <a:pt x="260" y="363"/>
                  <a:pt x="261" y="360"/>
                </a:cubicBezTo>
                <a:cubicBezTo>
                  <a:pt x="261" y="359"/>
                  <a:pt x="261" y="359"/>
                  <a:pt x="261" y="359"/>
                </a:cubicBezTo>
                <a:cubicBezTo>
                  <a:pt x="261" y="357"/>
                  <a:pt x="261" y="355"/>
                  <a:pt x="261" y="353"/>
                </a:cubicBezTo>
                <a:cubicBezTo>
                  <a:pt x="261" y="353"/>
                  <a:pt x="261" y="353"/>
                  <a:pt x="261" y="353"/>
                </a:cubicBezTo>
                <a:cubicBezTo>
                  <a:pt x="262" y="349"/>
                  <a:pt x="262" y="346"/>
                  <a:pt x="262" y="342"/>
                </a:cubicBezTo>
                <a:cubicBezTo>
                  <a:pt x="262" y="342"/>
                  <a:pt x="262" y="341"/>
                  <a:pt x="262" y="341"/>
                </a:cubicBezTo>
                <a:cubicBezTo>
                  <a:pt x="262" y="339"/>
                  <a:pt x="262" y="337"/>
                  <a:pt x="263" y="335"/>
                </a:cubicBezTo>
                <a:cubicBezTo>
                  <a:pt x="263" y="334"/>
                  <a:pt x="263" y="334"/>
                  <a:pt x="263" y="334"/>
                </a:cubicBezTo>
                <a:cubicBezTo>
                  <a:pt x="263" y="332"/>
                  <a:pt x="263" y="331"/>
                  <a:pt x="263" y="330"/>
                </a:cubicBezTo>
                <a:cubicBezTo>
                  <a:pt x="263" y="330"/>
                  <a:pt x="263" y="329"/>
                  <a:pt x="263" y="329"/>
                </a:cubicBezTo>
                <a:cubicBezTo>
                  <a:pt x="263" y="327"/>
                  <a:pt x="263" y="325"/>
                  <a:pt x="263" y="323"/>
                </a:cubicBezTo>
                <a:cubicBezTo>
                  <a:pt x="263" y="322"/>
                  <a:pt x="263" y="322"/>
                  <a:pt x="263" y="321"/>
                </a:cubicBezTo>
                <a:cubicBezTo>
                  <a:pt x="263" y="320"/>
                  <a:pt x="263" y="320"/>
                  <a:pt x="263" y="319"/>
                </a:cubicBezTo>
                <a:cubicBezTo>
                  <a:pt x="266" y="319"/>
                  <a:pt x="268" y="319"/>
                  <a:pt x="271" y="319"/>
                </a:cubicBezTo>
                <a:cubicBezTo>
                  <a:pt x="278" y="319"/>
                  <a:pt x="285" y="319"/>
                  <a:pt x="292" y="318"/>
                </a:cubicBezTo>
                <a:cubicBezTo>
                  <a:pt x="292" y="318"/>
                  <a:pt x="292" y="319"/>
                  <a:pt x="292" y="319"/>
                </a:cubicBezTo>
                <a:cubicBezTo>
                  <a:pt x="292" y="319"/>
                  <a:pt x="292" y="319"/>
                  <a:pt x="292" y="319"/>
                </a:cubicBezTo>
                <a:cubicBezTo>
                  <a:pt x="291" y="320"/>
                  <a:pt x="291" y="322"/>
                  <a:pt x="290" y="323"/>
                </a:cubicBezTo>
                <a:cubicBezTo>
                  <a:pt x="290" y="323"/>
                  <a:pt x="290" y="324"/>
                  <a:pt x="289" y="325"/>
                </a:cubicBezTo>
                <a:cubicBezTo>
                  <a:pt x="289" y="326"/>
                  <a:pt x="289" y="327"/>
                  <a:pt x="288" y="328"/>
                </a:cubicBezTo>
                <a:cubicBezTo>
                  <a:pt x="288" y="329"/>
                  <a:pt x="287" y="330"/>
                  <a:pt x="286" y="332"/>
                </a:cubicBezTo>
                <a:cubicBezTo>
                  <a:pt x="286" y="332"/>
                  <a:pt x="286" y="333"/>
                  <a:pt x="286" y="333"/>
                </a:cubicBezTo>
                <a:cubicBezTo>
                  <a:pt x="285" y="334"/>
                  <a:pt x="285" y="336"/>
                  <a:pt x="284" y="337"/>
                </a:cubicBezTo>
                <a:cubicBezTo>
                  <a:pt x="284" y="337"/>
                  <a:pt x="284" y="338"/>
                  <a:pt x="283" y="338"/>
                </a:cubicBezTo>
                <a:cubicBezTo>
                  <a:pt x="283" y="340"/>
                  <a:pt x="282" y="341"/>
                  <a:pt x="281" y="342"/>
                </a:cubicBezTo>
                <a:cubicBezTo>
                  <a:pt x="281" y="343"/>
                  <a:pt x="281" y="343"/>
                  <a:pt x="281" y="343"/>
                </a:cubicBezTo>
                <a:cubicBezTo>
                  <a:pt x="280" y="345"/>
                  <a:pt x="279" y="346"/>
                  <a:pt x="279" y="348"/>
                </a:cubicBezTo>
                <a:cubicBezTo>
                  <a:pt x="278" y="349"/>
                  <a:pt x="278" y="349"/>
                  <a:pt x="278" y="350"/>
                </a:cubicBezTo>
                <a:cubicBezTo>
                  <a:pt x="277" y="351"/>
                  <a:pt x="277" y="352"/>
                  <a:pt x="276" y="353"/>
                </a:cubicBezTo>
                <a:cubicBezTo>
                  <a:pt x="276" y="353"/>
                  <a:pt x="276" y="354"/>
                  <a:pt x="275" y="354"/>
                </a:cubicBezTo>
                <a:cubicBezTo>
                  <a:pt x="275" y="356"/>
                  <a:pt x="274" y="357"/>
                  <a:pt x="274" y="358"/>
                </a:cubicBezTo>
                <a:cubicBezTo>
                  <a:pt x="273" y="358"/>
                  <a:pt x="273" y="359"/>
                  <a:pt x="273" y="359"/>
                </a:cubicBezTo>
                <a:cubicBezTo>
                  <a:pt x="272" y="360"/>
                  <a:pt x="272" y="362"/>
                  <a:pt x="271" y="363"/>
                </a:cubicBezTo>
                <a:cubicBezTo>
                  <a:pt x="271" y="364"/>
                  <a:pt x="270" y="364"/>
                  <a:pt x="270" y="365"/>
                </a:cubicBezTo>
                <a:cubicBezTo>
                  <a:pt x="269" y="365"/>
                  <a:pt x="269" y="366"/>
                  <a:pt x="268" y="367"/>
                </a:cubicBezTo>
                <a:cubicBezTo>
                  <a:pt x="268" y="368"/>
                  <a:pt x="268" y="368"/>
                  <a:pt x="268" y="369"/>
                </a:cubicBezTo>
                <a:cubicBezTo>
                  <a:pt x="267" y="370"/>
                  <a:pt x="266" y="371"/>
                  <a:pt x="266" y="372"/>
                </a:cubicBezTo>
                <a:cubicBezTo>
                  <a:pt x="266" y="372"/>
                  <a:pt x="265" y="372"/>
                  <a:pt x="265" y="373"/>
                </a:cubicBezTo>
                <a:cubicBezTo>
                  <a:pt x="264" y="374"/>
                  <a:pt x="264" y="375"/>
                  <a:pt x="263" y="375"/>
                </a:cubicBezTo>
                <a:cubicBezTo>
                  <a:pt x="263" y="376"/>
                  <a:pt x="263" y="376"/>
                  <a:pt x="262" y="377"/>
                </a:cubicBezTo>
                <a:cubicBezTo>
                  <a:pt x="262" y="377"/>
                  <a:pt x="261" y="378"/>
                  <a:pt x="261" y="378"/>
                </a:cubicBezTo>
                <a:cubicBezTo>
                  <a:pt x="261" y="379"/>
                  <a:pt x="260" y="379"/>
                  <a:pt x="260" y="379"/>
                </a:cubicBezTo>
                <a:cubicBezTo>
                  <a:pt x="259" y="380"/>
                  <a:pt x="259" y="381"/>
                  <a:pt x="258" y="382"/>
                </a:cubicBezTo>
                <a:cubicBezTo>
                  <a:pt x="258" y="382"/>
                  <a:pt x="258" y="382"/>
                  <a:pt x="258" y="381"/>
                </a:cubicBezTo>
                <a:close/>
                <a:moveTo>
                  <a:pt x="126" y="431"/>
                </a:moveTo>
                <a:cubicBezTo>
                  <a:pt x="132" y="430"/>
                  <a:pt x="137" y="429"/>
                  <a:pt x="142" y="427"/>
                </a:cubicBezTo>
                <a:cubicBezTo>
                  <a:pt x="142" y="436"/>
                  <a:pt x="143" y="444"/>
                  <a:pt x="143" y="447"/>
                </a:cubicBezTo>
                <a:cubicBezTo>
                  <a:pt x="136" y="442"/>
                  <a:pt x="131" y="436"/>
                  <a:pt x="126" y="431"/>
                </a:cubicBezTo>
                <a:close/>
              </a:path>
            </a:pathLst>
          </a:custGeom>
          <a:solidFill>
            <a:schemeClr val="accent1"/>
          </a:solidFill>
          <a:ln>
            <a:noFill/>
          </a:ln>
          <a:extLst/>
        </p:spPr>
        <p:txBody>
          <a:bodyPr lIns="91412" tIns="45705" rIns="91412" bIns="45705"/>
          <a:lstStyle/>
          <a:p>
            <a:pPr>
              <a:defRPr/>
            </a:pPr>
            <a:endParaRPr lang="en-US" sz="1333"/>
          </a:p>
        </p:txBody>
      </p:sp>
      <p:grpSp>
        <p:nvGrpSpPr>
          <p:cNvPr id="21" name="Group 45"/>
          <p:cNvGrpSpPr>
            <a:grpSpLocks noChangeAspect="1"/>
          </p:cNvGrpSpPr>
          <p:nvPr/>
        </p:nvGrpSpPr>
        <p:grpSpPr>
          <a:xfrm>
            <a:off x="7272983" y="5394388"/>
            <a:ext cx="288568" cy="289560"/>
            <a:chOff x="4198938" y="2905126"/>
            <a:chExt cx="481012" cy="482600"/>
          </a:xfrm>
          <a:solidFill>
            <a:schemeClr val="bg1"/>
          </a:solidFill>
        </p:grpSpPr>
        <p:sp>
          <p:nvSpPr>
            <p:cNvPr id="47"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sp>
          <p:nvSpPr>
            <p:cNvPr id="48"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sp>
          <p:nvSpPr>
            <p:cNvPr id="49"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grpSp>
      <p:sp>
        <p:nvSpPr>
          <p:cNvPr id="50" name="Freeform 29"/>
          <p:cNvSpPr>
            <a:spLocks noChangeAspect="1" noEditPoints="1"/>
          </p:cNvSpPr>
          <p:nvPr/>
        </p:nvSpPr>
        <p:spPr bwMode="auto">
          <a:xfrm>
            <a:off x="5081726" y="5403852"/>
            <a:ext cx="288887" cy="288925"/>
          </a:xfrm>
          <a:custGeom>
            <a:avLst/>
            <a:gdLst>
              <a:gd name="T0" fmla="*/ 257041 w 128"/>
              <a:gd name="T1" fmla="*/ 65388 h 128"/>
              <a:gd name="T2" fmla="*/ 252531 w 128"/>
              <a:gd name="T3" fmla="*/ 18038 h 128"/>
              <a:gd name="T4" fmla="*/ 54114 w 128"/>
              <a:gd name="T5" fmla="*/ 0 h 128"/>
              <a:gd name="T6" fmla="*/ 36076 w 128"/>
              <a:gd name="T7" fmla="*/ 60878 h 128"/>
              <a:gd name="T8" fmla="*/ 4509 w 128"/>
              <a:gd name="T9" fmla="*/ 101464 h 128"/>
              <a:gd name="T10" fmla="*/ 0 w 128"/>
              <a:gd name="T11" fmla="*/ 126266 h 128"/>
              <a:gd name="T12" fmla="*/ 27057 w 128"/>
              <a:gd name="T13" fmla="*/ 153323 h 128"/>
              <a:gd name="T14" fmla="*/ 45095 w 128"/>
              <a:gd name="T15" fmla="*/ 288608 h 128"/>
              <a:gd name="T16" fmla="*/ 261550 w 128"/>
              <a:gd name="T17" fmla="*/ 270570 h 128"/>
              <a:gd name="T18" fmla="*/ 261550 w 128"/>
              <a:gd name="T19" fmla="*/ 153323 h 128"/>
              <a:gd name="T20" fmla="*/ 288607 w 128"/>
              <a:gd name="T21" fmla="*/ 117247 h 128"/>
              <a:gd name="T22" fmla="*/ 234493 w 128"/>
              <a:gd name="T23" fmla="*/ 18038 h 128"/>
              <a:gd name="T24" fmla="*/ 54114 w 128"/>
              <a:gd name="T25" fmla="*/ 54114 h 128"/>
              <a:gd name="T26" fmla="*/ 54114 w 128"/>
              <a:gd name="T27" fmla="*/ 18038 h 128"/>
              <a:gd name="T28" fmla="*/ 92444 w 128"/>
              <a:gd name="T29" fmla="*/ 135285 h 128"/>
              <a:gd name="T30" fmla="*/ 90190 w 128"/>
              <a:gd name="T31" fmla="*/ 72152 h 128"/>
              <a:gd name="T32" fmla="*/ 92444 w 128"/>
              <a:gd name="T33" fmla="*/ 135285 h 128"/>
              <a:gd name="T34" fmla="*/ 139794 w 128"/>
              <a:gd name="T35" fmla="*/ 72152 h 128"/>
              <a:gd name="T36" fmla="*/ 101463 w 128"/>
              <a:gd name="T37" fmla="*/ 135285 h 128"/>
              <a:gd name="T38" fmla="*/ 148813 w 128"/>
              <a:gd name="T39" fmla="*/ 72152 h 128"/>
              <a:gd name="T40" fmla="*/ 187144 w 128"/>
              <a:gd name="T41" fmla="*/ 135285 h 128"/>
              <a:gd name="T42" fmla="*/ 148813 w 128"/>
              <a:gd name="T43" fmla="*/ 72152 h 128"/>
              <a:gd name="T44" fmla="*/ 198417 w 128"/>
              <a:gd name="T45" fmla="*/ 72152 h 128"/>
              <a:gd name="T46" fmla="*/ 196163 w 128"/>
              <a:gd name="T47" fmla="*/ 135285 h 128"/>
              <a:gd name="T48" fmla="*/ 18038 w 128"/>
              <a:gd name="T49" fmla="*/ 126266 h 128"/>
              <a:gd name="T50" fmla="*/ 20293 w 128"/>
              <a:gd name="T51" fmla="*/ 112738 h 128"/>
              <a:gd name="T52" fmla="*/ 54114 w 128"/>
              <a:gd name="T53" fmla="*/ 72152 h 128"/>
              <a:gd name="T54" fmla="*/ 42840 w 128"/>
              <a:gd name="T55" fmla="*/ 135285 h 128"/>
              <a:gd name="T56" fmla="*/ 18038 w 128"/>
              <a:gd name="T57" fmla="*/ 126266 h 128"/>
              <a:gd name="T58" fmla="*/ 112737 w 128"/>
              <a:gd name="T59" fmla="*/ 270570 h 128"/>
              <a:gd name="T60" fmla="*/ 180379 w 128"/>
              <a:gd name="T61" fmla="*/ 180380 h 128"/>
              <a:gd name="T62" fmla="*/ 243512 w 128"/>
              <a:gd name="T63" fmla="*/ 270570 h 128"/>
              <a:gd name="T64" fmla="*/ 189398 w 128"/>
              <a:gd name="T65" fmla="*/ 180380 h 128"/>
              <a:gd name="T66" fmla="*/ 112737 w 128"/>
              <a:gd name="T67" fmla="*/ 171361 h 128"/>
              <a:gd name="T68" fmla="*/ 103718 w 128"/>
              <a:gd name="T69" fmla="*/ 270570 h 128"/>
              <a:gd name="T70" fmla="*/ 45095 w 128"/>
              <a:gd name="T71" fmla="*/ 153323 h 128"/>
              <a:gd name="T72" fmla="*/ 243512 w 128"/>
              <a:gd name="T73" fmla="*/ 270570 h 128"/>
              <a:gd name="T74" fmla="*/ 261550 w 128"/>
              <a:gd name="T75" fmla="*/ 135285 h 128"/>
              <a:gd name="T76" fmla="*/ 209691 w 128"/>
              <a:gd name="T77" fmla="*/ 72152 h 128"/>
              <a:gd name="T78" fmla="*/ 234493 w 128"/>
              <a:gd name="T79" fmla="*/ 72152 h 128"/>
              <a:gd name="T80" fmla="*/ 268314 w 128"/>
              <a:gd name="T81" fmla="*/ 112738 h 128"/>
              <a:gd name="T82" fmla="*/ 270569 w 128"/>
              <a:gd name="T83" fmla="*/ 126266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5" rIns="91412" bIns="45705"/>
          <a:lstStyle/>
          <a:p>
            <a:endParaRPr lang="zh-CN" altLang="en-US" sz="2399"/>
          </a:p>
        </p:txBody>
      </p:sp>
      <p:grpSp>
        <p:nvGrpSpPr>
          <p:cNvPr id="25" name="Group 50"/>
          <p:cNvGrpSpPr>
            <a:grpSpLocks noChangeAspect="1"/>
          </p:cNvGrpSpPr>
          <p:nvPr/>
        </p:nvGrpSpPr>
        <p:grpSpPr>
          <a:xfrm>
            <a:off x="6167730" y="5399621"/>
            <a:ext cx="298092" cy="280035"/>
            <a:chOff x="5160963" y="4846638"/>
            <a:chExt cx="496887" cy="466725"/>
          </a:xfrm>
          <a:solidFill>
            <a:schemeClr val="bg1"/>
          </a:solidFill>
        </p:grpSpPr>
        <p:sp>
          <p:nvSpPr>
            <p:cNvPr id="52"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sp>
          <p:nvSpPr>
            <p:cNvPr id="53"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grpSp>
      <p:grpSp>
        <p:nvGrpSpPr>
          <p:cNvPr id="27" name="Group 53"/>
          <p:cNvGrpSpPr>
            <a:grpSpLocks noChangeAspect="1"/>
          </p:cNvGrpSpPr>
          <p:nvPr/>
        </p:nvGrpSpPr>
        <p:grpSpPr>
          <a:xfrm>
            <a:off x="9762163" y="5371405"/>
            <a:ext cx="198093" cy="335527"/>
            <a:chOff x="6258454" y="3849160"/>
            <a:chExt cx="330200" cy="482600"/>
          </a:xfrm>
          <a:solidFill>
            <a:schemeClr val="bg1"/>
          </a:solidFill>
        </p:grpSpPr>
        <p:sp>
          <p:nvSpPr>
            <p:cNvPr id="55"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sp>
          <p:nvSpPr>
            <p:cNvPr id="5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399"/>
            </a:p>
          </p:txBody>
        </p:sp>
      </p:grpSp>
      <p:grpSp>
        <p:nvGrpSpPr>
          <p:cNvPr id="31" name="Group 56"/>
          <p:cNvGrpSpPr>
            <a:grpSpLocks noChangeAspect="1"/>
          </p:cNvGrpSpPr>
          <p:nvPr/>
        </p:nvGrpSpPr>
        <p:grpSpPr>
          <a:xfrm>
            <a:off x="8526531" y="5360781"/>
            <a:ext cx="293331" cy="288608"/>
            <a:chOff x="7141104" y="1923522"/>
            <a:chExt cx="488950" cy="481013"/>
          </a:xfrm>
          <a:solidFill>
            <a:schemeClr val="bg1"/>
          </a:solidFill>
        </p:grpSpPr>
        <p:sp>
          <p:nvSpPr>
            <p:cNvPr id="58"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a:defRPr/>
              </a:pPr>
              <a:endParaRPr lang="id-ID" sz="2399"/>
            </a:p>
          </p:txBody>
        </p:sp>
        <p:sp>
          <p:nvSpPr>
            <p:cNvPr id="59"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a:defRPr/>
              </a:pPr>
              <a:endParaRPr lang="id-ID" sz="2399"/>
            </a:p>
          </p:txBody>
        </p:sp>
        <p:sp>
          <p:nvSpPr>
            <p:cNvPr id="60"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a:defRPr/>
              </a:pPr>
              <a:endParaRPr lang="id-ID" sz="2399"/>
            </a:p>
          </p:txBody>
        </p:sp>
      </p:grpSp>
      <p:grpSp>
        <p:nvGrpSpPr>
          <p:cNvPr id="33" name="Group 60"/>
          <p:cNvGrpSpPr>
            <a:grpSpLocks/>
          </p:cNvGrpSpPr>
          <p:nvPr/>
        </p:nvGrpSpPr>
        <p:grpSpPr bwMode="auto">
          <a:xfrm>
            <a:off x="1130972" y="2305052"/>
            <a:ext cx="2658704" cy="3781425"/>
            <a:chOff x="8375770" y="2401463"/>
            <a:chExt cx="2659477" cy="3780430"/>
          </a:xfrm>
        </p:grpSpPr>
        <p:sp>
          <p:nvSpPr>
            <p:cNvPr id="62" name="Freeform 61"/>
            <p:cNvSpPr>
              <a:spLocks noEditPoints="1"/>
            </p:cNvSpPr>
            <p:nvPr/>
          </p:nvSpPr>
          <p:spPr bwMode="auto">
            <a:xfrm>
              <a:off x="8375770" y="2476056"/>
              <a:ext cx="558887" cy="536434"/>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1"/>
            </a:solidFill>
            <a:ln>
              <a:noFill/>
            </a:ln>
            <a:extLst/>
          </p:spPr>
          <p:txBody>
            <a:bodyPr/>
            <a:lstStyle/>
            <a:p>
              <a:pPr>
                <a:defRPr/>
              </a:pPr>
              <a:endParaRPr lang="en-US" sz="2399"/>
            </a:p>
          </p:txBody>
        </p:sp>
        <p:grpSp>
          <p:nvGrpSpPr>
            <p:cNvPr id="41" name="Group 62"/>
            <p:cNvGrpSpPr/>
            <p:nvPr/>
          </p:nvGrpSpPr>
          <p:grpSpPr>
            <a:xfrm>
              <a:off x="8383125" y="3429478"/>
              <a:ext cx="568325" cy="530225"/>
              <a:chOff x="4775200" y="5180013"/>
              <a:chExt cx="568325" cy="530225"/>
            </a:xfrm>
            <a:solidFill>
              <a:schemeClr val="accent2"/>
            </a:solidFill>
          </p:grpSpPr>
          <p:sp>
            <p:nvSpPr>
              <p:cNvPr id="72" name="Freeform 61"/>
              <p:cNvSpPr>
                <a:spLocks noEditPoints="1"/>
              </p:cNvSpPr>
              <p:nvPr/>
            </p:nvSpPr>
            <p:spPr bwMode="auto">
              <a:xfrm>
                <a:off x="4775200" y="51800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399"/>
              </a:p>
            </p:txBody>
          </p:sp>
          <p:sp>
            <p:nvSpPr>
              <p:cNvPr id="73" name="Freeform 62"/>
              <p:cNvSpPr>
                <a:spLocks noEditPoints="1"/>
              </p:cNvSpPr>
              <p:nvPr/>
            </p:nvSpPr>
            <p:spPr bwMode="auto">
              <a:xfrm>
                <a:off x="5119688" y="52530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399"/>
              </a:p>
            </p:txBody>
          </p:sp>
        </p:grpSp>
        <p:sp>
          <p:nvSpPr>
            <p:cNvPr id="64" name="Freeform 159"/>
            <p:cNvSpPr>
              <a:spLocks noEditPoints="1"/>
            </p:cNvSpPr>
            <p:nvPr/>
          </p:nvSpPr>
          <p:spPr bwMode="auto">
            <a:xfrm>
              <a:off x="8410700" y="4417058"/>
              <a:ext cx="535071" cy="57135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3"/>
            </a:solidFill>
            <a:ln>
              <a:noFill/>
            </a:ln>
            <a:extLst/>
          </p:spPr>
          <p:txBody>
            <a:bodyPr/>
            <a:lstStyle/>
            <a:p>
              <a:pPr>
                <a:defRPr/>
              </a:pPr>
              <a:endParaRPr lang="en-US" sz="2399"/>
            </a:p>
          </p:txBody>
        </p:sp>
        <p:grpSp>
          <p:nvGrpSpPr>
            <p:cNvPr id="42" name="Group 64"/>
            <p:cNvGrpSpPr>
              <a:grpSpLocks/>
            </p:cNvGrpSpPr>
            <p:nvPr/>
          </p:nvGrpSpPr>
          <p:grpSpPr bwMode="auto">
            <a:xfrm>
              <a:off x="8469909" y="5308748"/>
              <a:ext cx="415925" cy="666750"/>
              <a:chOff x="8031163" y="1177925"/>
              <a:chExt cx="415925" cy="666750"/>
            </a:xfrm>
          </p:grpSpPr>
          <p:sp>
            <p:nvSpPr>
              <p:cNvPr id="70" name="Freeform 193"/>
              <p:cNvSpPr>
                <a:spLocks/>
              </p:cNvSpPr>
              <p:nvPr/>
            </p:nvSpPr>
            <p:spPr bwMode="auto">
              <a:xfrm>
                <a:off x="8030702" y="1708261"/>
                <a:ext cx="115905" cy="136489"/>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399"/>
              </a:p>
            </p:txBody>
          </p:sp>
          <p:sp>
            <p:nvSpPr>
              <p:cNvPr id="71" name="Freeform 194"/>
              <p:cNvSpPr>
                <a:spLocks noEditPoints="1"/>
              </p:cNvSpPr>
              <p:nvPr/>
            </p:nvSpPr>
            <p:spPr bwMode="auto">
              <a:xfrm>
                <a:off x="8030702" y="1178175"/>
                <a:ext cx="415990" cy="503106"/>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399"/>
              </a:p>
            </p:txBody>
          </p:sp>
        </p:grpSp>
        <p:sp>
          <p:nvSpPr>
            <p:cNvPr id="72739" name="Content Placeholder 2"/>
            <p:cNvSpPr txBox="1">
              <a:spLocks/>
            </p:cNvSpPr>
            <p:nvPr/>
          </p:nvSpPr>
          <p:spPr bwMode="auto">
            <a:xfrm>
              <a:off x="9084294" y="2401463"/>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p:txBody>
        </p:sp>
        <p:sp>
          <p:nvSpPr>
            <p:cNvPr id="72740" name="Content Placeholder 2"/>
            <p:cNvSpPr txBox="1">
              <a:spLocks/>
            </p:cNvSpPr>
            <p:nvPr/>
          </p:nvSpPr>
          <p:spPr bwMode="auto">
            <a:xfrm>
              <a:off x="9084294" y="3393719"/>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p:txBody>
        </p:sp>
        <p:sp>
          <p:nvSpPr>
            <p:cNvPr id="72741" name="Content Placeholder 2"/>
            <p:cNvSpPr txBox="1">
              <a:spLocks/>
            </p:cNvSpPr>
            <p:nvPr/>
          </p:nvSpPr>
          <p:spPr bwMode="auto">
            <a:xfrm>
              <a:off x="9082348" y="4383802"/>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p:txBody>
        </p:sp>
        <p:sp>
          <p:nvSpPr>
            <p:cNvPr id="72742" name="Content Placeholder 2"/>
            <p:cNvSpPr txBox="1">
              <a:spLocks/>
            </p:cNvSpPr>
            <p:nvPr/>
          </p:nvSpPr>
          <p:spPr bwMode="auto">
            <a:xfrm>
              <a:off x="9103434" y="5332673"/>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rPr>
                <a:t>请在这里输入内容   </a:t>
              </a:r>
              <a:endParaRPr lang="en-US" altLang="zh-CN" sz="1067"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8227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250"/>
                                        <p:tgtEl>
                                          <p:spTgt spid="12"/>
                                        </p:tgtEl>
                                      </p:cBhvr>
                                    </p:animEffect>
                                  </p:childTnLst>
                                </p:cTn>
                              </p:par>
                            </p:childTnLst>
                          </p:cTn>
                        </p:par>
                        <p:par>
                          <p:cTn id="11" fill="hold" nodeType="afterGroup">
                            <p:stCondLst>
                              <p:cond delay="25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250"/>
                                        <p:tgtEl>
                                          <p:spTgt spid="4"/>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250"/>
                                        <p:tgtEl>
                                          <p:spTgt spid="18"/>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250"/>
                                        <p:tgtEl>
                                          <p:spTgt spid="6"/>
                                        </p:tgtEl>
                                      </p:cBhvr>
                                    </p:animEffect>
                                  </p:childTnLst>
                                </p:cTn>
                              </p:par>
                              <p:par>
                                <p:cTn id="22" presetID="22" presetClass="entr" presetSubtype="4"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250"/>
                                        <p:tgtEl>
                                          <p:spTgt spid="24"/>
                                        </p:tgtEl>
                                      </p:cBhvr>
                                    </p:animEffect>
                                  </p:childTnLst>
                                </p:cTn>
                              </p:par>
                            </p:childTnLst>
                          </p:cTn>
                        </p:par>
                        <p:par>
                          <p:cTn id="25" fill="hold" nodeType="afterGroup">
                            <p:stCondLst>
                              <p:cond delay="75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250"/>
                                        <p:tgtEl>
                                          <p:spTgt spid="9"/>
                                        </p:tgtEl>
                                      </p:cBhvr>
                                    </p:animEffect>
                                  </p:childTnLst>
                                </p:cTn>
                              </p:par>
                              <p:par>
                                <p:cTn id="29" presetID="22" presetClass="entr" presetSubtype="4"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250"/>
                                        <p:tgtEl>
                                          <p:spTgt spid="30"/>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1000"/>
                                        <p:tgtEl>
                                          <p:spTgt spid="37"/>
                                        </p:tgtEl>
                                      </p:cBhvr>
                                    </p:animEffect>
                                    <p:anim calcmode="lin" valueType="num">
                                      <p:cBhvr>
                                        <p:cTn id="40" dur="1000" fill="hold"/>
                                        <p:tgtEl>
                                          <p:spTgt spid="37"/>
                                        </p:tgtEl>
                                        <p:attrNameLst>
                                          <p:attrName>ppt_x</p:attrName>
                                        </p:attrNameLst>
                                      </p:cBhvr>
                                      <p:tavLst>
                                        <p:tav tm="0">
                                          <p:val>
                                            <p:strVal val="#ppt_x"/>
                                          </p:val>
                                        </p:tav>
                                        <p:tav tm="100000">
                                          <p:val>
                                            <p:strVal val="#ppt_x"/>
                                          </p:val>
                                        </p:tav>
                                      </p:tavLst>
                                    </p:anim>
                                    <p:anim calcmode="lin" valueType="num">
                                      <p:cBhvr>
                                        <p:cTn id="41" dur="1000" fill="hold"/>
                                        <p:tgtEl>
                                          <p:spTgt spid="3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000"/>
                                        <p:tgtEl>
                                          <p:spTgt spid="38"/>
                                        </p:tgtEl>
                                      </p:cBhvr>
                                    </p:animEffect>
                                    <p:anim calcmode="lin" valueType="num">
                                      <p:cBhvr>
                                        <p:cTn id="45" dur="1000" fill="hold"/>
                                        <p:tgtEl>
                                          <p:spTgt spid="38"/>
                                        </p:tgtEl>
                                        <p:attrNameLst>
                                          <p:attrName>ppt_x</p:attrName>
                                        </p:attrNameLst>
                                      </p:cBhvr>
                                      <p:tavLst>
                                        <p:tav tm="0">
                                          <p:val>
                                            <p:strVal val="#ppt_x"/>
                                          </p:val>
                                        </p:tav>
                                        <p:tav tm="100000">
                                          <p:val>
                                            <p:strVal val="#ppt_x"/>
                                          </p:val>
                                        </p:tav>
                                      </p:tavLst>
                                    </p:anim>
                                    <p:anim calcmode="lin" valueType="num">
                                      <p:cBhvr>
                                        <p:cTn id="46" dur="1000" fill="hold"/>
                                        <p:tgtEl>
                                          <p:spTgt spid="3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anim calcmode="lin" valueType="num">
                                      <p:cBhvr>
                                        <p:cTn id="55" dur="1000" fill="hold"/>
                                        <p:tgtEl>
                                          <p:spTgt spid="40"/>
                                        </p:tgtEl>
                                        <p:attrNameLst>
                                          <p:attrName>ppt_x</p:attrName>
                                        </p:attrNameLst>
                                      </p:cBhvr>
                                      <p:tavLst>
                                        <p:tav tm="0">
                                          <p:val>
                                            <p:strVal val="#ppt_x"/>
                                          </p:val>
                                        </p:tav>
                                        <p:tav tm="100000">
                                          <p:val>
                                            <p:strVal val="#ppt_x"/>
                                          </p:val>
                                        </p:tav>
                                      </p:tavLst>
                                    </p:anim>
                                    <p:anim calcmode="lin" valueType="num">
                                      <p:cBhvr>
                                        <p:cTn id="56" dur="1000" fill="hold"/>
                                        <p:tgtEl>
                                          <p:spTgt spid="40"/>
                                        </p:tgtEl>
                                        <p:attrNameLst>
                                          <p:attrName>ppt_y</p:attrName>
                                        </p:attrNameLst>
                                      </p:cBhvr>
                                      <p:tavLst>
                                        <p:tav tm="0">
                                          <p:val>
                                            <p:strVal val="#ppt_y+.1"/>
                                          </p:val>
                                        </p:tav>
                                        <p:tav tm="100000">
                                          <p:val>
                                            <p:strVal val="#ppt_y"/>
                                          </p:val>
                                        </p:tav>
                                      </p:tavLst>
                                    </p:anim>
                                  </p:childTnLst>
                                </p:cTn>
                              </p:par>
                            </p:childTnLst>
                          </p:cTn>
                        </p:par>
                        <p:par>
                          <p:cTn id="57" fill="hold">
                            <p:stCondLst>
                              <p:cond delay="1750"/>
                            </p:stCondLst>
                            <p:childTnLst>
                              <p:par>
                                <p:cTn id="58" presetID="22" presetClass="entr" presetSubtype="8"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250"/>
                                        <p:tgtEl>
                                          <p:spTgt spid="15"/>
                                        </p:tgtEl>
                                      </p:cBhvr>
                                    </p:animEffect>
                                  </p:childTnLst>
                                </p:cTn>
                              </p:par>
                            </p:childTnLst>
                          </p:cTn>
                        </p:par>
                        <p:par>
                          <p:cTn id="61" fill="hold" nodeType="afterGroup">
                            <p:stCondLst>
                              <p:cond delay="2000"/>
                            </p:stCondLst>
                            <p:childTnLst>
                              <p:par>
                                <p:cTn id="62" presetID="53" presetClass="entr" presetSubtype="16"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p:cTn id="64" dur="250" fill="hold"/>
                                        <p:tgtEl>
                                          <p:spTgt spid="21"/>
                                        </p:tgtEl>
                                        <p:attrNameLst>
                                          <p:attrName>ppt_w</p:attrName>
                                        </p:attrNameLst>
                                      </p:cBhvr>
                                      <p:tavLst>
                                        <p:tav tm="0">
                                          <p:val>
                                            <p:fltVal val="0"/>
                                          </p:val>
                                        </p:tav>
                                        <p:tav tm="100000">
                                          <p:val>
                                            <p:strVal val="#ppt_w"/>
                                          </p:val>
                                        </p:tav>
                                      </p:tavLst>
                                    </p:anim>
                                    <p:anim calcmode="lin" valueType="num">
                                      <p:cBhvr>
                                        <p:cTn id="65" dur="250" fill="hold"/>
                                        <p:tgtEl>
                                          <p:spTgt spid="21"/>
                                        </p:tgtEl>
                                        <p:attrNameLst>
                                          <p:attrName>ppt_h</p:attrName>
                                        </p:attrNameLst>
                                      </p:cBhvr>
                                      <p:tavLst>
                                        <p:tav tm="0">
                                          <p:val>
                                            <p:fltVal val="0"/>
                                          </p:val>
                                        </p:tav>
                                        <p:tav tm="100000">
                                          <p:val>
                                            <p:strVal val="#ppt_h"/>
                                          </p:val>
                                        </p:tav>
                                      </p:tavLst>
                                    </p:anim>
                                    <p:animEffect transition="in" filter="fade">
                                      <p:cBhvr>
                                        <p:cTn id="66" dur="250"/>
                                        <p:tgtEl>
                                          <p:spTgt spid="21"/>
                                        </p:tgtEl>
                                      </p:cBhvr>
                                    </p:animEffect>
                                  </p:childTnLst>
                                </p:cTn>
                              </p:par>
                            </p:childTnLst>
                          </p:cTn>
                        </p:par>
                        <p:par>
                          <p:cTn id="67" fill="hold" nodeType="afterGroup">
                            <p:stCondLst>
                              <p:cond delay="225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250" fill="hold"/>
                                        <p:tgtEl>
                                          <p:spTgt spid="50"/>
                                        </p:tgtEl>
                                        <p:attrNameLst>
                                          <p:attrName>ppt_w</p:attrName>
                                        </p:attrNameLst>
                                      </p:cBhvr>
                                      <p:tavLst>
                                        <p:tav tm="0">
                                          <p:val>
                                            <p:fltVal val="0"/>
                                          </p:val>
                                        </p:tav>
                                        <p:tav tm="100000">
                                          <p:val>
                                            <p:strVal val="#ppt_w"/>
                                          </p:val>
                                        </p:tav>
                                      </p:tavLst>
                                    </p:anim>
                                    <p:anim calcmode="lin" valueType="num">
                                      <p:cBhvr>
                                        <p:cTn id="71" dur="250" fill="hold"/>
                                        <p:tgtEl>
                                          <p:spTgt spid="50"/>
                                        </p:tgtEl>
                                        <p:attrNameLst>
                                          <p:attrName>ppt_h</p:attrName>
                                        </p:attrNameLst>
                                      </p:cBhvr>
                                      <p:tavLst>
                                        <p:tav tm="0">
                                          <p:val>
                                            <p:fltVal val="0"/>
                                          </p:val>
                                        </p:tav>
                                        <p:tav tm="100000">
                                          <p:val>
                                            <p:strVal val="#ppt_h"/>
                                          </p:val>
                                        </p:tav>
                                      </p:tavLst>
                                    </p:anim>
                                    <p:animEffect transition="in" filter="fade">
                                      <p:cBhvr>
                                        <p:cTn id="72" dur="250"/>
                                        <p:tgtEl>
                                          <p:spTgt spid="50"/>
                                        </p:tgtEl>
                                      </p:cBhvr>
                                    </p:animEffect>
                                  </p:childTnLst>
                                </p:cTn>
                              </p:par>
                            </p:childTnLst>
                          </p:cTn>
                        </p:par>
                        <p:par>
                          <p:cTn id="73" fill="hold" nodeType="afterGroup">
                            <p:stCondLst>
                              <p:cond delay="2500"/>
                            </p:stCondLst>
                            <p:childTnLst>
                              <p:par>
                                <p:cTn id="74" presetID="53" presetClass="entr" presetSubtype="16"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250" fill="hold"/>
                                        <p:tgtEl>
                                          <p:spTgt spid="25"/>
                                        </p:tgtEl>
                                        <p:attrNameLst>
                                          <p:attrName>ppt_w</p:attrName>
                                        </p:attrNameLst>
                                      </p:cBhvr>
                                      <p:tavLst>
                                        <p:tav tm="0">
                                          <p:val>
                                            <p:fltVal val="0"/>
                                          </p:val>
                                        </p:tav>
                                        <p:tav tm="100000">
                                          <p:val>
                                            <p:strVal val="#ppt_w"/>
                                          </p:val>
                                        </p:tav>
                                      </p:tavLst>
                                    </p:anim>
                                    <p:anim calcmode="lin" valueType="num">
                                      <p:cBhvr>
                                        <p:cTn id="77" dur="250" fill="hold"/>
                                        <p:tgtEl>
                                          <p:spTgt spid="25"/>
                                        </p:tgtEl>
                                        <p:attrNameLst>
                                          <p:attrName>ppt_h</p:attrName>
                                        </p:attrNameLst>
                                      </p:cBhvr>
                                      <p:tavLst>
                                        <p:tav tm="0">
                                          <p:val>
                                            <p:fltVal val="0"/>
                                          </p:val>
                                        </p:tav>
                                        <p:tav tm="100000">
                                          <p:val>
                                            <p:strVal val="#ppt_h"/>
                                          </p:val>
                                        </p:tav>
                                      </p:tavLst>
                                    </p:anim>
                                    <p:animEffect transition="in" filter="fade">
                                      <p:cBhvr>
                                        <p:cTn id="78" dur="250"/>
                                        <p:tgtEl>
                                          <p:spTgt spid="25"/>
                                        </p:tgtEl>
                                      </p:cBhvr>
                                    </p:animEffect>
                                  </p:childTnLst>
                                </p:cTn>
                              </p:par>
                            </p:childTnLst>
                          </p:cTn>
                        </p:par>
                        <p:par>
                          <p:cTn id="79" fill="hold" nodeType="afterGroup">
                            <p:stCondLst>
                              <p:cond delay="2750"/>
                            </p:stCondLst>
                            <p:childTnLst>
                              <p:par>
                                <p:cTn id="80" presetID="53" presetClass="entr" presetSubtype="16"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250" fill="hold"/>
                                        <p:tgtEl>
                                          <p:spTgt spid="27"/>
                                        </p:tgtEl>
                                        <p:attrNameLst>
                                          <p:attrName>ppt_w</p:attrName>
                                        </p:attrNameLst>
                                      </p:cBhvr>
                                      <p:tavLst>
                                        <p:tav tm="0">
                                          <p:val>
                                            <p:fltVal val="0"/>
                                          </p:val>
                                        </p:tav>
                                        <p:tav tm="100000">
                                          <p:val>
                                            <p:strVal val="#ppt_w"/>
                                          </p:val>
                                        </p:tav>
                                      </p:tavLst>
                                    </p:anim>
                                    <p:anim calcmode="lin" valueType="num">
                                      <p:cBhvr>
                                        <p:cTn id="83" dur="250" fill="hold"/>
                                        <p:tgtEl>
                                          <p:spTgt spid="27"/>
                                        </p:tgtEl>
                                        <p:attrNameLst>
                                          <p:attrName>ppt_h</p:attrName>
                                        </p:attrNameLst>
                                      </p:cBhvr>
                                      <p:tavLst>
                                        <p:tav tm="0">
                                          <p:val>
                                            <p:fltVal val="0"/>
                                          </p:val>
                                        </p:tav>
                                        <p:tav tm="100000">
                                          <p:val>
                                            <p:strVal val="#ppt_h"/>
                                          </p:val>
                                        </p:tav>
                                      </p:tavLst>
                                    </p:anim>
                                    <p:animEffect transition="in" filter="fade">
                                      <p:cBhvr>
                                        <p:cTn id="84" dur="250"/>
                                        <p:tgtEl>
                                          <p:spTgt spid="27"/>
                                        </p:tgtEl>
                                      </p:cBhvr>
                                    </p:animEffect>
                                  </p:childTnLst>
                                </p:cTn>
                              </p:par>
                            </p:childTnLst>
                          </p:cTn>
                        </p:par>
                        <p:par>
                          <p:cTn id="85" fill="hold" nodeType="afterGroup">
                            <p:stCondLst>
                              <p:cond delay="3000"/>
                            </p:stCondLst>
                            <p:childTnLst>
                              <p:par>
                                <p:cTn id="86" presetID="53" presetClass="entr" presetSubtype="16" fill="hold"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250" fill="hold"/>
                                        <p:tgtEl>
                                          <p:spTgt spid="31"/>
                                        </p:tgtEl>
                                        <p:attrNameLst>
                                          <p:attrName>ppt_w</p:attrName>
                                        </p:attrNameLst>
                                      </p:cBhvr>
                                      <p:tavLst>
                                        <p:tav tm="0">
                                          <p:val>
                                            <p:fltVal val="0"/>
                                          </p:val>
                                        </p:tav>
                                        <p:tav tm="100000">
                                          <p:val>
                                            <p:strVal val="#ppt_w"/>
                                          </p:val>
                                        </p:tav>
                                      </p:tavLst>
                                    </p:anim>
                                    <p:anim calcmode="lin" valueType="num">
                                      <p:cBhvr>
                                        <p:cTn id="89" dur="250" fill="hold"/>
                                        <p:tgtEl>
                                          <p:spTgt spid="31"/>
                                        </p:tgtEl>
                                        <p:attrNameLst>
                                          <p:attrName>ppt_h</p:attrName>
                                        </p:attrNameLst>
                                      </p:cBhvr>
                                      <p:tavLst>
                                        <p:tav tm="0">
                                          <p:val>
                                            <p:fltVal val="0"/>
                                          </p:val>
                                        </p:tav>
                                        <p:tav tm="100000">
                                          <p:val>
                                            <p:strVal val="#ppt_h"/>
                                          </p:val>
                                        </p:tav>
                                      </p:tavLst>
                                    </p:anim>
                                    <p:animEffect transition="in" filter="fade">
                                      <p:cBhvr>
                                        <p:cTn id="90" dur="250"/>
                                        <p:tgtEl>
                                          <p:spTgt spid="31"/>
                                        </p:tgtEl>
                                      </p:cBhvr>
                                    </p:animEffect>
                                  </p:childTnLst>
                                </p:cTn>
                              </p:par>
                            </p:childTnLst>
                          </p:cTn>
                        </p:par>
                        <p:par>
                          <p:cTn id="91" fill="hold">
                            <p:stCondLst>
                              <p:cond delay="3250"/>
                            </p:stCondLst>
                            <p:childTnLst>
                              <p:par>
                                <p:cTn id="92" presetID="2" presetClass="entr" presetSubtype="1"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5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10"/>
          <p:cNvCxnSpPr/>
          <p:nvPr/>
        </p:nvCxnSpPr>
        <p:spPr>
          <a:xfrm>
            <a:off x="2545993" y="1976809"/>
            <a:ext cx="5282487"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ounded Rectangle 17"/>
          <p:cNvSpPr/>
          <p:nvPr/>
        </p:nvSpPr>
        <p:spPr>
          <a:xfrm>
            <a:off x="1428543" y="1556313"/>
            <a:ext cx="870340" cy="8409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latin typeface="+mj-ea"/>
                <a:ea typeface="+mj-ea"/>
                <a:cs typeface="Open Sans" pitchFamily="34" charset="0"/>
              </a:rPr>
              <a:t>90%</a:t>
            </a:r>
          </a:p>
        </p:txBody>
      </p:sp>
      <p:sp>
        <p:nvSpPr>
          <p:cNvPr id="5" name="Rounded Rectangle 18"/>
          <p:cNvSpPr/>
          <p:nvPr/>
        </p:nvSpPr>
        <p:spPr>
          <a:xfrm>
            <a:off x="1428543" y="2695905"/>
            <a:ext cx="870340" cy="840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latin typeface="+mj-ea"/>
                <a:ea typeface="+mj-ea"/>
                <a:cs typeface="Open Sans" pitchFamily="34" charset="0"/>
              </a:rPr>
              <a:t>70%</a:t>
            </a:r>
          </a:p>
        </p:txBody>
      </p:sp>
      <p:sp>
        <p:nvSpPr>
          <p:cNvPr id="6" name="Rounded Rectangle 19"/>
          <p:cNvSpPr/>
          <p:nvPr/>
        </p:nvSpPr>
        <p:spPr>
          <a:xfrm>
            <a:off x="1428543" y="3863943"/>
            <a:ext cx="870340" cy="84099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latin typeface="+mj-ea"/>
                <a:ea typeface="+mj-ea"/>
                <a:cs typeface="Open Sans" pitchFamily="34" charset="0"/>
              </a:rPr>
              <a:t>85%</a:t>
            </a:r>
          </a:p>
        </p:txBody>
      </p:sp>
      <p:sp>
        <p:nvSpPr>
          <p:cNvPr id="7" name="Rounded Rectangle 20"/>
          <p:cNvSpPr/>
          <p:nvPr/>
        </p:nvSpPr>
        <p:spPr>
          <a:xfrm>
            <a:off x="1428543" y="5009646"/>
            <a:ext cx="870340" cy="84099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latin typeface="+mj-ea"/>
                <a:ea typeface="+mj-ea"/>
                <a:cs typeface="Open Sans" pitchFamily="34" charset="0"/>
              </a:rPr>
              <a:t>45%</a:t>
            </a:r>
          </a:p>
        </p:txBody>
      </p:sp>
      <p:sp>
        <p:nvSpPr>
          <p:cNvPr id="8" name="Rectangle 21"/>
          <p:cNvSpPr/>
          <p:nvPr/>
        </p:nvSpPr>
        <p:spPr>
          <a:xfrm>
            <a:off x="8193940" y="1317418"/>
            <a:ext cx="2989939" cy="954364"/>
          </a:xfrm>
          <a:prstGeom prst="rect">
            <a:avLst/>
          </a:prstGeom>
        </p:spPr>
        <p:txBody>
          <a:bodyPr wrap="square">
            <a:spAutoFit/>
          </a:bodyPr>
          <a:lstStyle/>
          <a:p>
            <a:pPr>
              <a:lnSpc>
                <a:spcPct val="15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9" name="Rectangle 22"/>
          <p:cNvSpPr/>
          <p:nvPr/>
        </p:nvSpPr>
        <p:spPr>
          <a:xfrm>
            <a:off x="8193940" y="2457010"/>
            <a:ext cx="2989939" cy="954364"/>
          </a:xfrm>
          <a:prstGeom prst="rect">
            <a:avLst/>
          </a:prstGeom>
        </p:spPr>
        <p:txBody>
          <a:bodyPr wrap="square">
            <a:spAutoFit/>
          </a:bodyPr>
          <a:lstStyle/>
          <a:p>
            <a:pPr>
              <a:lnSpc>
                <a:spcPct val="15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0" name="Rectangle 23"/>
          <p:cNvSpPr/>
          <p:nvPr/>
        </p:nvSpPr>
        <p:spPr>
          <a:xfrm>
            <a:off x="8193940" y="3625050"/>
            <a:ext cx="2989939" cy="954364"/>
          </a:xfrm>
          <a:prstGeom prst="rect">
            <a:avLst/>
          </a:prstGeom>
        </p:spPr>
        <p:txBody>
          <a:bodyPr wrap="square">
            <a:spAutoFit/>
          </a:bodyPr>
          <a:lstStyle/>
          <a:p>
            <a:pPr>
              <a:lnSpc>
                <a:spcPct val="15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4"/>
          <p:cNvSpPr/>
          <p:nvPr/>
        </p:nvSpPr>
        <p:spPr>
          <a:xfrm>
            <a:off x="8193940" y="4770751"/>
            <a:ext cx="2989939" cy="954364"/>
          </a:xfrm>
          <a:prstGeom prst="rect">
            <a:avLst/>
          </a:prstGeom>
        </p:spPr>
        <p:txBody>
          <a:bodyPr wrap="square">
            <a:spAutoFit/>
          </a:bodyPr>
          <a:lstStyle/>
          <a:p>
            <a:pPr>
              <a:lnSpc>
                <a:spcPct val="15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67"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cxnSp>
        <p:nvCxnSpPr>
          <p:cNvPr id="13" name="Straight Connector 34"/>
          <p:cNvCxnSpPr/>
          <p:nvPr/>
        </p:nvCxnSpPr>
        <p:spPr>
          <a:xfrm>
            <a:off x="2545991" y="3116401"/>
            <a:ext cx="4165039"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36"/>
          <p:cNvCxnSpPr/>
          <p:nvPr/>
        </p:nvCxnSpPr>
        <p:spPr>
          <a:xfrm>
            <a:off x="2545992" y="4284441"/>
            <a:ext cx="4977728"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38"/>
          <p:cNvCxnSpPr/>
          <p:nvPr/>
        </p:nvCxnSpPr>
        <p:spPr>
          <a:xfrm>
            <a:off x="2545991" y="5430144"/>
            <a:ext cx="2946003"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14702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ppt_x"/>
                                          </p:val>
                                        </p:tav>
                                        <p:tav tm="100000">
                                          <p:val>
                                            <p:strVal val="#ppt_x"/>
                                          </p:val>
                                        </p:tav>
                                      </p:tavLst>
                                    </p:anim>
                                    <p:anim calcmode="lin" valueType="num">
                                      <p:cBhvr additive="base">
                                        <p:cTn id="13" dur="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50" fill="hold"/>
                                        <p:tgtEl>
                                          <p:spTgt spid="6"/>
                                        </p:tgtEl>
                                        <p:attrNameLst>
                                          <p:attrName>ppt_x</p:attrName>
                                        </p:attrNameLst>
                                      </p:cBhvr>
                                      <p:tavLst>
                                        <p:tav tm="0">
                                          <p:val>
                                            <p:strVal val="#ppt_x"/>
                                          </p:val>
                                        </p:tav>
                                        <p:tav tm="100000">
                                          <p:val>
                                            <p:strVal val="#ppt_x"/>
                                          </p:val>
                                        </p:tav>
                                      </p:tavLst>
                                    </p:anim>
                                    <p:anim calcmode="lin" valueType="num">
                                      <p:cBhvr additive="base">
                                        <p:cTn id="43" dur="25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250" fill="hold"/>
                                        <p:tgtEl>
                                          <p:spTgt spid="7"/>
                                        </p:tgtEl>
                                        <p:attrNameLst>
                                          <p:attrName>ppt_x</p:attrName>
                                        </p:attrNameLst>
                                      </p:cBhvr>
                                      <p:tavLst>
                                        <p:tav tm="0">
                                          <p:val>
                                            <p:strVal val="#ppt_x"/>
                                          </p:val>
                                        </p:tav>
                                        <p:tav tm="100000">
                                          <p:val>
                                            <p:strVal val="#ppt_x"/>
                                          </p:val>
                                        </p:tav>
                                      </p:tavLst>
                                    </p:anim>
                                    <p:anim calcmode="lin" valueType="num">
                                      <p:cBhvr additive="base">
                                        <p:cTn id="58" dur="250" fill="hold"/>
                                        <p:tgtEl>
                                          <p:spTgt spid="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ppt_x"/>
                                          </p:val>
                                        </p:tav>
                                        <p:tav tm="100000">
                                          <p:val>
                                            <p:strVal val="#ppt_x"/>
                                          </p:val>
                                        </p:tav>
                                      </p:tavLst>
                                    </p:anim>
                                    <p:anim calcmode="lin" valueType="num">
                                      <p:cBhvr additive="base">
                                        <p:cTn id="63"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9"/>
          <p:cNvGrpSpPr/>
          <p:nvPr/>
        </p:nvGrpSpPr>
        <p:grpSpPr>
          <a:xfrm>
            <a:off x="1496321" y="2220049"/>
            <a:ext cx="4505816" cy="3263174"/>
            <a:chOff x="6272693" y="2109312"/>
            <a:chExt cx="5337434" cy="3866841"/>
          </a:xfrm>
        </p:grpSpPr>
        <p:grpSp>
          <p:nvGrpSpPr>
            <p:cNvPr id="4" name="Group 3"/>
            <p:cNvGrpSpPr/>
            <p:nvPr/>
          </p:nvGrpSpPr>
          <p:grpSpPr>
            <a:xfrm>
              <a:off x="6295950" y="2109312"/>
              <a:ext cx="2206528" cy="2208470"/>
              <a:chOff x="641352" y="1593333"/>
              <a:chExt cx="1579212" cy="1580602"/>
            </a:xfrm>
          </p:grpSpPr>
          <p:sp>
            <p:nvSpPr>
              <p:cNvPr id="57" name="Freeform 5"/>
              <p:cNvSpPr>
                <a:spLocks/>
              </p:cNvSpPr>
              <p:nvPr/>
            </p:nvSpPr>
            <p:spPr bwMode="auto">
              <a:xfrm>
                <a:off x="1430958" y="1593333"/>
                <a:ext cx="105652" cy="214083"/>
              </a:xfrm>
              <a:custGeom>
                <a:avLst/>
                <a:gdLst>
                  <a:gd name="T0" fmla="*/ 0 w 94"/>
                  <a:gd name="T1" fmla="*/ 181 h 190"/>
                  <a:gd name="T2" fmla="*/ 0 w 94"/>
                  <a:gd name="T3" fmla="*/ 0 h 190"/>
                  <a:gd name="T4" fmla="*/ 94 w 94"/>
                  <a:gd name="T5" fmla="*/ 0 h 190"/>
                  <a:gd name="T6" fmla="*/ 94 w 94"/>
                  <a:gd name="T7" fmla="*/ 190 h 190"/>
                  <a:gd name="T8" fmla="*/ 0 w 94"/>
                  <a:gd name="T9" fmla="*/ 181 h 190"/>
                </a:gdLst>
                <a:ahLst/>
                <a:cxnLst>
                  <a:cxn ang="0">
                    <a:pos x="T0" y="T1"/>
                  </a:cxn>
                  <a:cxn ang="0">
                    <a:pos x="T2" y="T3"/>
                  </a:cxn>
                  <a:cxn ang="0">
                    <a:pos x="T4" y="T5"/>
                  </a:cxn>
                  <a:cxn ang="0">
                    <a:pos x="T6" y="T7"/>
                  </a:cxn>
                  <a:cxn ang="0">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8" name="Freeform 6"/>
              <p:cNvSpPr>
                <a:spLocks/>
              </p:cNvSpPr>
              <p:nvPr/>
            </p:nvSpPr>
            <p:spPr bwMode="auto">
              <a:xfrm>
                <a:off x="1187681" y="1598894"/>
                <a:ext cx="166818" cy="227985"/>
              </a:xfrm>
              <a:custGeom>
                <a:avLst/>
                <a:gdLst>
                  <a:gd name="T0" fmla="*/ 56 w 148"/>
                  <a:gd name="T1" fmla="*/ 202 h 202"/>
                  <a:gd name="T2" fmla="*/ 0 w 148"/>
                  <a:gd name="T3" fmla="*/ 29 h 202"/>
                  <a:gd name="T4" fmla="*/ 90 w 148"/>
                  <a:gd name="T5" fmla="*/ 0 h 202"/>
                  <a:gd name="T6" fmla="*/ 148 w 148"/>
                  <a:gd name="T7" fmla="*/ 181 h 202"/>
                  <a:gd name="T8" fmla="*/ 56 w 148"/>
                  <a:gd name="T9" fmla="*/ 202 h 202"/>
                </a:gdLst>
                <a:ahLst/>
                <a:cxnLst>
                  <a:cxn ang="0">
                    <a:pos x="T0" y="T1"/>
                  </a:cxn>
                  <a:cxn ang="0">
                    <a:pos x="T2" y="T3"/>
                  </a:cxn>
                  <a:cxn ang="0">
                    <a:pos x="T4" y="T5"/>
                  </a:cxn>
                  <a:cxn ang="0">
                    <a:pos x="T6" y="T7"/>
                  </a:cxn>
                  <a:cxn ang="0">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9" name="Freeform 7"/>
              <p:cNvSpPr>
                <a:spLocks/>
              </p:cNvSpPr>
              <p:nvPr/>
            </p:nvSpPr>
            <p:spPr bwMode="auto">
              <a:xfrm>
                <a:off x="966647" y="1680912"/>
                <a:ext cx="211303" cy="229375"/>
              </a:xfrm>
              <a:custGeom>
                <a:avLst/>
                <a:gdLst>
                  <a:gd name="T0" fmla="*/ 107 w 188"/>
                  <a:gd name="T1" fmla="*/ 203 h 203"/>
                  <a:gd name="T2" fmla="*/ 0 w 188"/>
                  <a:gd name="T3" fmla="*/ 56 h 203"/>
                  <a:gd name="T4" fmla="*/ 77 w 188"/>
                  <a:gd name="T5" fmla="*/ 0 h 203"/>
                  <a:gd name="T6" fmla="*/ 188 w 188"/>
                  <a:gd name="T7" fmla="*/ 154 h 203"/>
                  <a:gd name="T8" fmla="*/ 107 w 188"/>
                  <a:gd name="T9" fmla="*/ 203 h 203"/>
                </a:gdLst>
                <a:ahLst/>
                <a:cxnLst>
                  <a:cxn ang="0">
                    <a:pos x="T0" y="T1"/>
                  </a:cxn>
                  <a:cxn ang="0">
                    <a:pos x="T2" y="T3"/>
                  </a:cxn>
                  <a:cxn ang="0">
                    <a:pos x="T4" y="T5"/>
                  </a:cxn>
                  <a:cxn ang="0">
                    <a:pos x="T6" y="T7"/>
                  </a:cxn>
                  <a:cxn ang="0">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0" name="Freeform 8"/>
              <p:cNvSpPr>
                <a:spLocks/>
              </p:cNvSpPr>
              <p:nvPr/>
            </p:nvSpPr>
            <p:spPr bwMode="auto">
              <a:xfrm>
                <a:off x="792878" y="1832439"/>
                <a:ext cx="234935" cy="207133"/>
              </a:xfrm>
              <a:custGeom>
                <a:avLst/>
                <a:gdLst>
                  <a:gd name="T0" fmla="*/ 147 w 209"/>
                  <a:gd name="T1" fmla="*/ 183 h 183"/>
                  <a:gd name="T2" fmla="*/ 0 w 209"/>
                  <a:gd name="T3" fmla="*/ 76 h 183"/>
                  <a:gd name="T4" fmla="*/ 55 w 209"/>
                  <a:gd name="T5" fmla="*/ 0 h 183"/>
                  <a:gd name="T6" fmla="*/ 209 w 209"/>
                  <a:gd name="T7" fmla="*/ 112 h 183"/>
                  <a:gd name="T8" fmla="*/ 147 w 209"/>
                  <a:gd name="T9" fmla="*/ 183 h 183"/>
                </a:gdLst>
                <a:ahLst/>
                <a:cxnLst>
                  <a:cxn ang="0">
                    <a:pos x="T0" y="T1"/>
                  </a:cxn>
                  <a:cxn ang="0">
                    <a:pos x="T2" y="T3"/>
                  </a:cxn>
                  <a:cxn ang="0">
                    <a:pos x="T4" y="T5"/>
                  </a:cxn>
                  <a:cxn ang="0">
                    <a:pos x="T6" y="T7"/>
                  </a:cxn>
                  <a:cxn ang="0">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1" name="Freeform 9"/>
              <p:cNvSpPr>
                <a:spLocks/>
              </p:cNvSpPr>
              <p:nvPr/>
            </p:nvSpPr>
            <p:spPr bwMode="auto">
              <a:xfrm>
                <a:off x="680275" y="2038182"/>
                <a:ext cx="236326" cy="164038"/>
              </a:xfrm>
              <a:custGeom>
                <a:avLst/>
                <a:gdLst>
                  <a:gd name="T0" fmla="*/ 173 w 211"/>
                  <a:gd name="T1" fmla="*/ 146 h 146"/>
                  <a:gd name="T2" fmla="*/ 0 w 211"/>
                  <a:gd name="T3" fmla="*/ 90 h 146"/>
                  <a:gd name="T4" fmla="*/ 29 w 211"/>
                  <a:gd name="T5" fmla="*/ 0 h 146"/>
                  <a:gd name="T6" fmla="*/ 211 w 211"/>
                  <a:gd name="T7" fmla="*/ 59 h 146"/>
                  <a:gd name="T8" fmla="*/ 173 w 211"/>
                  <a:gd name="T9" fmla="*/ 146 h 146"/>
                </a:gdLst>
                <a:ahLst/>
                <a:cxnLst>
                  <a:cxn ang="0">
                    <a:pos x="T0" y="T1"/>
                  </a:cxn>
                  <a:cxn ang="0">
                    <a:pos x="T2" y="T3"/>
                  </a:cxn>
                  <a:cxn ang="0">
                    <a:pos x="T4" y="T5"/>
                  </a:cxn>
                  <a:cxn ang="0">
                    <a:pos x="T6" y="T7"/>
                  </a:cxn>
                  <a:cxn ang="0">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2" name="Freeform 10"/>
              <p:cNvSpPr>
                <a:spLocks/>
              </p:cNvSpPr>
              <p:nvPr/>
            </p:nvSpPr>
            <p:spPr bwMode="auto">
              <a:xfrm>
                <a:off x="641352" y="2277288"/>
                <a:ext cx="214083" cy="107042"/>
              </a:xfrm>
              <a:custGeom>
                <a:avLst/>
                <a:gdLst>
                  <a:gd name="T0" fmla="*/ 182 w 190"/>
                  <a:gd name="T1" fmla="*/ 95 h 95"/>
                  <a:gd name="T2" fmla="*/ 0 w 190"/>
                  <a:gd name="T3" fmla="*/ 95 h 95"/>
                  <a:gd name="T4" fmla="*/ 0 w 190"/>
                  <a:gd name="T5" fmla="*/ 0 h 95"/>
                  <a:gd name="T6" fmla="*/ 190 w 190"/>
                  <a:gd name="T7" fmla="*/ 0 h 95"/>
                  <a:gd name="T8" fmla="*/ 182 w 190"/>
                  <a:gd name="T9" fmla="*/ 95 h 95"/>
                </a:gdLst>
                <a:ahLst/>
                <a:cxnLst>
                  <a:cxn ang="0">
                    <a:pos x="T0" y="T1"/>
                  </a:cxn>
                  <a:cxn ang="0">
                    <a:pos x="T2" y="T3"/>
                  </a:cxn>
                  <a:cxn ang="0">
                    <a:pos x="T4" y="T5"/>
                  </a:cxn>
                  <a:cxn ang="0">
                    <a:pos x="T6" y="T7"/>
                  </a:cxn>
                  <a:cxn ang="0">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3" name="Freeform 11"/>
              <p:cNvSpPr>
                <a:spLocks/>
              </p:cNvSpPr>
              <p:nvPr/>
            </p:nvSpPr>
            <p:spPr bwMode="auto">
              <a:xfrm>
                <a:off x="646912" y="2460788"/>
                <a:ext cx="227985" cy="166818"/>
              </a:xfrm>
              <a:custGeom>
                <a:avLst/>
                <a:gdLst>
                  <a:gd name="T0" fmla="*/ 202 w 202"/>
                  <a:gd name="T1" fmla="*/ 92 h 148"/>
                  <a:gd name="T2" fmla="*/ 29 w 202"/>
                  <a:gd name="T3" fmla="*/ 148 h 148"/>
                  <a:gd name="T4" fmla="*/ 0 w 202"/>
                  <a:gd name="T5" fmla="*/ 59 h 148"/>
                  <a:gd name="T6" fmla="*/ 181 w 202"/>
                  <a:gd name="T7" fmla="*/ 0 h 148"/>
                  <a:gd name="T8" fmla="*/ 202 w 202"/>
                  <a:gd name="T9" fmla="*/ 92 h 148"/>
                </a:gdLst>
                <a:ahLst/>
                <a:cxnLst>
                  <a:cxn ang="0">
                    <a:pos x="T0" y="T1"/>
                  </a:cxn>
                  <a:cxn ang="0">
                    <a:pos x="T2" y="T3"/>
                  </a:cxn>
                  <a:cxn ang="0">
                    <a:pos x="T4" y="T5"/>
                  </a:cxn>
                  <a:cxn ang="0">
                    <a:pos x="T6" y="T7"/>
                  </a:cxn>
                  <a:cxn ang="0">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4" name="Freeform 12"/>
              <p:cNvSpPr>
                <a:spLocks/>
              </p:cNvSpPr>
              <p:nvPr/>
            </p:nvSpPr>
            <p:spPr bwMode="auto">
              <a:xfrm>
                <a:off x="730321" y="2635947"/>
                <a:ext cx="227985" cy="212694"/>
              </a:xfrm>
              <a:custGeom>
                <a:avLst/>
                <a:gdLst>
                  <a:gd name="T0" fmla="*/ 202 w 202"/>
                  <a:gd name="T1" fmla="*/ 81 h 188"/>
                  <a:gd name="T2" fmla="*/ 55 w 202"/>
                  <a:gd name="T3" fmla="*/ 188 h 188"/>
                  <a:gd name="T4" fmla="*/ 0 w 202"/>
                  <a:gd name="T5" fmla="*/ 112 h 188"/>
                  <a:gd name="T6" fmla="*/ 154 w 202"/>
                  <a:gd name="T7" fmla="*/ 0 h 188"/>
                  <a:gd name="T8" fmla="*/ 202 w 202"/>
                  <a:gd name="T9" fmla="*/ 81 h 188"/>
                </a:gdLst>
                <a:ahLst/>
                <a:cxnLst>
                  <a:cxn ang="0">
                    <a:pos x="T0" y="T1"/>
                  </a:cxn>
                  <a:cxn ang="0">
                    <a:pos x="T2" y="T3"/>
                  </a:cxn>
                  <a:cxn ang="0">
                    <a:pos x="T4" y="T5"/>
                  </a:cxn>
                  <a:cxn ang="0">
                    <a:pos x="T6" y="T7"/>
                  </a:cxn>
                  <a:cxn ang="0">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5" name="Freeform 13"/>
              <p:cNvSpPr>
                <a:spLocks/>
              </p:cNvSpPr>
              <p:nvPr/>
            </p:nvSpPr>
            <p:spPr bwMode="auto">
              <a:xfrm>
                <a:off x="881848" y="2787473"/>
                <a:ext cx="205743" cy="234936"/>
              </a:xfrm>
              <a:custGeom>
                <a:avLst/>
                <a:gdLst>
                  <a:gd name="T0" fmla="*/ 183 w 183"/>
                  <a:gd name="T1" fmla="*/ 62 h 209"/>
                  <a:gd name="T2" fmla="*/ 76 w 183"/>
                  <a:gd name="T3" fmla="*/ 209 h 209"/>
                  <a:gd name="T4" fmla="*/ 0 w 183"/>
                  <a:gd name="T5" fmla="*/ 154 h 209"/>
                  <a:gd name="T6" fmla="*/ 112 w 183"/>
                  <a:gd name="T7" fmla="*/ 0 h 209"/>
                  <a:gd name="T8" fmla="*/ 183 w 183"/>
                  <a:gd name="T9" fmla="*/ 62 h 209"/>
                </a:gdLst>
                <a:ahLst/>
                <a:cxnLst>
                  <a:cxn ang="0">
                    <a:pos x="T0" y="T1"/>
                  </a:cxn>
                  <a:cxn ang="0">
                    <a:pos x="T2" y="T3"/>
                  </a:cxn>
                  <a:cxn ang="0">
                    <a:pos x="T4" y="T5"/>
                  </a:cxn>
                  <a:cxn ang="0">
                    <a:pos x="T6" y="T7"/>
                  </a:cxn>
                  <a:cxn ang="0">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6" name="Freeform 14"/>
              <p:cNvSpPr>
                <a:spLocks/>
              </p:cNvSpPr>
              <p:nvPr/>
            </p:nvSpPr>
            <p:spPr bwMode="auto">
              <a:xfrm>
                <a:off x="1086200" y="2898685"/>
                <a:ext cx="164038" cy="236326"/>
              </a:xfrm>
              <a:custGeom>
                <a:avLst/>
                <a:gdLst>
                  <a:gd name="T0" fmla="*/ 146 w 146"/>
                  <a:gd name="T1" fmla="*/ 37 h 210"/>
                  <a:gd name="T2" fmla="*/ 90 w 146"/>
                  <a:gd name="T3" fmla="*/ 210 h 210"/>
                  <a:gd name="T4" fmla="*/ 0 w 146"/>
                  <a:gd name="T5" fmla="*/ 181 h 210"/>
                  <a:gd name="T6" fmla="*/ 59 w 146"/>
                  <a:gd name="T7" fmla="*/ 0 h 210"/>
                  <a:gd name="T8" fmla="*/ 146 w 146"/>
                  <a:gd name="T9" fmla="*/ 37 h 210"/>
                </a:gdLst>
                <a:ahLst/>
                <a:cxnLst>
                  <a:cxn ang="0">
                    <a:pos x="T0" y="T1"/>
                  </a:cxn>
                  <a:cxn ang="0">
                    <a:pos x="T2" y="T3"/>
                  </a:cxn>
                  <a:cxn ang="0">
                    <a:pos x="T4" y="T5"/>
                  </a:cxn>
                  <a:cxn ang="0">
                    <a:pos x="T6" y="T7"/>
                  </a:cxn>
                  <a:cxn ang="0">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7" name="Freeform 15"/>
              <p:cNvSpPr>
                <a:spLocks/>
              </p:cNvSpPr>
              <p:nvPr/>
            </p:nvSpPr>
            <p:spPr bwMode="auto">
              <a:xfrm>
                <a:off x="1325306" y="2959852"/>
                <a:ext cx="105652" cy="214083"/>
              </a:xfrm>
              <a:custGeom>
                <a:avLst/>
                <a:gdLst>
                  <a:gd name="T0" fmla="*/ 94 w 94"/>
                  <a:gd name="T1" fmla="*/ 8 h 190"/>
                  <a:gd name="T2" fmla="*/ 94 w 94"/>
                  <a:gd name="T3" fmla="*/ 190 h 190"/>
                  <a:gd name="T4" fmla="*/ 0 w 94"/>
                  <a:gd name="T5" fmla="*/ 190 h 190"/>
                  <a:gd name="T6" fmla="*/ 0 w 94"/>
                  <a:gd name="T7" fmla="*/ 0 h 190"/>
                  <a:gd name="T8" fmla="*/ 94 w 94"/>
                  <a:gd name="T9" fmla="*/ 8 h 190"/>
                </a:gdLst>
                <a:ahLst/>
                <a:cxnLst>
                  <a:cxn ang="0">
                    <a:pos x="T0" y="T1"/>
                  </a:cxn>
                  <a:cxn ang="0">
                    <a:pos x="T2" y="T3"/>
                  </a:cxn>
                  <a:cxn ang="0">
                    <a:pos x="T4" y="T5"/>
                  </a:cxn>
                  <a:cxn ang="0">
                    <a:pos x="T6" y="T7"/>
                  </a:cxn>
                  <a:cxn ang="0">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8" name="Freeform 16"/>
              <p:cNvSpPr>
                <a:spLocks/>
              </p:cNvSpPr>
              <p:nvPr/>
            </p:nvSpPr>
            <p:spPr bwMode="auto">
              <a:xfrm>
                <a:off x="1507416" y="2940390"/>
                <a:ext cx="168208" cy="227985"/>
              </a:xfrm>
              <a:custGeom>
                <a:avLst/>
                <a:gdLst>
                  <a:gd name="T0" fmla="*/ 92 w 149"/>
                  <a:gd name="T1" fmla="*/ 0 h 202"/>
                  <a:gd name="T2" fmla="*/ 149 w 149"/>
                  <a:gd name="T3" fmla="*/ 173 h 202"/>
                  <a:gd name="T4" fmla="*/ 59 w 149"/>
                  <a:gd name="T5" fmla="*/ 202 h 202"/>
                  <a:gd name="T6" fmla="*/ 0 w 149"/>
                  <a:gd name="T7" fmla="*/ 21 h 202"/>
                  <a:gd name="T8" fmla="*/ 92 w 149"/>
                  <a:gd name="T9" fmla="*/ 0 h 202"/>
                </a:gdLst>
                <a:ahLst/>
                <a:cxnLst>
                  <a:cxn ang="0">
                    <a:pos x="T0" y="T1"/>
                  </a:cxn>
                  <a:cxn ang="0">
                    <a:pos x="T2" y="T3"/>
                  </a:cxn>
                  <a:cxn ang="0">
                    <a:pos x="T4" y="T5"/>
                  </a:cxn>
                  <a:cxn ang="0">
                    <a:pos x="T6" y="T7"/>
                  </a:cxn>
                  <a:cxn ang="0">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69" name="Freeform 17"/>
              <p:cNvSpPr>
                <a:spLocks/>
              </p:cNvSpPr>
              <p:nvPr/>
            </p:nvSpPr>
            <p:spPr bwMode="auto">
              <a:xfrm>
                <a:off x="1683965" y="2856980"/>
                <a:ext cx="211303" cy="229375"/>
              </a:xfrm>
              <a:custGeom>
                <a:avLst/>
                <a:gdLst>
                  <a:gd name="T0" fmla="*/ 81 w 188"/>
                  <a:gd name="T1" fmla="*/ 0 h 203"/>
                  <a:gd name="T2" fmla="*/ 188 w 188"/>
                  <a:gd name="T3" fmla="*/ 147 h 203"/>
                  <a:gd name="T4" fmla="*/ 112 w 188"/>
                  <a:gd name="T5" fmla="*/ 203 h 203"/>
                  <a:gd name="T6" fmla="*/ 0 w 188"/>
                  <a:gd name="T7" fmla="*/ 49 h 203"/>
                  <a:gd name="T8" fmla="*/ 81 w 188"/>
                  <a:gd name="T9" fmla="*/ 0 h 203"/>
                </a:gdLst>
                <a:ahLst/>
                <a:cxnLst>
                  <a:cxn ang="0">
                    <a:pos x="T0" y="T1"/>
                  </a:cxn>
                  <a:cxn ang="0">
                    <a:pos x="T2" y="T3"/>
                  </a:cxn>
                  <a:cxn ang="0">
                    <a:pos x="T4" y="T5"/>
                  </a:cxn>
                  <a:cxn ang="0">
                    <a:pos x="T6" y="T7"/>
                  </a:cxn>
                  <a:cxn ang="0">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0" name="Freeform 18"/>
              <p:cNvSpPr>
                <a:spLocks/>
              </p:cNvSpPr>
              <p:nvPr/>
            </p:nvSpPr>
            <p:spPr bwMode="auto">
              <a:xfrm>
                <a:off x="1834102" y="2727697"/>
                <a:ext cx="236326" cy="205742"/>
              </a:xfrm>
              <a:custGeom>
                <a:avLst/>
                <a:gdLst>
                  <a:gd name="T0" fmla="*/ 62 w 210"/>
                  <a:gd name="T1" fmla="*/ 0 h 183"/>
                  <a:gd name="T2" fmla="*/ 210 w 210"/>
                  <a:gd name="T3" fmla="*/ 107 h 183"/>
                  <a:gd name="T4" fmla="*/ 154 w 210"/>
                  <a:gd name="T5" fmla="*/ 183 h 183"/>
                  <a:gd name="T6" fmla="*/ 0 w 210"/>
                  <a:gd name="T7" fmla="*/ 71 h 183"/>
                  <a:gd name="T8" fmla="*/ 62 w 210"/>
                  <a:gd name="T9" fmla="*/ 0 h 183"/>
                </a:gdLst>
                <a:ahLst/>
                <a:cxnLst>
                  <a:cxn ang="0">
                    <a:pos x="T0" y="T1"/>
                  </a:cxn>
                  <a:cxn ang="0">
                    <a:pos x="T2" y="T3"/>
                  </a:cxn>
                  <a:cxn ang="0">
                    <a:pos x="T4" y="T5"/>
                  </a:cxn>
                  <a:cxn ang="0">
                    <a:pos x="T6" y="T7"/>
                  </a:cxn>
                  <a:cxn ang="0">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1" name="Freeform 19"/>
              <p:cNvSpPr>
                <a:spLocks/>
              </p:cNvSpPr>
              <p:nvPr/>
            </p:nvSpPr>
            <p:spPr bwMode="auto">
              <a:xfrm>
                <a:off x="1945314" y="2563659"/>
                <a:ext cx="236326" cy="165428"/>
              </a:xfrm>
              <a:custGeom>
                <a:avLst/>
                <a:gdLst>
                  <a:gd name="T0" fmla="*/ 37 w 210"/>
                  <a:gd name="T1" fmla="*/ 0 h 146"/>
                  <a:gd name="T2" fmla="*/ 210 w 210"/>
                  <a:gd name="T3" fmla="*/ 56 h 146"/>
                  <a:gd name="T4" fmla="*/ 181 w 210"/>
                  <a:gd name="T5" fmla="*/ 146 h 146"/>
                  <a:gd name="T6" fmla="*/ 0 w 210"/>
                  <a:gd name="T7" fmla="*/ 87 h 146"/>
                  <a:gd name="T8" fmla="*/ 37 w 210"/>
                  <a:gd name="T9" fmla="*/ 0 h 146"/>
                </a:gdLst>
                <a:ahLst/>
                <a:cxnLst>
                  <a:cxn ang="0">
                    <a:pos x="T0" y="T1"/>
                  </a:cxn>
                  <a:cxn ang="0">
                    <a:pos x="T2" y="T3"/>
                  </a:cxn>
                  <a:cxn ang="0">
                    <a:pos x="T4" y="T5"/>
                  </a:cxn>
                  <a:cxn ang="0">
                    <a:pos x="T6" y="T7"/>
                  </a:cxn>
                  <a:cxn ang="0">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2" name="Freeform 20"/>
              <p:cNvSpPr>
                <a:spLocks/>
              </p:cNvSpPr>
              <p:nvPr/>
            </p:nvSpPr>
            <p:spPr bwMode="auto">
              <a:xfrm>
                <a:off x="2006481" y="2384329"/>
                <a:ext cx="214083" cy="105652"/>
              </a:xfrm>
              <a:custGeom>
                <a:avLst/>
                <a:gdLst>
                  <a:gd name="T0" fmla="*/ 9 w 190"/>
                  <a:gd name="T1" fmla="*/ 0 h 94"/>
                  <a:gd name="T2" fmla="*/ 190 w 190"/>
                  <a:gd name="T3" fmla="*/ 0 h 94"/>
                  <a:gd name="T4" fmla="*/ 190 w 190"/>
                  <a:gd name="T5" fmla="*/ 94 h 94"/>
                  <a:gd name="T6" fmla="*/ 0 w 190"/>
                  <a:gd name="T7" fmla="*/ 94 h 94"/>
                  <a:gd name="T8" fmla="*/ 9 w 190"/>
                  <a:gd name="T9" fmla="*/ 0 h 94"/>
                </a:gdLst>
                <a:ahLst/>
                <a:cxnLst>
                  <a:cxn ang="0">
                    <a:pos x="T0" y="T1"/>
                  </a:cxn>
                  <a:cxn ang="0">
                    <a:pos x="T2" y="T3"/>
                  </a:cxn>
                  <a:cxn ang="0">
                    <a:pos x="T4" y="T5"/>
                  </a:cxn>
                  <a:cxn ang="0">
                    <a:pos x="T6" y="T7"/>
                  </a:cxn>
                  <a:cxn ang="0">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3" name="Freeform 21"/>
              <p:cNvSpPr>
                <a:spLocks/>
              </p:cNvSpPr>
              <p:nvPr/>
            </p:nvSpPr>
            <p:spPr bwMode="auto">
              <a:xfrm>
                <a:off x="1987018" y="2139662"/>
                <a:ext cx="227985" cy="166818"/>
              </a:xfrm>
              <a:custGeom>
                <a:avLst/>
                <a:gdLst>
                  <a:gd name="T0" fmla="*/ 0 w 202"/>
                  <a:gd name="T1" fmla="*/ 56 h 148"/>
                  <a:gd name="T2" fmla="*/ 173 w 202"/>
                  <a:gd name="T3" fmla="*/ 0 h 148"/>
                  <a:gd name="T4" fmla="*/ 202 w 202"/>
                  <a:gd name="T5" fmla="*/ 89 h 148"/>
                  <a:gd name="T6" fmla="*/ 21 w 202"/>
                  <a:gd name="T7" fmla="*/ 148 h 148"/>
                  <a:gd name="T8" fmla="*/ 0 w 202"/>
                  <a:gd name="T9" fmla="*/ 56 h 148"/>
                </a:gdLst>
                <a:ahLst/>
                <a:cxnLst>
                  <a:cxn ang="0">
                    <a:pos x="T0" y="T1"/>
                  </a:cxn>
                  <a:cxn ang="0">
                    <a:pos x="T2" y="T3"/>
                  </a:cxn>
                  <a:cxn ang="0">
                    <a:pos x="T4" y="T5"/>
                  </a:cxn>
                  <a:cxn ang="0">
                    <a:pos x="T6" y="T7"/>
                  </a:cxn>
                  <a:cxn ang="0">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4" name="Freeform 22"/>
              <p:cNvSpPr>
                <a:spLocks/>
              </p:cNvSpPr>
              <p:nvPr/>
            </p:nvSpPr>
            <p:spPr bwMode="auto">
              <a:xfrm>
                <a:off x="1903609" y="1918628"/>
                <a:ext cx="229375" cy="211303"/>
              </a:xfrm>
              <a:custGeom>
                <a:avLst/>
                <a:gdLst>
                  <a:gd name="T0" fmla="*/ 0 w 203"/>
                  <a:gd name="T1" fmla="*/ 107 h 188"/>
                  <a:gd name="T2" fmla="*/ 148 w 203"/>
                  <a:gd name="T3" fmla="*/ 0 h 188"/>
                  <a:gd name="T4" fmla="*/ 203 w 203"/>
                  <a:gd name="T5" fmla="*/ 76 h 188"/>
                  <a:gd name="T6" fmla="*/ 49 w 203"/>
                  <a:gd name="T7" fmla="*/ 188 h 188"/>
                  <a:gd name="T8" fmla="*/ 0 w 203"/>
                  <a:gd name="T9" fmla="*/ 107 h 188"/>
                </a:gdLst>
                <a:ahLst/>
                <a:cxnLst>
                  <a:cxn ang="0">
                    <a:pos x="T0" y="T1"/>
                  </a:cxn>
                  <a:cxn ang="0">
                    <a:pos x="T2" y="T3"/>
                  </a:cxn>
                  <a:cxn ang="0">
                    <a:pos x="T4" y="T5"/>
                  </a:cxn>
                  <a:cxn ang="0">
                    <a:pos x="T6" y="T7"/>
                  </a:cxn>
                  <a:cxn ang="0">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5" name="Freeform 23"/>
              <p:cNvSpPr>
                <a:spLocks/>
              </p:cNvSpPr>
              <p:nvPr/>
            </p:nvSpPr>
            <p:spPr bwMode="auto">
              <a:xfrm>
                <a:off x="1774326" y="1743469"/>
                <a:ext cx="205743" cy="236326"/>
              </a:xfrm>
              <a:custGeom>
                <a:avLst/>
                <a:gdLst>
                  <a:gd name="T0" fmla="*/ 0 w 183"/>
                  <a:gd name="T1" fmla="*/ 147 h 209"/>
                  <a:gd name="T2" fmla="*/ 107 w 183"/>
                  <a:gd name="T3" fmla="*/ 0 h 209"/>
                  <a:gd name="T4" fmla="*/ 183 w 183"/>
                  <a:gd name="T5" fmla="*/ 55 h 209"/>
                  <a:gd name="T6" fmla="*/ 72 w 183"/>
                  <a:gd name="T7" fmla="*/ 209 h 209"/>
                  <a:gd name="T8" fmla="*/ 0 w 183"/>
                  <a:gd name="T9" fmla="*/ 147 h 209"/>
                </a:gdLst>
                <a:ahLst/>
                <a:cxnLst>
                  <a:cxn ang="0">
                    <a:pos x="T0" y="T1"/>
                  </a:cxn>
                  <a:cxn ang="0">
                    <a:pos x="T2" y="T3"/>
                  </a:cxn>
                  <a:cxn ang="0">
                    <a:pos x="T4" y="T5"/>
                  </a:cxn>
                  <a:cxn ang="0">
                    <a:pos x="T6" y="T7"/>
                  </a:cxn>
                  <a:cxn ang="0">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76" name="Freeform 24"/>
              <p:cNvSpPr>
                <a:spLocks/>
              </p:cNvSpPr>
              <p:nvPr/>
            </p:nvSpPr>
            <p:spPr bwMode="auto">
              <a:xfrm>
                <a:off x="1611677" y="1630867"/>
                <a:ext cx="164038" cy="237716"/>
              </a:xfrm>
              <a:custGeom>
                <a:avLst/>
                <a:gdLst>
                  <a:gd name="T0" fmla="*/ 0 w 146"/>
                  <a:gd name="T1" fmla="*/ 173 h 210"/>
                  <a:gd name="T2" fmla="*/ 57 w 146"/>
                  <a:gd name="T3" fmla="*/ 0 h 210"/>
                  <a:gd name="T4" fmla="*/ 146 w 146"/>
                  <a:gd name="T5" fmla="*/ 29 h 210"/>
                  <a:gd name="T6" fmla="*/ 87 w 146"/>
                  <a:gd name="T7" fmla="*/ 210 h 210"/>
                  <a:gd name="T8" fmla="*/ 0 w 146"/>
                  <a:gd name="T9" fmla="*/ 173 h 210"/>
                </a:gdLst>
                <a:ahLst/>
                <a:cxnLst>
                  <a:cxn ang="0">
                    <a:pos x="T0" y="T1"/>
                  </a:cxn>
                  <a:cxn ang="0">
                    <a:pos x="T2" y="T3"/>
                  </a:cxn>
                  <a:cxn ang="0">
                    <a:pos x="T4" y="T5"/>
                  </a:cxn>
                  <a:cxn ang="0">
                    <a:pos x="T6" y="T7"/>
                  </a:cxn>
                  <a:cxn ang="0">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grpSp>
        <p:grpSp>
          <p:nvGrpSpPr>
            <p:cNvPr id="6" name="Group 4"/>
            <p:cNvGrpSpPr/>
            <p:nvPr/>
          </p:nvGrpSpPr>
          <p:grpSpPr>
            <a:xfrm>
              <a:off x="9232722" y="2109312"/>
              <a:ext cx="2206528" cy="2208470"/>
              <a:chOff x="2743200" y="1593333"/>
              <a:chExt cx="1579212" cy="1580602"/>
            </a:xfrm>
          </p:grpSpPr>
          <p:sp>
            <p:nvSpPr>
              <p:cNvPr id="37" name="Freeform 5"/>
              <p:cNvSpPr>
                <a:spLocks/>
              </p:cNvSpPr>
              <p:nvPr/>
            </p:nvSpPr>
            <p:spPr bwMode="auto">
              <a:xfrm>
                <a:off x="3532806" y="1593333"/>
                <a:ext cx="105652" cy="214083"/>
              </a:xfrm>
              <a:custGeom>
                <a:avLst/>
                <a:gdLst>
                  <a:gd name="T0" fmla="*/ 0 w 94"/>
                  <a:gd name="T1" fmla="*/ 181 h 190"/>
                  <a:gd name="T2" fmla="*/ 0 w 94"/>
                  <a:gd name="T3" fmla="*/ 0 h 190"/>
                  <a:gd name="T4" fmla="*/ 94 w 94"/>
                  <a:gd name="T5" fmla="*/ 0 h 190"/>
                  <a:gd name="T6" fmla="*/ 94 w 94"/>
                  <a:gd name="T7" fmla="*/ 190 h 190"/>
                  <a:gd name="T8" fmla="*/ 0 w 94"/>
                  <a:gd name="T9" fmla="*/ 181 h 190"/>
                </a:gdLst>
                <a:ahLst/>
                <a:cxnLst>
                  <a:cxn ang="0">
                    <a:pos x="T0" y="T1"/>
                  </a:cxn>
                  <a:cxn ang="0">
                    <a:pos x="T2" y="T3"/>
                  </a:cxn>
                  <a:cxn ang="0">
                    <a:pos x="T4" y="T5"/>
                  </a:cxn>
                  <a:cxn ang="0">
                    <a:pos x="T6" y="T7"/>
                  </a:cxn>
                  <a:cxn ang="0">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38" name="Freeform 6"/>
              <p:cNvSpPr>
                <a:spLocks/>
              </p:cNvSpPr>
              <p:nvPr/>
            </p:nvSpPr>
            <p:spPr bwMode="auto">
              <a:xfrm>
                <a:off x="3289529" y="1598894"/>
                <a:ext cx="166818" cy="227985"/>
              </a:xfrm>
              <a:custGeom>
                <a:avLst/>
                <a:gdLst>
                  <a:gd name="T0" fmla="*/ 56 w 148"/>
                  <a:gd name="T1" fmla="*/ 202 h 202"/>
                  <a:gd name="T2" fmla="*/ 0 w 148"/>
                  <a:gd name="T3" fmla="*/ 29 h 202"/>
                  <a:gd name="T4" fmla="*/ 90 w 148"/>
                  <a:gd name="T5" fmla="*/ 0 h 202"/>
                  <a:gd name="T6" fmla="*/ 148 w 148"/>
                  <a:gd name="T7" fmla="*/ 181 h 202"/>
                  <a:gd name="T8" fmla="*/ 56 w 148"/>
                  <a:gd name="T9" fmla="*/ 202 h 202"/>
                </a:gdLst>
                <a:ahLst/>
                <a:cxnLst>
                  <a:cxn ang="0">
                    <a:pos x="T0" y="T1"/>
                  </a:cxn>
                  <a:cxn ang="0">
                    <a:pos x="T2" y="T3"/>
                  </a:cxn>
                  <a:cxn ang="0">
                    <a:pos x="T4" y="T5"/>
                  </a:cxn>
                  <a:cxn ang="0">
                    <a:pos x="T6" y="T7"/>
                  </a:cxn>
                  <a:cxn ang="0">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39" name="Freeform 7"/>
              <p:cNvSpPr>
                <a:spLocks/>
              </p:cNvSpPr>
              <p:nvPr/>
            </p:nvSpPr>
            <p:spPr bwMode="auto">
              <a:xfrm>
                <a:off x="3068495" y="1680912"/>
                <a:ext cx="211303" cy="229375"/>
              </a:xfrm>
              <a:custGeom>
                <a:avLst/>
                <a:gdLst>
                  <a:gd name="T0" fmla="*/ 107 w 188"/>
                  <a:gd name="T1" fmla="*/ 203 h 203"/>
                  <a:gd name="T2" fmla="*/ 0 w 188"/>
                  <a:gd name="T3" fmla="*/ 56 h 203"/>
                  <a:gd name="T4" fmla="*/ 77 w 188"/>
                  <a:gd name="T5" fmla="*/ 0 h 203"/>
                  <a:gd name="T6" fmla="*/ 188 w 188"/>
                  <a:gd name="T7" fmla="*/ 154 h 203"/>
                  <a:gd name="T8" fmla="*/ 107 w 188"/>
                  <a:gd name="T9" fmla="*/ 203 h 203"/>
                </a:gdLst>
                <a:ahLst/>
                <a:cxnLst>
                  <a:cxn ang="0">
                    <a:pos x="T0" y="T1"/>
                  </a:cxn>
                  <a:cxn ang="0">
                    <a:pos x="T2" y="T3"/>
                  </a:cxn>
                  <a:cxn ang="0">
                    <a:pos x="T4" y="T5"/>
                  </a:cxn>
                  <a:cxn ang="0">
                    <a:pos x="T6" y="T7"/>
                  </a:cxn>
                  <a:cxn ang="0">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0" name="Freeform 8"/>
              <p:cNvSpPr>
                <a:spLocks/>
              </p:cNvSpPr>
              <p:nvPr/>
            </p:nvSpPr>
            <p:spPr bwMode="auto">
              <a:xfrm>
                <a:off x="2894726" y="1832439"/>
                <a:ext cx="234935" cy="207133"/>
              </a:xfrm>
              <a:custGeom>
                <a:avLst/>
                <a:gdLst>
                  <a:gd name="T0" fmla="*/ 147 w 209"/>
                  <a:gd name="T1" fmla="*/ 183 h 183"/>
                  <a:gd name="T2" fmla="*/ 0 w 209"/>
                  <a:gd name="T3" fmla="*/ 76 h 183"/>
                  <a:gd name="T4" fmla="*/ 55 w 209"/>
                  <a:gd name="T5" fmla="*/ 0 h 183"/>
                  <a:gd name="T6" fmla="*/ 209 w 209"/>
                  <a:gd name="T7" fmla="*/ 112 h 183"/>
                  <a:gd name="T8" fmla="*/ 147 w 209"/>
                  <a:gd name="T9" fmla="*/ 183 h 183"/>
                </a:gdLst>
                <a:ahLst/>
                <a:cxnLst>
                  <a:cxn ang="0">
                    <a:pos x="T0" y="T1"/>
                  </a:cxn>
                  <a:cxn ang="0">
                    <a:pos x="T2" y="T3"/>
                  </a:cxn>
                  <a:cxn ang="0">
                    <a:pos x="T4" y="T5"/>
                  </a:cxn>
                  <a:cxn ang="0">
                    <a:pos x="T6" y="T7"/>
                  </a:cxn>
                  <a:cxn ang="0">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1" name="Freeform 9"/>
              <p:cNvSpPr>
                <a:spLocks/>
              </p:cNvSpPr>
              <p:nvPr/>
            </p:nvSpPr>
            <p:spPr bwMode="auto">
              <a:xfrm>
                <a:off x="2782123" y="2038182"/>
                <a:ext cx="236326" cy="164038"/>
              </a:xfrm>
              <a:custGeom>
                <a:avLst/>
                <a:gdLst>
                  <a:gd name="T0" fmla="*/ 173 w 211"/>
                  <a:gd name="T1" fmla="*/ 146 h 146"/>
                  <a:gd name="T2" fmla="*/ 0 w 211"/>
                  <a:gd name="T3" fmla="*/ 90 h 146"/>
                  <a:gd name="T4" fmla="*/ 29 w 211"/>
                  <a:gd name="T5" fmla="*/ 0 h 146"/>
                  <a:gd name="T6" fmla="*/ 211 w 211"/>
                  <a:gd name="T7" fmla="*/ 59 h 146"/>
                  <a:gd name="T8" fmla="*/ 173 w 211"/>
                  <a:gd name="T9" fmla="*/ 146 h 146"/>
                </a:gdLst>
                <a:ahLst/>
                <a:cxnLst>
                  <a:cxn ang="0">
                    <a:pos x="T0" y="T1"/>
                  </a:cxn>
                  <a:cxn ang="0">
                    <a:pos x="T2" y="T3"/>
                  </a:cxn>
                  <a:cxn ang="0">
                    <a:pos x="T4" y="T5"/>
                  </a:cxn>
                  <a:cxn ang="0">
                    <a:pos x="T6" y="T7"/>
                  </a:cxn>
                  <a:cxn ang="0">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2" name="Freeform 10"/>
              <p:cNvSpPr>
                <a:spLocks/>
              </p:cNvSpPr>
              <p:nvPr/>
            </p:nvSpPr>
            <p:spPr bwMode="auto">
              <a:xfrm>
                <a:off x="2743200" y="2277288"/>
                <a:ext cx="214083" cy="107042"/>
              </a:xfrm>
              <a:custGeom>
                <a:avLst/>
                <a:gdLst>
                  <a:gd name="T0" fmla="*/ 182 w 190"/>
                  <a:gd name="T1" fmla="*/ 95 h 95"/>
                  <a:gd name="T2" fmla="*/ 0 w 190"/>
                  <a:gd name="T3" fmla="*/ 95 h 95"/>
                  <a:gd name="T4" fmla="*/ 0 w 190"/>
                  <a:gd name="T5" fmla="*/ 0 h 95"/>
                  <a:gd name="T6" fmla="*/ 190 w 190"/>
                  <a:gd name="T7" fmla="*/ 0 h 95"/>
                  <a:gd name="T8" fmla="*/ 182 w 190"/>
                  <a:gd name="T9" fmla="*/ 95 h 95"/>
                </a:gdLst>
                <a:ahLst/>
                <a:cxnLst>
                  <a:cxn ang="0">
                    <a:pos x="T0" y="T1"/>
                  </a:cxn>
                  <a:cxn ang="0">
                    <a:pos x="T2" y="T3"/>
                  </a:cxn>
                  <a:cxn ang="0">
                    <a:pos x="T4" y="T5"/>
                  </a:cxn>
                  <a:cxn ang="0">
                    <a:pos x="T6" y="T7"/>
                  </a:cxn>
                  <a:cxn ang="0">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3" name="Freeform 11"/>
              <p:cNvSpPr>
                <a:spLocks/>
              </p:cNvSpPr>
              <p:nvPr/>
            </p:nvSpPr>
            <p:spPr bwMode="auto">
              <a:xfrm>
                <a:off x="2748760" y="2460788"/>
                <a:ext cx="227985" cy="166818"/>
              </a:xfrm>
              <a:custGeom>
                <a:avLst/>
                <a:gdLst>
                  <a:gd name="T0" fmla="*/ 202 w 202"/>
                  <a:gd name="T1" fmla="*/ 92 h 148"/>
                  <a:gd name="T2" fmla="*/ 29 w 202"/>
                  <a:gd name="T3" fmla="*/ 148 h 148"/>
                  <a:gd name="T4" fmla="*/ 0 w 202"/>
                  <a:gd name="T5" fmla="*/ 59 h 148"/>
                  <a:gd name="T6" fmla="*/ 181 w 202"/>
                  <a:gd name="T7" fmla="*/ 0 h 148"/>
                  <a:gd name="T8" fmla="*/ 202 w 202"/>
                  <a:gd name="T9" fmla="*/ 92 h 148"/>
                </a:gdLst>
                <a:ahLst/>
                <a:cxnLst>
                  <a:cxn ang="0">
                    <a:pos x="T0" y="T1"/>
                  </a:cxn>
                  <a:cxn ang="0">
                    <a:pos x="T2" y="T3"/>
                  </a:cxn>
                  <a:cxn ang="0">
                    <a:pos x="T4" y="T5"/>
                  </a:cxn>
                  <a:cxn ang="0">
                    <a:pos x="T6" y="T7"/>
                  </a:cxn>
                  <a:cxn ang="0">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4" name="Freeform 12"/>
              <p:cNvSpPr>
                <a:spLocks/>
              </p:cNvSpPr>
              <p:nvPr/>
            </p:nvSpPr>
            <p:spPr bwMode="auto">
              <a:xfrm>
                <a:off x="2832169" y="2635947"/>
                <a:ext cx="227985" cy="212694"/>
              </a:xfrm>
              <a:custGeom>
                <a:avLst/>
                <a:gdLst>
                  <a:gd name="T0" fmla="*/ 202 w 202"/>
                  <a:gd name="T1" fmla="*/ 81 h 188"/>
                  <a:gd name="T2" fmla="*/ 55 w 202"/>
                  <a:gd name="T3" fmla="*/ 188 h 188"/>
                  <a:gd name="T4" fmla="*/ 0 w 202"/>
                  <a:gd name="T5" fmla="*/ 112 h 188"/>
                  <a:gd name="T6" fmla="*/ 154 w 202"/>
                  <a:gd name="T7" fmla="*/ 0 h 188"/>
                  <a:gd name="T8" fmla="*/ 202 w 202"/>
                  <a:gd name="T9" fmla="*/ 81 h 188"/>
                </a:gdLst>
                <a:ahLst/>
                <a:cxnLst>
                  <a:cxn ang="0">
                    <a:pos x="T0" y="T1"/>
                  </a:cxn>
                  <a:cxn ang="0">
                    <a:pos x="T2" y="T3"/>
                  </a:cxn>
                  <a:cxn ang="0">
                    <a:pos x="T4" y="T5"/>
                  </a:cxn>
                  <a:cxn ang="0">
                    <a:pos x="T6" y="T7"/>
                  </a:cxn>
                  <a:cxn ang="0">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5" name="Freeform 13"/>
              <p:cNvSpPr>
                <a:spLocks/>
              </p:cNvSpPr>
              <p:nvPr/>
            </p:nvSpPr>
            <p:spPr bwMode="auto">
              <a:xfrm>
                <a:off x="2983696" y="2787473"/>
                <a:ext cx="205743" cy="234936"/>
              </a:xfrm>
              <a:custGeom>
                <a:avLst/>
                <a:gdLst>
                  <a:gd name="T0" fmla="*/ 183 w 183"/>
                  <a:gd name="T1" fmla="*/ 62 h 209"/>
                  <a:gd name="T2" fmla="*/ 76 w 183"/>
                  <a:gd name="T3" fmla="*/ 209 h 209"/>
                  <a:gd name="T4" fmla="*/ 0 w 183"/>
                  <a:gd name="T5" fmla="*/ 154 h 209"/>
                  <a:gd name="T6" fmla="*/ 112 w 183"/>
                  <a:gd name="T7" fmla="*/ 0 h 209"/>
                  <a:gd name="T8" fmla="*/ 183 w 183"/>
                  <a:gd name="T9" fmla="*/ 62 h 209"/>
                </a:gdLst>
                <a:ahLst/>
                <a:cxnLst>
                  <a:cxn ang="0">
                    <a:pos x="T0" y="T1"/>
                  </a:cxn>
                  <a:cxn ang="0">
                    <a:pos x="T2" y="T3"/>
                  </a:cxn>
                  <a:cxn ang="0">
                    <a:pos x="T4" y="T5"/>
                  </a:cxn>
                  <a:cxn ang="0">
                    <a:pos x="T6" y="T7"/>
                  </a:cxn>
                  <a:cxn ang="0">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6" name="Freeform 14"/>
              <p:cNvSpPr>
                <a:spLocks/>
              </p:cNvSpPr>
              <p:nvPr/>
            </p:nvSpPr>
            <p:spPr bwMode="auto">
              <a:xfrm>
                <a:off x="3188048" y="2898685"/>
                <a:ext cx="164038" cy="236326"/>
              </a:xfrm>
              <a:custGeom>
                <a:avLst/>
                <a:gdLst>
                  <a:gd name="T0" fmla="*/ 146 w 146"/>
                  <a:gd name="T1" fmla="*/ 37 h 210"/>
                  <a:gd name="T2" fmla="*/ 90 w 146"/>
                  <a:gd name="T3" fmla="*/ 210 h 210"/>
                  <a:gd name="T4" fmla="*/ 0 w 146"/>
                  <a:gd name="T5" fmla="*/ 181 h 210"/>
                  <a:gd name="T6" fmla="*/ 59 w 146"/>
                  <a:gd name="T7" fmla="*/ 0 h 210"/>
                  <a:gd name="T8" fmla="*/ 146 w 146"/>
                  <a:gd name="T9" fmla="*/ 37 h 210"/>
                </a:gdLst>
                <a:ahLst/>
                <a:cxnLst>
                  <a:cxn ang="0">
                    <a:pos x="T0" y="T1"/>
                  </a:cxn>
                  <a:cxn ang="0">
                    <a:pos x="T2" y="T3"/>
                  </a:cxn>
                  <a:cxn ang="0">
                    <a:pos x="T4" y="T5"/>
                  </a:cxn>
                  <a:cxn ang="0">
                    <a:pos x="T6" y="T7"/>
                  </a:cxn>
                  <a:cxn ang="0">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7" name="Freeform 15"/>
              <p:cNvSpPr>
                <a:spLocks/>
              </p:cNvSpPr>
              <p:nvPr/>
            </p:nvSpPr>
            <p:spPr bwMode="auto">
              <a:xfrm>
                <a:off x="3427154" y="2959852"/>
                <a:ext cx="105652" cy="214083"/>
              </a:xfrm>
              <a:custGeom>
                <a:avLst/>
                <a:gdLst>
                  <a:gd name="T0" fmla="*/ 94 w 94"/>
                  <a:gd name="T1" fmla="*/ 8 h 190"/>
                  <a:gd name="T2" fmla="*/ 94 w 94"/>
                  <a:gd name="T3" fmla="*/ 190 h 190"/>
                  <a:gd name="T4" fmla="*/ 0 w 94"/>
                  <a:gd name="T5" fmla="*/ 190 h 190"/>
                  <a:gd name="T6" fmla="*/ 0 w 94"/>
                  <a:gd name="T7" fmla="*/ 0 h 190"/>
                  <a:gd name="T8" fmla="*/ 94 w 94"/>
                  <a:gd name="T9" fmla="*/ 8 h 190"/>
                </a:gdLst>
                <a:ahLst/>
                <a:cxnLst>
                  <a:cxn ang="0">
                    <a:pos x="T0" y="T1"/>
                  </a:cxn>
                  <a:cxn ang="0">
                    <a:pos x="T2" y="T3"/>
                  </a:cxn>
                  <a:cxn ang="0">
                    <a:pos x="T4" y="T5"/>
                  </a:cxn>
                  <a:cxn ang="0">
                    <a:pos x="T6" y="T7"/>
                  </a:cxn>
                  <a:cxn ang="0">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8" name="Freeform 16"/>
              <p:cNvSpPr>
                <a:spLocks/>
              </p:cNvSpPr>
              <p:nvPr/>
            </p:nvSpPr>
            <p:spPr bwMode="auto">
              <a:xfrm>
                <a:off x="3609264" y="2940390"/>
                <a:ext cx="168208" cy="227985"/>
              </a:xfrm>
              <a:custGeom>
                <a:avLst/>
                <a:gdLst>
                  <a:gd name="T0" fmla="*/ 92 w 149"/>
                  <a:gd name="T1" fmla="*/ 0 h 202"/>
                  <a:gd name="T2" fmla="*/ 149 w 149"/>
                  <a:gd name="T3" fmla="*/ 173 h 202"/>
                  <a:gd name="T4" fmla="*/ 59 w 149"/>
                  <a:gd name="T5" fmla="*/ 202 h 202"/>
                  <a:gd name="T6" fmla="*/ 0 w 149"/>
                  <a:gd name="T7" fmla="*/ 21 h 202"/>
                  <a:gd name="T8" fmla="*/ 92 w 149"/>
                  <a:gd name="T9" fmla="*/ 0 h 202"/>
                </a:gdLst>
                <a:ahLst/>
                <a:cxnLst>
                  <a:cxn ang="0">
                    <a:pos x="T0" y="T1"/>
                  </a:cxn>
                  <a:cxn ang="0">
                    <a:pos x="T2" y="T3"/>
                  </a:cxn>
                  <a:cxn ang="0">
                    <a:pos x="T4" y="T5"/>
                  </a:cxn>
                  <a:cxn ang="0">
                    <a:pos x="T6" y="T7"/>
                  </a:cxn>
                  <a:cxn ang="0">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9" name="Freeform 17"/>
              <p:cNvSpPr>
                <a:spLocks/>
              </p:cNvSpPr>
              <p:nvPr/>
            </p:nvSpPr>
            <p:spPr bwMode="auto">
              <a:xfrm>
                <a:off x="3785813" y="2856980"/>
                <a:ext cx="211303" cy="229375"/>
              </a:xfrm>
              <a:custGeom>
                <a:avLst/>
                <a:gdLst>
                  <a:gd name="T0" fmla="*/ 81 w 188"/>
                  <a:gd name="T1" fmla="*/ 0 h 203"/>
                  <a:gd name="T2" fmla="*/ 188 w 188"/>
                  <a:gd name="T3" fmla="*/ 147 h 203"/>
                  <a:gd name="T4" fmla="*/ 112 w 188"/>
                  <a:gd name="T5" fmla="*/ 203 h 203"/>
                  <a:gd name="T6" fmla="*/ 0 w 188"/>
                  <a:gd name="T7" fmla="*/ 49 h 203"/>
                  <a:gd name="T8" fmla="*/ 81 w 188"/>
                  <a:gd name="T9" fmla="*/ 0 h 203"/>
                </a:gdLst>
                <a:ahLst/>
                <a:cxnLst>
                  <a:cxn ang="0">
                    <a:pos x="T0" y="T1"/>
                  </a:cxn>
                  <a:cxn ang="0">
                    <a:pos x="T2" y="T3"/>
                  </a:cxn>
                  <a:cxn ang="0">
                    <a:pos x="T4" y="T5"/>
                  </a:cxn>
                  <a:cxn ang="0">
                    <a:pos x="T6" y="T7"/>
                  </a:cxn>
                  <a:cxn ang="0">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0" name="Freeform 18"/>
              <p:cNvSpPr>
                <a:spLocks/>
              </p:cNvSpPr>
              <p:nvPr/>
            </p:nvSpPr>
            <p:spPr bwMode="auto">
              <a:xfrm>
                <a:off x="3935950" y="2727697"/>
                <a:ext cx="236326" cy="205742"/>
              </a:xfrm>
              <a:custGeom>
                <a:avLst/>
                <a:gdLst>
                  <a:gd name="T0" fmla="*/ 62 w 210"/>
                  <a:gd name="T1" fmla="*/ 0 h 183"/>
                  <a:gd name="T2" fmla="*/ 210 w 210"/>
                  <a:gd name="T3" fmla="*/ 107 h 183"/>
                  <a:gd name="T4" fmla="*/ 154 w 210"/>
                  <a:gd name="T5" fmla="*/ 183 h 183"/>
                  <a:gd name="T6" fmla="*/ 0 w 210"/>
                  <a:gd name="T7" fmla="*/ 71 h 183"/>
                  <a:gd name="T8" fmla="*/ 62 w 210"/>
                  <a:gd name="T9" fmla="*/ 0 h 183"/>
                </a:gdLst>
                <a:ahLst/>
                <a:cxnLst>
                  <a:cxn ang="0">
                    <a:pos x="T0" y="T1"/>
                  </a:cxn>
                  <a:cxn ang="0">
                    <a:pos x="T2" y="T3"/>
                  </a:cxn>
                  <a:cxn ang="0">
                    <a:pos x="T4" y="T5"/>
                  </a:cxn>
                  <a:cxn ang="0">
                    <a:pos x="T6" y="T7"/>
                  </a:cxn>
                  <a:cxn ang="0">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1" name="Freeform 19"/>
              <p:cNvSpPr>
                <a:spLocks/>
              </p:cNvSpPr>
              <p:nvPr/>
            </p:nvSpPr>
            <p:spPr bwMode="auto">
              <a:xfrm>
                <a:off x="4047162" y="2563659"/>
                <a:ext cx="236326" cy="165428"/>
              </a:xfrm>
              <a:custGeom>
                <a:avLst/>
                <a:gdLst>
                  <a:gd name="T0" fmla="*/ 37 w 210"/>
                  <a:gd name="T1" fmla="*/ 0 h 146"/>
                  <a:gd name="T2" fmla="*/ 210 w 210"/>
                  <a:gd name="T3" fmla="*/ 56 h 146"/>
                  <a:gd name="T4" fmla="*/ 181 w 210"/>
                  <a:gd name="T5" fmla="*/ 146 h 146"/>
                  <a:gd name="T6" fmla="*/ 0 w 210"/>
                  <a:gd name="T7" fmla="*/ 87 h 146"/>
                  <a:gd name="T8" fmla="*/ 37 w 210"/>
                  <a:gd name="T9" fmla="*/ 0 h 146"/>
                </a:gdLst>
                <a:ahLst/>
                <a:cxnLst>
                  <a:cxn ang="0">
                    <a:pos x="T0" y="T1"/>
                  </a:cxn>
                  <a:cxn ang="0">
                    <a:pos x="T2" y="T3"/>
                  </a:cxn>
                  <a:cxn ang="0">
                    <a:pos x="T4" y="T5"/>
                  </a:cxn>
                  <a:cxn ang="0">
                    <a:pos x="T6" y="T7"/>
                  </a:cxn>
                  <a:cxn ang="0">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2" name="Freeform 20"/>
              <p:cNvSpPr>
                <a:spLocks/>
              </p:cNvSpPr>
              <p:nvPr/>
            </p:nvSpPr>
            <p:spPr bwMode="auto">
              <a:xfrm>
                <a:off x="4108329" y="2384329"/>
                <a:ext cx="214083" cy="105652"/>
              </a:xfrm>
              <a:custGeom>
                <a:avLst/>
                <a:gdLst>
                  <a:gd name="T0" fmla="*/ 9 w 190"/>
                  <a:gd name="T1" fmla="*/ 0 h 94"/>
                  <a:gd name="T2" fmla="*/ 190 w 190"/>
                  <a:gd name="T3" fmla="*/ 0 h 94"/>
                  <a:gd name="T4" fmla="*/ 190 w 190"/>
                  <a:gd name="T5" fmla="*/ 94 h 94"/>
                  <a:gd name="T6" fmla="*/ 0 w 190"/>
                  <a:gd name="T7" fmla="*/ 94 h 94"/>
                  <a:gd name="T8" fmla="*/ 9 w 190"/>
                  <a:gd name="T9" fmla="*/ 0 h 94"/>
                </a:gdLst>
                <a:ahLst/>
                <a:cxnLst>
                  <a:cxn ang="0">
                    <a:pos x="T0" y="T1"/>
                  </a:cxn>
                  <a:cxn ang="0">
                    <a:pos x="T2" y="T3"/>
                  </a:cxn>
                  <a:cxn ang="0">
                    <a:pos x="T4" y="T5"/>
                  </a:cxn>
                  <a:cxn ang="0">
                    <a:pos x="T6" y="T7"/>
                  </a:cxn>
                  <a:cxn ang="0">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3" name="Freeform 21"/>
              <p:cNvSpPr>
                <a:spLocks/>
              </p:cNvSpPr>
              <p:nvPr/>
            </p:nvSpPr>
            <p:spPr bwMode="auto">
              <a:xfrm>
                <a:off x="4088866" y="2139662"/>
                <a:ext cx="227985" cy="166818"/>
              </a:xfrm>
              <a:custGeom>
                <a:avLst/>
                <a:gdLst>
                  <a:gd name="T0" fmla="*/ 0 w 202"/>
                  <a:gd name="T1" fmla="*/ 56 h 148"/>
                  <a:gd name="T2" fmla="*/ 173 w 202"/>
                  <a:gd name="T3" fmla="*/ 0 h 148"/>
                  <a:gd name="T4" fmla="*/ 202 w 202"/>
                  <a:gd name="T5" fmla="*/ 89 h 148"/>
                  <a:gd name="T6" fmla="*/ 21 w 202"/>
                  <a:gd name="T7" fmla="*/ 148 h 148"/>
                  <a:gd name="T8" fmla="*/ 0 w 202"/>
                  <a:gd name="T9" fmla="*/ 56 h 148"/>
                </a:gdLst>
                <a:ahLst/>
                <a:cxnLst>
                  <a:cxn ang="0">
                    <a:pos x="T0" y="T1"/>
                  </a:cxn>
                  <a:cxn ang="0">
                    <a:pos x="T2" y="T3"/>
                  </a:cxn>
                  <a:cxn ang="0">
                    <a:pos x="T4" y="T5"/>
                  </a:cxn>
                  <a:cxn ang="0">
                    <a:pos x="T6" y="T7"/>
                  </a:cxn>
                  <a:cxn ang="0">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4" name="Freeform 22"/>
              <p:cNvSpPr>
                <a:spLocks/>
              </p:cNvSpPr>
              <p:nvPr/>
            </p:nvSpPr>
            <p:spPr bwMode="auto">
              <a:xfrm>
                <a:off x="4005457" y="1918628"/>
                <a:ext cx="229375" cy="211303"/>
              </a:xfrm>
              <a:custGeom>
                <a:avLst/>
                <a:gdLst>
                  <a:gd name="T0" fmla="*/ 0 w 203"/>
                  <a:gd name="T1" fmla="*/ 107 h 188"/>
                  <a:gd name="T2" fmla="*/ 148 w 203"/>
                  <a:gd name="T3" fmla="*/ 0 h 188"/>
                  <a:gd name="T4" fmla="*/ 203 w 203"/>
                  <a:gd name="T5" fmla="*/ 76 h 188"/>
                  <a:gd name="T6" fmla="*/ 49 w 203"/>
                  <a:gd name="T7" fmla="*/ 188 h 188"/>
                  <a:gd name="T8" fmla="*/ 0 w 203"/>
                  <a:gd name="T9" fmla="*/ 107 h 188"/>
                </a:gdLst>
                <a:ahLst/>
                <a:cxnLst>
                  <a:cxn ang="0">
                    <a:pos x="T0" y="T1"/>
                  </a:cxn>
                  <a:cxn ang="0">
                    <a:pos x="T2" y="T3"/>
                  </a:cxn>
                  <a:cxn ang="0">
                    <a:pos x="T4" y="T5"/>
                  </a:cxn>
                  <a:cxn ang="0">
                    <a:pos x="T6" y="T7"/>
                  </a:cxn>
                  <a:cxn ang="0">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5" name="Freeform 23"/>
              <p:cNvSpPr>
                <a:spLocks/>
              </p:cNvSpPr>
              <p:nvPr/>
            </p:nvSpPr>
            <p:spPr bwMode="auto">
              <a:xfrm>
                <a:off x="3876174" y="1743469"/>
                <a:ext cx="205743" cy="236326"/>
              </a:xfrm>
              <a:custGeom>
                <a:avLst/>
                <a:gdLst>
                  <a:gd name="T0" fmla="*/ 0 w 183"/>
                  <a:gd name="T1" fmla="*/ 147 h 209"/>
                  <a:gd name="T2" fmla="*/ 107 w 183"/>
                  <a:gd name="T3" fmla="*/ 0 h 209"/>
                  <a:gd name="T4" fmla="*/ 183 w 183"/>
                  <a:gd name="T5" fmla="*/ 55 h 209"/>
                  <a:gd name="T6" fmla="*/ 72 w 183"/>
                  <a:gd name="T7" fmla="*/ 209 h 209"/>
                  <a:gd name="T8" fmla="*/ 0 w 183"/>
                  <a:gd name="T9" fmla="*/ 147 h 209"/>
                </a:gdLst>
                <a:ahLst/>
                <a:cxnLst>
                  <a:cxn ang="0">
                    <a:pos x="T0" y="T1"/>
                  </a:cxn>
                  <a:cxn ang="0">
                    <a:pos x="T2" y="T3"/>
                  </a:cxn>
                  <a:cxn ang="0">
                    <a:pos x="T4" y="T5"/>
                  </a:cxn>
                  <a:cxn ang="0">
                    <a:pos x="T6" y="T7"/>
                  </a:cxn>
                  <a:cxn ang="0">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56" name="Freeform 24"/>
              <p:cNvSpPr>
                <a:spLocks/>
              </p:cNvSpPr>
              <p:nvPr/>
            </p:nvSpPr>
            <p:spPr bwMode="auto">
              <a:xfrm>
                <a:off x="3713525" y="1630867"/>
                <a:ext cx="164038" cy="237716"/>
              </a:xfrm>
              <a:custGeom>
                <a:avLst/>
                <a:gdLst>
                  <a:gd name="T0" fmla="*/ 0 w 146"/>
                  <a:gd name="T1" fmla="*/ 173 h 210"/>
                  <a:gd name="T2" fmla="*/ 57 w 146"/>
                  <a:gd name="T3" fmla="*/ 0 h 210"/>
                  <a:gd name="T4" fmla="*/ 146 w 146"/>
                  <a:gd name="T5" fmla="*/ 29 h 210"/>
                  <a:gd name="T6" fmla="*/ 87 w 146"/>
                  <a:gd name="T7" fmla="*/ 210 h 210"/>
                  <a:gd name="T8" fmla="*/ 0 w 146"/>
                  <a:gd name="T9" fmla="*/ 173 h 210"/>
                </a:gdLst>
                <a:ahLst/>
                <a:cxnLst>
                  <a:cxn ang="0">
                    <a:pos x="T0" y="T1"/>
                  </a:cxn>
                  <a:cxn ang="0">
                    <a:pos x="T2" y="T3"/>
                  </a:cxn>
                  <a:cxn ang="0">
                    <a:pos x="T4" y="T5"/>
                  </a:cxn>
                  <a:cxn ang="0">
                    <a:pos x="T6" y="T7"/>
                  </a:cxn>
                  <a:cxn ang="0">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grpSp>
        <p:sp>
          <p:nvSpPr>
            <p:cNvPr id="33" name="Text Box 10"/>
            <p:cNvSpPr txBox="1">
              <a:spLocks noChangeArrowheads="1"/>
            </p:cNvSpPr>
            <p:nvPr/>
          </p:nvSpPr>
          <p:spPr bwMode="auto">
            <a:xfrm>
              <a:off x="6272693" y="4541081"/>
              <a:ext cx="2400662" cy="1435072"/>
            </a:xfrm>
            <a:prstGeom prst="rect">
              <a:avLst/>
            </a:prstGeom>
            <a:noFill/>
            <a:ln w="9525">
              <a:noFill/>
              <a:miter lim="800000"/>
              <a:headEnd/>
              <a:tailEnd/>
            </a:ln>
          </p:spPr>
          <p:txBody>
            <a:bodyPr wrap="square" lIns="60960" tIns="30480" rIns="60960" bIns="30480">
              <a:spAutoFit/>
            </a:bodyPr>
            <a:lstStyle/>
            <a:p>
              <a:pPr defTabSz="1088205"/>
              <a:r>
                <a:rPr lang="en-US" sz="1600" b="1" dirty="0">
                  <a:solidFill>
                    <a:schemeClr val="bg1">
                      <a:lumMod val="50000"/>
                    </a:schemeClr>
                  </a:solidFill>
                  <a:latin typeface="Open Sans" pitchFamily="34" charset="0"/>
                  <a:ea typeface="Open Sans" pitchFamily="34" charset="0"/>
                  <a:cs typeface="Open Sans" pitchFamily="34" charset="0"/>
                </a:rPr>
                <a:t>Low System</a:t>
              </a:r>
            </a:p>
            <a:p>
              <a:pPr defTabSz="1088205"/>
              <a:endParaRPr lang="en-US" sz="1067" b="1" dirty="0">
                <a:solidFill>
                  <a:schemeClr val="bg1">
                    <a:lumMod val="50000"/>
                  </a:schemeClr>
                </a:solidFill>
                <a:latin typeface="Open Sans" pitchFamily="34" charset="0"/>
                <a:ea typeface="Open Sans" pitchFamily="34" charset="0"/>
                <a:cs typeface="Open Sans" pitchFamily="34" charset="0"/>
              </a:endParaRPr>
            </a:p>
            <a:p>
              <a:pPr algn="ct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 Box 10"/>
            <p:cNvSpPr txBox="1">
              <a:spLocks noChangeArrowheads="1"/>
            </p:cNvSpPr>
            <p:nvPr/>
          </p:nvSpPr>
          <p:spPr bwMode="auto">
            <a:xfrm>
              <a:off x="9209465" y="4541081"/>
              <a:ext cx="2400662" cy="1435072"/>
            </a:xfrm>
            <a:prstGeom prst="rect">
              <a:avLst/>
            </a:prstGeom>
            <a:noFill/>
            <a:ln w="9525">
              <a:noFill/>
              <a:miter lim="800000"/>
              <a:headEnd/>
              <a:tailEnd/>
            </a:ln>
          </p:spPr>
          <p:txBody>
            <a:bodyPr wrap="square" lIns="60960" tIns="30480" rIns="60960" bIns="30480">
              <a:spAutoFit/>
            </a:bodyPr>
            <a:lstStyle/>
            <a:p>
              <a:pPr defTabSz="1088205"/>
              <a:r>
                <a:rPr lang="en-US" sz="1600" b="1" dirty="0">
                  <a:solidFill>
                    <a:schemeClr val="bg1">
                      <a:lumMod val="50000"/>
                    </a:schemeClr>
                  </a:solidFill>
                  <a:latin typeface="Open Sans" pitchFamily="34" charset="0"/>
                  <a:ea typeface="Open Sans" pitchFamily="34" charset="0"/>
                  <a:cs typeface="Open Sans" pitchFamily="34" charset="0"/>
                </a:rPr>
                <a:t>Cost Planning</a:t>
              </a:r>
            </a:p>
            <a:p>
              <a:pPr defTabSz="1088205"/>
              <a:endParaRPr lang="en-US" sz="1067" b="1" dirty="0">
                <a:solidFill>
                  <a:schemeClr val="bg1">
                    <a:lumMod val="50000"/>
                  </a:schemeClr>
                </a:solidFill>
                <a:latin typeface="Open Sans" pitchFamily="34" charset="0"/>
                <a:ea typeface="Open Sans" pitchFamily="34" charset="0"/>
                <a:cs typeface="Open Sans" pitchFamily="34" charset="0"/>
              </a:endParaRPr>
            </a:p>
            <a:p>
              <a:pPr algn="ctr">
                <a:lnSpc>
                  <a:spcPct val="15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5" name="Text Box 7"/>
            <p:cNvSpPr txBox="1">
              <a:spLocks noChangeArrowheads="1"/>
            </p:cNvSpPr>
            <p:nvPr/>
          </p:nvSpPr>
          <p:spPr bwMode="auto">
            <a:xfrm>
              <a:off x="9823710" y="2927372"/>
              <a:ext cx="1024550" cy="656484"/>
            </a:xfrm>
            <a:prstGeom prst="rect">
              <a:avLst/>
            </a:prstGeom>
            <a:noFill/>
            <a:ln w="9525">
              <a:noFill/>
              <a:miter lim="800000"/>
              <a:headEnd/>
              <a:tailEnd/>
            </a:ln>
          </p:spPr>
          <p:txBody>
            <a:bodyPr wrap="none" lIns="60960" tIns="30480" rIns="60960" bIns="30480">
              <a:spAutoFit/>
            </a:bodyPr>
            <a:lstStyle/>
            <a:p>
              <a:pPr algn="ctr" defTabSz="1088205"/>
              <a:r>
                <a:rPr lang="en-CA" sz="3200" spc="-151" dirty="0">
                  <a:solidFill>
                    <a:schemeClr val="bg1">
                      <a:lumMod val="50000"/>
                    </a:schemeClr>
                  </a:solidFill>
                  <a:latin typeface="Open Sans Light" pitchFamily="34" charset="0"/>
                  <a:ea typeface="Open Sans Light" pitchFamily="34" charset="0"/>
                  <a:cs typeface="Open Sans Light" pitchFamily="34" charset="0"/>
                </a:rPr>
                <a:t>75%</a:t>
              </a:r>
            </a:p>
          </p:txBody>
        </p:sp>
        <p:sp>
          <p:nvSpPr>
            <p:cNvPr id="36" name="Text Box 7"/>
            <p:cNvSpPr txBox="1">
              <a:spLocks noChangeArrowheads="1"/>
            </p:cNvSpPr>
            <p:nvPr/>
          </p:nvSpPr>
          <p:spPr bwMode="auto">
            <a:xfrm>
              <a:off x="6851320" y="2927372"/>
              <a:ext cx="1024550" cy="656484"/>
            </a:xfrm>
            <a:prstGeom prst="rect">
              <a:avLst/>
            </a:prstGeom>
            <a:noFill/>
            <a:ln w="9525">
              <a:noFill/>
              <a:miter lim="800000"/>
              <a:headEnd/>
              <a:tailEnd/>
            </a:ln>
          </p:spPr>
          <p:txBody>
            <a:bodyPr wrap="none" lIns="60960" tIns="30480" rIns="60960" bIns="30480">
              <a:spAutoFit/>
            </a:bodyPr>
            <a:lstStyle/>
            <a:p>
              <a:pPr algn="ctr" defTabSz="1088205"/>
              <a:r>
                <a:rPr lang="en-CA" sz="3200" spc="-151" dirty="0">
                  <a:solidFill>
                    <a:schemeClr val="bg1">
                      <a:lumMod val="50000"/>
                    </a:schemeClr>
                  </a:solidFill>
                  <a:latin typeface="Open Sans Light" pitchFamily="34" charset="0"/>
                  <a:ea typeface="Open Sans Light" pitchFamily="34" charset="0"/>
                  <a:cs typeface="Open Sans Light" pitchFamily="34" charset="0"/>
                </a:rPr>
                <a:t>35%</a:t>
              </a:r>
            </a:p>
          </p:txBody>
        </p:sp>
      </p:grpSp>
      <p:grpSp>
        <p:nvGrpSpPr>
          <p:cNvPr id="7" name="组合 104"/>
          <p:cNvGrpSpPr/>
          <p:nvPr/>
        </p:nvGrpSpPr>
        <p:grpSpPr>
          <a:xfrm>
            <a:off x="6414194" y="2248206"/>
            <a:ext cx="4469268" cy="3589303"/>
            <a:chOff x="4769878" y="2056569"/>
            <a:chExt cx="4664293" cy="3747284"/>
          </a:xfrm>
        </p:grpSpPr>
        <p:sp>
          <p:nvSpPr>
            <p:cNvPr id="106" name="Rounded Rectangle 6"/>
            <p:cNvSpPr/>
            <p:nvPr/>
          </p:nvSpPr>
          <p:spPr>
            <a:xfrm>
              <a:off x="7970863" y="2056569"/>
              <a:ext cx="1371851" cy="1371850"/>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endParaRPr>
            </a:p>
          </p:txBody>
        </p:sp>
        <p:sp>
          <p:nvSpPr>
            <p:cNvPr id="108" name="Rounded Rectangle 9"/>
            <p:cNvSpPr/>
            <p:nvPr/>
          </p:nvSpPr>
          <p:spPr>
            <a:xfrm>
              <a:off x="4861334" y="2056569"/>
              <a:ext cx="1371851" cy="1371850"/>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endParaRPr>
            </a:p>
          </p:txBody>
        </p:sp>
        <p:sp>
          <p:nvSpPr>
            <p:cNvPr id="109" name="Rounded Rectangle 10"/>
            <p:cNvSpPr/>
            <p:nvPr/>
          </p:nvSpPr>
          <p:spPr>
            <a:xfrm>
              <a:off x="6416098" y="2056569"/>
              <a:ext cx="1371851" cy="1371850"/>
            </a:xfrm>
            <a:prstGeom prst="roundRect">
              <a:avLst>
                <a:gd name="adj" fmla="val 8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endParaRPr>
            </a:p>
          </p:txBody>
        </p:sp>
        <p:sp>
          <p:nvSpPr>
            <p:cNvPr id="110" name="Text Box 10"/>
            <p:cNvSpPr txBox="1">
              <a:spLocks noChangeArrowheads="1"/>
            </p:cNvSpPr>
            <p:nvPr/>
          </p:nvSpPr>
          <p:spPr bwMode="auto">
            <a:xfrm>
              <a:off x="4769878" y="3611333"/>
              <a:ext cx="1554764" cy="771377"/>
            </a:xfrm>
            <a:prstGeom prst="rect">
              <a:avLst/>
            </a:prstGeom>
            <a:noFill/>
            <a:ln w="9525">
              <a:noFill/>
              <a:miter lim="800000"/>
              <a:headEnd/>
              <a:tailEnd/>
            </a:ln>
          </p:spPr>
          <p:txBody>
            <a:bodyPr wrap="square" lIns="60960" tIns="30480" rIns="60960" bIns="30480">
              <a:spAutoFit/>
            </a:bodyPr>
            <a:lstStyle/>
            <a:p>
              <a:pPr defTabSz="1088205"/>
              <a:r>
                <a:rPr lang="en-US" sz="1200" b="1" dirty="0">
                  <a:solidFill>
                    <a:schemeClr val="bg1">
                      <a:lumMod val="65000"/>
                    </a:schemeClr>
                  </a:solidFill>
                  <a:latin typeface="Open Sans" pitchFamily="34" charset="0"/>
                  <a:ea typeface="Open Sans" pitchFamily="34" charset="0"/>
                  <a:cs typeface="Open Sans" pitchFamily="34" charset="0"/>
                </a:rPr>
                <a:t>Good Display</a:t>
              </a:r>
            </a:p>
            <a:p>
              <a:pPr defTabSz="1088205"/>
              <a:endParaRPr lang="en-US" sz="1067" b="1" dirty="0">
                <a:solidFill>
                  <a:schemeClr val="bg1">
                    <a:lumMod val="65000"/>
                  </a:schemeClr>
                </a:solidFill>
                <a:latin typeface="Open Sans" pitchFamily="34" charset="0"/>
                <a:ea typeface="Open Sans" pitchFamily="34" charset="0"/>
                <a:cs typeface="Open Sans" pitchFamily="34" charset="0"/>
              </a:endParaRPr>
            </a:p>
            <a:p>
              <a:pPr defTabSz="1088205"/>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endParaRPr lang="en-US" sz="1067" dirty="0">
                <a:solidFill>
                  <a:schemeClr val="bg1">
                    <a:lumMod val="65000"/>
                  </a:schemeClr>
                </a:solidFill>
                <a:latin typeface="Open Sans" pitchFamily="34" charset="0"/>
                <a:ea typeface="Open Sans" pitchFamily="34" charset="0"/>
                <a:cs typeface="Open Sans" pitchFamily="34" charset="0"/>
              </a:endParaRPr>
            </a:p>
          </p:txBody>
        </p:sp>
        <p:sp>
          <p:nvSpPr>
            <p:cNvPr id="111" name="Text Box 10"/>
            <p:cNvSpPr txBox="1">
              <a:spLocks noChangeArrowheads="1"/>
            </p:cNvSpPr>
            <p:nvPr/>
          </p:nvSpPr>
          <p:spPr bwMode="auto">
            <a:xfrm>
              <a:off x="6324642" y="3611333"/>
              <a:ext cx="1554764" cy="771377"/>
            </a:xfrm>
            <a:prstGeom prst="rect">
              <a:avLst/>
            </a:prstGeom>
            <a:noFill/>
            <a:ln w="9525">
              <a:noFill/>
              <a:miter lim="800000"/>
              <a:headEnd/>
              <a:tailEnd/>
            </a:ln>
          </p:spPr>
          <p:txBody>
            <a:bodyPr wrap="square" lIns="60960" tIns="30480" rIns="60960" bIns="30480">
              <a:spAutoFit/>
            </a:bodyPr>
            <a:lstStyle/>
            <a:p>
              <a:pPr defTabSz="1088205"/>
              <a:r>
                <a:rPr lang="en-US" sz="1200" b="1" dirty="0">
                  <a:solidFill>
                    <a:schemeClr val="bg1">
                      <a:lumMod val="65000"/>
                    </a:schemeClr>
                  </a:solidFill>
                  <a:latin typeface="Open Sans" pitchFamily="34" charset="0"/>
                  <a:ea typeface="Open Sans" pitchFamily="34" charset="0"/>
                  <a:cs typeface="Open Sans" pitchFamily="34" charset="0"/>
                </a:rPr>
                <a:t>Branding </a:t>
              </a:r>
            </a:p>
            <a:p>
              <a:pPr defTabSz="1088205"/>
              <a:endParaRPr lang="en-US" sz="1067" b="1" dirty="0">
                <a:solidFill>
                  <a:schemeClr val="bg1">
                    <a:lumMod val="65000"/>
                  </a:schemeClr>
                </a:solidFill>
                <a:latin typeface="Open Sans" pitchFamily="34" charset="0"/>
                <a:ea typeface="Open Sans" pitchFamily="34" charset="0"/>
                <a:cs typeface="Open Sans" pitchFamily="34" charset="0"/>
              </a:endParaRPr>
            </a:p>
            <a:p>
              <a:pPr defTabSz="1088205"/>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endParaRPr lang="en-US" sz="1067" dirty="0">
                <a:solidFill>
                  <a:schemeClr val="bg1">
                    <a:lumMod val="65000"/>
                  </a:schemeClr>
                </a:solidFill>
                <a:latin typeface="Open Sans" pitchFamily="34" charset="0"/>
                <a:ea typeface="Open Sans" pitchFamily="34" charset="0"/>
                <a:cs typeface="Open Sans" pitchFamily="34" charset="0"/>
              </a:endParaRPr>
            </a:p>
          </p:txBody>
        </p:sp>
        <p:sp>
          <p:nvSpPr>
            <p:cNvPr id="112" name="Text Box 10"/>
            <p:cNvSpPr txBox="1">
              <a:spLocks noChangeArrowheads="1"/>
            </p:cNvSpPr>
            <p:nvPr/>
          </p:nvSpPr>
          <p:spPr bwMode="auto">
            <a:xfrm>
              <a:off x="7879407" y="3611333"/>
              <a:ext cx="1554764" cy="771377"/>
            </a:xfrm>
            <a:prstGeom prst="rect">
              <a:avLst/>
            </a:prstGeom>
            <a:noFill/>
            <a:ln w="9525">
              <a:noFill/>
              <a:miter lim="800000"/>
              <a:headEnd/>
              <a:tailEnd/>
            </a:ln>
          </p:spPr>
          <p:txBody>
            <a:bodyPr wrap="square" lIns="60960" tIns="30480" rIns="60960" bIns="30480">
              <a:spAutoFit/>
            </a:bodyPr>
            <a:lstStyle/>
            <a:p>
              <a:pPr defTabSz="1088205"/>
              <a:r>
                <a:rPr lang="en-US" sz="1200" b="1" dirty="0">
                  <a:solidFill>
                    <a:schemeClr val="bg1">
                      <a:lumMod val="65000"/>
                    </a:schemeClr>
                  </a:solidFill>
                  <a:latin typeface="Open Sans" pitchFamily="34" charset="0"/>
                  <a:ea typeface="Open Sans" pitchFamily="34" charset="0"/>
                  <a:cs typeface="Open Sans" pitchFamily="34" charset="0"/>
                </a:rPr>
                <a:t>Back Up Plan</a:t>
              </a:r>
            </a:p>
            <a:p>
              <a:pPr defTabSz="1088205"/>
              <a:endParaRPr lang="en-US" sz="1067" b="1" dirty="0">
                <a:solidFill>
                  <a:schemeClr val="bg1">
                    <a:lumMod val="65000"/>
                  </a:schemeClr>
                </a:solidFill>
                <a:latin typeface="Open Sans" pitchFamily="34" charset="0"/>
                <a:ea typeface="Open Sans" pitchFamily="34" charset="0"/>
                <a:cs typeface="Open Sans" pitchFamily="34" charset="0"/>
              </a:endParaRPr>
            </a:p>
            <a:p>
              <a:pPr defTabSz="1088205"/>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endParaRPr lang="en-US" sz="1067" dirty="0">
                <a:solidFill>
                  <a:schemeClr val="bg1">
                    <a:lumMod val="65000"/>
                  </a:schemeClr>
                </a:solidFill>
                <a:latin typeface="Open Sans" pitchFamily="34" charset="0"/>
                <a:ea typeface="Open Sans" pitchFamily="34" charset="0"/>
                <a:cs typeface="Open Sans" pitchFamily="34" charset="0"/>
              </a:endParaRPr>
            </a:p>
          </p:txBody>
        </p:sp>
        <p:cxnSp>
          <p:nvCxnSpPr>
            <p:cNvPr id="114" name="Straight Connector 15"/>
            <p:cNvCxnSpPr>
              <a:cxnSpLocks/>
            </p:cNvCxnSpPr>
            <p:nvPr/>
          </p:nvCxnSpPr>
          <p:spPr>
            <a:xfrm>
              <a:off x="4861334" y="5019099"/>
              <a:ext cx="4481379"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5" name="Text Box 10"/>
            <p:cNvSpPr txBox="1">
              <a:spLocks noChangeArrowheads="1"/>
            </p:cNvSpPr>
            <p:nvPr/>
          </p:nvSpPr>
          <p:spPr bwMode="auto">
            <a:xfrm>
              <a:off x="4769878" y="5161207"/>
              <a:ext cx="4572836" cy="642646"/>
            </a:xfrm>
            <a:prstGeom prst="rect">
              <a:avLst/>
            </a:prstGeom>
            <a:noFill/>
            <a:ln w="9525">
              <a:noFill/>
              <a:miter lim="800000"/>
              <a:headEnd/>
              <a:tailEnd/>
            </a:ln>
          </p:spPr>
          <p:txBody>
            <a:bodyPr wrap="square" lIns="60960" tIns="30480" rIns="60960" bIns="3048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8" name="Group 21"/>
            <p:cNvGrpSpPr/>
            <p:nvPr/>
          </p:nvGrpSpPr>
          <p:grpSpPr>
            <a:xfrm>
              <a:off x="6772681" y="2462351"/>
              <a:ext cx="658684" cy="602794"/>
              <a:chOff x="6726389" y="1486674"/>
              <a:chExt cx="411805" cy="376863"/>
            </a:xfrm>
            <a:solidFill>
              <a:schemeClr val="bg1"/>
            </a:solidFill>
          </p:grpSpPr>
          <p:sp>
            <p:nvSpPr>
              <p:cNvPr id="131"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32"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33"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grpSp>
        <p:grpSp>
          <p:nvGrpSpPr>
            <p:cNvPr id="9" name="Group 40"/>
            <p:cNvGrpSpPr/>
            <p:nvPr/>
          </p:nvGrpSpPr>
          <p:grpSpPr>
            <a:xfrm>
              <a:off x="8319663" y="2423998"/>
              <a:ext cx="627230" cy="679500"/>
              <a:chOff x="6941027" y="4788593"/>
              <a:chExt cx="359392" cy="389342"/>
            </a:xfrm>
            <a:solidFill>
              <a:schemeClr val="bg1"/>
            </a:solidFill>
          </p:grpSpPr>
          <p:sp>
            <p:nvSpPr>
              <p:cNvPr id="128"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29"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30" name="Rectangle 134"/>
              <p:cNvSpPr>
                <a:spLocks noChangeArrowheads="1"/>
              </p:cNvSpPr>
              <p:nvPr/>
            </p:nvSpPr>
            <p:spPr bwMode="auto">
              <a:xfrm>
                <a:off x="6941027" y="4970784"/>
                <a:ext cx="207151" cy="207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grpSp>
        <p:grpSp>
          <p:nvGrpSpPr>
            <p:cNvPr id="10" name="Group 50"/>
            <p:cNvGrpSpPr/>
            <p:nvPr/>
          </p:nvGrpSpPr>
          <p:grpSpPr>
            <a:xfrm>
              <a:off x="5212676" y="2386368"/>
              <a:ext cx="669167" cy="754760"/>
              <a:chOff x="5513440" y="1766202"/>
              <a:chExt cx="429274" cy="484183"/>
            </a:xfrm>
            <a:solidFill>
              <a:schemeClr val="bg1"/>
            </a:solidFill>
          </p:grpSpPr>
          <p:sp>
            <p:nvSpPr>
              <p:cNvPr id="120"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21"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sp>
            <p:nvSpPr>
              <p:cNvPr id="122"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65000"/>
                    </a:schemeClr>
                  </a:solidFill>
                </a:endParaRPr>
              </a:p>
            </p:txBody>
          </p:sp>
        </p:grpSp>
      </p:grpSp>
    </p:spTree>
    <p:extLst>
      <p:ext uri="{BB962C8B-B14F-4D97-AF65-F5344CB8AC3E}">
        <p14:creationId xmlns:p14="http://schemas.microsoft.com/office/powerpoint/2010/main" val="3107439891"/>
      </p:ext>
    </p:extLst>
  </p:cSld>
  <p:clrMapOvr>
    <a:masterClrMapping/>
  </p:clrMapOvr>
  <mc:AlternateContent xmlns:mc="http://schemas.openxmlformats.org/markup-compatibility/2006" xmlns:p14="http://schemas.microsoft.com/office/powerpoint/2010/main">
    <mc:Choice Requires="p14">
      <p:transition spd="slow" p14:dur="125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3">
            <a:duotone>
              <a:srgbClr val="E7E6E6">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768066" y="10528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93826" y="4465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7" name="矩形 6"/>
          <p:cNvSpPr/>
          <p:nvPr/>
        </p:nvSpPr>
        <p:spPr>
          <a:xfrm>
            <a:off x="768066" y="6722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9" name="TextBox 8"/>
          <p:cNvSpPr txBox="1"/>
          <p:nvPr/>
        </p:nvSpPr>
        <p:spPr>
          <a:xfrm>
            <a:off x="1309891" y="505882"/>
            <a:ext cx="1103187" cy="459036"/>
          </a:xfrm>
          <a:prstGeom prst="rect">
            <a:avLst/>
          </a:prstGeom>
          <a:noFill/>
        </p:spPr>
        <p:txBody>
          <a:bodyPr wrap="none" rtlCol="0">
            <a:spAutoFit/>
          </a:bodyPr>
          <a:lstStyle/>
          <a:p>
            <a:pPr defTabSz="1213719"/>
            <a:r>
              <a:rPr lang="zh-CN" altLang="en-US" sz="2383" dirty="0" smtClean="0">
                <a:solidFill>
                  <a:srgbClr val="0C0C0C"/>
                </a:solidFill>
                <a:latin typeface="Arial"/>
                <a:ea typeface="微软雅黑"/>
                <a:cs typeface="+mn-ea"/>
                <a:sym typeface="+mn-lt"/>
              </a:rPr>
              <a:t>过渡页</a:t>
            </a:r>
            <a:endParaRPr lang="zh-CN" altLang="en-US" sz="2383" dirty="0">
              <a:solidFill>
                <a:srgbClr val="0C0C0C"/>
              </a:solidFill>
              <a:latin typeface="Arial"/>
              <a:ea typeface="微软雅黑"/>
              <a:cs typeface="+mn-ea"/>
              <a:sym typeface="+mn-lt"/>
            </a:endParaRPr>
          </a:p>
        </p:txBody>
      </p:sp>
      <p:sp>
        <p:nvSpPr>
          <p:cNvPr id="26" name="TextBox 5"/>
          <p:cNvSpPr txBox="1"/>
          <p:nvPr/>
        </p:nvSpPr>
        <p:spPr>
          <a:xfrm>
            <a:off x="2538177" y="3612344"/>
            <a:ext cx="6955750" cy="1107996"/>
          </a:xfrm>
          <a:prstGeom prst="rect">
            <a:avLst/>
          </a:prstGeom>
          <a:noFill/>
        </p:spPr>
        <p:txBody>
          <a:bodyPr wrap="none" rtlCol="0">
            <a:spAutoFit/>
          </a:bodyPr>
          <a:lstStyle/>
          <a:p>
            <a:pPr defTabSz="1213719"/>
            <a:r>
              <a:rPr lang="zh-CN" altLang="en-US" sz="6600" dirty="0">
                <a:solidFill>
                  <a:srgbClr val="254C93"/>
                </a:solidFill>
                <a:latin typeface="Arial"/>
                <a:ea typeface="微软雅黑"/>
                <a:cs typeface="+mn-ea"/>
                <a:sym typeface="+mn-lt"/>
              </a:rPr>
              <a:t>单击此处添加标题</a:t>
            </a:r>
          </a:p>
        </p:txBody>
      </p:sp>
      <p:sp>
        <p:nvSpPr>
          <p:cNvPr id="11" name="矩形 10"/>
          <p:cNvSpPr/>
          <p:nvPr/>
        </p:nvSpPr>
        <p:spPr>
          <a:xfrm>
            <a:off x="2413078" y="3543300"/>
            <a:ext cx="7205948" cy="1246085"/>
          </a:xfrm>
          <a:prstGeom prst="rect">
            <a:avLst/>
          </a:prstGeom>
          <a:noFill/>
          <a:ln>
            <a:solidFill>
              <a:srgbClr val="1E3E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
          <p:cNvSpPr txBox="1"/>
          <p:nvPr/>
        </p:nvSpPr>
        <p:spPr>
          <a:xfrm>
            <a:off x="4384836" y="2232909"/>
            <a:ext cx="3262432" cy="1015663"/>
          </a:xfrm>
          <a:prstGeom prst="rect">
            <a:avLst/>
          </a:prstGeom>
          <a:noFill/>
        </p:spPr>
        <p:txBody>
          <a:bodyPr wrap="none" rtlCol="0">
            <a:spAutoFit/>
          </a:bodyPr>
          <a:lstStyle/>
          <a:p>
            <a:pPr defTabSz="1213719"/>
            <a:r>
              <a:rPr lang="zh-CN" altLang="en-US" sz="6000" b="1" dirty="0" smtClean="0">
                <a:solidFill>
                  <a:srgbClr val="254C93"/>
                </a:solidFill>
                <a:latin typeface="Arial"/>
                <a:ea typeface="微软雅黑"/>
                <a:cs typeface="+mn-ea"/>
                <a:sym typeface="+mn-lt"/>
              </a:rPr>
              <a:t>第三部分</a:t>
            </a:r>
            <a:endParaRPr lang="zh-CN" altLang="en-US" sz="6000" b="1" dirty="0">
              <a:solidFill>
                <a:srgbClr val="254C93"/>
              </a:solidFill>
              <a:latin typeface="Arial"/>
              <a:ea typeface="微软雅黑"/>
              <a:cs typeface="+mn-ea"/>
              <a:sym typeface="+mn-lt"/>
            </a:endParaRPr>
          </a:p>
        </p:txBody>
      </p:sp>
    </p:spTree>
    <p:extLst>
      <p:ext uri="{BB962C8B-B14F-4D97-AF65-F5344CB8AC3E}">
        <p14:creationId xmlns:p14="http://schemas.microsoft.com/office/powerpoint/2010/main" val="35528730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6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600" fill="hold"/>
                                        <p:tgtEl>
                                          <p:spTgt spid="9"/>
                                        </p:tgtEl>
                                        <p:attrNameLst>
                                          <p:attrName>ppt_y</p:attrName>
                                        </p:attrNameLst>
                                      </p:cBhvr>
                                      <p:tavLst>
                                        <p:tav tm="0">
                                          <p:val>
                                            <p:strVal val="#ppt_y"/>
                                          </p:val>
                                        </p:tav>
                                        <p:tav tm="100000">
                                          <p:val>
                                            <p:strVal val="#ppt_y"/>
                                          </p:val>
                                        </p:tav>
                                      </p:tavLst>
                                    </p:anim>
                                    <p:anim calcmode="lin" valueType="num">
                                      <p:cBhvr>
                                        <p:cTn id="24" dur="6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6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600" tmFilter="0,0; .5, 1; 1, 1"/>
                                        <p:tgtEl>
                                          <p:spTgt spid="9"/>
                                        </p:tgtEl>
                                      </p:cBhvr>
                                    </p:animEffect>
                                  </p:childTnLst>
                                </p:cTn>
                              </p:par>
                            </p:childTnLst>
                          </p:cTn>
                        </p:par>
                        <p:par>
                          <p:cTn id="27" fill="hold">
                            <p:stCondLst>
                              <p:cond delay="72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1220"/>
                            </p:stCondLst>
                            <p:childTnLst>
                              <p:par>
                                <p:cTn id="34" presetID="16" presetClass="entr" presetSubtype="2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par>
                          <p:cTn id="37" fill="hold">
                            <p:stCondLst>
                              <p:cond delay="172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26" grpId="0"/>
      <p:bldP spid="11" grpId="0" animBg="1"/>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005268" y="2444738"/>
            <a:ext cx="0" cy="1358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05269" y="3803532"/>
            <a:ext cx="22581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263449" y="3803532"/>
            <a:ext cx="225817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2077229" y="2913069"/>
            <a:ext cx="2256063" cy="41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600" b="1" dirty="0">
                <a:solidFill>
                  <a:schemeClr val="bg1">
                    <a:lumMod val="50000"/>
                  </a:schemeClr>
                </a:solidFill>
                <a:latin typeface="微软雅黑" pitchFamily="34" charset="-122"/>
                <a:ea typeface="微软雅黑" pitchFamily="34" charset="-122"/>
              </a:rPr>
              <a:t>此处输入文本</a:t>
            </a:r>
            <a:endParaRPr lang="en-US" altLang="zh-CN" sz="1600" b="1" dirty="0">
              <a:solidFill>
                <a:schemeClr val="bg1">
                  <a:lumMod val="50000"/>
                </a:schemeClr>
              </a:solidFill>
              <a:latin typeface="微软雅黑" pitchFamily="34" charset="-122"/>
              <a:ea typeface="微软雅黑" pitchFamily="34" charset="-122"/>
            </a:endParaRPr>
          </a:p>
        </p:txBody>
      </p:sp>
      <p:cxnSp>
        <p:nvCxnSpPr>
          <p:cNvPr id="6" name="直接连接符 5"/>
          <p:cNvCxnSpPr/>
          <p:nvPr/>
        </p:nvCxnSpPr>
        <p:spPr>
          <a:xfrm>
            <a:off x="4263445" y="3803535"/>
            <a:ext cx="0" cy="135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521624" y="2444738"/>
            <a:ext cx="0" cy="1358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21629" y="3803532"/>
            <a:ext cx="22560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777687" y="3803535"/>
            <a:ext cx="0" cy="135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777688" y="3803532"/>
            <a:ext cx="2258177"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31"/>
          <p:cNvSpPr txBox="1">
            <a:spLocks noChangeArrowheads="1"/>
          </p:cNvSpPr>
          <p:nvPr/>
        </p:nvSpPr>
        <p:spPr bwMode="auto">
          <a:xfrm>
            <a:off x="4286730" y="3931640"/>
            <a:ext cx="2256063" cy="41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600" b="1" dirty="0">
                <a:solidFill>
                  <a:schemeClr val="bg1">
                    <a:lumMod val="50000"/>
                  </a:schemeClr>
                </a:solidFill>
                <a:latin typeface="微软雅黑" pitchFamily="34" charset="-122"/>
                <a:ea typeface="微软雅黑" pitchFamily="34" charset="-122"/>
              </a:rPr>
              <a:t>此处输入文本</a:t>
            </a:r>
            <a:endParaRPr lang="en-US" altLang="zh-CN" sz="1600" b="1" dirty="0">
              <a:solidFill>
                <a:schemeClr val="bg1">
                  <a:lumMod val="50000"/>
                </a:schemeClr>
              </a:solidFill>
              <a:latin typeface="微软雅黑" pitchFamily="34" charset="-122"/>
              <a:ea typeface="微软雅黑" pitchFamily="34" charset="-122"/>
            </a:endParaRPr>
          </a:p>
        </p:txBody>
      </p:sp>
      <p:sp>
        <p:nvSpPr>
          <p:cNvPr id="12" name="文本框 32"/>
          <p:cNvSpPr txBox="1">
            <a:spLocks noChangeArrowheads="1"/>
          </p:cNvSpPr>
          <p:nvPr/>
        </p:nvSpPr>
        <p:spPr bwMode="auto">
          <a:xfrm>
            <a:off x="6521629" y="2913069"/>
            <a:ext cx="2256063" cy="41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600" b="1" dirty="0">
                <a:solidFill>
                  <a:schemeClr val="bg1">
                    <a:lumMod val="50000"/>
                  </a:schemeClr>
                </a:solidFill>
                <a:latin typeface="微软雅黑" pitchFamily="34" charset="-122"/>
                <a:ea typeface="微软雅黑" pitchFamily="34" charset="-122"/>
              </a:rPr>
              <a:t>此处输入文本</a:t>
            </a:r>
            <a:endParaRPr lang="en-US" altLang="zh-CN" sz="1600" b="1" dirty="0">
              <a:solidFill>
                <a:schemeClr val="bg1">
                  <a:lumMod val="50000"/>
                </a:schemeClr>
              </a:solidFill>
              <a:latin typeface="微软雅黑" pitchFamily="34" charset="-122"/>
              <a:ea typeface="微软雅黑" pitchFamily="34" charset="-122"/>
            </a:endParaRPr>
          </a:p>
        </p:txBody>
      </p:sp>
      <p:sp>
        <p:nvSpPr>
          <p:cNvPr id="13" name="文本框 33"/>
          <p:cNvSpPr txBox="1">
            <a:spLocks noChangeArrowheads="1"/>
          </p:cNvSpPr>
          <p:nvPr/>
        </p:nvSpPr>
        <p:spPr bwMode="auto">
          <a:xfrm>
            <a:off x="8777688" y="3931641"/>
            <a:ext cx="2258177" cy="46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867" b="1" dirty="0">
                <a:solidFill>
                  <a:schemeClr val="bg1">
                    <a:lumMod val="50000"/>
                  </a:schemeClr>
                </a:solidFill>
                <a:latin typeface="微软雅黑" pitchFamily="34" charset="-122"/>
                <a:ea typeface="微软雅黑" pitchFamily="34" charset="-122"/>
              </a:rPr>
              <a:t>此处输入文本</a:t>
            </a:r>
            <a:endParaRPr lang="en-US" altLang="zh-CN" sz="1867" b="1" dirty="0">
              <a:solidFill>
                <a:schemeClr val="bg1">
                  <a:lumMod val="50000"/>
                </a:schemeClr>
              </a:solidFill>
              <a:latin typeface="微软雅黑" pitchFamily="34" charset="-122"/>
              <a:ea typeface="微软雅黑" pitchFamily="34" charset="-122"/>
            </a:endParaRPr>
          </a:p>
        </p:txBody>
      </p:sp>
      <p:grpSp>
        <p:nvGrpSpPr>
          <p:cNvPr id="14" name="组合 13"/>
          <p:cNvGrpSpPr/>
          <p:nvPr/>
        </p:nvGrpSpPr>
        <p:grpSpPr>
          <a:xfrm>
            <a:off x="6094119" y="1585781"/>
            <a:ext cx="867716" cy="858959"/>
            <a:chOff x="4354514" y="1261342"/>
            <a:chExt cx="650875" cy="644219"/>
          </a:xfrm>
        </p:grpSpPr>
        <p:sp>
          <p:nvSpPr>
            <p:cNvPr id="15" name="椭圆 14"/>
            <p:cNvSpPr/>
            <p:nvPr/>
          </p:nvSpPr>
          <p:spPr>
            <a:xfrm>
              <a:off x="4354514" y="1261342"/>
              <a:ext cx="650875" cy="6442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sp>
          <p:nvSpPr>
            <p:cNvPr id="16"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grpSp>
      <p:grpSp>
        <p:nvGrpSpPr>
          <p:cNvPr id="17" name="组合 16"/>
          <p:cNvGrpSpPr/>
          <p:nvPr/>
        </p:nvGrpSpPr>
        <p:grpSpPr>
          <a:xfrm>
            <a:off x="1584109" y="1585781"/>
            <a:ext cx="865601" cy="858959"/>
            <a:chOff x="971550" y="1261342"/>
            <a:chExt cx="649288" cy="644219"/>
          </a:xfrm>
        </p:grpSpPr>
        <p:sp>
          <p:nvSpPr>
            <p:cNvPr id="18" name="椭圆 17"/>
            <p:cNvSpPr/>
            <p:nvPr/>
          </p:nvSpPr>
          <p:spPr>
            <a:xfrm>
              <a:off x="971550" y="1261342"/>
              <a:ext cx="649288" cy="644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sp>
          <p:nvSpPr>
            <p:cNvPr id="19"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3829589" y="5160230"/>
            <a:ext cx="865600" cy="861060"/>
            <a:chOff x="2655889" y="3942179"/>
            <a:chExt cx="649287" cy="645795"/>
          </a:xfrm>
        </p:grpSpPr>
        <p:sp>
          <p:nvSpPr>
            <p:cNvPr id="21" name="椭圆 20"/>
            <p:cNvSpPr/>
            <p:nvPr/>
          </p:nvSpPr>
          <p:spPr>
            <a:xfrm>
              <a:off x="2655889" y="3942179"/>
              <a:ext cx="649287" cy="645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sp>
          <p:nvSpPr>
            <p:cNvPr id="22"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8345947" y="5160230"/>
            <a:ext cx="865600" cy="861060"/>
            <a:chOff x="6043614" y="3942179"/>
            <a:chExt cx="649287" cy="645795"/>
          </a:xfrm>
        </p:grpSpPr>
        <p:sp>
          <p:nvSpPr>
            <p:cNvPr id="24" name="椭圆 23"/>
            <p:cNvSpPr/>
            <p:nvPr/>
          </p:nvSpPr>
          <p:spPr>
            <a:xfrm>
              <a:off x="6043614" y="3942179"/>
              <a:ext cx="649287" cy="645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sp>
          <p:nvSpPr>
            <p:cNvPr id="25"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399" dirty="0">
                <a:solidFill>
                  <a:schemeClr val="bg1">
                    <a:lumMod val="65000"/>
                  </a:schemeClr>
                </a:solidFill>
                <a:latin typeface="微软雅黑" pitchFamily="34" charset="-122"/>
                <a:ea typeface="微软雅黑" pitchFamily="34" charset="-122"/>
              </a:endParaRPr>
            </a:p>
          </p:txBody>
        </p:sp>
      </p:grpSp>
      <p:sp>
        <p:nvSpPr>
          <p:cNvPr id="26" name="文本框 27"/>
          <p:cNvSpPr txBox="1">
            <a:spLocks noChangeArrowheads="1"/>
          </p:cNvSpPr>
          <p:nvPr/>
        </p:nvSpPr>
        <p:spPr bwMode="auto">
          <a:xfrm>
            <a:off x="2005269" y="3879138"/>
            <a:ext cx="2258177" cy="53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665" dirty="0">
                <a:solidFill>
                  <a:schemeClr val="bg1">
                    <a:lumMod val="50000"/>
                  </a:schemeClr>
                </a:solidFill>
                <a:latin typeface="Impact" panose="020B0806030902050204" pitchFamily="34" charset="0"/>
                <a:ea typeface="微软雅黑" pitchFamily="34" charset="-122"/>
              </a:rPr>
              <a:t>2012</a:t>
            </a:r>
            <a:endParaRPr lang="zh-CN" altLang="en-US" sz="2665"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7" name="文本框 29"/>
          <p:cNvSpPr txBox="1">
            <a:spLocks noChangeArrowheads="1"/>
          </p:cNvSpPr>
          <p:nvPr/>
        </p:nvSpPr>
        <p:spPr bwMode="auto">
          <a:xfrm>
            <a:off x="4263449" y="3051680"/>
            <a:ext cx="2258179" cy="53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665" dirty="0">
                <a:solidFill>
                  <a:schemeClr val="bg1">
                    <a:lumMod val="50000"/>
                  </a:schemeClr>
                </a:solidFill>
                <a:latin typeface="Impact" panose="020B0806030902050204" pitchFamily="34" charset="0"/>
                <a:ea typeface="微软雅黑" pitchFamily="34" charset="-122"/>
              </a:rPr>
              <a:t>2013</a:t>
            </a:r>
            <a:endParaRPr lang="zh-CN" altLang="en-US" sz="2665"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8" name="文本框 35"/>
          <p:cNvSpPr txBox="1">
            <a:spLocks noChangeArrowheads="1"/>
          </p:cNvSpPr>
          <p:nvPr/>
        </p:nvSpPr>
        <p:spPr bwMode="auto">
          <a:xfrm>
            <a:off x="6521629" y="3879138"/>
            <a:ext cx="2256063" cy="53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665" dirty="0">
                <a:solidFill>
                  <a:schemeClr val="bg1">
                    <a:lumMod val="50000"/>
                  </a:schemeClr>
                </a:solidFill>
                <a:latin typeface="Impact" panose="020B0806030902050204" pitchFamily="34" charset="0"/>
                <a:ea typeface="微软雅黑" pitchFamily="34" charset="-122"/>
              </a:rPr>
              <a:t>2014</a:t>
            </a:r>
            <a:endParaRPr lang="zh-CN" altLang="en-US" sz="2665"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9" name="文本框 36"/>
          <p:cNvSpPr txBox="1">
            <a:spLocks noChangeArrowheads="1"/>
          </p:cNvSpPr>
          <p:nvPr/>
        </p:nvSpPr>
        <p:spPr bwMode="auto">
          <a:xfrm>
            <a:off x="8629542" y="3051680"/>
            <a:ext cx="2258177" cy="53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665" dirty="0">
                <a:solidFill>
                  <a:schemeClr val="bg1">
                    <a:lumMod val="50000"/>
                  </a:schemeClr>
                </a:solidFill>
                <a:latin typeface="Impact" panose="020B0806030902050204" pitchFamily="34" charset="0"/>
                <a:ea typeface="微软雅黑" pitchFamily="34" charset="-122"/>
              </a:rPr>
              <a:t>2015</a:t>
            </a:r>
            <a:endParaRPr lang="zh-CN" altLang="en-US" sz="2665" dirty="0">
              <a:solidFill>
                <a:schemeClr val="bg1">
                  <a:lumMod val="50000"/>
                </a:schemeClr>
              </a:solidFill>
              <a:latin typeface="Impact" panose="020B0806030902050204" pitchFamily="34" charset="0"/>
              <a:ea typeface="微软雅黑" pitchFamily="34" charset="-122"/>
              <a:cs typeface="汉仪特细等线简"/>
            </a:endParaRPr>
          </a:p>
        </p:txBody>
      </p:sp>
    </p:spTree>
    <p:extLst>
      <p:ext uri="{BB962C8B-B14F-4D97-AF65-F5344CB8AC3E}">
        <p14:creationId xmlns:p14="http://schemas.microsoft.com/office/powerpoint/2010/main" val="8648760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4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4500"/>
                            </p:stCondLst>
                            <p:childTnLst>
                              <p:par>
                                <p:cTn id="31" presetID="45"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anim calcmode="lin" valueType="num">
                                      <p:cBhvr>
                                        <p:cTn id="34" dur="2000" fill="hold"/>
                                        <p:tgtEl>
                                          <p:spTgt spid="20"/>
                                        </p:tgtEl>
                                        <p:attrNameLst>
                                          <p:attrName>ppt_w</p:attrName>
                                        </p:attrNameLst>
                                      </p:cBhvr>
                                      <p:tavLst>
                                        <p:tav tm="0" fmla="#ppt_w*sin(2.5*pi*$)">
                                          <p:val>
                                            <p:fltVal val="0"/>
                                          </p:val>
                                        </p:tav>
                                        <p:tav tm="100000">
                                          <p:val>
                                            <p:fltVal val="1"/>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7000"/>
                            </p:stCondLst>
                            <p:childTnLst>
                              <p:par>
                                <p:cTn id="41" presetID="1"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700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70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7500"/>
                            </p:stCondLst>
                            <p:childTnLst>
                              <p:par>
                                <p:cTn id="51" presetID="45"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000"/>
                                        <p:tgtEl>
                                          <p:spTgt spid="14"/>
                                        </p:tgtEl>
                                      </p:cBhvr>
                                    </p:animEffect>
                                    <p:anim calcmode="lin" valueType="num">
                                      <p:cBhvr>
                                        <p:cTn id="54" dur="2000" fill="hold"/>
                                        <p:tgtEl>
                                          <p:spTgt spid="14"/>
                                        </p:tgtEl>
                                        <p:attrNameLst>
                                          <p:attrName>ppt_w</p:attrName>
                                        </p:attrNameLst>
                                      </p:cBhvr>
                                      <p:tavLst>
                                        <p:tav tm="0" fmla="#ppt_w*sin(2.5*pi*$)">
                                          <p:val>
                                            <p:fltVal val="0"/>
                                          </p:val>
                                        </p:tav>
                                        <p:tav tm="100000">
                                          <p:val>
                                            <p:fltVal val="1"/>
                                          </p:val>
                                        </p:tav>
                                      </p:tavLst>
                                    </p:anim>
                                    <p:anim calcmode="lin" valueType="num">
                                      <p:cBhvr>
                                        <p:cTn id="55" dur="2000" fill="hold"/>
                                        <p:tgtEl>
                                          <p:spTgt spid="14"/>
                                        </p:tgtEl>
                                        <p:attrNameLst>
                                          <p:attrName>ppt_h</p:attrName>
                                        </p:attrNameLst>
                                      </p:cBhvr>
                                      <p:tavLst>
                                        <p:tav tm="0">
                                          <p:val>
                                            <p:strVal val="#ppt_h"/>
                                          </p:val>
                                        </p:tav>
                                        <p:tav tm="100000">
                                          <p:val>
                                            <p:strVal val="#ppt_h"/>
                                          </p:val>
                                        </p:tav>
                                      </p:tavLst>
                                    </p:anim>
                                  </p:childTnLst>
                                </p:cTn>
                              </p:par>
                            </p:childTnLst>
                          </p:cTn>
                        </p:par>
                        <p:par>
                          <p:cTn id="56" fill="hold">
                            <p:stCondLst>
                              <p:cond delay="9500"/>
                            </p:stCondLst>
                            <p:childTnLst>
                              <p:par>
                                <p:cTn id="57" presetID="2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10000"/>
                            </p:stCondLst>
                            <p:childTnLst>
                              <p:par>
                                <p:cTn id="61" presetID="1"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par>
                          <p:cTn id="63" fill="hold">
                            <p:stCondLst>
                              <p:cond delay="10000"/>
                            </p:stCondLst>
                            <p:childTnLst>
                              <p:par>
                                <p:cTn id="64" presetID="1"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par>
                          <p:cTn id="66" fill="hold">
                            <p:stCondLst>
                              <p:cond delay="1000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childTnLst>
                          </p:cTn>
                        </p:par>
                        <p:par>
                          <p:cTn id="70" fill="hold">
                            <p:stCondLst>
                              <p:cond delay="10500"/>
                            </p:stCondLst>
                            <p:childTnLst>
                              <p:par>
                                <p:cTn id="71" presetID="45"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2000"/>
                                        <p:tgtEl>
                                          <p:spTgt spid="23"/>
                                        </p:tgtEl>
                                      </p:cBhvr>
                                    </p:animEffect>
                                    <p:anim calcmode="lin" valueType="num">
                                      <p:cBhvr>
                                        <p:cTn id="74" dur="2000" fill="hold"/>
                                        <p:tgtEl>
                                          <p:spTgt spid="23"/>
                                        </p:tgtEl>
                                        <p:attrNameLst>
                                          <p:attrName>ppt_w</p:attrName>
                                        </p:attrNameLst>
                                      </p:cBhvr>
                                      <p:tavLst>
                                        <p:tav tm="0" fmla="#ppt_w*sin(2.5*pi*$)">
                                          <p:val>
                                            <p:fltVal val="0"/>
                                          </p:val>
                                        </p:tav>
                                        <p:tav tm="100000">
                                          <p:val>
                                            <p:fltVal val="1"/>
                                          </p:val>
                                        </p:tav>
                                      </p:tavLst>
                                    </p:anim>
                                    <p:anim calcmode="lin" valueType="num">
                                      <p:cBhvr>
                                        <p:cTn id="75" dur="2000" fill="hold"/>
                                        <p:tgtEl>
                                          <p:spTgt spid="23"/>
                                        </p:tgtEl>
                                        <p:attrNameLst>
                                          <p:attrName>ppt_h</p:attrName>
                                        </p:attrNameLst>
                                      </p:cBhvr>
                                      <p:tavLst>
                                        <p:tav tm="0">
                                          <p:val>
                                            <p:strVal val="#ppt_h"/>
                                          </p:val>
                                        </p:tav>
                                        <p:tav tm="100000">
                                          <p:val>
                                            <p:strVal val="#ppt_h"/>
                                          </p:val>
                                        </p:tav>
                                      </p:tavLst>
                                    </p:anim>
                                  </p:childTnLst>
                                </p:cTn>
                              </p:par>
                            </p:childTnLst>
                          </p:cTn>
                        </p:par>
                        <p:par>
                          <p:cTn id="76" fill="hold">
                            <p:stCondLst>
                              <p:cond delay="12500"/>
                            </p:stCondLst>
                            <p:childTnLst>
                              <p:par>
                                <p:cTn id="77" presetID="22" presetClass="entr" presetSubtype="8"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13000"/>
                            </p:stCondLst>
                            <p:childTnLst>
                              <p:par>
                                <p:cTn id="81" presetID="1"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par>
                          <p:cTn id="83" fill="hold">
                            <p:stCondLst>
                              <p:cond delay="13000"/>
                            </p:stCondLst>
                            <p:childTnLst>
                              <p:par>
                                <p:cTn id="84" presetID="1"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p:nvPr/>
        </p:nvGrpSpPr>
        <p:grpSpPr>
          <a:xfrm>
            <a:off x="6304087" y="1318486"/>
            <a:ext cx="3315235" cy="4947081"/>
            <a:chOff x="6991729" y="2078801"/>
            <a:chExt cx="3315235" cy="4947081"/>
          </a:xfrm>
        </p:grpSpPr>
        <p:sp>
          <p:nvSpPr>
            <p:cNvPr id="20" name="Freeform: Shape 18"/>
            <p:cNvSpPr>
              <a:spLocks/>
            </p:cNvSpPr>
            <p:nvPr/>
          </p:nvSpPr>
          <p:spPr bwMode="auto">
            <a:xfrm>
              <a:off x="8036683" y="6313157"/>
              <a:ext cx="612664" cy="712725"/>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chemeClr val="bg1"/>
            </a:solidFill>
            <a:ln>
              <a:noFill/>
            </a:ln>
          </p:spPr>
          <p:txBody>
            <a:bodyPr anchor="ctr"/>
            <a:lstStyle/>
            <a:p>
              <a:pPr algn="ctr"/>
              <a:endParaRPr sz="2400"/>
            </a:p>
          </p:txBody>
        </p:sp>
        <p:sp>
          <p:nvSpPr>
            <p:cNvPr id="21" name="Freeform: Shape 37"/>
            <p:cNvSpPr>
              <a:spLocks/>
            </p:cNvSpPr>
            <p:nvPr/>
          </p:nvSpPr>
          <p:spPr bwMode="auto">
            <a:xfrm>
              <a:off x="7948670" y="2078801"/>
              <a:ext cx="722302" cy="590386"/>
            </a:xfrm>
            <a:custGeom>
              <a:avLst/>
              <a:gdLst>
                <a:gd name="T0" fmla="*/ 442 w 501"/>
                <a:gd name="T1" fmla="*/ 374 h 409"/>
                <a:gd name="T2" fmla="*/ 168 w 501"/>
                <a:gd name="T3" fmla="*/ 264 h 409"/>
                <a:gd name="T4" fmla="*/ 0 w 501"/>
                <a:gd name="T5" fmla="*/ 7 h 409"/>
                <a:gd name="T6" fmla="*/ 451 w 501"/>
                <a:gd name="T7" fmla="*/ 171 h 409"/>
                <a:gd name="T8" fmla="*/ 463 w 501"/>
                <a:gd name="T9" fmla="*/ 357 h 409"/>
                <a:gd name="T10" fmla="*/ 442 w 501"/>
                <a:gd name="T11" fmla="*/ 374 h 409"/>
              </a:gdLst>
              <a:ahLst/>
              <a:cxnLst>
                <a:cxn ang="0">
                  <a:pos x="T0" y="T1"/>
                </a:cxn>
                <a:cxn ang="0">
                  <a:pos x="T2" y="T3"/>
                </a:cxn>
                <a:cxn ang="0">
                  <a:pos x="T4" y="T5"/>
                </a:cxn>
                <a:cxn ang="0">
                  <a:pos x="T6" y="T7"/>
                </a:cxn>
                <a:cxn ang="0">
                  <a:pos x="T8" y="T9"/>
                </a:cxn>
                <a:cxn ang="0">
                  <a:pos x="T10" y="T11"/>
                </a:cxn>
              </a:cxnLst>
              <a:rect l="0" t="0" r="r" b="b"/>
              <a:pathLst>
                <a:path w="501" h="409">
                  <a:moveTo>
                    <a:pt x="442" y="374"/>
                  </a:moveTo>
                  <a:cubicBezTo>
                    <a:pt x="324" y="409"/>
                    <a:pt x="212" y="382"/>
                    <a:pt x="168" y="264"/>
                  </a:cubicBezTo>
                  <a:cubicBezTo>
                    <a:pt x="122" y="144"/>
                    <a:pt x="81" y="59"/>
                    <a:pt x="0" y="7"/>
                  </a:cubicBezTo>
                  <a:cubicBezTo>
                    <a:pt x="181" y="0"/>
                    <a:pt x="347" y="28"/>
                    <a:pt x="451" y="171"/>
                  </a:cubicBezTo>
                  <a:cubicBezTo>
                    <a:pt x="501" y="243"/>
                    <a:pt x="495" y="305"/>
                    <a:pt x="463" y="357"/>
                  </a:cubicBezTo>
                  <a:lnTo>
                    <a:pt x="442" y="374"/>
                  </a:lnTo>
                  <a:close/>
                </a:path>
              </a:pathLst>
            </a:custGeom>
            <a:solidFill>
              <a:schemeClr val="accent1"/>
            </a:solidFill>
            <a:ln>
              <a:noFill/>
            </a:ln>
            <a:extLst/>
          </p:spPr>
          <p:txBody>
            <a:bodyPr anchor="ctr"/>
            <a:lstStyle/>
            <a:p>
              <a:pPr algn="ctr"/>
              <a:endParaRPr sz="2400"/>
            </a:p>
          </p:txBody>
        </p:sp>
        <p:sp>
          <p:nvSpPr>
            <p:cNvPr id="22" name="Freeform: Shape 38"/>
            <p:cNvSpPr>
              <a:spLocks/>
            </p:cNvSpPr>
            <p:nvPr/>
          </p:nvSpPr>
          <p:spPr bwMode="auto">
            <a:xfrm>
              <a:off x="8921831" y="2238833"/>
              <a:ext cx="615254" cy="471443"/>
            </a:xfrm>
            <a:custGeom>
              <a:avLst/>
              <a:gdLst>
                <a:gd name="T0" fmla="*/ 36 w 427"/>
                <a:gd name="T1" fmla="*/ 265 h 327"/>
                <a:gd name="T2" fmla="*/ 268 w 427"/>
                <a:gd name="T3" fmla="*/ 221 h 327"/>
                <a:gd name="T4" fmla="*/ 427 w 427"/>
                <a:gd name="T5" fmla="*/ 29 h 327"/>
                <a:gd name="T6" fmla="*/ 99 w 427"/>
                <a:gd name="T7" fmla="*/ 80 h 327"/>
                <a:gd name="T8" fmla="*/ 25 w 427"/>
                <a:gd name="T9" fmla="*/ 246 h 327"/>
                <a:gd name="T10" fmla="*/ 36 w 427"/>
                <a:gd name="T11" fmla="*/ 265 h 327"/>
              </a:gdLst>
              <a:ahLst/>
              <a:cxnLst>
                <a:cxn ang="0">
                  <a:pos x="T0" y="T1"/>
                </a:cxn>
                <a:cxn ang="0">
                  <a:pos x="T2" y="T3"/>
                </a:cxn>
                <a:cxn ang="0">
                  <a:pos x="T4" y="T5"/>
                </a:cxn>
                <a:cxn ang="0">
                  <a:pos x="T6" y="T7"/>
                </a:cxn>
                <a:cxn ang="0">
                  <a:pos x="T8" y="T9"/>
                </a:cxn>
                <a:cxn ang="0">
                  <a:pos x="T10" y="T11"/>
                </a:cxn>
              </a:cxnLst>
              <a:rect l="0" t="0" r="r" b="b"/>
              <a:pathLst>
                <a:path w="427" h="327">
                  <a:moveTo>
                    <a:pt x="36" y="265"/>
                  </a:moveTo>
                  <a:cubicBezTo>
                    <a:pt x="115" y="327"/>
                    <a:pt x="213" y="322"/>
                    <a:pt x="268" y="221"/>
                  </a:cubicBezTo>
                  <a:cubicBezTo>
                    <a:pt x="308" y="145"/>
                    <a:pt x="348" y="77"/>
                    <a:pt x="427" y="29"/>
                  </a:cubicBezTo>
                  <a:cubicBezTo>
                    <a:pt x="305" y="0"/>
                    <a:pt x="194" y="8"/>
                    <a:pt x="99" y="80"/>
                  </a:cubicBezTo>
                  <a:cubicBezTo>
                    <a:pt x="99" y="80"/>
                    <a:pt x="0" y="141"/>
                    <a:pt x="25" y="246"/>
                  </a:cubicBezTo>
                  <a:lnTo>
                    <a:pt x="36" y="265"/>
                  </a:lnTo>
                  <a:close/>
                </a:path>
              </a:pathLst>
            </a:custGeom>
            <a:solidFill>
              <a:schemeClr val="accent1"/>
            </a:solidFill>
            <a:ln>
              <a:noFill/>
            </a:ln>
            <a:extLst/>
          </p:spPr>
          <p:txBody>
            <a:bodyPr anchor="ctr"/>
            <a:lstStyle/>
            <a:p>
              <a:pPr algn="ctr"/>
              <a:endParaRPr sz="2400"/>
            </a:p>
          </p:txBody>
        </p:sp>
        <p:sp>
          <p:nvSpPr>
            <p:cNvPr id="23" name="Freeform: Shape 39"/>
            <p:cNvSpPr>
              <a:spLocks/>
            </p:cNvSpPr>
            <p:nvPr/>
          </p:nvSpPr>
          <p:spPr bwMode="auto">
            <a:xfrm>
              <a:off x="7566977" y="2514562"/>
              <a:ext cx="2186369" cy="3075189"/>
            </a:xfrm>
            <a:custGeom>
              <a:avLst/>
              <a:gdLst>
                <a:gd name="T0" fmla="*/ 243 w 1517"/>
                <a:gd name="T1" fmla="*/ 1096 h 2133"/>
                <a:gd name="T2" fmla="*/ 54 w 1517"/>
                <a:gd name="T3" fmla="*/ 868 h 2133"/>
                <a:gd name="T4" fmla="*/ 345 w 1517"/>
                <a:gd name="T5" fmla="*/ 1058 h 2133"/>
                <a:gd name="T6" fmla="*/ 521 w 1517"/>
                <a:gd name="T7" fmla="*/ 1132 h 2133"/>
                <a:gd name="T8" fmla="*/ 487 w 1517"/>
                <a:gd name="T9" fmla="*/ 1052 h 2133"/>
                <a:gd name="T10" fmla="*/ 442 w 1517"/>
                <a:gd name="T11" fmla="*/ 915 h 2133"/>
                <a:gd name="T12" fmla="*/ 0 w 1517"/>
                <a:gd name="T13" fmla="*/ 527 h 2133"/>
                <a:gd name="T14" fmla="*/ 422 w 1517"/>
                <a:gd name="T15" fmla="*/ 767 h 2133"/>
                <a:gd name="T16" fmla="*/ 439 w 1517"/>
                <a:gd name="T17" fmla="*/ 583 h 2133"/>
                <a:gd name="T18" fmla="*/ 274 w 1517"/>
                <a:gd name="T19" fmla="*/ 268 h 2133"/>
                <a:gd name="T20" fmla="*/ 465 w 1517"/>
                <a:gd name="T21" fmla="*/ 494 h 2133"/>
                <a:gd name="T22" fmla="*/ 562 w 1517"/>
                <a:gd name="T23" fmla="*/ 312 h 2133"/>
                <a:gd name="T24" fmla="*/ 533 w 1517"/>
                <a:gd name="T25" fmla="*/ 944 h 2133"/>
                <a:gd name="T26" fmla="*/ 748 w 1517"/>
                <a:gd name="T27" fmla="*/ 513 h 2133"/>
                <a:gd name="T28" fmla="*/ 647 w 1517"/>
                <a:gd name="T29" fmla="*/ 1177 h 2133"/>
                <a:gd name="T30" fmla="*/ 723 w 1517"/>
                <a:gd name="T31" fmla="*/ 1368 h 2133"/>
                <a:gd name="T32" fmla="*/ 894 w 1517"/>
                <a:gd name="T33" fmla="*/ 949 h 2133"/>
                <a:gd name="T34" fmla="*/ 672 w 1517"/>
                <a:gd name="T35" fmla="*/ 0 h 2133"/>
                <a:gd name="T36" fmla="*/ 859 w 1517"/>
                <a:gd name="T37" fmla="*/ 284 h 2133"/>
                <a:gd name="T38" fmla="*/ 1014 w 1517"/>
                <a:gd name="T39" fmla="*/ 21 h 2133"/>
                <a:gd name="T40" fmla="*/ 908 w 1517"/>
                <a:gd name="T41" fmla="*/ 399 h 2133"/>
                <a:gd name="T42" fmla="*/ 986 w 1517"/>
                <a:gd name="T43" fmla="*/ 893 h 2133"/>
                <a:gd name="T44" fmla="*/ 947 w 1517"/>
                <a:gd name="T45" fmla="*/ 1139 h 2133"/>
                <a:gd name="T46" fmla="*/ 1123 w 1517"/>
                <a:gd name="T47" fmla="*/ 297 h 2133"/>
                <a:gd name="T48" fmla="*/ 1147 w 1517"/>
                <a:gd name="T49" fmla="*/ 676 h 2133"/>
                <a:gd name="T50" fmla="*/ 1517 w 1517"/>
                <a:gd name="T51" fmla="*/ 551 h 2133"/>
                <a:gd name="T52" fmla="*/ 1141 w 1517"/>
                <a:gd name="T53" fmla="*/ 760 h 2133"/>
                <a:gd name="T54" fmla="*/ 1053 w 1517"/>
                <a:gd name="T55" fmla="*/ 1131 h 2133"/>
                <a:gd name="T56" fmla="*/ 1236 w 1517"/>
                <a:gd name="T57" fmla="*/ 1105 h 2133"/>
                <a:gd name="T58" fmla="*/ 1448 w 1517"/>
                <a:gd name="T59" fmla="*/ 831 h 2133"/>
                <a:gd name="T60" fmla="*/ 1299 w 1517"/>
                <a:gd name="T61" fmla="*/ 1117 h 2133"/>
                <a:gd name="T62" fmla="*/ 1500 w 1517"/>
                <a:gd name="T63" fmla="*/ 1218 h 2133"/>
                <a:gd name="T64" fmla="*/ 996 w 1517"/>
                <a:gd name="T65" fmla="*/ 1251 h 2133"/>
                <a:gd name="T66" fmla="*/ 929 w 1517"/>
                <a:gd name="T67" fmla="*/ 1357 h 2133"/>
                <a:gd name="T68" fmla="*/ 655 w 1517"/>
                <a:gd name="T69" fmla="*/ 2132 h 2133"/>
                <a:gd name="T70" fmla="*/ 389 w 1517"/>
                <a:gd name="T71" fmla="*/ 2133 h 2133"/>
                <a:gd name="T72" fmla="*/ 566 w 1517"/>
                <a:gd name="T73" fmla="*/ 1551 h 2133"/>
                <a:gd name="T74" fmla="*/ 587 w 1517"/>
                <a:gd name="T75" fmla="*/ 1364 h 2133"/>
                <a:gd name="T76" fmla="*/ 326 w 1517"/>
                <a:gd name="T77" fmla="*/ 1121 h 2133"/>
                <a:gd name="T78" fmla="*/ 323 w 1517"/>
                <a:gd name="T79" fmla="*/ 1121 h 2133"/>
                <a:gd name="T80" fmla="*/ 32 w 1517"/>
                <a:gd name="T81" fmla="*/ 1300 h 2133"/>
                <a:gd name="T82" fmla="*/ 243 w 1517"/>
                <a:gd name="T83" fmla="*/ 1096 h 2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7" h="2133">
                  <a:moveTo>
                    <a:pt x="243" y="1096"/>
                  </a:moveTo>
                  <a:cubicBezTo>
                    <a:pt x="146" y="1058"/>
                    <a:pt x="62" y="979"/>
                    <a:pt x="54" y="868"/>
                  </a:cubicBezTo>
                  <a:cubicBezTo>
                    <a:pt x="86" y="1046"/>
                    <a:pt x="244" y="1042"/>
                    <a:pt x="345" y="1058"/>
                  </a:cubicBezTo>
                  <a:cubicBezTo>
                    <a:pt x="427" y="1070"/>
                    <a:pt x="475" y="1090"/>
                    <a:pt x="521" y="1132"/>
                  </a:cubicBezTo>
                  <a:cubicBezTo>
                    <a:pt x="511" y="1107"/>
                    <a:pt x="500" y="1081"/>
                    <a:pt x="487" y="1052"/>
                  </a:cubicBezTo>
                  <a:cubicBezTo>
                    <a:pt x="468" y="1008"/>
                    <a:pt x="453" y="962"/>
                    <a:pt x="442" y="915"/>
                  </a:cubicBezTo>
                  <a:cubicBezTo>
                    <a:pt x="369" y="736"/>
                    <a:pt x="235" y="531"/>
                    <a:pt x="0" y="527"/>
                  </a:cubicBezTo>
                  <a:cubicBezTo>
                    <a:pt x="140" y="517"/>
                    <a:pt x="304" y="621"/>
                    <a:pt x="422" y="767"/>
                  </a:cubicBezTo>
                  <a:cubicBezTo>
                    <a:pt x="420" y="706"/>
                    <a:pt x="426" y="644"/>
                    <a:pt x="439" y="583"/>
                  </a:cubicBezTo>
                  <a:cubicBezTo>
                    <a:pt x="443" y="468"/>
                    <a:pt x="409" y="341"/>
                    <a:pt x="274" y="268"/>
                  </a:cubicBezTo>
                  <a:cubicBezTo>
                    <a:pt x="358" y="306"/>
                    <a:pt x="433" y="384"/>
                    <a:pt x="465" y="494"/>
                  </a:cubicBezTo>
                  <a:cubicBezTo>
                    <a:pt x="488" y="431"/>
                    <a:pt x="520" y="370"/>
                    <a:pt x="562" y="312"/>
                  </a:cubicBezTo>
                  <a:cubicBezTo>
                    <a:pt x="412" y="562"/>
                    <a:pt x="458" y="770"/>
                    <a:pt x="533" y="944"/>
                  </a:cubicBezTo>
                  <a:cubicBezTo>
                    <a:pt x="540" y="759"/>
                    <a:pt x="630" y="606"/>
                    <a:pt x="748" y="513"/>
                  </a:cubicBezTo>
                  <a:cubicBezTo>
                    <a:pt x="562" y="709"/>
                    <a:pt x="577" y="987"/>
                    <a:pt x="647" y="1177"/>
                  </a:cubicBezTo>
                  <a:cubicBezTo>
                    <a:pt x="687" y="1254"/>
                    <a:pt x="712" y="1307"/>
                    <a:pt x="723" y="1368"/>
                  </a:cubicBezTo>
                  <a:cubicBezTo>
                    <a:pt x="802" y="1219"/>
                    <a:pt x="871" y="1054"/>
                    <a:pt x="894" y="949"/>
                  </a:cubicBezTo>
                  <a:cubicBezTo>
                    <a:pt x="946" y="713"/>
                    <a:pt x="927" y="336"/>
                    <a:pt x="672" y="0"/>
                  </a:cubicBezTo>
                  <a:cubicBezTo>
                    <a:pt x="738" y="76"/>
                    <a:pt x="805" y="175"/>
                    <a:pt x="859" y="284"/>
                  </a:cubicBezTo>
                  <a:cubicBezTo>
                    <a:pt x="872" y="168"/>
                    <a:pt x="935" y="75"/>
                    <a:pt x="1014" y="21"/>
                  </a:cubicBezTo>
                  <a:cubicBezTo>
                    <a:pt x="879" y="127"/>
                    <a:pt x="877" y="278"/>
                    <a:pt x="908" y="399"/>
                  </a:cubicBezTo>
                  <a:cubicBezTo>
                    <a:pt x="968" y="553"/>
                    <a:pt x="1003" y="725"/>
                    <a:pt x="986" y="893"/>
                  </a:cubicBezTo>
                  <a:cubicBezTo>
                    <a:pt x="982" y="933"/>
                    <a:pt x="969" y="1057"/>
                    <a:pt x="947" y="1139"/>
                  </a:cubicBezTo>
                  <a:cubicBezTo>
                    <a:pt x="1083" y="947"/>
                    <a:pt x="1170" y="665"/>
                    <a:pt x="1123" y="297"/>
                  </a:cubicBezTo>
                  <a:cubicBezTo>
                    <a:pt x="1146" y="409"/>
                    <a:pt x="1154" y="538"/>
                    <a:pt x="1147" y="676"/>
                  </a:cubicBezTo>
                  <a:cubicBezTo>
                    <a:pt x="1253" y="558"/>
                    <a:pt x="1397" y="525"/>
                    <a:pt x="1517" y="551"/>
                  </a:cubicBezTo>
                  <a:cubicBezTo>
                    <a:pt x="1320" y="524"/>
                    <a:pt x="1198" y="640"/>
                    <a:pt x="1141" y="760"/>
                  </a:cubicBezTo>
                  <a:cubicBezTo>
                    <a:pt x="1125" y="887"/>
                    <a:pt x="1100" y="1011"/>
                    <a:pt x="1053" y="1131"/>
                  </a:cubicBezTo>
                  <a:cubicBezTo>
                    <a:pt x="1115" y="1108"/>
                    <a:pt x="1177" y="1101"/>
                    <a:pt x="1236" y="1105"/>
                  </a:cubicBezTo>
                  <a:cubicBezTo>
                    <a:pt x="1336" y="1065"/>
                    <a:pt x="1433" y="985"/>
                    <a:pt x="1448" y="831"/>
                  </a:cubicBezTo>
                  <a:cubicBezTo>
                    <a:pt x="1445" y="933"/>
                    <a:pt x="1395" y="1045"/>
                    <a:pt x="1299" y="1117"/>
                  </a:cubicBezTo>
                  <a:cubicBezTo>
                    <a:pt x="1371" y="1134"/>
                    <a:pt x="1442" y="1168"/>
                    <a:pt x="1500" y="1218"/>
                  </a:cubicBezTo>
                  <a:cubicBezTo>
                    <a:pt x="1270" y="1137"/>
                    <a:pt x="1113" y="1167"/>
                    <a:pt x="996" y="1251"/>
                  </a:cubicBezTo>
                  <a:cubicBezTo>
                    <a:pt x="976" y="1286"/>
                    <a:pt x="954" y="1325"/>
                    <a:pt x="929" y="1357"/>
                  </a:cubicBezTo>
                  <a:cubicBezTo>
                    <a:pt x="725" y="1640"/>
                    <a:pt x="611" y="1861"/>
                    <a:pt x="655" y="2132"/>
                  </a:cubicBezTo>
                  <a:cubicBezTo>
                    <a:pt x="389" y="2133"/>
                    <a:pt x="389" y="2133"/>
                    <a:pt x="389" y="2133"/>
                  </a:cubicBezTo>
                  <a:cubicBezTo>
                    <a:pt x="379" y="1934"/>
                    <a:pt x="437" y="1735"/>
                    <a:pt x="566" y="1551"/>
                  </a:cubicBezTo>
                  <a:cubicBezTo>
                    <a:pt x="585" y="1482"/>
                    <a:pt x="592" y="1424"/>
                    <a:pt x="587" y="1364"/>
                  </a:cubicBezTo>
                  <a:cubicBezTo>
                    <a:pt x="540" y="1242"/>
                    <a:pt x="476" y="1149"/>
                    <a:pt x="326" y="1121"/>
                  </a:cubicBezTo>
                  <a:cubicBezTo>
                    <a:pt x="323" y="1121"/>
                    <a:pt x="323" y="1121"/>
                    <a:pt x="323" y="1121"/>
                  </a:cubicBezTo>
                  <a:cubicBezTo>
                    <a:pt x="217" y="1123"/>
                    <a:pt x="99" y="1161"/>
                    <a:pt x="32" y="1300"/>
                  </a:cubicBezTo>
                  <a:cubicBezTo>
                    <a:pt x="67" y="1213"/>
                    <a:pt x="140" y="1133"/>
                    <a:pt x="243" y="1096"/>
                  </a:cubicBezTo>
                  <a:close/>
                </a:path>
              </a:pathLst>
            </a:custGeom>
            <a:solidFill>
              <a:schemeClr val="bg2">
                <a:lumMod val="75000"/>
              </a:schemeClr>
            </a:solidFill>
            <a:ln>
              <a:noFill/>
            </a:ln>
            <a:extLst/>
          </p:spPr>
          <p:txBody>
            <a:bodyPr anchor="ctr"/>
            <a:lstStyle/>
            <a:p>
              <a:pPr algn="ctr"/>
              <a:endParaRPr sz="2400"/>
            </a:p>
          </p:txBody>
        </p:sp>
        <p:sp>
          <p:nvSpPr>
            <p:cNvPr id="24" name="Freeform: Shape 40"/>
            <p:cNvSpPr>
              <a:spLocks/>
            </p:cNvSpPr>
            <p:nvPr/>
          </p:nvSpPr>
          <p:spPr bwMode="auto">
            <a:xfrm>
              <a:off x="9086186" y="2687567"/>
              <a:ext cx="195715" cy="337363"/>
            </a:xfrm>
            <a:custGeom>
              <a:avLst/>
              <a:gdLst>
                <a:gd name="T0" fmla="*/ 83 w 136"/>
                <a:gd name="T1" fmla="*/ 230 h 234"/>
                <a:gd name="T2" fmla="*/ 85 w 136"/>
                <a:gd name="T3" fmla="*/ 229 h 234"/>
                <a:gd name="T4" fmla="*/ 85 w 136"/>
                <a:gd name="T5" fmla="*/ 229 h 234"/>
                <a:gd name="T6" fmla="*/ 120 w 136"/>
                <a:gd name="T7" fmla="*/ 143 h 234"/>
                <a:gd name="T8" fmla="*/ 112 w 136"/>
                <a:gd name="T9" fmla="*/ 0 h 234"/>
                <a:gd name="T10" fmla="*/ 4 w 136"/>
                <a:gd name="T11" fmla="*/ 159 h 234"/>
                <a:gd name="T12" fmla="*/ 70 w 136"/>
                <a:gd name="T13" fmla="*/ 230 h 234"/>
                <a:gd name="T14" fmla="*/ 83 w 136"/>
                <a:gd name="T15" fmla="*/ 229 h 234"/>
                <a:gd name="T16" fmla="*/ 83 w 136"/>
                <a:gd name="T17" fmla="*/ 230 h 234"/>
                <a:gd name="T18" fmla="*/ 87 w 136"/>
                <a:gd name="T19" fmla="*/ 44 h 234"/>
                <a:gd name="T20" fmla="*/ 87 w 136"/>
                <a:gd name="T21" fmla="*/ 44 h 234"/>
                <a:gd name="T22" fmla="*/ 87 w 136"/>
                <a:gd name="T23" fmla="*/ 4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234">
                  <a:moveTo>
                    <a:pt x="83" y="230"/>
                  </a:moveTo>
                  <a:cubicBezTo>
                    <a:pt x="84" y="230"/>
                    <a:pt x="84" y="229"/>
                    <a:pt x="85" y="229"/>
                  </a:cubicBezTo>
                  <a:cubicBezTo>
                    <a:pt x="85" y="229"/>
                    <a:pt x="85" y="229"/>
                    <a:pt x="85" y="229"/>
                  </a:cubicBezTo>
                  <a:cubicBezTo>
                    <a:pt x="122" y="209"/>
                    <a:pt x="136" y="174"/>
                    <a:pt x="120" y="143"/>
                  </a:cubicBezTo>
                  <a:cubicBezTo>
                    <a:pt x="101" y="98"/>
                    <a:pt x="100" y="49"/>
                    <a:pt x="112" y="0"/>
                  </a:cubicBezTo>
                  <a:cubicBezTo>
                    <a:pt x="64" y="39"/>
                    <a:pt x="10" y="86"/>
                    <a:pt x="4" y="159"/>
                  </a:cubicBezTo>
                  <a:cubicBezTo>
                    <a:pt x="0" y="208"/>
                    <a:pt x="19" y="234"/>
                    <a:pt x="70" y="230"/>
                  </a:cubicBezTo>
                  <a:cubicBezTo>
                    <a:pt x="83" y="229"/>
                    <a:pt x="83" y="229"/>
                    <a:pt x="83" y="229"/>
                  </a:cubicBezTo>
                  <a:lnTo>
                    <a:pt x="83" y="230"/>
                  </a:lnTo>
                  <a:close/>
                  <a:moveTo>
                    <a:pt x="87" y="44"/>
                  </a:moveTo>
                  <a:cubicBezTo>
                    <a:pt x="87" y="44"/>
                    <a:pt x="87" y="44"/>
                    <a:pt x="87" y="44"/>
                  </a:cubicBezTo>
                  <a:cubicBezTo>
                    <a:pt x="87" y="44"/>
                    <a:pt x="87" y="44"/>
                    <a:pt x="87" y="44"/>
                  </a:cubicBezTo>
                  <a:close/>
                </a:path>
              </a:pathLst>
            </a:custGeom>
            <a:solidFill>
              <a:schemeClr val="accent1"/>
            </a:solidFill>
            <a:ln>
              <a:noFill/>
            </a:ln>
            <a:extLst/>
          </p:spPr>
          <p:txBody>
            <a:bodyPr anchor="ctr"/>
            <a:lstStyle/>
            <a:p>
              <a:pPr algn="ctr"/>
              <a:endParaRPr sz="2400"/>
            </a:p>
          </p:txBody>
        </p:sp>
        <p:sp>
          <p:nvSpPr>
            <p:cNvPr id="25" name="Freeform: Shape 41"/>
            <p:cNvSpPr>
              <a:spLocks/>
            </p:cNvSpPr>
            <p:nvPr/>
          </p:nvSpPr>
          <p:spPr bwMode="auto">
            <a:xfrm>
              <a:off x="9645215" y="3153604"/>
              <a:ext cx="661749" cy="434680"/>
            </a:xfrm>
            <a:custGeom>
              <a:avLst/>
              <a:gdLst>
                <a:gd name="T0" fmla="*/ 0 w 459"/>
                <a:gd name="T1" fmla="*/ 113 h 302"/>
                <a:gd name="T2" fmla="*/ 197 w 459"/>
                <a:gd name="T3" fmla="*/ 278 h 302"/>
                <a:gd name="T4" fmla="*/ 459 w 459"/>
                <a:gd name="T5" fmla="*/ 277 h 302"/>
                <a:gd name="T6" fmla="*/ 189 w 459"/>
                <a:gd name="T7" fmla="*/ 36 h 302"/>
                <a:gd name="T8" fmla="*/ 12 w 459"/>
                <a:gd name="T9" fmla="*/ 85 h 302"/>
                <a:gd name="T10" fmla="*/ 12 w 459"/>
                <a:gd name="T11" fmla="*/ 85 h 302"/>
                <a:gd name="T12" fmla="*/ 12 w 459"/>
                <a:gd name="T13" fmla="*/ 85 h 302"/>
                <a:gd name="T14" fmla="*/ 7 w 459"/>
                <a:gd name="T15" fmla="*/ 91 h 302"/>
                <a:gd name="T16" fmla="*/ 9 w 459"/>
                <a:gd name="T17" fmla="*/ 91 h 302"/>
                <a:gd name="T18" fmla="*/ 0 w 459"/>
                <a:gd name="T19" fmla="*/ 11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9" h="302">
                  <a:moveTo>
                    <a:pt x="0" y="113"/>
                  </a:moveTo>
                  <a:cubicBezTo>
                    <a:pt x="7" y="226"/>
                    <a:pt x="79" y="302"/>
                    <a:pt x="197" y="278"/>
                  </a:cubicBezTo>
                  <a:cubicBezTo>
                    <a:pt x="285" y="260"/>
                    <a:pt x="367" y="245"/>
                    <a:pt x="459" y="277"/>
                  </a:cubicBezTo>
                  <a:cubicBezTo>
                    <a:pt x="397" y="155"/>
                    <a:pt x="309" y="65"/>
                    <a:pt x="189" y="36"/>
                  </a:cubicBezTo>
                  <a:cubicBezTo>
                    <a:pt x="189" y="36"/>
                    <a:pt x="78" y="0"/>
                    <a:pt x="12" y="85"/>
                  </a:cubicBezTo>
                  <a:cubicBezTo>
                    <a:pt x="12" y="85"/>
                    <a:pt x="12" y="85"/>
                    <a:pt x="12" y="85"/>
                  </a:cubicBezTo>
                  <a:cubicBezTo>
                    <a:pt x="12" y="85"/>
                    <a:pt x="12" y="85"/>
                    <a:pt x="12" y="85"/>
                  </a:cubicBezTo>
                  <a:cubicBezTo>
                    <a:pt x="10" y="87"/>
                    <a:pt x="9" y="89"/>
                    <a:pt x="7" y="91"/>
                  </a:cubicBezTo>
                  <a:cubicBezTo>
                    <a:pt x="8" y="91"/>
                    <a:pt x="8" y="91"/>
                    <a:pt x="9" y="91"/>
                  </a:cubicBezTo>
                  <a:lnTo>
                    <a:pt x="0" y="113"/>
                  </a:lnTo>
                  <a:close/>
                </a:path>
              </a:pathLst>
            </a:custGeom>
            <a:solidFill>
              <a:schemeClr val="accent1"/>
            </a:solidFill>
            <a:ln>
              <a:noFill/>
            </a:ln>
            <a:extLst/>
          </p:spPr>
          <p:txBody>
            <a:bodyPr anchor="ctr"/>
            <a:lstStyle/>
            <a:p>
              <a:pPr algn="ctr"/>
              <a:endParaRPr sz="2400"/>
            </a:p>
          </p:txBody>
        </p:sp>
        <p:sp>
          <p:nvSpPr>
            <p:cNvPr id="26" name="Freeform: Shape 42"/>
            <p:cNvSpPr>
              <a:spLocks/>
            </p:cNvSpPr>
            <p:nvPr/>
          </p:nvSpPr>
          <p:spPr bwMode="auto">
            <a:xfrm>
              <a:off x="9565200" y="3477992"/>
              <a:ext cx="185982" cy="303842"/>
            </a:xfrm>
            <a:custGeom>
              <a:avLst/>
              <a:gdLst>
                <a:gd name="T0" fmla="*/ 50 w 129"/>
                <a:gd name="T1" fmla="*/ 211 h 211"/>
                <a:gd name="T2" fmla="*/ 44 w 129"/>
                <a:gd name="T3" fmla="*/ 209 h 211"/>
                <a:gd name="T4" fmla="*/ 44 w 129"/>
                <a:gd name="T5" fmla="*/ 209 h 211"/>
                <a:gd name="T6" fmla="*/ 44 w 129"/>
                <a:gd name="T7" fmla="*/ 209 h 211"/>
                <a:gd name="T8" fmla="*/ 9 w 129"/>
                <a:gd name="T9" fmla="*/ 134 h 211"/>
                <a:gd name="T10" fmla="*/ 1 w 129"/>
                <a:gd name="T11" fmla="*/ 0 h 211"/>
                <a:gd name="T12" fmla="*/ 121 w 129"/>
                <a:gd name="T13" fmla="*/ 134 h 211"/>
                <a:gd name="T14" fmla="*/ 57 w 129"/>
                <a:gd name="T15" fmla="*/ 211 h 211"/>
                <a:gd name="T16" fmla="*/ 50 w 129"/>
                <a:gd name="T17" fmla="*/ 210 h 211"/>
                <a:gd name="T18" fmla="*/ 50 w 129"/>
                <a:gd name="T1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11">
                  <a:moveTo>
                    <a:pt x="50" y="211"/>
                  </a:moveTo>
                  <a:cubicBezTo>
                    <a:pt x="48" y="211"/>
                    <a:pt x="46" y="210"/>
                    <a:pt x="44" y="209"/>
                  </a:cubicBezTo>
                  <a:cubicBezTo>
                    <a:pt x="44" y="209"/>
                    <a:pt x="44" y="209"/>
                    <a:pt x="44" y="209"/>
                  </a:cubicBezTo>
                  <a:cubicBezTo>
                    <a:pt x="44" y="209"/>
                    <a:pt x="44" y="209"/>
                    <a:pt x="44" y="209"/>
                  </a:cubicBezTo>
                  <a:cubicBezTo>
                    <a:pt x="10" y="195"/>
                    <a:pt x="0" y="165"/>
                    <a:pt x="9" y="134"/>
                  </a:cubicBezTo>
                  <a:cubicBezTo>
                    <a:pt x="21" y="88"/>
                    <a:pt x="18" y="45"/>
                    <a:pt x="1" y="0"/>
                  </a:cubicBezTo>
                  <a:cubicBezTo>
                    <a:pt x="51" y="31"/>
                    <a:pt x="106" y="67"/>
                    <a:pt x="121" y="134"/>
                  </a:cubicBezTo>
                  <a:cubicBezTo>
                    <a:pt x="129" y="180"/>
                    <a:pt x="109" y="207"/>
                    <a:pt x="57" y="211"/>
                  </a:cubicBezTo>
                  <a:cubicBezTo>
                    <a:pt x="50" y="210"/>
                    <a:pt x="50" y="210"/>
                    <a:pt x="50" y="210"/>
                  </a:cubicBezTo>
                  <a:lnTo>
                    <a:pt x="50" y="211"/>
                  </a:lnTo>
                  <a:close/>
                </a:path>
              </a:pathLst>
            </a:custGeom>
            <a:solidFill>
              <a:schemeClr val="accent1"/>
            </a:solidFill>
            <a:ln>
              <a:noFill/>
            </a:ln>
            <a:extLst/>
          </p:spPr>
          <p:txBody>
            <a:bodyPr anchor="ctr"/>
            <a:lstStyle/>
            <a:p>
              <a:pPr algn="ctr"/>
              <a:endParaRPr sz="2400"/>
            </a:p>
          </p:txBody>
        </p:sp>
        <p:sp>
          <p:nvSpPr>
            <p:cNvPr id="27" name="Freeform: Shape 43"/>
            <p:cNvSpPr>
              <a:spLocks/>
            </p:cNvSpPr>
            <p:nvPr/>
          </p:nvSpPr>
          <p:spPr bwMode="auto">
            <a:xfrm>
              <a:off x="9627913" y="4109464"/>
              <a:ext cx="522264" cy="730953"/>
            </a:xfrm>
            <a:custGeom>
              <a:avLst/>
              <a:gdLst>
                <a:gd name="T0" fmla="*/ 28 w 362"/>
                <a:gd name="T1" fmla="*/ 104 h 507"/>
                <a:gd name="T2" fmla="*/ 25 w 362"/>
                <a:gd name="T3" fmla="*/ 116 h 507"/>
                <a:gd name="T4" fmla="*/ 102 w 362"/>
                <a:gd name="T5" fmla="*/ 291 h 507"/>
                <a:gd name="T6" fmla="*/ 319 w 362"/>
                <a:gd name="T7" fmla="*/ 507 h 507"/>
                <a:gd name="T8" fmla="*/ 266 w 362"/>
                <a:gd name="T9" fmla="*/ 83 h 507"/>
                <a:gd name="T10" fmla="*/ 48 w 362"/>
                <a:gd name="T11" fmla="*/ 78 h 507"/>
                <a:gd name="T12" fmla="*/ 48 w 362"/>
                <a:gd name="T13" fmla="*/ 78 h 507"/>
                <a:gd name="T14" fmla="*/ 48 w 362"/>
                <a:gd name="T15" fmla="*/ 78 h 507"/>
                <a:gd name="T16" fmla="*/ 43 w 362"/>
                <a:gd name="T17" fmla="*/ 83 h 507"/>
                <a:gd name="T18" fmla="*/ 44 w 362"/>
                <a:gd name="T19" fmla="*/ 83 h 507"/>
                <a:gd name="T20" fmla="*/ 28 w 362"/>
                <a:gd name="T21" fmla="*/ 10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507">
                  <a:moveTo>
                    <a:pt x="28" y="104"/>
                  </a:moveTo>
                  <a:cubicBezTo>
                    <a:pt x="27" y="108"/>
                    <a:pt x="26" y="112"/>
                    <a:pt x="25" y="116"/>
                  </a:cubicBezTo>
                  <a:cubicBezTo>
                    <a:pt x="0" y="199"/>
                    <a:pt x="35" y="259"/>
                    <a:pt x="102" y="291"/>
                  </a:cubicBezTo>
                  <a:cubicBezTo>
                    <a:pt x="196" y="335"/>
                    <a:pt x="268" y="409"/>
                    <a:pt x="319" y="507"/>
                  </a:cubicBezTo>
                  <a:cubicBezTo>
                    <a:pt x="342" y="367"/>
                    <a:pt x="362" y="210"/>
                    <a:pt x="266" y="83"/>
                  </a:cubicBezTo>
                  <a:cubicBezTo>
                    <a:pt x="203" y="0"/>
                    <a:pt x="127" y="0"/>
                    <a:pt x="48" y="78"/>
                  </a:cubicBezTo>
                  <a:cubicBezTo>
                    <a:pt x="48" y="78"/>
                    <a:pt x="48" y="78"/>
                    <a:pt x="48" y="78"/>
                  </a:cubicBezTo>
                  <a:cubicBezTo>
                    <a:pt x="48" y="78"/>
                    <a:pt x="48" y="78"/>
                    <a:pt x="48" y="78"/>
                  </a:cubicBezTo>
                  <a:cubicBezTo>
                    <a:pt x="46" y="80"/>
                    <a:pt x="45" y="81"/>
                    <a:pt x="43" y="83"/>
                  </a:cubicBezTo>
                  <a:cubicBezTo>
                    <a:pt x="44" y="83"/>
                    <a:pt x="44" y="83"/>
                    <a:pt x="44" y="83"/>
                  </a:cubicBezTo>
                  <a:lnTo>
                    <a:pt x="28" y="104"/>
                  </a:lnTo>
                  <a:close/>
                </a:path>
              </a:pathLst>
            </a:custGeom>
            <a:solidFill>
              <a:schemeClr val="accent1"/>
            </a:solidFill>
            <a:ln>
              <a:noFill/>
            </a:ln>
            <a:extLst/>
          </p:spPr>
          <p:txBody>
            <a:bodyPr anchor="ctr"/>
            <a:lstStyle/>
            <a:p>
              <a:pPr algn="ctr"/>
              <a:endParaRPr sz="2400"/>
            </a:p>
          </p:txBody>
        </p:sp>
        <p:sp>
          <p:nvSpPr>
            <p:cNvPr id="28" name="Freeform: Shape 44"/>
            <p:cNvSpPr>
              <a:spLocks/>
            </p:cNvSpPr>
            <p:nvPr/>
          </p:nvSpPr>
          <p:spPr bwMode="auto">
            <a:xfrm>
              <a:off x="8588795" y="3162256"/>
              <a:ext cx="206525" cy="165438"/>
            </a:xfrm>
            <a:custGeom>
              <a:avLst/>
              <a:gdLst>
                <a:gd name="T0" fmla="*/ 16 w 143"/>
                <a:gd name="T1" fmla="*/ 94 h 115"/>
                <a:gd name="T2" fmla="*/ 93 w 143"/>
                <a:gd name="T3" fmla="*/ 76 h 115"/>
                <a:gd name="T4" fmla="*/ 143 w 143"/>
                <a:gd name="T5" fmla="*/ 10 h 115"/>
                <a:gd name="T6" fmla="*/ 35 w 143"/>
                <a:gd name="T7" fmla="*/ 31 h 115"/>
                <a:gd name="T8" fmla="*/ 11 w 143"/>
                <a:gd name="T9" fmla="*/ 86 h 115"/>
                <a:gd name="T10" fmla="*/ 18 w 143"/>
                <a:gd name="T11" fmla="*/ 91 h 115"/>
                <a:gd name="T12" fmla="*/ 18 w 143"/>
                <a:gd name="T13" fmla="*/ 91 h 115"/>
                <a:gd name="T14" fmla="*/ 16 w 143"/>
                <a:gd name="T15" fmla="*/ 94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115">
                  <a:moveTo>
                    <a:pt x="16" y="94"/>
                  </a:moveTo>
                  <a:cubicBezTo>
                    <a:pt x="45" y="115"/>
                    <a:pt x="76" y="111"/>
                    <a:pt x="93" y="76"/>
                  </a:cubicBezTo>
                  <a:cubicBezTo>
                    <a:pt x="106" y="51"/>
                    <a:pt x="118" y="27"/>
                    <a:pt x="143" y="10"/>
                  </a:cubicBezTo>
                  <a:cubicBezTo>
                    <a:pt x="102" y="0"/>
                    <a:pt x="66" y="7"/>
                    <a:pt x="35" y="31"/>
                  </a:cubicBezTo>
                  <a:cubicBezTo>
                    <a:pt x="35" y="31"/>
                    <a:pt x="0" y="51"/>
                    <a:pt x="11" y="86"/>
                  </a:cubicBezTo>
                  <a:cubicBezTo>
                    <a:pt x="18" y="91"/>
                    <a:pt x="18" y="91"/>
                    <a:pt x="18" y="91"/>
                  </a:cubicBezTo>
                  <a:cubicBezTo>
                    <a:pt x="18" y="91"/>
                    <a:pt x="18" y="91"/>
                    <a:pt x="18" y="91"/>
                  </a:cubicBezTo>
                  <a:cubicBezTo>
                    <a:pt x="17" y="92"/>
                    <a:pt x="17" y="93"/>
                    <a:pt x="16" y="94"/>
                  </a:cubicBezTo>
                  <a:close/>
                </a:path>
              </a:pathLst>
            </a:custGeom>
            <a:solidFill>
              <a:schemeClr val="accent1"/>
            </a:solidFill>
            <a:ln>
              <a:noFill/>
            </a:ln>
            <a:extLst/>
          </p:spPr>
          <p:txBody>
            <a:bodyPr anchor="ctr"/>
            <a:lstStyle/>
            <a:p>
              <a:pPr algn="ctr"/>
              <a:endParaRPr sz="2400"/>
            </a:p>
          </p:txBody>
        </p:sp>
        <p:sp>
          <p:nvSpPr>
            <p:cNvPr id="29" name="Freeform: Shape 45"/>
            <p:cNvSpPr>
              <a:spLocks/>
            </p:cNvSpPr>
            <p:nvPr/>
          </p:nvSpPr>
          <p:spPr bwMode="auto">
            <a:xfrm>
              <a:off x="8287115" y="2779478"/>
              <a:ext cx="375209" cy="274647"/>
            </a:xfrm>
            <a:custGeom>
              <a:avLst/>
              <a:gdLst>
                <a:gd name="T0" fmla="*/ 45 w 260"/>
                <a:gd name="T1" fmla="*/ 166 h 190"/>
                <a:gd name="T2" fmla="*/ 140 w 260"/>
                <a:gd name="T3" fmla="*/ 143 h 190"/>
                <a:gd name="T4" fmla="*/ 260 w 260"/>
                <a:gd name="T5" fmla="*/ 43 h 190"/>
                <a:gd name="T6" fmla="*/ 53 w 260"/>
                <a:gd name="T7" fmla="*/ 42 h 190"/>
                <a:gd name="T8" fmla="*/ 37 w 260"/>
                <a:gd name="T9" fmla="*/ 158 h 190"/>
                <a:gd name="T10" fmla="*/ 45 w 260"/>
                <a:gd name="T11" fmla="*/ 166 h 190"/>
              </a:gdLst>
              <a:ahLst/>
              <a:cxnLst>
                <a:cxn ang="0">
                  <a:pos x="T0" y="T1"/>
                </a:cxn>
                <a:cxn ang="0">
                  <a:pos x="T2" y="T3"/>
                </a:cxn>
                <a:cxn ang="0">
                  <a:pos x="T4" y="T5"/>
                </a:cxn>
                <a:cxn ang="0">
                  <a:pos x="T6" y="T7"/>
                </a:cxn>
                <a:cxn ang="0">
                  <a:pos x="T8" y="T9"/>
                </a:cxn>
                <a:cxn ang="0">
                  <a:pos x="T10" y="T11"/>
                </a:cxn>
              </a:cxnLst>
              <a:rect l="0" t="0" r="r" b="b"/>
              <a:pathLst>
                <a:path w="260" h="190">
                  <a:moveTo>
                    <a:pt x="45" y="166"/>
                  </a:moveTo>
                  <a:cubicBezTo>
                    <a:pt x="84" y="190"/>
                    <a:pt x="120" y="175"/>
                    <a:pt x="140" y="143"/>
                  </a:cubicBezTo>
                  <a:cubicBezTo>
                    <a:pt x="168" y="96"/>
                    <a:pt x="208" y="63"/>
                    <a:pt x="260" y="43"/>
                  </a:cubicBezTo>
                  <a:cubicBezTo>
                    <a:pt x="194" y="20"/>
                    <a:pt x="119" y="0"/>
                    <a:pt x="53" y="42"/>
                  </a:cubicBezTo>
                  <a:cubicBezTo>
                    <a:pt x="7" y="67"/>
                    <a:pt x="0" y="111"/>
                    <a:pt x="37" y="158"/>
                  </a:cubicBezTo>
                  <a:lnTo>
                    <a:pt x="45" y="166"/>
                  </a:lnTo>
                  <a:close/>
                </a:path>
              </a:pathLst>
            </a:custGeom>
            <a:solidFill>
              <a:schemeClr val="accent1"/>
            </a:solidFill>
            <a:ln>
              <a:noFill/>
            </a:ln>
            <a:extLst/>
          </p:spPr>
          <p:txBody>
            <a:bodyPr anchor="ctr"/>
            <a:lstStyle/>
            <a:p>
              <a:pPr algn="ctr"/>
              <a:endParaRPr sz="2400"/>
            </a:p>
          </p:txBody>
        </p:sp>
        <p:sp>
          <p:nvSpPr>
            <p:cNvPr id="30" name="Freeform: Shape 46"/>
            <p:cNvSpPr>
              <a:spLocks/>
            </p:cNvSpPr>
            <p:nvPr/>
          </p:nvSpPr>
          <p:spPr bwMode="auto">
            <a:xfrm>
              <a:off x="7519399" y="2699463"/>
              <a:ext cx="523345" cy="371964"/>
            </a:xfrm>
            <a:custGeom>
              <a:avLst/>
              <a:gdLst>
                <a:gd name="T0" fmla="*/ 355 w 363"/>
                <a:gd name="T1" fmla="*/ 179 h 258"/>
                <a:gd name="T2" fmla="*/ 161 w 363"/>
                <a:gd name="T3" fmla="*/ 186 h 258"/>
                <a:gd name="T4" fmla="*/ 0 w 363"/>
                <a:gd name="T5" fmla="*/ 58 h 258"/>
                <a:gd name="T6" fmla="*/ 274 w 363"/>
                <a:gd name="T7" fmla="*/ 41 h 258"/>
                <a:gd name="T8" fmla="*/ 362 w 363"/>
                <a:gd name="T9" fmla="*/ 163 h 258"/>
                <a:gd name="T10" fmla="*/ 355 w 363"/>
                <a:gd name="T11" fmla="*/ 179 h 258"/>
              </a:gdLst>
              <a:ahLst/>
              <a:cxnLst>
                <a:cxn ang="0">
                  <a:pos x="T0" y="T1"/>
                </a:cxn>
                <a:cxn ang="0">
                  <a:pos x="T2" y="T3"/>
                </a:cxn>
                <a:cxn ang="0">
                  <a:pos x="T4" y="T5"/>
                </a:cxn>
                <a:cxn ang="0">
                  <a:pos x="T6" y="T7"/>
                </a:cxn>
                <a:cxn ang="0">
                  <a:pos x="T8" y="T9"/>
                </a:cxn>
                <a:cxn ang="0">
                  <a:pos x="T10" y="T11"/>
                </a:cxn>
              </a:cxnLst>
              <a:rect l="0" t="0" r="r" b="b"/>
              <a:pathLst>
                <a:path w="363" h="258">
                  <a:moveTo>
                    <a:pt x="355" y="179"/>
                  </a:moveTo>
                  <a:cubicBezTo>
                    <a:pt x="299" y="248"/>
                    <a:pt x="219" y="258"/>
                    <a:pt x="161" y="186"/>
                  </a:cubicBezTo>
                  <a:cubicBezTo>
                    <a:pt x="115" y="131"/>
                    <a:pt x="70" y="80"/>
                    <a:pt x="0" y="58"/>
                  </a:cubicBezTo>
                  <a:cubicBezTo>
                    <a:pt x="92" y="13"/>
                    <a:pt x="185" y="0"/>
                    <a:pt x="274" y="41"/>
                  </a:cubicBezTo>
                  <a:cubicBezTo>
                    <a:pt x="274" y="41"/>
                    <a:pt x="363" y="74"/>
                    <a:pt x="362" y="163"/>
                  </a:cubicBezTo>
                  <a:lnTo>
                    <a:pt x="355" y="179"/>
                  </a:lnTo>
                  <a:close/>
                </a:path>
              </a:pathLst>
            </a:custGeom>
            <a:solidFill>
              <a:schemeClr val="accent1"/>
            </a:solidFill>
            <a:ln>
              <a:noFill/>
            </a:ln>
            <a:extLst/>
          </p:spPr>
          <p:txBody>
            <a:bodyPr anchor="ctr"/>
            <a:lstStyle/>
            <a:p>
              <a:pPr algn="ctr"/>
              <a:endParaRPr sz="2400"/>
            </a:p>
          </p:txBody>
        </p:sp>
        <p:sp>
          <p:nvSpPr>
            <p:cNvPr id="31" name="Freeform: Shape 47"/>
            <p:cNvSpPr>
              <a:spLocks/>
            </p:cNvSpPr>
            <p:nvPr/>
          </p:nvSpPr>
          <p:spPr bwMode="auto">
            <a:xfrm>
              <a:off x="6991729" y="3116841"/>
              <a:ext cx="728790" cy="454143"/>
            </a:xfrm>
            <a:custGeom>
              <a:avLst/>
              <a:gdLst>
                <a:gd name="T0" fmla="*/ 506 w 506"/>
                <a:gd name="T1" fmla="*/ 134 h 315"/>
                <a:gd name="T2" fmla="*/ 268 w 506"/>
                <a:gd name="T3" fmla="*/ 261 h 315"/>
                <a:gd name="T4" fmla="*/ 0 w 506"/>
                <a:gd name="T5" fmla="*/ 202 h 315"/>
                <a:gd name="T6" fmla="*/ 327 w 506"/>
                <a:gd name="T7" fmla="*/ 11 h 315"/>
                <a:gd name="T8" fmla="*/ 503 w 506"/>
                <a:gd name="T9" fmla="*/ 110 h 315"/>
                <a:gd name="T10" fmla="*/ 506 w 506"/>
                <a:gd name="T11" fmla="*/ 134 h 315"/>
              </a:gdLst>
              <a:ahLst/>
              <a:cxnLst>
                <a:cxn ang="0">
                  <a:pos x="T0" y="T1"/>
                </a:cxn>
                <a:cxn ang="0">
                  <a:pos x="T2" y="T3"/>
                </a:cxn>
                <a:cxn ang="0">
                  <a:pos x="T4" y="T5"/>
                </a:cxn>
                <a:cxn ang="0">
                  <a:pos x="T6" y="T7"/>
                </a:cxn>
                <a:cxn ang="0">
                  <a:pos x="T8" y="T9"/>
                </a:cxn>
                <a:cxn ang="0">
                  <a:pos x="T10" y="T11"/>
                </a:cxn>
              </a:cxnLst>
              <a:rect l="0" t="0" r="r" b="b"/>
              <a:pathLst>
                <a:path w="506" h="315">
                  <a:moveTo>
                    <a:pt x="506" y="134"/>
                  </a:moveTo>
                  <a:cubicBezTo>
                    <a:pt x="477" y="250"/>
                    <a:pt x="386" y="315"/>
                    <a:pt x="268" y="261"/>
                  </a:cubicBezTo>
                  <a:cubicBezTo>
                    <a:pt x="184" y="222"/>
                    <a:pt x="101" y="189"/>
                    <a:pt x="0" y="202"/>
                  </a:cubicBezTo>
                  <a:cubicBezTo>
                    <a:pt x="88" y="90"/>
                    <a:pt x="196" y="17"/>
                    <a:pt x="327" y="11"/>
                  </a:cubicBezTo>
                  <a:cubicBezTo>
                    <a:pt x="327" y="11"/>
                    <a:pt x="457" y="0"/>
                    <a:pt x="503" y="110"/>
                  </a:cubicBezTo>
                  <a:lnTo>
                    <a:pt x="506" y="134"/>
                  </a:lnTo>
                  <a:close/>
                </a:path>
              </a:pathLst>
            </a:custGeom>
            <a:solidFill>
              <a:schemeClr val="accent1"/>
            </a:solidFill>
            <a:ln>
              <a:noFill/>
            </a:ln>
            <a:extLst/>
          </p:spPr>
          <p:txBody>
            <a:bodyPr anchor="ctr"/>
            <a:lstStyle/>
            <a:p>
              <a:pPr algn="ctr"/>
              <a:endParaRPr sz="2400"/>
            </a:p>
          </p:txBody>
        </p:sp>
        <p:sp>
          <p:nvSpPr>
            <p:cNvPr id="32" name="Freeform: Shape 48"/>
            <p:cNvSpPr>
              <a:spLocks/>
            </p:cNvSpPr>
            <p:nvPr/>
          </p:nvSpPr>
          <p:spPr bwMode="auto">
            <a:xfrm>
              <a:off x="7581032" y="3590445"/>
              <a:ext cx="126510" cy="195715"/>
            </a:xfrm>
            <a:custGeom>
              <a:avLst/>
              <a:gdLst>
                <a:gd name="T0" fmla="*/ 50 w 88"/>
                <a:gd name="T1" fmla="*/ 136 h 136"/>
                <a:gd name="T2" fmla="*/ 80 w 88"/>
                <a:gd name="T3" fmla="*/ 87 h 136"/>
                <a:gd name="T4" fmla="*/ 88 w 88"/>
                <a:gd name="T5" fmla="*/ 0 h 136"/>
                <a:gd name="T6" fmla="*/ 7 w 88"/>
                <a:gd name="T7" fmla="*/ 83 h 136"/>
                <a:gd name="T8" fmla="*/ 44 w 88"/>
                <a:gd name="T9" fmla="*/ 133 h 136"/>
                <a:gd name="T10" fmla="*/ 50 w 88"/>
                <a:gd name="T11" fmla="*/ 136 h 136"/>
              </a:gdLst>
              <a:ahLst/>
              <a:cxnLst>
                <a:cxn ang="0">
                  <a:pos x="T0" y="T1"/>
                </a:cxn>
                <a:cxn ang="0">
                  <a:pos x="T2" y="T3"/>
                </a:cxn>
                <a:cxn ang="0">
                  <a:pos x="T4" y="T5"/>
                </a:cxn>
                <a:cxn ang="0">
                  <a:pos x="T6" y="T7"/>
                </a:cxn>
                <a:cxn ang="0">
                  <a:pos x="T8" y="T9"/>
                </a:cxn>
                <a:cxn ang="0">
                  <a:pos x="T10" y="T11"/>
                </a:cxn>
              </a:cxnLst>
              <a:rect l="0" t="0" r="r" b="b"/>
              <a:pathLst>
                <a:path w="88" h="136">
                  <a:moveTo>
                    <a:pt x="50" y="136"/>
                  </a:moveTo>
                  <a:cubicBezTo>
                    <a:pt x="73" y="127"/>
                    <a:pt x="83" y="108"/>
                    <a:pt x="80" y="87"/>
                  </a:cubicBezTo>
                  <a:cubicBezTo>
                    <a:pt x="71" y="57"/>
                    <a:pt x="76" y="27"/>
                    <a:pt x="88" y="0"/>
                  </a:cubicBezTo>
                  <a:cubicBezTo>
                    <a:pt x="55" y="17"/>
                    <a:pt x="19" y="39"/>
                    <a:pt x="7" y="83"/>
                  </a:cubicBezTo>
                  <a:cubicBezTo>
                    <a:pt x="0" y="110"/>
                    <a:pt x="11" y="129"/>
                    <a:pt x="44" y="133"/>
                  </a:cubicBezTo>
                  <a:lnTo>
                    <a:pt x="50" y="136"/>
                  </a:lnTo>
                  <a:close/>
                </a:path>
              </a:pathLst>
            </a:custGeom>
            <a:solidFill>
              <a:schemeClr val="accent1"/>
            </a:solidFill>
            <a:ln>
              <a:noFill/>
            </a:ln>
            <a:extLst/>
          </p:spPr>
          <p:txBody>
            <a:bodyPr anchor="ctr"/>
            <a:lstStyle/>
            <a:p>
              <a:pPr algn="ctr"/>
              <a:endParaRPr sz="2400"/>
            </a:p>
          </p:txBody>
        </p:sp>
        <p:sp>
          <p:nvSpPr>
            <p:cNvPr id="33" name="Freeform: Shape 49"/>
            <p:cNvSpPr>
              <a:spLocks/>
            </p:cNvSpPr>
            <p:nvPr/>
          </p:nvSpPr>
          <p:spPr bwMode="auto">
            <a:xfrm>
              <a:off x="7348555" y="4265170"/>
              <a:ext cx="447655" cy="722302"/>
            </a:xfrm>
            <a:custGeom>
              <a:avLst/>
              <a:gdLst>
                <a:gd name="T0" fmla="*/ 234 w 310"/>
                <a:gd name="T1" fmla="*/ 23 h 501"/>
                <a:gd name="T2" fmla="*/ 232 w 310"/>
                <a:gd name="T3" fmla="*/ 284 h 501"/>
                <a:gd name="T4" fmla="*/ 86 w 310"/>
                <a:gd name="T5" fmla="*/ 501 h 501"/>
                <a:gd name="T6" fmla="*/ 77 w 310"/>
                <a:gd name="T7" fmla="*/ 78 h 501"/>
                <a:gd name="T8" fmla="*/ 215 w 310"/>
                <a:gd name="T9" fmla="*/ 13 h 501"/>
                <a:gd name="T10" fmla="*/ 234 w 310"/>
                <a:gd name="T11" fmla="*/ 23 h 501"/>
              </a:gdLst>
              <a:ahLst/>
              <a:cxnLst>
                <a:cxn ang="0">
                  <a:pos x="T0" y="T1"/>
                </a:cxn>
                <a:cxn ang="0">
                  <a:pos x="T2" y="T3"/>
                </a:cxn>
                <a:cxn ang="0">
                  <a:pos x="T4" y="T5"/>
                </a:cxn>
                <a:cxn ang="0">
                  <a:pos x="T6" y="T7"/>
                </a:cxn>
                <a:cxn ang="0">
                  <a:pos x="T8" y="T9"/>
                </a:cxn>
                <a:cxn ang="0">
                  <a:pos x="T10" y="T11"/>
                </a:cxn>
              </a:cxnLst>
              <a:rect l="0" t="0" r="r" b="b"/>
              <a:pathLst>
                <a:path w="310" h="501">
                  <a:moveTo>
                    <a:pt x="234" y="23"/>
                  </a:moveTo>
                  <a:cubicBezTo>
                    <a:pt x="295" y="110"/>
                    <a:pt x="310" y="210"/>
                    <a:pt x="232" y="284"/>
                  </a:cubicBezTo>
                  <a:cubicBezTo>
                    <a:pt x="156" y="359"/>
                    <a:pt x="102" y="417"/>
                    <a:pt x="86" y="501"/>
                  </a:cubicBezTo>
                  <a:cubicBezTo>
                    <a:pt x="26" y="354"/>
                    <a:pt x="0" y="206"/>
                    <a:pt x="77" y="78"/>
                  </a:cubicBezTo>
                  <a:cubicBezTo>
                    <a:pt x="117" y="12"/>
                    <a:pt x="166" y="0"/>
                    <a:pt x="215" y="13"/>
                  </a:cubicBezTo>
                  <a:lnTo>
                    <a:pt x="234" y="23"/>
                  </a:lnTo>
                  <a:close/>
                </a:path>
              </a:pathLst>
            </a:custGeom>
            <a:solidFill>
              <a:schemeClr val="accent1"/>
            </a:solidFill>
            <a:ln>
              <a:noFill/>
            </a:ln>
            <a:extLst/>
          </p:spPr>
          <p:txBody>
            <a:bodyPr anchor="ctr"/>
            <a:lstStyle/>
            <a:p>
              <a:pPr algn="ctr"/>
              <a:endParaRPr sz="2400"/>
            </a:p>
          </p:txBody>
        </p:sp>
        <p:sp>
          <p:nvSpPr>
            <p:cNvPr id="34" name="Freeform: Shape 22"/>
            <p:cNvSpPr>
              <a:spLocks/>
            </p:cNvSpPr>
            <p:nvPr/>
          </p:nvSpPr>
          <p:spPr bwMode="auto">
            <a:xfrm>
              <a:off x="7752344" y="5318119"/>
              <a:ext cx="1112224" cy="214922"/>
            </a:xfrm>
            <a:custGeom>
              <a:avLst/>
              <a:gdLst>
                <a:gd name="T0" fmla="*/ 11 w 87"/>
                <a:gd name="T1" fmla="*/ 5 h 17"/>
                <a:gd name="T2" fmla="*/ 12 w 87"/>
                <a:gd name="T3" fmla="*/ 5 h 17"/>
                <a:gd name="T4" fmla="*/ 20 w 87"/>
                <a:gd name="T5" fmla="*/ 6 h 17"/>
                <a:gd name="T6" fmla="*/ 24 w 87"/>
                <a:gd name="T7" fmla="*/ 4 h 17"/>
                <a:gd name="T8" fmla="*/ 27 w 87"/>
                <a:gd name="T9" fmla="*/ 5 h 17"/>
                <a:gd name="T10" fmla="*/ 29 w 87"/>
                <a:gd name="T11" fmla="*/ 6 h 17"/>
                <a:gd name="T12" fmla="*/ 34 w 87"/>
                <a:gd name="T13" fmla="*/ 2 h 17"/>
                <a:gd name="T14" fmla="*/ 37 w 87"/>
                <a:gd name="T15" fmla="*/ 3 h 17"/>
                <a:gd name="T16" fmla="*/ 40 w 87"/>
                <a:gd name="T17" fmla="*/ 3 h 17"/>
                <a:gd name="T18" fmla="*/ 42 w 87"/>
                <a:gd name="T19" fmla="*/ 1 h 17"/>
                <a:gd name="T20" fmla="*/ 47 w 87"/>
                <a:gd name="T21" fmla="*/ 2 h 17"/>
                <a:gd name="T22" fmla="*/ 50 w 87"/>
                <a:gd name="T23" fmla="*/ 1 h 17"/>
                <a:gd name="T24" fmla="*/ 53 w 87"/>
                <a:gd name="T25" fmla="*/ 1 h 17"/>
                <a:gd name="T26" fmla="*/ 59 w 87"/>
                <a:gd name="T27" fmla="*/ 5 h 17"/>
                <a:gd name="T28" fmla="*/ 64 w 87"/>
                <a:gd name="T29" fmla="*/ 2 h 17"/>
                <a:gd name="T30" fmla="*/ 69 w 87"/>
                <a:gd name="T31" fmla="*/ 5 h 17"/>
                <a:gd name="T32" fmla="*/ 75 w 87"/>
                <a:gd name="T33" fmla="*/ 5 h 17"/>
                <a:gd name="T34" fmla="*/ 81 w 87"/>
                <a:gd name="T35" fmla="*/ 8 h 17"/>
                <a:gd name="T36" fmla="*/ 84 w 87"/>
                <a:gd name="T37" fmla="*/ 9 h 17"/>
                <a:gd name="T38" fmla="*/ 84 w 87"/>
                <a:gd name="T39" fmla="*/ 16 h 17"/>
                <a:gd name="T40" fmla="*/ 76 w 87"/>
                <a:gd name="T41" fmla="*/ 17 h 17"/>
                <a:gd name="T42" fmla="*/ 54 w 87"/>
                <a:gd name="T43" fmla="*/ 17 h 17"/>
                <a:gd name="T44" fmla="*/ 31 w 87"/>
                <a:gd name="T45" fmla="*/ 15 h 17"/>
                <a:gd name="T46" fmla="*/ 15 w 87"/>
                <a:gd name="T47" fmla="*/ 14 h 17"/>
                <a:gd name="T48" fmla="*/ 13 w 87"/>
                <a:gd name="T49" fmla="*/ 14 h 17"/>
                <a:gd name="T50" fmla="*/ 4 w 87"/>
                <a:gd name="T51" fmla="*/ 8 h 17"/>
                <a:gd name="T52" fmla="*/ 11 w 87"/>
                <a:gd name="T5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7">
                  <a:moveTo>
                    <a:pt x="11" y="5"/>
                  </a:moveTo>
                  <a:cubicBezTo>
                    <a:pt x="12" y="5"/>
                    <a:pt x="12" y="5"/>
                    <a:pt x="12" y="5"/>
                  </a:cubicBezTo>
                  <a:cubicBezTo>
                    <a:pt x="16" y="3"/>
                    <a:pt x="17" y="3"/>
                    <a:pt x="20" y="6"/>
                  </a:cubicBezTo>
                  <a:cubicBezTo>
                    <a:pt x="20" y="7"/>
                    <a:pt x="23" y="4"/>
                    <a:pt x="24" y="4"/>
                  </a:cubicBezTo>
                  <a:cubicBezTo>
                    <a:pt x="25" y="4"/>
                    <a:pt x="26" y="5"/>
                    <a:pt x="27" y="5"/>
                  </a:cubicBezTo>
                  <a:cubicBezTo>
                    <a:pt x="28" y="5"/>
                    <a:pt x="28" y="6"/>
                    <a:pt x="29" y="6"/>
                  </a:cubicBezTo>
                  <a:cubicBezTo>
                    <a:pt x="32" y="6"/>
                    <a:pt x="32" y="3"/>
                    <a:pt x="34" y="2"/>
                  </a:cubicBezTo>
                  <a:cubicBezTo>
                    <a:pt x="35" y="2"/>
                    <a:pt x="36" y="2"/>
                    <a:pt x="37" y="3"/>
                  </a:cubicBezTo>
                  <a:cubicBezTo>
                    <a:pt x="38" y="3"/>
                    <a:pt x="39" y="4"/>
                    <a:pt x="40" y="3"/>
                  </a:cubicBezTo>
                  <a:cubicBezTo>
                    <a:pt x="41" y="3"/>
                    <a:pt x="41" y="1"/>
                    <a:pt x="42" y="1"/>
                  </a:cubicBezTo>
                  <a:cubicBezTo>
                    <a:pt x="44" y="0"/>
                    <a:pt x="45" y="2"/>
                    <a:pt x="47" y="2"/>
                  </a:cubicBezTo>
                  <a:cubicBezTo>
                    <a:pt x="48" y="2"/>
                    <a:pt x="49" y="2"/>
                    <a:pt x="50" y="1"/>
                  </a:cubicBezTo>
                  <a:cubicBezTo>
                    <a:pt x="51" y="1"/>
                    <a:pt x="52" y="0"/>
                    <a:pt x="53" y="1"/>
                  </a:cubicBezTo>
                  <a:cubicBezTo>
                    <a:pt x="56" y="1"/>
                    <a:pt x="57" y="3"/>
                    <a:pt x="59" y="5"/>
                  </a:cubicBezTo>
                  <a:cubicBezTo>
                    <a:pt x="59" y="2"/>
                    <a:pt x="62" y="2"/>
                    <a:pt x="64" y="2"/>
                  </a:cubicBezTo>
                  <a:cubicBezTo>
                    <a:pt x="67" y="1"/>
                    <a:pt x="68" y="3"/>
                    <a:pt x="69" y="5"/>
                  </a:cubicBezTo>
                  <a:cubicBezTo>
                    <a:pt x="69" y="4"/>
                    <a:pt x="74" y="4"/>
                    <a:pt x="75" y="5"/>
                  </a:cubicBezTo>
                  <a:cubicBezTo>
                    <a:pt x="77" y="5"/>
                    <a:pt x="79" y="7"/>
                    <a:pt x="81" y="8"/>
                  </a:cubicBezTo>
                  <a:cubicBezTo>
                    <a:pt x="82" y="8"/>
                    <a:pt x="83" y="8"/>
                    <a:pt x="84" y="9"/>
                  </a:cubicBezTo>
                  <a:cubicBezTo>
                    <a:pt x="86" y="11"/>
                    <a:pt x="87" y="15"/>
                    <a:pt x="84" y="16"/>
                  </a:cubicBezTo>
                  <a:cubicBezTo>
                    <a:pt x="81" y="17"/>
                    <a:pt x="78" y="17"/>
                    <a:pt x="76" y="17"/>
                  </a:cubicBezTo>
                  <a:cubicBezTo>
                    <a:pt x="68" y="17"/>
                    <a:pt x="61" y="17"/>
                    <a:pt x="54" y="17"/>
                  </a:cubicBezTo>
                  <a:cubicBezTo>
                    <a:pt x="46" y="16"/>
                    <a:pt x="39" y="15"/>
                    <a:pt x="31" y="15"/>
                  </a:cubicBezTo>
                  <a:cubicBezTo>
                    <a:pt x="26" y="15"/>
                    <a:pt x="21" y="14"/>
                    <a:pt x="15" y="14"/>
                  </a:cubicBezTo>
                  <a:cubicBezTo>
                    <a:pt x="15" y="14"/>
                    <a:pt x="14" y="14"/>
                    <a:pt x="13" y="14"/>
                  </a:cubicBezTo>
                  <a:cubicBezTo>
                    <a:pt x="9" y="14"/>
                    <a:pt x="0" y="14"/>
                    <a:pt x="4" y="8"/>
                  </a:cubicBezTo>
                  <a:cubicBezTo>
                    <a:pt x="6" y="5"/>
                    <a:pt x="9" y="6"/>
                    <a:pt x="11" y="5"/>
                  </a:cubicBezTo>
                </a:path>
              </a:pathLst>
            </a:custGeom>
            <a:solidFill>
              <a:schemeClr val="bg1">
                <a:lumMod val="50000"/>
              </a:schemeClr>
            </a:solidFill>
            <a:ln>
              <a:noFill/>
            </a:ln>
            <a:extLst/>
          </p:spPr>
          <p:txBody>
            <a:bodyPr anchor="ctr"/>
            <a:lstStyle/>
            <a:p>
              <a:pPr algn="ctr"/>
              <a:endParaRPr sz="2400"/>
            </a:p>
          </p:txBody>
        </p:sp>
        <p:sp>
          <p:nvSpPr>
            <p:cNvPr id="35" name="Freeform: Shape 23"/>
            <p:cNvSpPr>
              <a:spLocks/>
            </p:cNvSpPr>
            <p:nvPr/>
          </p:nvSpPr>
          <p:spPr bwMode="auto">
            <a:xfrm>
              <a:off x="7526676" y="5613636"/>
              <a:ext cx="1552813" cy="1004810"/>
            </a:xfrm>
            <a:custGeom>
              <a:avLst/>
              <a:gdLst>
                <a:gd name="T0" fmla="*/ 234 w 289"/>
                <a:gd name="T1" fmla="*/ 234 h 234"/>
                <a:gd name="T2" fmla="*/ 54 w 289"/>
                <a:gd name="T3" fmla="*/ 234 h 234"/>
                <a:gd name="T4" fmla="*/ 0 w 289"/>
                <a:gd name="T5" fmla="*/ 0 h 234"/>
                <a:gd name="T6" fmla="*/ 289 w 289"/>
                <a:gd name="T7" fmla="*/ 0 h 234"/>
                <a:gd name="T8" fmla="*/ 234 w 289"/>
                <a:gd name="T9" fmla="*/ 234 h 234"/>
              </a:gdLst>
              <a:ah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close/>
                </a:path>
              </a:pathLst>
            </a:custGeom>
            <a:solidFill>
              <a:schemeClr val="bg1">
                <a:lumMod val="85000"/>
              </a:schemeClr>
            </a:solidFill>
            <a:ln>
              <a:noFill/>
            </a:ln>
            <a:extLst/>
          </p:spPr>
          <p:txBody>
            <a:bodyPr anchor="ctr"/>
            <a:lstStyle/>
            <a:p>
              <a:pPr algn="ctr"/>
              <a:endParaRPr sz="2400"/>
            </a:p>
          </p:txBody>
        </p:sp>
        <p:sp>
          <p:nvSpPr>
            <p:cNvPr id="36" name="Freeform: Shape 24"/>
            <p:cNvSpPr>
              <a:spLocks/>
            </p:cNvSpPr>
            <p:nvPr/>
          </p:nvSpPr>
          <p:spPr bwMode="auto">
            <a:xfrm>
              <a:off x="7526676" y="5383158"/>
              <a:ext cx="1552813" cy="1257295"/>
            </a:xfrm>
            <a:custGeom>
              <a:avLst/>
              <a:gdLst>
                <a:gd name="T0" fmla="*/ 234 w 289"/>
                <a:gd name="T1" fmla="*/ 234 h 234"/>
                <a:gd name="T2" fmla="*/ 54 w 289"/>
                <a:gd name="T3" fmla="*/ 234 h 234"/>
                <a:gd name="T4" fmla="*/ 0 w 289"/>
                <a:gd name="T5" fmla="*/ 0 h 234"/>
                <a:gd name="T6" fmla="*/ 289 w 289"/>
                <a:gd name="T7" fmla="*/ 0 h 234"/>
                <a:gd name="T8" fmla="*/ 234 w 289"/>
                <a:gd name="T9" fmla="*/ 234 h 234"/>
              </a:gdLst>
              <a:ah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Freeform: Shape 25"/>
            <p:cNvSpPr>
              <a:spLocks/>
            </p:cNvSpPr>
            <p:nvPr/>
          </p:nvSpPr>
          <p:spPr bwMode="auto">
            <a:xfrm>
              <a:off x="7462199" y="5447072"/>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close/>
                  <a:moveTo>
                    <a:pt x="0" y="0"/>
                  </a:moveTo>
                  <a:lnTo>
                    <a:pt x="0" y="0"/>
                  </a:lnTo>
                  <a:lnTo>
                    <a:pt x="0" y="57"/>
                  </a:lnTo>
                  <a:lnTo>
                    <a:pt x="16" y="57"/>
                  </a:lnTo>
                  <a:lnTo>
                    <a:pt x="16" y="54"/>
                  </a:lnTo>
                  <a:lnTo>
                    <a:pt x="0" y="54"/>
                  </a:lnTo>
                  <a:lnTo>
                    <a:pt x="0" y="0"/>
                  </a:lnTo>
                  <a:close/>
                </a:path>
              </a:pathLst>
            </a:custGeom>
            <a:solidFill>
              <a:srgbClr val="1912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Freeform: Shape 26"/>
            <p:cNvSpPr>
              <a:spLocks/>
            </p:cNvSpPr>
            <p:nvPr/>
          </p:nvSpPr>
          <p:spPr bwMode="auto">
            <a:xfrm>
              <a:off x="7462199" y="5447072"/>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moveTo>
                    <a:pt x="0" y="0"/>
                  </a:moveTo>
                  <a:lnTo>
                    <a:pt x="0" y="0"/>
                  </a:lnTo>
                  <a:lnTo>
                    <a:pt x="0" y="57"/>
                  </a:lnTo>
                  <a:lnTo>
                    <a:pt x="16" y="57"/>
                  </a:lnTo>
                  <a:lnTo>
                    <a:pt x="16" y="54"/>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Freeform: Shape 27"/>
            <p:cNvSpPr>
              <a:spLocks/>
            </p:cNvSpPr>
            <p:nvPr/>
          </p:nvSpPr>
          <p:spPr bwMode="auto">
            <a:xfrm>
              <a:off x="7548168" y="5737217"/>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close/>
                  <a:moveTo>
                    <a:pt x="280" y="0"/>
                  </a:moveTo>
                  <a:lnTo>
                    <a:pt x="140" y="0"/>
                  </a:lnTo>
                  <a:lnTo>
                    <a:pt x="140" y="3"/>
                  </a:lnTo>
                  <a:lnTo>
                    <a:pt x="280" y="3"/>
                  </a:lnTo>
                  <a:lnTo>
                    <a:pt x="280" y="0"/>
                  </a:lnTo>
                  <a:close/>
                </a:path>
              </a:pathLst>
            </a:custGeom>
            <a:solidFill>
              <a:schemeClr val="bg1">
                <a:lumMod val="50000"/>
              </a:schemeClr>
            </a:solidFill>
            <a:ln>
              <a:noFill/>
            </a:ln>
            <a:extLst/>
          </p:spPr>
          <p:txBody>
            <a:bodyPr anchor="ctr"/>
            <a:lstStyle/>
            <a:p>
              <a:pPr algn="ctr"/>
              <a:endParaRPr sz="2400"/>
            </a:p>
          </p:txBody>
        </p:sp>
        <p:sp>
          <p:nvSpPr>
            <p:cNvPr id="40" name="Freeform: Shape 28"/>
            <p:cNvSpPr>
              <a:spLocks/>
            </p:cNvSpPr>
            <p:nvPr/>
          </p:nvSpPr>
          <p:spPr bwMode="auto">
            <a:xfrm>
              <a:off x="7548168" y="5737217"/>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moveTo>
                    <a:pt x="280" y="0"/>
                  </a:moveTo>
                  <a:lnTo>
                    <a:pt x="140" y="0"/>
                  </a:lnTo>
                  <a:lnTo>
                    <a:pt x="140" y="3"/>
                  </a:lnTo>
                  <a:lnTo>
                    <a:pt x="280" y="3"/>
                  </a:lnTo>
                  <a:lnTo>
                    <a:pt x="280" y="0"/>
                  </a:lnTo>
                </a:path>
              </a:pathLst>
            </a:custGeom>
            <a:solidFill>
              <a:schemeClr val="bg1">
                <a:lumMod val="50000"/>
              </a:schemeClr>
            </a:solidFill>
            <a:ln>
              <a:noFill/>
            </a:ln>
            <a:extLst/>
          </p:spPr>
          <p:txBody>
            <a:bodyPr anchor="ctr"/>
            <a:lstStyle/>
            <a:p>
              <a:pPr algn="ctr"/>
              <a:endParaRPr sz="2400"/>
            </a:p>
          </p:txBody>
        </p:sp>
        <p:sp>
          <p:nvSpPr>
            <p:cNvPr id="41" name="Rectangle 29"/>
            <p:cNvSpPr>
              <a:spLocks/>
            </p:cNvSpPr>
            <p:nvPr/>
          </p:nvSpPr>
          <p:spPr bwMode="auto">
            <a:xfrm>
              <a:off x="7462199" y="5436326"/>
              <a:ext cx="1681767" cy="300891"/>
            </a:xfrm>
            <a:prstGeom prst="rect">
              <a:avLst/>
            </a:prstGeom>
            <a:solidFill>
              <a:schemeClr val="bg1">
                <a:lumMod val="85000"/>
              </a:schemeClr>
            </a:solidFill>
            <a:ln>
              <a:noFill/>
            </a:ln>
            <a:extLst/>
          </p:spPr>
          <p:txBody>
            <a:bodyPr anchor="ctr"/>
            <a:lstStyle/>
            <a:p>
              <a:pPr algn="ctr"/>
              <a:endParaRPr sz="2400"/>
            </a:p>
          </p:txBody>
        </p:sp>
        <p:sp>
          <p:nvSpPr>
            <p:cNvPr id="42" name="Rectangle 30"/>
            <p:cNvSpPr>
              <a:spLocks/>
            </p:cNvSpPr>
            <p:nvPr/>
          </p:nvSpPr>
          <p:spPr bwMode="auto">
            <a:xfrm>
              <a:off x="7462199" y="5436326"/>
              <a:ext cx="1681767" cy="30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43" name="Freeform: Shape 31"/>
            <p:cNvSpPr>
              <a:spLocks/>
            </p:cNvSpPr>
            <p:nvPr/>
          </p:nvSpPr>
          <p:spPr bwMode="auto">
            <a:xfrm>
              <a:off x="7548168" y="5753335"/>
              <a:ext cx="752227" cy="865111"/>
            </a:xfrm>
            <a:custGeom>
              <a:avLst/>
              <a:gdLst>
                <a:gd name="T0" fmla="*/ 140 w 140"/>
                <a:gd name="T1" fmla="*/ 0 h 208"/>
                <a:gd name="T2" fmla="*/ 0 w 140"/>
                <a:gd name="T3" fmla="*/ 0 h 208"/>
                <a:gd name="T4" fmla="*/ 50 w 140"/>
                <a:gd name="T5" fmla="*/ 208 h 208"/>
                <a:gd name="T6" fmla="*/ 140 w 140"/>
                <a:gd name="T7" fmla="*/ 208 h 208"/>
                <a:gd name="T8" fmla="*/ 140 w 140"/>
                <a:gd name="T9" fmla="*/ 0 h 208"/>
              </a:gdLst>
              <a:ah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close/>
                </a:path>
              </a:pathLst>
            </a:custGeom>
            <a:solidFill>
              <a:schemeClr val="bg1">
                <a:lumMod val="75000"/>
              </a:schemeClr>
            </a:solidFill>
            <a:ln>
              <a:noFill/>
            </a:ln>
            <a:extLst/>
          </p:spPr>
          <p:txBody>
            <a:bodyPr anchor="ctr"/>
            <a:lstStyle/>
            <a:p>
              <a:pPr algn="ctr"/>
              <a:endParaRPr sz="2400"/>
            </a:p>
          </p:txBody>
        </p:sp>
        <p:sp>
          <p:nvSpPr>
            <p:cNvPr id="44" name="Freeform: Shape 32"/>
            <p:cNvSpPr>
              <a:spLocks/>
            </p:cNvSpPr>
            <p:nvPr/>
          </p:nvSpPr>
          <p:spPr bwMode="auto">
            <a:xfrm>
              <a:off x="7548168" y="5522858"/>
              <a:ext cx="752227" cy="1117595"/>
            </a:xfrm>
            <a:custGeom>
              <a:avLst/>
              <a:gdLst>
                <a:gd name="T0" fmla="*/ 140 w 140"/>
                <a:gd name="T1" fmla="*/ 0 h 208"/>
                <a:gd name="T2" fmla="*/ 0 w 140"/>
                <a:gd name="T3" fmla="*/ 0 h 208"/>
                <a:gd name="T4" fmla="*/ 50 w 140"/>
                <a:gd name="T5" fmla="*/ 208 h 208"/>
                <a:gd name="T6" fmla="*/ 140 w 140"/>
                <a:gd name="T7" fmla="*/ 208 h 208"/>
                <a:gd name="T8" fmla="*/ 140 w 140"/>
                <a:gd name="T9" fmla="*/ 0 h 208"/>
              </a:gdLst>
              <a:ah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Rectangle 33"/>
            <p:cNvSpPr>
              <a:spLocks/>
            </p:cNvSpPr>
            <p:nvPr/>
          </p:nvSpPr>
          <p:spPr bwMode="auto">
            <a:xfrm>
              <a:off x="7548168" y="5737217"/>
              <a:ext cx="752227" cy="16121"/>
            </a:xfrm>
            <a:prstGeom prst="rect">
              <a:avLst/>
            </a:prstGeom>
            <a:solidFill>
              <a:schemeClr val="bg1">
                <a:lumMod val="50000"/>
              </a:schemeClr>
            </a:solidFill>
            <a:ln>
              <a:noFill/>
            </a:ln>
            <a:extLst/>
          </p:spPr>
          <p:txBody>
            <a:bodyPr anchor="ctr"/>
            <a:lstStyle/>
            <a:p>
              <a:pPr algn="ctr"/>
              <a:endParaRPr sz="2400"/>
            </a:p>
          </p:txBody>
        </p:sp>
        <p:sp>
          <p:nvSpPr>
            <p:cNvPr id="46" name="Rectangle 34"/>
            <p:cNvSpPr>
              <a:spLocks/>
            </p:cNvSpPr>
            <p:nvPr/>
          </p:nvSpPr>
          <p:spPr bwMode="auto">
            <a:xfrm>
              <a:off x="7548168" y="5737217"/>
              <a:ext cx="752227" cy="16121"/>
            </a:xfrm>
            <a:prstGeom prst="rect">
              <a:avLst/>
            </a:prstGeom>
            <a:solidFill>
              <a:schemeClr val="bg1">
                <a:lumMod val="50000"/>
              </a:schemeClr>
            </a:solidFill>
            <a:ln>
              <a:noFill/>
            </a:ln>
            <a:extLst/>
          </p:spPr>
          <p:txBody>
            <a:bodyPr anchor="ctr"/>
            <a:lstStyle/>
            <a:p>
              <a:pPr algn="ctr"/>
              <a:endParaRPr sz="2400"/>
            </a:p>
          </p:txBody>
        </p:sp>
        <p:sp>
          <p:nvSpPr>
            <p:cNvPr id="47" name="Freeform: Shape 35"/>
            <p:cNvSpPr>
              <a:spLocks/>
            </p:cNvSpPr>
            <p:nvPr/>
          </p:nvSpPr>
          <p:spPr bwMode="auto">
            <a:xfrm>
              <a:off x="7462199" y="5436326"/>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close/>
                </a:path>
              </a:pathLst>
            </a:custGeom>
            <a:solidFill>
              <a:schemeClr val="bg1">
                <a:lumMod val="75000"/>
              </a:schemeClr>
            </a:solidFill>
            <a:ln>
              <a:noFill/>
            </a:ln>
            <a:extLst/>
          </p:spPr>
          <p:txBody>
            <a:bodyPr anchor="ctr"/>
            <a:lstStyle/>
            <a:p>
              <a:pPr algn="ctr"/>
              <a:endParaRPr sz="2400"/>
            </a:p>
          </p:txBody>
        </p:sp>
        <p:sp>
          <p:nvSpPr>
            <p:cNvPr id="48" name="Freeform: Shape 36"/>
            <p:cNvSpPr>
              <a:spLocks/>
            </p:cNvSpPr>
            <p:nvPr/>
          </p:nvSpPr>
          <p:spPr bwMode="auto">
            <a:xfrm>
              <a:off x="7462199" y="5436326"/>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2" name="组合 1"/>
          <p:cNvGrpSpPr/>
          <p:nvPr/>
        </p:nvGrpSpPr>
        <p:grpSpPr>
          <a:xfrm>
            <a:off x="2751043" y="1988841"/>
            <a:ext cx="3652059" cy="751071"/>
            <a:chOff x="2063282" y="1491630"/>
            <a:chExt cx="2739044" cy="563303"/>
          </a:xfrm>
        </p:grpSpPr>
        <p:grpSp>
          <p:nvGrpSpPr>
            <p:cNvPr id="4" name="Group 5"/>
            <p:cNvGrpSpPr/>
            <p:nvPr/>
          </p:nvGrpSpPr>
          <p:grpSpPr>
            <a:xfrm>
              <a:off x="2735796" y="1491630"/>
              <a:ext cx="2066530" cy="563303"/>
              <a:chOff x="8689521" y="2412324"/>
              <a:chExt cx="2755373" cy="751070"/>
            </a:xfrm>
          </p:grpSpPr>
          <p:sp>
            <p:nvSpPr>
              <p:cNvPr id="49" name="TextBox 6"/>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8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50" name="Rectangle 7"/>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8" name="Rectangle 51"/>
            <p:cNvSpPr/>
            <p:nvPr/>
          </p:nvSpPr>
          <p:spPr>
            <a:xfrm>
              <a:off x="2063282" y="1505259"/>
              <a:ext cx="527599" cy="5275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52"/>
            <p:cNvSpPr>
              <a:spLocks/>
            </p:cNvSpPr>
            <p:nvPr/>
          </p:nvSpPr>
          <p:spPr bwMode="auto">
            <a:xfrm>
              <a:off x="2143329" y="1578375"/>
              <a:ext cx="365863" cy="369683"/>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2751043" y="3276609"/>
            <a:ext cx="3652059" cy="751071"/>
            <a:chOff x="2063282" y="2457456"/>
            <a:chExt cx="2739044" cy="563303"/>
          </a:xfrm>
        </p:grpSpPr>
        <p:sp>
          <p:nvSpPr>
            <p:cNvPr id="10" name="Rectangle 54"/>
            <p:cNvSpPr/>
            <p:nvPr/>
          </p:nvSpPr>
          <p:spPr>
            <a:xfrm>
              <a:off x="2063282" y="2457456"/>
              <a:ext cx="527599" cy="5275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2169543" y="2598805"/>
              <a:ext cx="318937" cy="245215"/>
              <a:chOff x="2849564" y="3636963"/>
              <a:chExt cx="315912" cy="242888"/>
            </a:xfrm>
            <a:solidFill>
              <a:schemeClr val="bg1"/>
            </a:solidFill>
          </p:grpSpPr>
          <p:sp>
            <p:nvSpPr>
              <p:cNvPr id="18" name="Freeform: Shape 56"/>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grpFill/>
              <a:ln w="9525">
                <a:solidFill>
                  <a:schemeClr val="bg1"/>
                </a:solidFill>
                <a:round/>
                <a:headEnd/>
                <a:tailEnd/>
              </a:ln>
              <a:ex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57"/>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grpFill/>
              <a:ln w="9525">
                <a:solidFill>
                  <a:schemeClr val="bg1"/>
                </a:solidFill>
                <a:round/>
                <a:headEnd/>
                <a:tailEnd/>
              </a:ln>
              <a:ex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53"/>
            <p:cNvGrpSpPr/>
            <p:nvPr/>
          </p:nvGrpSpPr>
          <p:grpSpPr>
            <a:xfrm>
              <a:off x="2735796" y="2457456"/>
              <a:ext cx="2066530" cy="563303"/>
              <a:chOff x="8689521" y="2412324"/>
              <a:chExt cx="2755373" cy="751070"/>
            </a:xfrm>
          </p:grpSpPr>
          <p:sp>
            <p:nvSpPr>
              <p:cNvPr id="16" name="TextBox 58"/>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Rectangle 59"/>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3" name="组合 52"/>
          <p:cNvGrpSpPr/>
          <p:nvPr/>
        </p:nvGrpSpPr>
        <p:grpSpPr>
          <a:xfrm>
            <a:off x="2751044" y="4489891"/>
            <a:ext cx="3683025" cy="767973"/>
            <a:chOff x="2063282" y="3367418"/>
            <a:chExt cx="2762269" cy="575980"/>
          </a:xfrm>
        </p:grpSpPr>
        <p:sp>
          <p:nvSpPr>
            <p:cNvPr id="5" name="Rectangle 15"/>
            <p:cNvSpPr/>
            <p:nvPr/>
          </p:nvSpPr>
          <p:spPr>
            <a:xfrm>
              <a:off x="2063282" y="3367418"/>
              <a:ext cx="527599" cy="5275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16"/>
            <p:cNvSpPr>
              <a:spLocks/>
            </p:cNvSpPr>
            <p:nvPr/>
          </p:nvSpPr>
          <p:spPr bwMode="auto">
            <a:xfrm>
              <a:off x="2194504" y="3513605"/>
              <a:ext cx="312556" cy="25509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60"/>
            <p:cNvGrpSpPr/>
            <p:nvPr/>
          </p:nvGrpSpPr>
          <p:grpSpPr>
            <a:xfrm>
              <a:off x="2759021" y="3380095"/>
              <a:ext cx="2066530" cy="563303"/>
              <a:chOff x="8689521" y="2412324"/>
              <a:chExt cx="2755373" cy="751070"/>
            </a:xfrm>
          </p:grpSpPr>
          <p:sp>
            <p:nvSpPr>
              <p:cNvPr id="14" name="TextBox 61"/>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5" name="Rectangle 62"/>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1419718337"/>
      </p:ext>
    </p:extLst>
  </p:cSld>
  <p:clrMapOvr>
    <a:masterClrMapping/>
  </p:clrMapOvr>
  <mc:AlternateContent xmlns:mc="http://schemas.openxmlformats.org/markup-compatibility/2006" xmlns:p14="http://schemas.microsoft.com/office/powerpoint/2010/main">
    <mc:Choice Requires="p14">
      <p:transition spd="slow" p14:dur="125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0-#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
          <p:cNvGrpSpPr/>
          <p:nvPr/>
        </p:nvGrpSpPr>
        <p:grpSpPr>
          <a:xfrm>
            <a:off x="2106861" y="1916092"/>
            <a:ext cx="4421017" cy="2482120"/>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nvGrpSpPr>
            <p:cNvPr id="5"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nvGrpSpPr>
            <p:cNvPr id="6"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nvGrpSpPr>
            <p:cNvPr id="7"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nvGrpSpPr>
            <p:cNvPr id="8"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nvGrpSpPr>
            <p:cNvPr id="9"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799" dirty="0"/>
              </a:p>
            </p:txBody>
          </p:sp>
        </p:grpSp>
      </p:grpSp>
      <p:grpSp>
        <p:nvGrpSpPr>
          <p:cNvPr id="10" name="Group 36"/>
          <p:cNvGrpSpPr/>
          <p:nvPr/>
        </p:nvGrpSpPr>
        <p:grpSpPr>
          <a:xfrm>
            <a:off x="2579206" y="3434516"/>
            <a:ext cx="3403724" cy="184666"/>
            <a:chOff x="1131779" y="3332262"/>
            <a:chExt cx="1982830" cy="150176"/>
          </a:xfrm>
        </p:grpSpPr>
        <p:sp>
          <p:nvSpPr>
            <p:cNvPr id="53" name="Rectangle 1436"/>
            <p:cNvSpPr>
              <a:spLocks noChangeArrowheads="1"/>
            </p:cNvSpPr>
            <p:nvPr/>
          </p:nvSpPr>
          <p:spPr bwMode="auto">
            <a:xfrm>
              <a:off x="1131779"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39</a:t>
              </a:r>
              <a:endParaRPr lang="en-US" sz="3199" b="1" dirty="0">
                <a:solidFill>
                  <a:schemeClr val="bg1">
                    <a:lumMod val="95000"/>
                  </a:schemeClr>
                </a:solidFill>
                <a:cs typeface="Arial" panose="020B0604020202020204" pitchFamily="34" charset="0"/>
              </a:endParaRPr>
            </a:p>
          </p:txBody>
        </p:sp>
        <p:sp>
          <p:nvSpPr>
            <p:cNvPr id="54" name="Rectangle 1436"/>
            <p:cNvSpPr>
              <a:spLocks noChangeArrowheads="1"/>
            </p:cNvSpPr>
            <p:nvPr/>
          </p:nvSpPr>
          <p:spPr bwMode="auto">
            <a:xfrm>
              <a:off x="1516999"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97</a:t>
              </a:r>
              <a:endParaRPr lang="en-US" sz="3199" b="1" dirty="0">
                <a:solidFill>
                  <a:schemeClr val="bg1">
                    <a:lumMod val="95000"/>
                  </a:schemeClr>
                </a:solidFill>
                <a:cs typeface="Arial" panose="020B0604020202020204" pitchFamily="34" charset="0"/>
              </a:endParaRPr>
            </a:p>
          </p:txBody>
        </p:sp>
        <p:sp>
          <p:nvSpPr>
            <p:cNvPr id="55" name="Rectangle 1436"/>
            <p:cNvSpPr>
              <a:spLocks noChangeArrowheads="1"/>
            </p:cNvSpPr>
            <p:nvPr/>
          </p:nvSpPr>
          <p:spPr bwMode="auto">
            <a:xfrm>
              <a:off x="1885316"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80</a:t>
              </a:r>
              <a:endParaRPr lang="en-US" sz="3199" b="1" dirty="0">
                <a:solidFill>
                  <a:schemeClr val="bg1">
                    <a:lumMod val="95000"/>
                  </a:schemeClr>
                </a:solidFill>
                <a:cs typeface="Arial" panose="020B0604020202020204" pitchFamily="34" charset="0"/>
              </a:endParaRPr>
            </a:p>
          </p:txBody>
        </p:sp>
        <p:sp>
          <p:nvSpPr>
            <p:cNvPr id="56" name="Rectangle 1436"/>
            <p:cNvSpPr>
              <a:spLocks noChangeArrowheads="1"/>
            </p:cNvSpPr>
            <p:nvPr/>
          </p:nvSpPr>
          <p:spPr bwMode="auto">
            <a:xfrm>
              <a:off x="2270535"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63</a:t>
              </a:r>
              <a:endParaRPr lang="en-US" sz="3199" b="1" dirty="0">
                <a:solidFill>
                  <a:schemeClr val="bg1">
                    <a:lumMod val="95000"/>
                  </a:schemeClr>
                </a:solidFill>
                <a:cs typeface="Arial" panose="020B0604020202020204" pitchFamily="34" charset="0"/>
              </a:endParaRPr>
            </a:p>
          </p:txBody>
        </p:sp>
        <p:sp>
          <p:nvSpPr>
            <p:cNvPr id="57" name="Rectangle 1436"/>
            <p:cNvSpPr>
              <a:spLocks noChangeArrowheads="1"/>
            </p:cNvSpPr>
            <p:nvPr/>
          </p:nvSpPr>
          <p:spPr bwMode="auto">
            <a:xfrm>
              <a:off x="2638851"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82</a:t>
              </a:r>
              <a:endParaRPr lang="en-US" sz="3199" b="1" dirty="0">
                <a:solidFill>
                  <a:schemeClr val="bg1">
                    <a:lumMod val="95000"/>
                  </a:schemeClr>
                </a:solidFill>
                <a:cs typeface="Arial" panose="020B0604020202020204" pitchFamily="34" charset="0"/>
              </a:endParaRPr>
            </a:p>
          </p:txBody>
        </p:sp>
        <p:sp>
          <p:nvSpPr>
            <p:cNvPr id="58" name="Rectangle 1436"/>
            <p:cNvSpPr>
              <a:spLocks noChangeArrowheads="1"/>
            </p:cNvSpPr>
            <p:nvPr/>
          </p:nvSpPr>
          <p:spPr bwMode="auto">
            <a:xfrm>
              <a:off x="3015624" y="3332262"/>
              <a:ext cx="98985" cy="15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ctr" fontAlgn="base">
                <a:spcBef>
                  <a:spcPct val="0"/>
                </a:spcBef>
                <a:spcAft>
                  <a:spcPct val="0"/>
                </a:spcAft>
              </a:pPr>
              <a:r>
                <a:rPr lang="en-US" sz="1200" b="1" dirty="0">
                  <a:solidFill>
                    <a:schemeClr val="bg1">
                      <a:lumMod val="95000"/>
                    </a:schemeClr>
                  </a:solidFill>
                  <a:cs typeface="Arial" panose="020B0604020202020204" pitchFamily="34" charset="0"/>
                </a:rPr>
                <a:t>90</a:t>
              </a:r>
              <a:endParaRPr lang="en-US" sz="3199" b="1" dirty="0">
                <a:solidFill>
                  <a:schemeClr val="bg1">
                    <a:lumMod val="95000"/>
                  </a:schemeClr>
                </a:solidFill>
                <a:cs typeface="Arial" panose="020B0604020202020204" pitchFamily="34" charset="0"/>
              </a:endParaRPr>
            </a:p>
          </p:txBody>
        </p:sp>
      </p:grpSp>
      <p:sp>
        <p:nvSpPr>
          <p:cNvPr id="59" name="TextBox 58"/>
          <p:cNvSpPr txBox="1"/>
          <p:nvPr/>
        </p:nvSpPr>
        <p:spPr>
          <a:xfrm>
            <a:off x="6959755" y="2051528"/>
            <a:ext cx="4174813" cy="492635"/>
          </a:xfrm>
          <a:prstGeom prst="rect">
            <a:avLst/>
          </a:prstGeom>
          <a:noFill/>
        </p:spPr>
        <p:txBody>
          <a:bodyPr wrap="square" lIns="0" tIns="0" rIns="0" bIns="0" rtlCol="0">
            <a:spAutoFit/>
          </a:bodyPr>
          <a:lstStyle/>
          <a:p>
            <a:pPr algn="just"/>
            <a:r>
              <a:rPr lang="zh-CN" altLang="en-US" sz="1067"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6959757" y="1567401"/>
            <a:ext cx="2058528"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Impact MT Std" pitchFamily="34" charset="0"/>
                <a:ea typeface="微软雅黑" panose="020B0503020204020204" pitchFamily="34" charset="-122"/>
              </a:rPr>
              <a:t>点击输入标题文本</a:t>
            </a:r>
          </a:p>
        </p:txBody>
      </p:sp>
      <p:sp>
        <p:nvSpPr>
          <p:cNvPr id="61" name="TextBox 60"/>
          <p:cNvSpPr txBox="1"/>
          <p:nvPr/>
        </p:nvSpPr>
        <p:spPr>
          <a:xfrm>
            <a:off x="6959757" y="3366149"/>
            <a:ext cx="3239079" cy="676980"/>
          </a:xfrm>
          <a:prstGeom prst="rect">
            <a:avLst/>
          </a:prstGeom>
          <a:noFill/>
        </p:spPr>
        <p:txBody>
          <a:bodyPr wrap="square" lIns="0" tIns="0" rIns="0" bIns="0" rtlCol="0">
            <a:spAutoFit/>
          </a:bodyPr>
          <a:lstStyle/>
          <a:p>
            <a:r>
              <a:rPr lang="en-US" altLang="zh-CN" sz="4399" dirty="0">
                <a:solidFill>
                  <a:schemeClr val="accent1"/>
                </a:solidFill>
                <a:latin typeface="Impact MT Std" pitchFamily="34" charset="0"/>
                <a:ea typeface="微软雅黑" panose="020B0503020204020204" pitchFamily="34" charset="-122"/>
              </a:rPr>
              <a:t>53,648,258</a:t>
            </a:r>
            <a:endParaRPr lang="zh-CN" altLang="en-US" sz="4399" dirty="0">
              <a:solidFill>
                <a:schemeClr val="accent1"/>
              </a:solidFill>
              <a:latin typeface="Impact MT Std" pitchFamily="34" charset="0"/>
              <a:ea typeface="微软雅黑" panose="020B0503020204020204" pitchFamily="34" charset="-122"/>
            </a:endParaRPr>
          </a:p>
        </p:txBody>
      </p:sp>
      <p:sp>
        <p:nvSpPr>
          <p:cNvPr id="62" name="TextBox 61"/>
          <p:cNvSpPr txBox="1"/>
          <p:nvPr/>
        </p:nvSpPr>
        <p:spPr>
          <a:xfrm>
            <a:off x="6982607" y="3129047"/>
            <a:ext cx="1439592" cy="225767"/>
          </a:xfrm>
          <a:prstGeom prst="rect">
            <a:avLst/>
          </a:prstGeom>
          <a:noFill/>
        </p:spPr>
        <p:txBody>
          <a:bodyPr wrap="square" lIns="0" tIns="0" rIns="0" bIns="0" rtlCol="0">
            <a:spAutoFit/>
          </a:bodyPr>
          <a:lstStyle/>
          <a:p>
            <a:r>
              <a:rPr lang="zh-CN" altLang="en-US" sz="1467" b="1" dirty="0">
                <a:solidFill>
                  <a:schemeClr val="bg1">
                    <a:lumMod val="50000"/>
                  </a:schemeClr>
                </a:solidFill>
                <a:latin typeface="Impact MT Std" pitchFamily="34" charset="0"/>
                <a:ea typeface="微软雅黑" panose="020B0503020204020204" pitchFamily="34" charset="-122"/>
              </a:rPr>
              <a:t>全年总额：</a:t>
            </a:r>
          </a:p>
        </p:txBody>
      </p:sp>
      <p:sp>
        <p:nvSpPr>
          <p:cNvPr id="63" name="椭圆 62"/>
          <p:cNvSpPr>
            <a:spLocks noChangeAspect="1"/>
          </p:cNvSpPr>
          <p:nvPr/>
        </p:nvSpPr>
        <p:spPr>
          <a:xfrm>
            <a:off x="7689712" y="4345541"/>
            <a:ext cx="107957" cy="1079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1">
                  <a:lumMod val="50000"/>
                  <a:lumOff val="50000"/>
                </a:schemeClr>
              </a:solidFill>
              <a:latin typeface="Impact MT Std" pitchFamily="34" charset="0"/>
            </a:endParaRPr>
          </a:p>
        </p:txBody>
      </p:sp>
      <p:sp>
        <p:nvSpPr>
          <p:cNvPr id="64" name="椭圆 63"/>
          <p:cNvSpPr>
            <a:spLocks noChangeAspect="1"/>
          </p:cNvSpPr>
          <p:nvPr/>
        </p:nvSpPr>
        <p:spPr>
          <a:xfrm>
            <a:off x="8818534" y="4330842"/>
            <a:ext cx="107957" cy="1079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1">
                  <a:lumMod val="50000"/>
                  <a:lumOff val="50000"/>
                </a:schemeClr>
              </a:solidFill>
              <a:latin typeface="Impact MT Std" pitchFamily="34" charset="0"/>
            </a:endParaRPr>
          </a:p>
        </p:txBody>
      </p:sp>
      <p:sp>
        <p:nvSpPr>
          <p:cNvPr id="65" name="TextBox 64"/>
          <p:cNvSpPr txBox="1"/>
          <p:nvPr/>
        </p:nvSpPr>
        <p:spPr>
          <a:xfrm>
            <a:off x="6993503" y="4293453"/>
            <a:ext cx="634677"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Impact MT Std" pitchFamily="34" charset="0"/>
                <a:ea typeface="微软雅黑" panose="020B0503020204020204" pitchFamily="34" charset="-122"/>
              </a:rPr>
              <a:t>毛利润</a:t>
            </a:r>
          </a:p>
        </p:txBody>
      </p:sp>
      <p:sp>
        <p:nvSpPr>
          <p:cNvPr id="66" name="TextBox 65"/>
          <p:cNvSpPr txBox="1"/>
          <p:nvPr/>
        </p:nvSpPr>
        <p:spPr>
          <a:xfrm>
            <a:off x="8122324" y="4277135"/>
            <a:ext cx="634677"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Impact MT Std" pitchFamily="34" charset="0"/>
                <a:ea typeface="微软雅黑" panose="020B0503020204020204" pitchFamily="34" charset="-122"/>
              </a:rPr>
              <a:t>纯利润</a:t>
            </a:r>
          </a:p>
        </p:txBody>
      </p:sp>
      <p:sp>
        <p:nvSpPr>
          <p:cNvPr id="67" name="椭圆 66"/>
          <p:cNvSpPr>
            <a:spLocks noChangeAspect="1"/>
          </p:cNvSpPr>
          <p:nvPr/>
        </p:nvSpPr>
        <p:spPr>
          <a:xfrm>
            <a:off x="9032736" y="4330842"/>
            <a:ext cx="107957" cy="1079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1">
                  <a:lumMod val="50000"/>
                  <a:lumOff val="50000"/>
                </a:schemeClr>
              </a:solidFill>
              <a:latin typeface="Impact MT Std" pitchFamily="34" charset="0"/>
            </a:endParaRPr>
          </a:p>
        </p:txBody>
      </p:sp>
      <p:sp>
        <p:nvSpPr>
          <p:cNvPr id="68" name="椭圆 67"/>
          <p:cNvSpPr>
            <a:spLocks noChangeAspect="1"/>
          </p:cNvSpPr>
          <p:nvPr/>
        </p:nvSpPr>
        <p:spPr>
          <a:xfrm>
            <a:off x="9238458" y="4330842"/>
            <a:ext cx="107957" cy="1079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1">
                  <a:lumMod val="50000"/>
                  <a:lumOff val="50000"/>
                </a:schemeClr>
              </a:solidFill>
              <a:latin typeface="Impact MT Std" pitchFamily="34" charset="0"/>
            </a:endParaRPr>
          </a:p>
        </p:txBody>
      </p:sp>
      <p:sp>
        <p:nvSpPr>
          <p:cNvPr id="69" name="椭圆 68"/>
          <p:cNvSpPr>
            <a:spLocks noChangeAspect="1"/>
          </p:cNvSpPr>
          <p:nvPr/>
        </p:nvSpPr>
        <p:spPr>
          <a:xfrm>
            <a:off x="9443063" y="4330842"/>
            <a:ext cx="107957" cy="1079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1">
                  <a:lumMod val="50000"/>
                  <a:lumOff val="50000"/>
                </a:schemeClr>
              </a:solidFill>
              <a:latin typeface="Impact MT Std" pitchFamily="34" charset="0"/>
            </a:endParaRPr>
          </a:p>
        </p:txBody>
      </p:sp>
      <p:sp>
        <p:nvSpPr>
          <p:cNvPr id="91" name="TextBox 90"/>
          <p:cNvSpPr txBox="1"/>
          <p:nvPr/>
        </p:nvSpPr>
        <p:spPr>
          <a:xfrm>
            <a:off x="2101136" y="5518431"/>
            <a:ext cx="8169677" cy="328423"/>
          </a:xfrm>
          <a:prstGeom prst="rect">
            <a:avLst/>
          </a:prstGeom>
          <a:noFill/>
        </p:spPr>
        <p:txBody>
          <a:bodyPr wrap="square" lIns="0" tIns="0" rIns="0" bIns="0" rtlCol="0">
            <a:spAutoFit/>
          </a:bodyPr>
          <a:lstStyle/>
          <a:p>
            <a:pPr algn="just"/>
            <a:r>
              <a:rPr lang="zh-CN" altLang="en-US" sz="1067"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89145" y="5083593"/>
            <a:ext cx="2058528"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Impact MT Std" pitchFamily="34" charset="0"/>
                <a:ea typeface="微软雅黑" panose="020B0503020204020204" pitchFamily="34" charset="-122"/>
              </a:rPr>
              <a:t>点击输入标题文本</a:t>
            </a:r>
          </a:p>
        </p:txBody>
      </p:sp>
      <p:sp>
        <p:nvSpPr>
          <p:cNvPr id="72" name="标题 4"/>
          <p:cNvSpPr txBox="1"/>
          <p:nvPr/>
        </p:nvSpPr>
        <p:spPr>
          <a:xfrm>
            <a:off x="49720" y="1609851"/>
            <a:ext cx="1727509" cy="332829"/>
          </a:xfrm>
          <a:prstGeom prst="rect">
            <a:avLst/>
          </a:prstGeom>
        </p:spPr>
        <p:txBody>
          <a:bodyPr vert="horz" lIns="91407" tIns="45703" rIns="91407" bIns="4570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23383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animBg="1"/>
      <p:bldP spid="64" grpId="0" animBg="1"/>
      <p:bldP spid="65" grpId="0"/>
      <p:bldP spid="66" grpId="0"/>
      <p:bldP spid="67" grpId="0" animBg="1"/>
      <p:bldP spid="68" grpId="0" animBg="1"/>
      <p:bldP spid="69" grpId="0" animBg="1"/>
      <p:bldP spid="91" grpId="0"/>
      <p:bldP spid="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3164286" y="4676777"/>
            <a:ext cx="795229" cy="728663"/>
          </a:xfrm>
          <a:custGeom>
            <a:avLst/>
            <a:gdLst>
              <a:gd name="T0" fmla="*/ 2147483646 w 163"/>
              <a:gd name="T1" fmla="*/ 2147483646 h 150"/>
              <a:gd name="T2" fmla="*/ 2147483646 w 163"/>
              <a:gd name="T3" fmla="*/ 0 h 150"/>
              <a:gd name="T4" fmla="*/ 2147483646 w 163"/>
              <a:gd name="T5" fmla="*/ 0 h 150"/>
              <a:gd name="T6" fmla="*/ 2147483646 w 163"/>
              <a:gd name="T7" fmla="*/ 0 h 150"/>
              <a:gd name="T8" fmla="*/ 0 w 163"/>
              <a:gd name="T9" fmla="*/ 0 h 150"/>
              <a:gd name="T10" fmla="*/ 0 w 163"/>
              <a:gd name="T11" fmla="*/ 2147483646 h 150"/>
              <a:gd name="T12" fmla="*/ 2147483646 w 163"/>
              <a:gd name="T13" fmla="*/ 2147483646 h 150"/>
              <a:gd name="T14" fmla="*/ 2147483646 w 163"/>
              <a:gd name="T15" fmla="*/ 2147483646 h 150"/>
              <a:gd name="T16" fmla="*/ 0 w 163"/>
              <a:gd name="T17" fmla="*/ 2147483646 h 150"/>
              <a:gd name="T18" fmla="*/ 2147483646 w 163"/>
              <a:gd name="T19" fmla="*/ 2147483646 h 150"/>
              <a:gd name="T20" fmla="*/ 2147483646 w 163"/>
              <a:gd name="T21" fmla="*/ 2147483646 h 150"/>
              <a:gd name="T22" fmla="*/ 0 w 163"/>
              <a:gd name="T23" fmla="*/ 2147483646 h 150"/>
              <a:gd name="T24" fmla="*/ 2147483646 w 163"/>
              <a:gd name="T25" fmla="*/ 2147483646 h 150"/>
              <a:gd name="T26" fmla="*/ 2147483646 w 163"/>
              <a:gd name="T27" fmla="*/ 2147483646 h 150"/>
              <a:gd name="T28" fmla="*/ 0 w 163"/>
              <a:gd name="T29" fmla="*/ 2147483646 h 150"/>
              <a:gd name="T30" fmla="*/ 2147483646 w 163"/>
              <a:gd name="T31" fmla="*/ 2147483646 h 150"/>
              <a:gd name="T32" fmla="*/ 2147483646 w 163"/>
              <a:gd name="T33" fmla="*/ 2147483646 h 150"/>
              <a:gd name="T34" fmla="*/ 2147483646 w 163"/>
              <a:gd name="T35" fmla="*/ 2147483646 h 150"/>
              <a:gd name="T36" fmla="*/ 2147483646 w 163"/>
              <a:gd name="T37" fmla="*/ 2147483646 h 150"/>
              <a:gd name="T38" fmla="*/ 2147483646 w 163"/>
              <a:gd name="T39" fmla="*/ 2147483646 h 150"/>
              <a:gd name="T40" fmla="*/ 2147483646 w 163"/>
              <a:gd name="T41" fmla="*/ 2147483646 h 150"/>
              <a:gd name="T42" fmla="*/ 2147483646 w 163"/>
              <a:gd name="T43" fmla="*/ 2147483646 h 150"/>
              <a:gd name="T44" fmla="*/ 2147483646 w 163"/>
              <a:gd name="T45" fmla="*/ 2147483646 h 150"/>
              <a:gd name="T46" fmla="*/ 2147483646 w 163"/>
              <a:gd name="T47" fmla="*/ 2147483646 h 150"/>
              <a:gd name="T48" fmla="*/ 2147483646 w 163"/>
              <a:gd name="T49" fmla="*/ 2147483646 h 150"/>
              <a:gd name="T50" fmla="*/ 2147483646 w 163"/>
              <a:gd name="T51" fmla="*/ 2147483646 h 150"/>
              <a:gd name="T52" fmla="*/ 2147483646 w 163"/>
              <a:gd name="T53" fmla="*/ 2147483646 h 150"/>
              <a:gd name="T54" fmla="*/ 2147483646 w 163"/>
              <a:gd name="T55" fmla="*/ 2147483646 h 150"/>
              <a:gd name="T56" fmla="*/ 2147483646 w 163"/>
              <a:gd name="T57" fmla="*/ 2147483646 h 150"/>
              <a:gd name="T58" fmla="*/ 2147483646 w 163"/>
              <a:gd name="T59" fmla="*/ 2147483646 h 150"/>
              <a:gd name="T60" fmla="*/ 2147483646 w 163"/>
              <a:gd name="T61" fmla="*/ 2147483646 h 150"/>
              <a:gd name="T62" fmla="*/ 2147483646 w 163"/>
              <a:gd name="T63" fmla="*/ 2147483646 h 150"/>
              <a:gd name="T64" fmla="*/ 2147483646 w 163"/>
              <a:gd name="T65" fmla="*/ 2147483646 h 150"/>
              <a:gd name="T66" fmla="*/ 2147483646 w 163"/>
              <a:gd name="T67" fmla="*/ 2147483646 h 150"/>
              <a:gd name="T68" fmla="*/ 2147483646 w 163"/>
              <a:gd name="T69" fmla="*/ 2147483646 h 1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 h="150">
                <a:moveTo>
                  <a:pt x="163" y="31"/>
                </a:moveTo>
                <a:cubicBezTo>
                  <a:pt x="163" y="0"/>
                  <a:pt x="163" y="0"/>
                  <a:pt x="163" y="0"/>
                </a:cubicBezTo>
                <a:cubicBezTo>
                  <a:pt x="157" y="0"/>
                  <a:pt x="157" y="0"/>
                  <a:pt x="157" y="0"/>
                </a:cubicBezTo>
                <a:cubicBezTo>
                  <a:pt x="7" y="0"/>
                  <a:pt x="7" y="0"/>
                  <a:pt x="7" y="0"/>
                </a:cubicBezTo>
                <a:cubicBezTo>
                  <a:pt x="0" y="0"/>
                  <a:pt x="0" y="0"/>
                  <a:pt x="0" y="0"/>
                </a:cubicBezTo>
                <a:cubicBezTo>
                  <a:pt x="0" y="31"/>
                  <a:pt x="0" y="31"/>
                  <a:pt x="0" y="31"/>
                </a:cubicBezTo>
                <a:cubicBezTo>
                  <a:pt x="7" y="39"/>
                  <a:pt x="7" y="39"/>
                  <a:pt x="7" y="39"/>
                </a:cubicBezTo>
                <a:cubicBezTo>
                  <a:pt x="7" y="46"/>
                  <a:pt x="7" y="46"/>
                  <a:pt x="7" y="46"/>
                </a:cubicBezTo>
                <a:cubicBezTo>
                  <a:pt x="3" y="46"/>
                  <a:pt x="0" y="49"/>
                  <a:pt x="0" y="53"/>
                </a:cubicBezTo>
                <a:cubicBezTo>
                  <a:pt x="0" y="56"/>
                  <a:pt x="3" y="59"/>
                  <a:pt x="7" y="59"/>
                </a:cubicBezTo>
                <a:cubicBezTo>
                  <a:pt x="7" y="69"/>
                  <a:pt x="7" y="69"/>
                  <a:pt x="7" y="69"/>
                </a:cubicBezTo>
                <a:cubicBezTo>
                  <a:pt x="3" y="69"/>
                  <a:pt x="0" y="72"/>
                  <a:pt x="0" y="76"/>
                </a:cubicBezTo>
                <a:cubicBezTo>
                  <a:pt x="0" y="79"/>
                  <a:pt x="3" y="82"/>
                  <a:pt x="7" y="82"/>
                </a:cubicBezTo>
                <a:cubicBezTo>
                  <a:pt x="7" y="92"/>
                  <a:pt x="7" y="92"/>
                  <a:pt x="7" y="92"/>
                </a:cubicBezTo>
                <a:cubicBezTo>
                  <a:pt x="3" y="92"/>
                  <a:pt x="0" y="95"/>
                  <a:pt x="0" y="99"/>
                </a:cubicBezTo>
                <a:cubicBezTo>
                  <a:pt x="0" y="102"/>
                  <a:pt x="3" y="105"/>
                  <a:pt x="7" y="105"/>
                </a:cubicBezTo>
                <a:cubicBezTo>
                  <a:pt x="7" y="113"/>
                  <a:pt x="7" y="113"/>
                  <a:pt x="7" y="113"/>
                </a:cubicBezTo>
                <a:cubicBezTo>
                  <a:pt x="57" y="141"/>
                  <a:pt x="57" y="141"/>
                  <a:pt x="57" y="141"/>
                </a:cubicBezTo>
                <a:cubicBezTo>
                  <a:pt x="61" y="141"/>
                  <a:pt x="61" y="141"/>
                  <a:pt x="61" y="141"/>
                </a:cubicBezTo>
                <a:cubicBezTo>
                  <a:pt x="64" y="146"/>
                  <a:pt x="72" y="150"/>
                  <a:pt x="82" y="150"/>
                </a:cubicBezTo>
                <a:cubicBezTo>
                  <a:pt x="91" y="150"/>
                  <a:pt x="99" y="146"/>
                  <a:pt x="102" y="141"/>
                </a:cubicBezTo>
                <a:cubicBezTo>
                  <a:pt x="106" y="141"/>
                  <a:pt x="106" y="141"/>
                  <a:pt x="106" y="141"/>
                </a:cubicBezTo>
                <a:cubicBezTo>
                  <a:pt x="157" y="113"/>
                  <a:pt x="157" y="113"/>
                  <a:pt x="157" y="113"/>
                </a:cubicBezTo>
                <a:cubicBezTo>
                  <a:pt x="157" y="113"/>
                  <a:pt x="157" y="113"/>
                  <a:pt x="157" y="113"/>
                </a:cubicBezTo>
                <a:cubicBezTo>
                  <a:pt x="157" y="105"/>
                  <a:pt x="157" y="105"/>
                  <a:pt x="157" y="105"/>
                </a:cubicBezTo>
                <a:cubicBezTo>
                  <a:pt x="160" y="105"/>
                  <a:pt x="163" y="102"/>
                  <a:pt x="163" y="99"/>
                </a:cubicBezTo>
                <a:cubicBezTo>
                  <a:pt x="163" y="95"/>
                  <a:pt x="160" y="92"/>
                  <a:pt x="157" y="92"/>
                </a:cubicBezTo>
                <a:cubicBezTo>
                  <a:pt x="157" y="82"/>
                  <a:pt x="157" y="82"/>
                  <a:pt x="157" y="82"/>
                </a:cubicBezTo>
                <a:cubicBezTo>
                  <a:pt x="160" y="82"/>
                  <a:pt x="163" y="79"/>
                  <a:pt x="163" y="76"/>
                </a:cubicBezTo>
                <a:cubicBezTo>
                  <a:pt x="163" y="72"/>
                  <a:pt x="160" y="69"/>
                  <a:pt x="157" y="69"/>
                </a:cubicBezTo>
                <a:cubicBezTo>
                  <a:pt x="157" y="59"/>
                  <a:pt x="157" y="59"/>
                  <a:pt x="157" y="59"/>
                </a:cubicBezTo>
                <a:cubicBezTo>
                  <a:pt x="160" y="59"/>
                  <a:pt x="163" y="56"/>
                  <a:pt x="163" y="53"/>
                </a:cubicBezTo>
                <a:cubicBezTo>
                  <a:pt x="163" y="49"/>
                  <a:pt x="160" y="46"/>
                  <a:pt x="157" y="46"/>
                </a:cubicBezTo>
                <a:cubicBezTo>
                  <a:pt x="157" y="39"/>
                  <a:pt x="157" y="39"/>
                  <a:pt x="157" y="39"/>
                </a:cubicBezTo>
                <a:lnTo>
                  <a:pt x="163" y="31"/>
                </a:lnTo>
                <a:close/>
              </a:path>
            </a:pathLst>
          </a:custGeom>
          <a:solidFill>
            <a:schemeClr val="accent1"/>
          </a:solidFill>
          <a:ln w="9525">
            <a:noFill/>
            <a:round/>
            <a:headEnd/>
            <a:tailEnd/>
          </a:ln>
        </p:spPr>
        <p:txBody>
          <a:bodyPr lIns="91424" tIns="45712" rIns="91424" bIns="45712"/>
          <a:lstStyle/>
          <a:p>
            <a:endParaRPr lang="zh-CN" altLang="en-US" sz="2399"/>
          </a:p>
        </p:txBody>
      </p:sp>
      <p:grpSp>
        <p:nvGrpSpPr>
          <p:cNvPr id="35" name="组合 34"/>
          <p:cNvGrpSpPr/>
          <p:nvPr/>
        </p:nvGrpSpPr>
        <p:grpSpPr>
          <a:xfrm>
            <a:off x="2648415" y="2227263"/>
            <a:ext cx="1777760" cy="598487"/>
            <a:chOff x="1986307" y="1670963"/>
            <a:chExt cx="1333732" cy="449004"/>
          </a:xfrm>
        </p:grpSpPr>
        <p:sp>
          <p:nvSpPr>
            <p:cNvPr id="30723" name="Freeform 9"/>
            <p:cNvSpPr>
              <a:spLocks/>
            </p:cNvSpPr>
            <p:nvPr/>
          </p:nvSpPr>
          <p:spPr bwMode="auto">
            <a:xfrm>
              <a:off x="1986307" y="1670963"/>
              <a:ext cx="1333732" cy="449004"/>
            </a:xfrm>
            <a:custGeom>
              <a:avLst/>
              <a:gdLst>
                <a:gd name="T0" fmla="*/ 0 w 365"/>
                <a:gd name="T1" fmla="*/ 2147483646 h 123"/>
                <a:gd name="T2" fmla="*/ 2147483646 w 365"/>
                <a:gd name="T3" fmla="*/ 2147483646 h 123"/>
                <a:gd name="T4" fmla="*/ 2147483646 w 365"/>
                <a:gd name="T5" fmla="*/ 0 h 123"/>
                <a:gd name="T6" fmla="*/ 0 w 365"/>
                <a:gd name="T7" fmla="*/ 2147483646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5" h="123">
                  <a:moveTo>
                    <a:pt x="0" y="123"/>
                  </a:moveTo>
                  <a:cubicBezTo>
                    <a:pt x="365" y="123"/>
                    <a:pt x="365" y="123"/>
                    <a:pt x="365" y="123"/>
                  </a:cubicBezTo>
                  <a:cubicBezTo>
                    <a:pt x="341" y="60"/>
                    <a:pt x="282" y="0"/>
                    <a:pt x="183" y="0"/>
                  </a:cubicBezTo>
                  <a:cubicBezTo>
                    <a:pt x="83" y="0"/>
                    <a:pt x="24" y="60"/>
                    <a:pt x="0" y="123"/>
                  </a:cubicBezTo>
                  <a:close/>
                </a:path>
              </a:pathLst>
            </a:custGeom>
            <a:solidFill>
              <a:schemeClr val="accent1"/>
            </a:solidFill>
            <a:ln w="9525">
              <a:noFill/>
              <a:round/>
              <a:headEnd/>
              <a:tailEnd/>
            </a:ln>
          </p:spPr>
          <p:txBody>
            <a:bodyPr lIns="91424" tIns="45712" rIns="91424" bIns="45712"/>
            <a:lstStyle/>
            <a:p>
              <a:endParaRPr lang="zh-CN" altLang="en-US" sz="2399"/>
            </a:p>
          </p:txBody>
        </p:sp>
        <p:sp>
          <p:nvSpPr>
            <p:cNvPr id="30724" name="TextBox 21"/>
            <p:cNvSpPr txBox="1">
              <a:spLocks noChangeArrowheads="1"/>
            </p:cNvSpPr>
            <p:nvPr/>
          </p:nvSpPr>
          <p:spPr bwMode="auto">
            <a:xfrm>
              <a:off x="2568977" y="1803163"/>
              <a:ext cx="170772" cy="184723"/>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600" dirty="0">
                  <a:solidFill>
                    <a:srgbClr val="FFFFFF"/>
                  </a:solidFill>
                  <a:sym typeface="Arial" pitchFamily="34" charset="0"/>
                </a:rPr>
                <a:t>01</a:t>
              </a:r>
              <a:endParaRPr lang="en-US" altLang="zh-CN" sz="1600" dirty="0">
                <a:solidFill>
                  <a:srgbClr val="FFFFFF"/>
                </a:solidFill>
                <a:sym typeface="Arial" pitchFamily="34" charset="0"/>
              </a:endParaRPr>
            </a:p>
          </p:txBody>
        </p:sp>
      </p:grpSp>
      <p:grpSp>
        <p:nvGrpSpPr>
          <p:cNvPr id="36" name="组合 35"/>
          <p:cNvGrpSpPr/>
          <p:nvPr/>
        </p:nvGrpSpPr>
        <p:grpSpPr>
          <a:xfrm>
            <a:off x="2589687" y="2825751"/>
            <a:ext cx="1899980" cy="601664"/>
            <a:chOff x="1942247" y="2119967"/>
            <a:chExt cx="1425425" cy="451387"/>
          </a:xfrm>
        </p:grpSpPr>
        <p:sp>
          <p:nvSpPr>
            <p:cNvPr id="30725" name="Freeform 8"/>
            <p:cNvSpPr>
              <a:spLocks/>
            </p:cNvSpPr>
            <p:nvPr/>
          </p:nvSpPr>
          <p:spPr bwMode="auto">
            <a:xfrm>
              <a:off x="1942247" y="2119967"/>
              <a:ext cx="1425425" cy="451387"/>
            </a:xfrm>
            <a:custGeom>
              <a:avLst/>
              <a:gdLst>
                <a:gd name="T0" fmla="*/ 0 w 390"/>
                <a:gd name="T1" fmla="*/ 2147483646 h 124"/>
                <a:gd name="T2" fmla="*/ 2147483646 w 390"/>
                <a:gd name="T3" fmla="*/ 2147483646 h 124"/>
                <a:gd name="T4" fmla="*/ 2147483646 w 390"/>
                <a:gd name="T5" fmla="*/ 2147483646 h 124"/>
                <a:gd name="T6" fmla="*/ 2147483646 w 390"/>
                <a:gd name="T7" fmla="*/ 2147483646 h 124"/>
                <a:gd name="T8" fmla="*/ 2147483646 w 390"/>
                <a:gd name="T9" fmla="*/ 0 h 124"/>
                <a:gd name="T10" fmla="*/ 2147483646 w 390"/>
                <a:gd name="T11" fmla="*/ 0 h 124"/>
                <a:gd name="T12" fmla="*/ 0 w 390"/>
                <a:gd name="T13" fmla="*/ 2147483646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0" h="124">
                  <a:moveTo>
                    <a:pt x="0" y="67"/>
                  </a:moveTo>
                  <a:cubicBezTo>
                    <a:pt x="0" y="87"/>
                    <a:pt x="4" y="105"/>
                    <a:pt x="10" y="124"/>
                  </a:cubicBezTo>
                  <a:cubicBezTo>
                    <a:pt x="380" y="124"/>
                    <a:pt x="380" y="124"/>
                    <a:pt x="380" y="124"/>
                  </a:cubicBezTo>
                  <a:cubicBezTo>
                    <a:pt x="386" y="105"/>
                    <a:pt x="390" y="87"/>
                    <a:pt x="390" y="67"/>
                  </a:cubicBezTo>
                  <a:cubicBezTo>
                    <a:pt x="390" y="46"/>
                    <a:pt x="385" y="23"/>
                    <a:pt x="377" y="0"/>
                  </a:cubicBezTo>
                  <a:cubicBezTo>
                    <a:pt x="12" y="0"/>
                    <a:pt x="12" y="0"/>
                    <a:pt x="12" y="0"/>
                  </a:cubicBezTo>
                  <a:cubicBezTo>
                    <a:pt x="4" y="23"/>
                    <a:pt x="0" y="46"/>
                    <a:pt x="0" y="67"/>
                  </a:cubicBezTo>
                  <a:close/>
                </a:path>
              </a:pathLst>
            </a:custGeom>
            <a:solidFill>
              <a:schemeClr val="accent2"/>
            </a:solidFill>
            <a:ln w="9525">
              <a:noFill/>
              <a:round/>
              <a:headEnd/>
              <a:tailEnd/>
            </a:ln>
          </p:spPr>
          <p:txBody>
            <a:bodyPr lIns="91424" tIns="45712" rIns="91424" bIns="45712"/>
            <a:lstStyle/>
            <a:p>
              <a:endParaRPr lang="zh-CN" altLang="en-US" sz="2399"/>
            </a:p>
          </p:txBody>
        </p:sp>
        <p:sp>
          <p:nvSpPr>
            <p:cNvPr id="30726" name="TextBox 22"/>
            <p:cNvSpPr txBox="1">
              <a:spLocks noChangeArrowheads="1"/>
            </p:cNvSpPr>
            <p:nvPr/>
          </p:nvSpPr>
          <p:spPr bwMode="auto">
            <a:xfrm>
              <a:off x="2568978" y="2243831"/>
              <a:ext cx="170772" cy="184723"/>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600" dirty="0">
                  <a:solidFill>
                    <a:srgbClr val="FFFFFF"/>
                  </a:solidFill>
                  <a:sym typeface="Arial" pitchFamily="34" charset="0"/>
                </a:rPr>
                <a:t>02</a:t>
              </a:r>
              <a:endParaRPr lang="en-US" altLang="zh-CN" sz="1600" dirty="0">
                <a:solidFill>
                  <a:srgbClr val="FFFFFF"/>
                </a:solidFill>
                <a:sym typeface="Arial" pitchFamily="34" charset="0"/>
              </a:endParaRPr>
            </a:p>
          </p:txBody>
        </p:sp>
      </p:grpSp>
      <p:grpSp>
        <p:nvGrpSpPr>
          <p:cNvPr id="37" name="组合 36"/>
          <p:cNvGrpSpPr/>
          <p:nvPr/>
        </p:nvGrpSpPr>
        <p:grpSpPr>
          <a:xfrm>
            <a:off x="2638893" y="3427415"/>
            <a:ext cx="1801569" cy="598487"/>
            <a:chOff x="1979163" y="2571354"/>
            <a:chExt cx="1351594" cy="449004"/>
          </a:xfrm>
        </p:grpSpPr>
        <p:sp>
          <p:nvSpPr>
            <p:cNvPr id="30727" name="Freeform 7"/>
            <p:cNvSpPr>
              <a:spLocks/>
            </p:cNvSpPr>
            <p:nvPr/>
          </p:nvSpPr>
          <p:spPr bwMode="auto">
            <a:xfrm>
              <a:off x="1979163" y="2571354"/>
              <a:ext cx="1351594" cy="449004"/>
            </a:xfrm>
            <a:custGeom>
              <a:avLst/>
              <a:gdLst>
                <a:gd name="T0" fmla="*/ 2147483646 w 370"/>
                <a:gd name="T1" fmla="*/ 2147483646 h 123"/>
                <a:gd name="T2" fmla="*/ 2147483646 w 370"/>
                <a:gd name="T3" fmla="*/ 2147483646 h 123"/>
                <a:gd name="T4" fmla="*/ 2147483646 w 370"/>
                <a:gd name="T5" fmla="*/ 0 h 123"/>
                <a:gd name="T6" fmla="*/ 0 w 370"/>
                <a:gd name="T7" fmla="*/ 0 h 123"/>
                <a:gd name="T8" fmla="*/ 2147483646 w 370"/>
                <a:gd name="T9" fmla="*/ 214748364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0" h="123">
                  <a:moveTo>
                    <a:pt x="65" y="123"/>
                  </a:moveTo>
                  <a:cubicBezTo>
                    <a:pt x="304" y="123"/>
                    <a:pt x="304" y="123"/>
                    <a:pt x="304" y="123"/>
                  </a:cubicBezTo>
                  <a:cubicBezTo>
                    <a:pt x="324" y="87"/>
                    <a:pt x="354" y="45"/>
                    <a:pt x="370" y="0"/>
                  </a:cubicBezTo>
                  <a:cubicBezTo>
                    <a:pt x="0" y="0"/>
                    <a:pt x="0" y="0"/>
                    <a:pt x="0" y="0"/>
                  </a:cubicBezTo>
                  <a:cubicBezTo>
                    <a:pt x="15" y="45"/>
                    <a:pt x="45" y="87"/>
                    <a:pt x="65" y="123"/>
                  </a:cubicBezTo>
                  <a:close/>
                </a:path>
              </a:pathLst>
            </a:custGeom>
            <a:solidFill>
              <a:schemeClr val="accent3"/>
            </a:solidFill>
            <a:ln w="9525">
              <a:noFill/>
              <a:round/>
              <a:headEnd/>
              <a:tailEnd/>
            </a:ln>
          </p:spPr>
          <p:txBody>
            <a:bodyPr lIns="91424" tIns="45712" rIns="91424" bIns="45712"/>
            <a:lstStyle/>
            <a:p>
              <a:endParaRPr lang="zh-CN" altLang="en-US" sz="2399"/>
            </a:p>
          </p:txBody>
        </p:sp>
        <p:sp>
          <p:nvSpPr>
            <p:cNvPr id="30728" name="TextBox 23"/>
            <p:cNvSpPr txBox="1">
              <a:spLocks noChangeArrowheads="1"/>
            </p:cNvSpPr>
            <p:nvPr/>
          </p:nvSpPr>
          <p:spPr bwMode="auto">
            <a:xfrm>
              <a:off x="2568978" y="2701172"/>
              <a:ext cx="170772" cy="184723"/>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600" dirty="0">
                  <a:solidFill>
                    <a:srgbClr val="FFFFFF"/>
                  </a:solidFill>
                  <a:sym typeface="Arial" pitchFamily="34" charset="0"/>
                </a:rPr>
                <a:t>03</a:t>
              </a:r>
              <a:endParaRPr lang="en-US" altLang="zh-CN" sz="1600" dirty="0">
                <a:solidFill>
                  <a:srgbClr val="FFFFFF"/>
                </a:solidFill>
                <a:sym typeface="Arial" pitchFamily="34" charset="0"/>
              </a:endParaRPr>
            </a:p>
          </p:txBody>
        </p:sp>
      </p:grpSp>
      <p:grpSp>
        <p:nvGrpSpPr>
          <p:cNvPr id="38" name="组合 37"/>
          <p:cNvGrpSpPr/>
          <p:nvPr/>
        </p:nvGrpSpPr>
        <p:grpSpPr>
          <a:xfrm>
            <a:off x="2956350" y="4025901"/>
            <a:ext cx="1161893" cy="596900"/>
            <a:chOff x="2217329" y="3020357"/>
            <a:chExt cx="871689" cy="447813"/>
          </a:xfrm>
        </p:grpSpPr>
        <p:sp>
          <p:nvSpPr>
            <p:cNvPr id="30729" name="Freeform 6"/>
            <p:cNvSpPr>
              <a:spLocks/>
            </p:cNvSpPr>
            <p:nvPr/>
          </p:nvSpPr>
          <p:spPr bwMode="auto">
            <a:xfrm>
              <a:off x="2217329" y="3020357"/>
              <a:ext cx="871689" cy="447813"/>
            </a:xfrm>
            <a:custGeom>
              <a:avLst/>
              <a:gdLst>
                <a:gd name="T0" fmla="*/ 2147483646 w 239"/>
                <a:gd name="T1" fmla="*/ 2147483646 h 123"/>
                <a:gd name="T2" fmla="*/ 2147483646 w 239"/>
                <a:gd name="T3" fmla="*/ 0 h 123"/>
                <a:gd name="T4" fmla="*/ 0 w 239"/>
                <a:gd name="T5" fmla="*/ 0 h 123"/>
                <a:gd name="T6" fmla="*/ 2147483646 w 239"/>
                <a:gd name="T7" fmla="*/ 2147483646 h 123"/>
                <a:gd name="T8" fmla="*/ 2147483646 w 239"/>
                <a:gd name="T9" fmla="*/ 2147483646 h 123"/>
                <a:gd name="T10" fmla="*/ 2147483646 w 239"/>
                <a:gd name="T11" fmla="*/ 2147483646 h 123"/>
                <a:gd name="T12" fmla="*/ 2147483646 w 239"/>
                <a:gd name="T13" fmla="*/ 2147483646 h 123"/>
                <a:gd name="T14" fmla="*/ 2147483646 w 239"/>
                <a:gd name="T15" fmla="*/ 2147483646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9" h="123">
                  <a:moveTo>
                    <a:pt x="221" y="52"/>
                  </a:moveTo>
                  <a:cubicBezTo>
                    <a:pt x="221" y="37"/>
                    <a:pt x="228" y="19"/>
                    <a:pt x="239" y="0"/>
                  </a:cubicBezTo>
                  <a:cubicBezTo>
                    <a:pt x="0" y="0"/>
                    <a:pt x="0" y="0"/>
                    <a:pt x="0" y="0"/>
                  </a:cubicBezTo>
                  <a:cubicBezTo>
                    <a:pt x="11" y="19"/>
                    <a:pt x="19" y="37"/>
                    <a:pt x="19" y="52"/>
                  </a:cubicBezTo>
                  <a:cubicBezTo>
                    <a:pt x="19" y="105"/>
                    <a:pt x="37" y="123"/>
                    <a:pt x="51" y="123"/>
                  </a:cubicBezTo>
                  <a:cubicBezTo>
                    <a:pt x="65" y="123"/>
                    <a:pt x="120" y="123"/>
                    <a:pt x="120" y="123"/>
                  </a:cubicBezTo>
                  <a:cubicBezTo>
                    <a:pt x="120" y="123"/>
                    <a:pt x="174" y="123"/>
                    <a:pt x="188" y="123"/>
                  </a:cubicBezTo>
                  <a:cubicBezTo>
                    <a:pt x="202" y="123"/>
                    <a:pt x="221" y="105"/>
                    <a:pt x="221" y="52"/>
                  </a:cubicBezTo>
                  <a:close/>
                </a:path>
              </a:pathLst>
            </a:custGeom>
            <a:solidFill>
              <a:schemeClr val="accent4"/>
            </a:solidFill>
            <a:ln w="9525">
              <a:noFill/>
              <a:round/>
              <a:headEnd/>
              <a:tailEnd/>
            </a:ln>
          </p:spPr>
          <p:txBody>
            <a:bodyPr lIns="91424" tIns="45712" rIns="91424" bIns="45712"/>
            <a:lstStyle/>
            <a:p>
              <a:endParaRPr lang="zh-CN" altLang="en-US" sz="2399"/>
            </a:p>
          </p:txBody>
        </p:sp>
        <p:sp>
          <p:nvSpPr>
            <p:cNvPr id="30730" name="TextBox 24"/>
            <p:cNvSpPr txBox="1">
              <a:spLocks noChangeArrowheads="1"/>
            </p:cNvSpPr>
            <p:nvPr/>
          </p:nvSpPr>
          <p:spPr bwMode="auto">
            <a:xfrm>
              <a:off x="2568978" y="3141839"/>
              <a:ext cx="170772" cy="184723"/>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600" dirty="0">
                  <a:solidFill>
                    <a:srgbClr val="FFFFFF"/>
                  </a:solidFill>
                  <a:sym typeface="Arial" pitchFamily="34" charset="0"/>
                </a:rPr>
                <a:t>04</a:t>
              </a:r>
              <a:endParaRPr lang="en-US" altLang="zh-CN" sz="1600" dirty="0">
                <a:solidFill>
                  <a:srgbClr val="FFFFFF"/>
                </a:solidFill>
                <a:sym typeface="Arial" pitchFamily="34" charset="0"/>
              </a:endParaRPr>
            </a:p>
          </p:txBody>
        </p:sp>
      </p:grpSp>
      <p:sp>
        <p:nvSpPr>
          <p:cNvPr id="30731" name="Oval 29"/>
          <p:cNvSpPr>
            <a:spLocks noChangeAspect="1" noChangeArrowheads="1"/>
          </p:cNvSpPr>
          <p:nvPr/>
        </p:nvSpPr>
        <p:spPr bwMode="auto">
          <a:xfrm>
            <a:off x="6238857" y="1787527"/>
            <a:ext cx="552375" cy="550863"/>
          </a:xfrm>
          <a:prstGeom prst="ellipse">
            <a:avLst/>
          </a:prstGeom>
          <a:solidFill>
            <a:schemeClr val="accent1"/>
          </a:solidFill>
          <a:ln w="9525">
            <a:noFill/>
            <a:round/>
            <a:headEnd/>
            <a:tailEnd/>
          </a:ln>
        </p:spPr>
        <p:txBody>
          <a:bodyPr lIns="91424" tIns="45712" rIns="91424" bIns="45712" anchor="ctr"/>
          <a:lstStyle/>
          <a:p>
            <a:pPr algn="ctr" eaLnBrk="1" hangingPunct="1">
              <a:buFont typeface="Arial" pitchFamily="34" charset="0"/>
              <a:buNone/>
            </a:pPr>
            <a:r>
              <a:rPr lang="en-US" altLang="zh-CN" sz="2399" b="1" dirty="0">
                <a:solidFill>
                  <a:srgbClr val="FFFFFF"/>
                </a:solidFill>
                <a:sym typeface="Arial" pitchFamily="34" charset="0"/>
              </a:rPr>
              <a:t>1</a:t>
            </a:r>
          </a:p>
        </p:txBody>
      </p:sp>
      <p:sp>
        <p:nvSpPr>
          <p:cNvPr id="30732" name="Oval 30"/>
          <p:cNvSpPr>
            <a:spLocks noChangeAspect="1" noChangeArrowheads="1"/>
          </p:cNvSpPr>
          <p:nvPr/>
        </p:nvSpPr>
        <p:spPr bwMode="auto">
          <a:xfrm>
            <a:off x="6238857" y="2870202"/>
            <a:ext cx="552375" cy="550863"/>
          </a:xfrm>
          <a:prstGeom prst="ellipse">
            <a:avLst/>
          </a:prstGeom>
          <a:solidFill>
            <a:schemeClr val="accent2"/>
          </a:solidFill>
          <a:ln w="9525">
            <a:noFill/>
            <a:round/>
            <a:headEnd/>
            <a:tailEnd/>
          </a:ln>
        </p:spPr>
        <p:txBody>
          <a:bodyPr lIns="91424" tIns="45712" rIns="91424" bIns="45712" anchor="ctr"/>
          <a:lstStyle/>
          <a:p>
            <a:pPr algn="ctr" eaLnBrk="1" hangingPunct="1">
              <a:buFont typeface="Arial" pitchFamily="34" charset="0"/>
              <a:buNone/>
            </a:pPr>
            <a:r>
              <a:rPr lang="en-US" altLang="zh-CN" sz="2399" b="1">
                <a:solidFill>
                  <a:srgbClr val="FFFFFF"/>
                </a:solidFill>
                <a:sym typeface="Arial" pitchFamily="34" charset="0"/>
              </a:rPr>
              <a:t>2</a:t>
            </a:r>
          </a:p>
        </p:txBody>
      </p:sp>
      <p:sp>
        <p:nvSpPr>
          <p:cNvPr id="30733" name="Oval 38"/>
          <p:cNvSpPr>
            <a:spLocks noChangeAspect="1" noChangeArrowheads="1"/>
          </p:cNvSpPr>
          <p:nvPr/>
        </p:nvSpPr>
        <p:spPr bwMode="auto">
          <a:xfrm>
            <a:off x="6238857" y="3952877"/>
            <a:ext cx="552375" cy="552449"/>
          </a:xfrm>
          <a:prstGeom prst="ellipse">
            <a:avLst/>
          </a:prstGeom>
          <a:solidFill>
            <a:schemeClr val="accent3"/>
          </a:solidFill>
          <a:ln w="9525">
            <a:noFill/>
            <a:round/>
            <a:headEnd/>
            <a:tailEnd/>
          </a:ln>
        </p:spPr>
        <p:txBody>
          <a:bodyPr lIns="91424" tIns="45712" rIns="91424" bIns="45712" anchor="ctr"/>
          <a:lstStyle/>
          <a:p>
            <a:pPr algn="ctr" eaLnBrk="1" hangingPunct="1">
              <a:buFont typeface="Arial" pitchFamily="34" charset="0"/>
              <a:buNone/>
            </a:pPr>
            <a:r>
              <a:rPr lang="en-US" altLang="zh-CN" sz="2399" b="1">
                <a:solidFill>
                  <a:srgbClr val="FFFFFF"/>
                </a:solidFill>
                <a:sym typeface="Arial" pitchFamily="34" charset="0"/>
              </a:rPr>
              <a:t>3</a:t>
            </a:r>
            <a:endParaRPr lang="en-AU" altLang="en-US" sz="2399" b="1">
              <a:solidFill>
                <a:srgbClr val="FFFFFF"/>
              </a:solidFill>
              <a:sym typeface="Arial" pitchFamily="34" charset="0"/>
            </a:endParaRPr>
          </a:p>
        </p:txBody>
      </p:sp>
      <p:sp>
        <p:nvSpPr>
          <p:cNvPr id="30734" name="Oval 42"/>
          <p:cNvSpPr>
            <a:spLocks noChangeAspect="1" noChangeArrowheads="1"/>
          </p:cNvSpPr>
          <p:nvPr/>
        </p:nvSpPr>
        <p:spPr bwMode="auto">
          <a:xfrm>
            <a:off x="6238857" y="5035553"/>
            <a:ext cx="552375" cy="552449"/>
          </a:xfrm>
          <a:prstGeom prst="ellipse">
            <a:avLst/>
          </a:prstGeom>
          <a:solidFill>
            <a:schemeClr val="accent4"/>
          </a:solidFill>
          <a:ln w="9525">
            <a:noFill/>
            <a:round/>
            <a:headEnd/>
            <a:tailEnd/>
          </a:ln>
        </p:spPr>
        <p:txBody>
          <a:bodyPr lIns="91424" tIns="45712" rIns="91424" bIns="45712" anchor="ctr"/>
          <a:lstStyle/>
          <a:p>
            <a:pPr algn="ctr" eaLnBrk="1" hangingPunct="1">
              <a:buFont typeface="Arial" pitchFamily="34" charset="0"/>
              <a:buNone/>
            </a:pPr>
            <a:r>
              <a:rPr lang="en-US" altLang="zh-CN" sz="2399" b="1" dirty="0">
                <a:solidFill>
                  <a:srgbClr val="FFFFFF"/>
                </a:solidFill>
                <a:sym typeface="Arial" pitchFamily="34" charset="0"/>
              </a:rPr>
              <a:t>4</a:t>
            </a:r>
            <a:endParaRPr lang="en-AU" altLang="en-US" sz="2399" b="1" dirty="0">
              <a:solidFill>
                <a:srgbClr val="FFFFFF"/>
              </a:solidFill>
              <a:sym typeface="Arial" pitchFamily="34" charset="0"/>
            </a:endParaRPr>
          </a:p>
        </p:txBody>
      </p:sp>
      <p:cxnSp>
        <p:nvCxnSpPr>
          <p:cNvPr id="30735" name="Elbow Connector 9"/>
          <p:cNvCxnSpPr>
            <a:cxnSpLocks noChangeShapeType="1"/>
          </p:cNvCxnSpPr>
          <p:nvPr/>
        </p:nvCxnSpPr>
        <p:spPr bwMode="auto">
          <a:xfrm flipV="1">
            <a:off x="4535701" y="2066927"/>
            <a:ext cx="1441255" cy="404812"/>
          </a:xfrm>
          <a:prstGeom prst="bentConnector3">
            <a:avLst>
              <a:gd name="adj1" fmla="val 39134"/>
            </a:avLst>
          </a:prstGeom>
          <a:noFill/>
          <a:ln w="12700">
            <a:solidFill>
              <a:srgbClr val="ADBACA"/>
            </a:solidFill>
            <a:miter lim="800000"/>
            <a:headEnd/>
            <a:tailEnd type="triangle" w="med" len="med"/>
          </a:ln>
        </p:spPr>
      </p:cxnSp>
      <p:cxnSp>
        <p:nvCxnSpPr>
          <p:cNvPr id="30736" name="Elbow Connector 62"/>
          <p:cNvCxnSpPr>
            <a:cxnSpLocks noChangeShapeType="1"/>
          </p:cNvCxnSpPr>
          <p:nvPr/>
        </p:nvCxnSpPr>
        <p:spPr bwMode="auto">
          <a:xfrm>
            <a:off x="4234115" y="4324351"/>
            <a:ext cx="1742840" cy="987424"/>
          </a:xfrm>
          <a:prstGeom prst="bentConnector3">
            <a:avLst>
              <a:gd name="adj1" fmla="val 50000"/>
            </a:avLst>
          </a:prstGeom>
          <a:noFill/>
          <a:ln w="12700">
            <a:solidFill>
              <a:srgbClr val="ADBACA"/>
            </a:solidFill>
            <a:miter lim="800000"/>
            <a:headEnd/>
            <a:tailEnd type="triangle" w="med" len="med"/>
          </a:ln>
        </p:spPr>
      </p:cxnSp>
      <p:cxnSp>
        <p:nvCxnSpPr>
          <p:cNvPr id="30737" name="Elbow Connector 64"/>
          <p:cNvCxnSpPr>
            <a:cxnSpLocks noChangeShapeType="1"/>
          </p:cNvCxnSpPr>
          <p:nvPr/>
        </p:nvCxnSpPr>
        <p:spPr bwMode="auto">
          <a:xfrm>
            <a:off x="4535699" y="3738563"/>
            <a:ext cx="1455540" cy="501651"/>
          </a:xfrm>
          <a:prstGeom prst="bentConnector3">
            <a:avLst>
              <a:gd name="adj1" fmla="val 58370"/>
            </a:avLst>
          </a:prstGeom>
          <a:noFill/>
          <a:ln w="12700">
            <a:solidFill>
              <a:srgbClr val="ADBACA"/>
            </a:solidFill>
            <a:miter lim="800000"/>
            <a:headEnd/>
            <a:tailEnd type="triangle" w="med" len="med"/>
          </a:ln>
        </p:spPr>
      </p:cxnSp>
      <p:cxnSp>
        <p:nvCxnSpPr>
          <p:cNvPr id="30738" name="Straight Connector 60"/>
          <p:cNvCxnSpPr>
            <a:cxnSpLocks noChangeShapeType="1"/>
          </p:cNvCxnSpPr>
          <p:nvPr/>
        </p:nvCxnSpPr>
        <p:spPr bwMode="auto">
          <a:xfrm>
            <a:off x="4749983" y="3135313"/>
            <a:ext cx="1226972" cy="0"/>
          </a:xfrm>
          <a:prstGeom prst="line">
            <a:avLst/>
          </a:prstGeom>
          <a:noFill/>
          <a:ln w="12700">
            <a:solidFill>
              <a:srgbClr val="ADBACA"/>
            </a:solidFill>
            <a:round/>
            <a:headEnd/>
            <a:tailEnd type="triangle" w="med" len="med"/>
          </a:ln>
        </p:spPr>
      </p:cxnSp>
      <p:grpSp>
        <p:nvGrpSpPr>
          <p:cNvPr id="2" name="组合 26"/>
          <p:cNvGrpSpPr>
            <a:grpSpLocks/>
          </p:cNvGrpSpPr>
          <p:nvPr/>
        </p:nvGrpSpPr>
        <p:grpSpPr bwMode="auto">
          <a:xfrm>
            <a:off x="7051548" y="1747837"/>
            <a:ext cx="2338073" cy="732622"/>
            <a:chOff x="0" y="0"/>
            <a:chExt cx="2338080" cy="731757"/>
          </a:xfrm>
        </p:grpSpPr>
        <p:sp>
          <p:nvSpPr>
            <p:cNvPr id="30753" name="TextBox 13@|17FFC:16777215|FBC:16777215|LFC:16777215|LBC:16777215"/>
            <p:cNvSpPr txBox="1">
              <a:spLocks noChangeArrowheads="1"/>
            </p:cNvSpPr>
            <p:nvPr/>
          </p:nvSpPr>
          <p:spPr bwMode="auto">
            <a:xfrm>
              <a:off x="0" y="0"/>
              <a:ext cx="1295286" cy="245930"/>
            </a:xfrm>
            <a:prstGeom prst="rect">
              <a:avLst/>
            </a:prstGeom>
            <a:noFill/>
            <a:ln w="9525">
              <a:noFill/>
              <a:miter lim="800000"/>
              <a:headEnd/>
              <a:tailEnd/>
            </a:ln>
          </p:spPr>
          <p:txBody>
            <a:bodyPr lIns="0" tIns="0" rIns="0" bIns="0">
              <a:spAutoFit/>
            </a:bodyPr>
            <a:lstStyle/>
            <a:p>
              <a:pPr defTabSz="1215791">
                <a:spcBef>
                  <a:spcPct val="20000"/>
                </a:spcBef>
              </a:pPr>
              <a:r>
                <a:rPr lang="zh-CN" altLang="en-US" sz="1600" b="1" dirty="0">
                  <a:solidFill>
                    <a:schemeClr val="bg1">
                      <a:lumMod val="50000"/>
                    </a:schemeClr>
                  </a:solidFill>
                  <a:latin typeface="微软雅黑" pitchFamily="34" charset="-122"/>
                  <a:ea typeface="微软雅黑" pitchFamily="34" charset="-122"/>
                  <a:sym typeface="Arial" pitchFamily="34" charset="0"/>
                </a:rPr>
                <a:t>单击编辑标题</a:t>
              </a:r>
              <a:endParaRPr lang="en-US" altLang="zh-CN" sz="1600" b="1" dirty="0">
                <a:solidFill>
                  <a:schemeClr val="bg1">
                    <a:lumMod val="50000"/>
                  </a:schemeClr>
                </a:solidFill>
                <a:latin typeface="微软雅黑" pitchFamily="34" charset="-122"/>
                <a:ea typeface="微软雅黑" pitchFamily="34" charset="-122"/>
                <a:sym typeface="Arial" pitchFamily="34" charset="0"/>
              </a:endParaRPr>
            </a:p>
          </p:txBody>
        </p:sp>
        <p:sp>
          <p:nvSpPr>
            <p:cNvPr id="30754" name="TextBox 13@|17FFC:16777215|FBC:16777215|LFC:16777215|LBC:16777215"/>
            <p:cNvSpPr txBox="1">
              <a:spLocks noChangeArrowheads="1"/>
            </p:cNvSpPr>
            <p:nvPr/>
          </p:nvSpPr>
          <p:spPr bwMode="auto">
            <a:xfrm>
              <a:off x="4081" y="322001"/>
              <a:ext cx="2333999" cy="409756"/>
            </a:xfrm>
            <a:prstGeom prst="rect">
              <a:avLst/>
            </a:prstGeom>
            <a:noFill/>
            <a:ln w="9525">
              <a:noFill/>
              <a:miter lim="800000"/>
              <a:headEnd/>
              <a:tailEnd/>
            </a:ln>
          </p:spPr>
          <p:txBody>
            <a:bodyPr lIns="0" tIns="0" rIns="0" bIns="0">
              <a:spAutoFit/>
            </a:bodyPr>
            <a:lstStyle/>
            <a:p>
              <a:pPr defTabSz="1215791">
                <a:spcBef>
                  <a:spcPct val="20000"/>
                </a:spcBef>
              </a:pPr>
              <a:r>
                <a:rPr lang="zh-CN" altLang="en-US" sz="1333" dirty="0">
                  <a:solidFill>
                    <a:schemeClr val="bg1">
                      <a:lumMod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333"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3" name="组合 29"/>
          <p:cNvGrpSpPr>
            <a:grpSpLocks/>
          </p:cNvGrpSpPr>
          <p:nvPr/>
        </p:nvGrpSpPr>
        <p:grpSpPr bwMode="auto">
          <a:xfrm>
            <a:off x="7051548" y="2789237"/>
            <a:ext cx="2338073" cy="732622"/>
            <a:chOff x="0" y="0"/>
            <a:chExt cx="2338080" cy="731757"/>
          </a:xfrm>
        </p:grpSpPr>
        <p:sp>
          <p:nvSpPr>
            <p:cNvPr id="30751" name="TextBox 13@|17FFC:16777215|FBC:16777215|LFC:16777215|LBC:16777215"/>
            <p:cNvSpPr txBox="1">
              <a:spLocks noChangeArrowheads="1"/>
            </p:cNvSpPr>
            <p:nvPr/>
          </p:nvSpPr>
          <p:spPr bwMode="auto">
            <a:xfrm>
              <a:off x="0" y="0"/>
              <a:ext cx="1295286" cy="245930"/>
            </a:xfrm>
            <a:prstGeom prst="rect">
              <a:avLst/>
            </a:prstGeom>
            <a:noFill/>
            <a:ln w="9525">
              <a:noFill/>
              <a:miter lim="800000"/>
              <a:headEnd/>
              <a:tailEnd/>
            </a:ln>
          </p:spPr>
          <p:txBody>
            <a:bodyPr lIns="0" tIns="0" rIns="0" bIns="0">
              <a:spAutoFit/>
            </a:bodyPr>
            <a:lstStyle/>
            <a:p>
              <a:pPr defTabSz="1215791">
                <a:spcBef>
                  <a:spcPct val="20000"/>
                </a:spcBef>
              </a:pPr>
              <a:r>
                <a:rPr lang="zh-CN" altLang="en-US" sz="1600" b="1" dirty="0">
                  <a:solidFill>
                    <a:schemeClr val="bg1">
                      <a:lumMod val="50000"/>
                    </a:schemeClr>
                  </a:solidFill>
                  <a:latin typeface="微软雅黑" pitchFamily="34" charset="-122"/>
                  <a:ea typeface="微软雅黑" pitchFamily="34" charset="-122"/>
                  <a:sym typeface="Arial" pitchFamily="34" charset="0"/>
                </a:rPr>
                <a:t>单击编辑标题</a:t>
              </a:r>
              <a:endParaRPr lang="en-US" altLang="zh-CN" sz="1600" b="1" dirty="0">
                <a:solidFill>
                  <a:schemeClr val="bg1">
                    <a:lumMod val="50000"/>
                  </a:schemeClr>
                </a:solidFill>
                <a:latin typeface="微软雅黑" pitchFamily="34" charset="-122"/>
                <a:ea typeface="微软雅黑" pitchFamily="34" charset="-122"/>
                <a:sym typeface="Arial" pitchFamily="34" charset="0"/>
              </a:endParaRPr>
            </a:p>
          </p:txBody>
        </p:sp>
        <p:sp>
          <p:nvSpPr>
            <p:cNvPr id="30752" name="TextBox 13@|17FFC:16777215|FBC:16777215|LFC:16777215|LBC:16777215"/>
            <p:cNvSpPr txBox="1">
              <a:spLocks noChangeArrowheads="1"/>
            </p:cNvSpPr>
            <p:nvPr/>
          </p:nvSpPr>
          <p:spPr bwMode="auto">
            <a:xfrm>
              <a:off x="4081" y="322001"/>
              <a:ext cx="2333999" cy="409756"/>
            </a:xfrm>
            <a:prstGeom prst="rect">
              <a:avLst/>
            </a:prstGeom>
            <a:noFill/>
            <a:ln w="9525">
              <a:noFill/>
              <a:miter lim="800000"/>
              <a:headEnd/>
              <a:tailEnd/>
            </a:ln>
          </p:spPr>
          <p:txBody>
            <a:bodyPr lIns="0" tIns="0" rIns="0" bIns="0">
              <a:spAutoFit/>
            </a:bodyPr>
            <a:lstStyle/>
            <a:p>
              <a:pPr defTabSz="1215791">
                <a:spcBef>
                  <a:spcPct val="20000"/>
                </a:spcBef>
              </a:pPr>
              <a:r>
                <a:rPr lang="zh-CN" altLang="en-US" sz="1333" dirty="0">
                  <a:solidFill>
                    <a:schemeClr val="bg1">
                      <a:lumMod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333"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4" name="组合 32"/>
          <p:cNvGrpSpPr>
            <a:grpSpLocks/>
          </p:cNvGrpSpPr>
          <p:nvPr/>
        </p:nvGrpSpPr>
        <p:grpSpPr bwMode="auto">
          <a:xfrm>
            <a:off x="7051548" y="3846515"/>
            <a:ext cx="2338073" cy="731884"/>
            <a:chOff x="0" y="0"/>
            <a:chExt cx="2338080" cy="732701"/>
          </a:xfrm>
        </p:grpSpPr>
        <p:sp>
          <p:nvSpPr>
            <p:cNvPr id="30749" name="TextBox 13@|17FFC:16777215|FBC:16777215|LFC:16777215|LBC:16777215"/>
            <p:cNvSpPr txBox="1">
              <a:spLocks noChangeArrowheads="1"/>
            </p:cNvSpPr>
            <p:nvPr/>
          </p:nvSpPr>
          <p:spPr bwMode="auto">
            <a:xfrm>
              <a:off x="0" y="0"/>
              <a:ext cx="1295286" cy="246496"/>
            </a:xfrm>
            <a:prstGeom prst="rect">
              <a:avLst/>
            </a:prstGeom>
            <a:noFill/>
            <a:ln w="9525">
              <a:noFill/>
              <a:miter lim="800000"/>
              <a:headEnd/>
              <a:tailEnd/>
            </a:ln>
          </p:spPr>
          <p:txBody>
            <a:bodyPr lIns="0" tIns="0" rIns="0" bIns="0">
              <a:spAutoFit/>
            </a:bodyPr>
            <a:lstStyle/>
            <a:p>
              <a:pPr defTabSz="1215791">
                <a:spcBef>
                  <a:spcPct val="20000"/>
                </a:spcBef>
              </a:pPr>
              <a:r>
                <a:rPr lang="zh-CN" altLang="en-US" sz="1600" b="1" dirty="0">
                  <a:solidFill>
                    <a:schemeClr val="bg1">
                      <a:lumMod val="50000"/>
                    </a:schemeClr>
                  </a:solidFill>
                  <a:latin typeface="微软雅黑" pitchFamily="34" charset="-122"/>
                  <a:ea typeface="微软雅黑" pitchFamily="34" charset="-122"/>
                  <a:sym typeface="Arial" pitchFamily="34" charset="0"/>
                </a:rPr>
                <a:t>单击编辑标题</a:t>
              </a:r>
              <a:endParaRPr lang="en-US" altLang="zh-CN" sz="1600" b="1" dirty="0">
                <a:solidFill>
                  <a:schemeClr val="bg1">
                    <a:lumMod val="50000"/>
                  </a:schemeClr>
                </a:solidFill>
                <a:latin typeface="微软雅黑" pitchFamily="34" charset="-122"/>
                <a:ea typeface="微软雅黑" pitchFamily="34" charset="-122"/>
                <a:sym typeface="Arial" pitchFamily="34" charset="0"/>
              </a:endParaRPr>
            </a:p>
          </p:txBody>
        </p:sp>
        <p:sp>
          <p:nvSpPr>
            <p:cNvPr id="30750" name="TextBox 13@|17FFC:16777215|FBC:16777215|LFC:16777215|LBC:16777215"/>
            <p:cNvSpPr txBox="1">
              <a:spLocks noChangeArrowheads="1"/>
            </p:cNvSpPr>
            <p:nvPr/>
          </p:nvSpPr>
          <p:spPr bwMode="auto">
            <a:xfrm>
              <a:off x="4081" y="322002"/>
              <a:ext cx="2333999" cy="410699"/>
            </a:xfrm>
            <a:prstGeom prst="rect">
              <a:avLst/>
            </a:prstGeom>
            <a:noFill/>
            <a:ln w="9525">
              <a:noFill/>
              <a:miter lim="800000"/>
              <a:headEnd/>
              <a:tailEnd/>
            </a:ln>
          </p:spPr>
          <p:txBody>
            <a:bodyPr lIns="0" tIns="0" rIns="0" bIns="0">
              <a:spAutoFit/>
            </a:bodyPr>
            <a:lstStyle/>
            <a:p>
              <a:pPr defTabSz="1215791">
                <a:spcBef>
                  <a:spcPct val="20000"/>
                </a:spcBef>
              </a:pPr>
              <a:r>
                <a:rPr lang="zh-CN" altLang="en-US" sz="1333" dirty="0">
                  <a:solidFill>
                    <a:schemeClr val="bg1">
                      <a:lumMod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333"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5" name="组合 35"/>
          <p:cNvGrpSpPr>
            <a:grpSpLocks/>
          </p:cNvGrpSpPr>
          <p:nvPr/>
        </p:nvGrpSpPr>
        <p:grpSpPr bwMode="auto">
          <a:xfrm>
            <a:off x="7051548" y="4965700"/>
            <a:ext cx="2338073" cy="732622"/>
            <a:chOff x="0" y="0"/>
            <a:chExt cx="2338080" cy="731757"/>
          </a:xfrm>
        </p:grpSpPr>
        <p:sp>
          <p:nvSpPr>
            <p:cNvPr id="30747" name="TextBox 13@|17FFC:16777215|FBC:16777215|LFC:16777215|LBC:16777215"/>
            <p:cNvSpPr txBox="1">
              <a:spLocks noChangeArrowheads="1"/>
            </p:cNvSpPr>
            <p:nvPr/>
          </p:nvSpPr>
          <p:spPr bwMode="auto">
            <a:xfrm>
              <a:off x="0" y="0"/>
              <a:ext cx="1295286" cy="245930"/>
            </a:xfrm>
            <a:prstGeom prst="rect">
              <a:avLst/>
            </a:prstGeom>
            <a:noFill/>
            <a:ln w="9525">
              <a:noFill/>
              <a:miter lim="800000"/>
              <a:headEnd/>
              <a:tailEnd/>
            </a:ln>
          </p:spPr>
          <p:txBody>
            <a:bodyPr lIns="0" tIns="0" rIns="0" bIns="0">
              <a:spAutoFit/>
            </a:bodyPr>
            <a:lstStyle/>
            <a:p>
              <a:pPr defTabSz="1215791">
                <a:spcBef>
                  <a:spcPct val="20000"/>
                </a:spcBef>
              </a:pPr>
              <a:r>
                <a:rPr lang="zh-CN" altLang="en-US" sz="1600" b="1" dirty="0">
                  <a:solidFill>
                    <a:schemeClr val="bg1">
                      <a:lumMod val="50000"/>
                    </a:schemeClr>
                  </a:solidFill>
                  <a:latin typeface="微软雅黑" pitchFamily="34" charset="-122"/>
                  <a:ea typeface="微软雅黑" pitchFamily="34" charset="-122"/>
                  <a:sym typeface="Arial" pitchFamily="34" charset="0"/>
                </a:rPr>
                <a:t>单击编辑标题</a:t>
              </a:r>
              <a:endParaRPr lang="en-US" altLang="zh-CN" sz="1600" b="1" dirty="0">
                <a:solidFill>
                  <a:schemeClr val="bg1">
                    <a:lumMod val="50000"/>
                  </a:schemeClr>
                </a:solidFill>
                <a:latin typeface="微软雅黑" pitchFamily="34" charset="-122"/>
                <a:ea typeface="微软雅黑" pitchFamily="34" charset="-122"/>
                <a:sym typeface="Arial" pitchFamily="34" charset="0"/>
              </a:endParaRPr>
            </a:p>
          </p:txBody>
        </p:sp>
        <p:sp>
          <p:nvSpPr>
            <p:cNvPr id="30748" name="TextBox 13@|17FFC:16777215|FBC:16777215|LFC:16777215|LBC:16777215"/>
            <p:cNvSpPr txBox="1">
              <a:spLocks noChangeArrowheads="1"/>
            </p:cNvSpPr>
            <p:nvPr/>
          </p:nvSpPr>
          <p:spPr bwMode="auto">
            <a:xfrm>
              <a:off x="4081" y="322001"/>
              <a:ext cx="2333999" cy="409756"/>
            </a:xfrm>
            <a:prstGeom prst="rect">
              <a:avLst/>
            </a:prstGeom>
            <a:noFill/>
            <a:ln w="9525">
              <a:noFill/>
              <a:miter lim="800000"/>
              <a:headEnd/>
              <a:tailEnd/>
            </a:ln>
          </p:spPr>
          <p:txBody>
            <a:bodyPr lIns="0" tIns="0" rIns="0" bIns="0">
              <a:spAutoFit/>
            </a:bodyPr>
            <a:lstStyle/>
            <a:p>
              <a:pPr defTabSz="1215791">
                <a:spcBef>
                  <a:spcPct val="20000"/>
                </a:spcBef>
              </a:pPr>
              <a:r>
                <a:rPr lang="zh-CN" altLang="en-US" sz="1333" dirty="0">
                  <a:solidFill>
                    <a:schemeClr val="bg1">
                      <a:lumMod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333"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117254402"/>
      </p:ext>
    </p:extLst>
  </p:cSld>
  <p:clrMapOvr>
    <a:masterClrMapping/>
  </p:clrMapOvr>
  <mc:AlternateContent xmlns:mc="http://schemas.openxmlformats.org/markup-compatibility/2006" xmlns:p14="http://schemas.microsoft.com/office/powerpoint/2010/main">
    <mc:Choice Requires="p14">
      <p:transition spd="slow" p14:dur="1250" advClick="0" advTm="7000">
        <p14:vortex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2000" fill="hold"/>
                                        <p:tgtEl>
                                          <p:spTgt spid="30722"/>
                                        </p:tgtEl>
                                        <p:attrNameLst>
                                          <p:attrName>ppt_x</p:attrName>
                                        </p:attrNameLst>
                                      </p:cBhvr>
                                      <p:tavLst>
                                        <p:tav tm="0">
                                          <p:val>
                                            <p:strVal val="#ppt_x"/>
                                          </p:val>
                                        </p:tav>
                                        <p:tav tm="100000">
                                          <p:val>
                                            <p:strVal val="#ppt_x"/>
                                          </p:val>
                                        </p:tav>
                                      </p:tavLst>
                                    </p:anim>
                                    <p:anim calcmode="lin" valueType="num">
                                      <p:cBhvr additive="base">
                                        <p:cTn id="8" dur="2000" fill="hold"/>
                                        <p:tgtEl>
                                          <p:spTgt spid="307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000" fill="hold"/>
                                        <p:tgtEl>
                                          <p:spTgt spid="38"/>
                                        </p:tgtEl>
                                        <p:attrNameLst>
                                          <p:attrName>ppt_x</p:attrName>
                                        </p:attrNameLst>
                                      </p:cBhvr>
                                      <p:tavLst>
                                        <p:tav tm="0">
                                          <p:val>
                                            <p:strVal val="#ppt_x"/>
                                          </p:val>
                                        </p:tav>
                                        <p:tav tm="100000">
                                          <p:val>
                                            <p:strVal val="#ppt_x"/>
                                          </p:val>
                                        </p:tav>
                                      </p:tavLst>
                                    </p:anim>
                                    <p:anim calcmode="lin" valueType="num">
                                      <p:cBhvr additive="base">
                                        <p:cTn id="12" dur="20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2000" fill="hold"/>
                                        <p:tgtEl>
                                          <p:spTgt spid="37"/>
                                        </p:tgtEl>
                                        <p:attrNameLst>
                                          <p:attrName>ppt_x</p:attrName>
                                        </p:attrNameLst>
                                      </p:cBhvr>
                                      <p:tavLst>
                                        <p:tav tm="0">
                                          <p:val>
                                            <p:strVal val="#ppt_x"/>
                                          </p:val>
                                        </p:tav>
                                        <p:tav tm="100000">
                                          <p:val>
                                            <p:strVal val="#ppt_x"/>
                                          </p:val>
                                        </p:tav>
                                      </p:tavLst>
                                    </p:anim>
                                    <p:anim calcmode="lin" valueType="num">
                                      <p:cBhvr additive="base">
                                        <p:cTn id="16" dur="20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ppt_x"/>
                                          </p:val>
                                        </p:tav>
                                        <p:tav tm="100000">
                                          <p:val>
                                            <p:strVal val="#ppt_x"/>
                                          </p:val>
                                        </p:tav>
                                      </p:tavLst>
                                    </p:anim>
                                    <p:anim calcmode="lin" valueType="num">
                                      <p:cBhvr additive="base">
                                        <p:cTn id="20" dur="1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0735"/>
                                        </p:tgtEl>
                                        <p:attrNameLst>
                                          <p:attrName>style.visibility</p:attrName>
                                        </p:attrNameLst>
                                      </p:cBhvr>
                                      <p:to>
                                        <p:strVal val="visible"/>
                                      </p:to>
                                    </p:set>
                                    <p:animEffect transition="in" filter="wipe(down)">
                                      <p:cBhvr>
                                        <p:cTn id="28" dur="500"/>
                                        <p:tgtEl>
                                          <p:spTgt spid="30735"/>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30731"/>
                                        </p:tgtEl>
                                        <p:attrNameLst>
                                          <p:attrName>style.visibility</p:attrName>
                                        </p:attrNameLst>
                                      </p:cBhvr>
                                      <p:to>
                                        <p:strVal val="visible"/>
                                      </p:to>
                                    </p:set>
                                    <p:animEffect transition="in" filter="wipe(down)">
                                      <p:cBhvr>
                                        <p:cTn id="32" dur="500"/>
                                        <p:tgtEl>
                                          <p:spTgt spid="30731"/>
                                        </p:tgtEl>
                                      </p:cBhvr>
                                    </p:animEffect>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30738"/>
                                        </p:tgtEl>
                                        <p:attrNameLst>
                                          <p:attrName>style.visibility</p:attrName>
                                        </p:attrNameLst>
                                      </p:cBhvr>
                                      <p:to>
                                        <p:strVal val="visible"/>
                                      </p:to>
                                    </p:set>
                                    <p:animEffect transition="in" filter="wipe(down)">
                                      <p:cBhvr>
                                        <p:cTn id="42" dur="500"/>
                                        <p:tgtEl>
                                          <p:spTgt spid="30738"/>
                                        </p:tgtEl>
                                      </p:cBhvr>
                                    </p:animEffect>
                                  </p:childTnLst>
                                </p:cTn>
                              </p:par>
                            </p:childTnLst>
                          </p:cTn>
                        </p:par>
                        <p:par>
                          <p:cTn id="43" fill="hold">
                            <p:stCondLst>
                              <p:cond delay="4500"/>
                            </p:stCondLst>
                            <p:childTnLst>
                              <p:par>
                                <p:cTn id="44" presetID="22" presetClass="entr" presetSubtype="4" fill="hold" grpId="0" nodeType="afterEffect">
                                  <p:stCondLst>
                                    <p:cond delay="0"/>
                                  </p:stCondLst>
                                  <p:childTnLst>
                                    <p:set>
                                      <p:cBhvr>
                                        <p:cTn id="45" dur="1" fill="hold">
                                          <p:stCondLst>
                                            <p:cond delay="0"/>
                                          </p:stCondLst>
                                        </p:cTn>
                                        <p:tgtEl>
                                          <p:spTgt spid="30732"/>
                                        </p:tgtEl>
                                        <p:attrNameLst>
                                          <p:attrName>style.visibility</p:attrName>
                                        </p:attrNameLst>
                                      </p:cBhvr>
                                      <p:to>
                                        <p:strVal val="visible"/>
                                      </p:to>
                                    </p:set>
                                    <p:animEffect transition="in" filter="wipe(down)">
                                      <p:cBhvr>
                                        <p:cTn id="46" dur="500"/>
                                        <p:tgtEl>
                                          <p:spTgt spid="30732"/>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4" fill="hold" nodeType="afterEffect">
                                  <p:stCondLst>
                                    <p:cond delay="0"/>
                                  </p:stCondLst>
                                  <p:childTnLst>
                                    <p:set>
                                      <p:cBhvr>
                                        <p:cTn id="55" dur="1" fill="hold">
                                          <p:stCondLst>
                                            <p:cond delay="0"/>
                                          </p:stCondLst>
                                        </p:cTn>
                                        <p:tgtEl>
                                          <p:spTgt spid="30737"/>
                                        </p:tgtEl>
                                        <p:attrNameLst>
                                          <p:attrName>style.visibility</p:attrName>
                                        </p:attrNameLst>
                                      </p:cBhvr>
                                      <p:to>
                                        <p:strVal val="visible"/>
                                      </p:to>
                                    </p:set>
                                    <p:animEffect transition="in" filter="wipe(down)">
                                      <p:cBhvr>
                                        <p:cTn id="56" dur="500"/>
                                        <p:tgtEl>
                                          <p:spTgt spid="30737"/>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3"/>
                                        </p:tgtEl>
                                        <p:attrNameLst>
                                          <p:attrName>style.visibility</p:attrName>
                                        </p:attrNameLst>
                                      </p:cBhvr>
                                      <p:to>
                                        <p:strVal val="visible"/>
                                      </p:to>
                                    </p:set>
                                    <p:animEffect transition="in" filter="wipe(down)">
                                      <p:cBhvr>
                                        <p:cTn id="60" dur="500"/>
                                        <p:tgtEl>
                                          <p:spTgt spid="30733"/>
                                        </p:tgtEl>
                                      </p:cBhvr>
                                    </p:animEffect>
                                  </p:childTnLst>
                                </p:cTn>
                              </p:par>
                            </p:childTnLst>
                          </p:cTn>
                        </p:par>
                        <p:par>
                          <p:cTn id="61" fill="hold">
                            <p:stCondLst>
                              <p:cond delay="7000"/>
                            </p:stCondLst>
                            <p:childTnLst>
                              <p:par>
                                <p:cTn id="62" presetID="42" presetClass="entr" presetSubtype="0"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1000"/>
                                        <p:tgtEl>
                                          <p:spTgt spid="4"/>
                                        </p:tgtEl>
                                      </p:cBhvr>
                                    </p:animEffect>
                                    <p:anim calcmode="lin" valueType="num">
                                      <p:cBhvr>
                                        <p:cTn id="65" dur="1000" fill="hold"/>
                                        <p:tgtEl>
                                          <p:spTgt spid="4"/>
                                        </p:tgtEl>
                                        <p:attrNameLst>
                                          <p:attrName>ppt_x</p:attrName>
                                        </p:attrNameLst>
                                      </p:cBhvr>
                                      <p:tavLst>
                                        <p:tav tm="0">
                                          <p:val>
                                            <p:strVal val="#ppt_x"/>
                                          </p:val>
                                        </p:tav>
                                        <p:tav tm="100000">
                                          <p:val>
                                            <p:strVal val="#ppt_x"/>
                                          </p:val>
                                        </p:tav>
                                      </p:tavLst>
                                    </p:anim>
                                    <p:anim calcmode="lin" valueType="num">
                                      <p:cBhvr>
                                        <p:cTn id="66" dur="10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30736"/>
                                        </p:tgtEl>
                                        <p:attrNameLst>
                                          <p:attrName>style.visibility</p:attrName>
                                        </p:attrNameLst>
                                      </p:cBhvr>
                                      <p:to>
                                        <p:strVal val="visible"/>
                                      </p:to>
                                    </p:set>
                                    <p:animEffect transition="in" filter="wipe(down)">
                                      <p:cBhvr>
                                        <p:cTn id="70" dur="500"/>
                                        <p:tgtEl>
                                          <p:spTgt spid="30736"/>
                                        </p:tgtEl>
                                      </p:cBhvr>
                                    </p:animEffect>
                                  </p:childTnLst>
                                </p:cTn>
                              </p:par>
                            </p:childTnLst>
                          </p:cTn>
                        </p:par>
                        <p:par>
                          <p:cTn id="71" fill="hold">
                            <p:stCondLst>
                              <p:cond delay="8500"/>
                            </p:stCondLst>
                            <p:childTnLst>
                              <p:par>
                                <p:cTn id="72" presetID="22" presetClass="entr" presetSubtype="4" fill="hold" grpId="0" nodeType="afterEffect">
                                  <p:stCondLst>
                                    <p:cond delay="0"/>
                                  </p:stCondLst>
                                  <p:childTnLst>
                                    <p:set>
                                      <p:cBhvr>
                                        <p:cTn id="73" dur="1" fill="hold">
                                          <p:stCondLst>
                                            <p:cond delay="0"/>
                                          </p:stCondLst>
                                        </p:cTn>
                                        <p:tgtEl>
                                          <p:spTgt spid="30734"/>
                                        </p:tgtEl>
                                        <p:attrNameLst>
                                          <p:attrName>style.visibility</p:attrName>
                                        </p:attrNameLst>
                                      </p:cBhvr>
                                      <p:to>
                                        <p:strVal val="visible"/>
                                      </p:to>
                                    </p:set>
                                    <p:animEffect transition="in" filter="wipe(down)">
                                      <p:cBhvr>
                                        <p:cTn id="74" dur="500"/>
                                        <p:tgtEl>
                                          <p:spTgt spid="30734"/>
                                        </p:tgtEl>
                                      </p:cBhvr>
                                    </p:animEffect>
                                  </p:childTnLst>
                                </p:cTn>
                              </p:par>
                            </p:childTnLst>
                          </p:cTn>
                        </p:par>
                        <p:par>
                          <p:cTn id="75" fill="hold">
                            <p:stCondLst>
                              <p:cond delay="9000"/>
                            </p:stCondLst>
                            <p:childTnLst>
                              <p:par>
                                <p:cTn id="76" presetID="42" presetClass="entr" presetSubtype="0"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000"/>
                                        <p:tgtEl>
                                          <p:spTgt spid="5"/>
                                        </p:tgtEl>
                                      </p:cBhvr>
                                    </p:animEffect>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31" grpId="0" animBg="1"/>
      <p:bldP spid="30732" grpId="0" animBg="1"/>
      <p:bldP spid="30733" grpId="0" animBg="1"/>
      <p:bldP spid="307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3">
            <a:duotone>
              <a:srgbClr val="E7E6E6">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768066" y="10528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93826" y="4465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7" name="矩形 6"/>
          <p:cNvSpPr/>
          <p:nvPr/>
        </p:nvSpPr>
        <p:spPr>
          <a:xfrm>
            <a:off x="768066" y="6722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9" name="TextBox 8"/>
          <p:cNvSpPr txBox="1"/>
          <p:nvPr/>
        </p:nvSpPr>
        <p:spPr>
          <a:xfrm>
            <a:off x="1309891" y="505882"/>
            <a:ext cx="1103187" cy="459036"/>
          </a:xfrm>
          <a:prstGeom prst="rect">
            <a:avLst/>
          </a:prstGeom>
          <a:noFill/>
        </p:spPr>
        <p:txBody>
          <a:bodyPr wrap="none" rtlCol="0">
            <a:spAutoFit/>
          </a:bodyPr>
          <a:lstStyle/>
          <a:p>
            <a:pPr defTabSz="1213719"/>
            <a:r>
              <a:rPr lang="zh-CN" altLang="en-US" sz="2383" dirty="0">
                <a:solidFill>
                  <a:srgbClr val="0C0C0C"/>
                </a:solidFill>
                <a:latin typeface="Arial"/>
                <a:ea typeface="微软雅黑"/>
                <a:cs typeface="+mn-ea"/>
                <a:sym typeface="+mn-lt"/>
              </a:rPr>
              <a:t>目录页</a:t>
            </a:r>
          </a:p>
        </p:txBody>
      </p:sp>
      <p:sp>
        <p:nvSpPr>
          <p:cNvPr id="4" name="矩形 3"/>
          <p:cNvSpPr/>
          <p:nvPr/>
        </p:nvSpPr>
        <p:spPr>
          <a:xfrm>
            <a:off x="5624867" y="1850044"/>
            <a:ext cx="4440598" cy="534551"/>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213719"/>
            <a:endParaRPr lang="zh-CN" altLang="en-US" sz="2383">
              <a:solidFill>
                <a:srgbClr val="0C0C0C"/>
              </a:solidFill>
              <a:latin typeface="Arial"/>
              <a:ea typeface="微软雅黑"/>
              <a:cs typeface="+mn-ea"/>
              <a:sym typeface="+mn-lt"/>
            </a:endParaRPr>
          </a:p>
        </p:txBody>
      </p:sp>
      <p:sp>
        <p:nvSpPr>
          <p:cNvPr id="2" name="五边形 1"/>
          <p:cNvSpPr/>
          <p:nvPr/>
        </p:nvSpPr>
        <p:spPr>
          <a:xfrm>
            <a:off x="5797603" y="1781335"/>
            <a:ext cx="942652" cy="694917"/>
          </a:xfrm>
          <a:prstGeom prst="homePlate">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13" name="矩形 12"/>
          <p:cNvSpPr/>
          <p:nvPr/>
        </p:nvSpPr>
        <p:spPr>
          <a:xfrm>
            <a:off x="5624867" y="2954784"/>
            <a:ext cx="4440598" cy="534551"/>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213719"/>
            <a:endParaRPr lang="zh-CN" altLang="en-US" sz="2383">
              <a:solidFill>
                <a:srgbClr val="0C0C0C"/>
              </a:solidFill>
              <a:latin typeface="Arial"/>
              <a:ea typeface="微软雅黑"/>
              <a:cs typeface="+mn-ea"/>
              <a:sym typeface="+mn-lt"/>
            </a:endParaRPr>
          </a:p>
        </p:txBody>
      </p:sp>
      <p:sp>
        <p:nvSpPr>
          <p:cNvPr id="14" name="五边形 13"/>
          <p:cNvSpPr/>
          <p:nvPr/>
        </p:nvSpPr>
        <p:spPr>
          <a:xfrm>
            <a:off x="5797603" y="2886075"/>
            <a:ext cx="942652" cy="694917"/>
          </a:xfrm>
          <a:prstGeom prst="homePlate">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15" name="矩形 14"/>
          <p:cNvSpPr/>
          <p:nvPr/>
        </p:nvSpPr>
        <p:spPr>
          <a:xfrm>
            <a:off x="5624867" y="4059524"/>
            <a:ext cx="4440598" cy="534551"/>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213719"/>
            <a:endParaRPr lang="zh-CN" altLang="en-US" sz="2383">
              <a:solidFill>
                <a:srgbClr val="0C0C0C"/>
              </a:solidFill>
              <a:latin typeface="Arial"/>
              <a:ea typeface="微软雅黑"/>
              <a:cs typeface="+mn-ea"/>
              <a:sym typeface="+mn-lt"/>
            </a:endParaRPr>
          </a:p>
        </p:txBody>
      </p:sp>
      <p:sp>
        <p:nvSpPr>
          <p:cNvPr id="16" name="五边形 15"/>
          <p:cNvSpPr/>
          <p:nvPr/>
        </p:nvSpPr>
        <p:spPr>
          <a:xfrm>
            <a:off x="5797603" y="3990815"/>
            <a:ext cx="942652" cy="694917"/>
          </a:xfrm>
          <a:prstGeom prst="homePlate">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17" name="矩形 16"/>
          <p:cNvSpPr/>
          <p:nvPr/>
        </p:nvSpPr>
        <p:spPr>
          <a:xfrm>
            <a:off x="5624867" y="5164263"/>
            <a:ext cx="4440598" cy="534551"/>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213719"/>
            <a:endParaRPr lang="zh-CN" altLang="en-US" sz="2383">
              <a:solidFill>
                <a:srgbClr val="0C0C0C"/>
              </a:solidFill>
              <a:latin typeface="Arial"/>
              <a:ea typeface="微软雅黑"/>
              <a:cs typeface="+mn-ea"/>
              <a:sym typeface="+mn-lt"/>
            </a:endParaRPr>
          </a:p>
        </p:txBody>
      </p:sp>
      <p:sp>
        <p:nvSpPr>
          <p:cNvPr id="18" name="五边形 17"/>
          <p:cNvSpPr/>
          <p:nvPr/>
        </p:nvSpPr>
        <p:spPr>
          <a:xfrm>
            <a:off x="5797603" y="5095553"/>
            <a:ext cx="942652" cy="694917"/>
          </a:xfrm>
          <a:prstGeom prst="homePlate">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5" name="TextBox 4"/>
          <p:cNvSpPr txBox="1"/>
          <p:nvPr/>
        </p:nvSpPr>
        <p:spPr>
          <a:xfrm>
            <a:off x="5873449" y="1843195"/>
            <a:ext cx="524503" cy="459036"/>
          </a:xfrm>
          <a:prstGeom prst="rect">
            <a:avLst/>
          </a:prstGeom>
          <a:noFill/>
        </p:spPr>
        <p:txBody>
          <a:bodyPr wrap="none" rtlCol="0">
            <a:spAutoFit/>
          </a:bodyPr>
          <a:lstStyle/>
          <a:p>
            <a:pPr defTabSz="1213719"/>
            <a:r>
              <a:rPr lang="en-US" altLang="zh-CN" sz="2383" dirty="0">
                <a:solidFill>
                  <a:srgbClr val="FFFFFF"/>
                </a:solidFill>
                <a:latin typeface="Arial"/>
                <a:ea typeface="微软雅黑"/>
                <a:cs typeface="+mn-ea"/>
                <a:sym typeface="+mn-lt"/>
              </a:rPr>
              <a:t>01</a:t>
            </a:r>
            <a:endParaRPr lang="zh-CN" altLang="en-US" sz="2383" dirty="0">
              <a:solidFill>
                <a:srgbClr val="FFFFFF"/>
              </a:solidFill>
              <a:latin typeface="Arial"/>
              <a:ea typeface="微软雅黑"/>
              <a:cs typeface="+mn-ea"/>
              <a:sym typeface="+mn-lt"/>
            </a:endParaRPr>
          </a:p>
        </p:txBody>
      </p:sp>
      <p:sp>
        <p:nvSpPr>
          <p:cNvPr id="19" name="TextBox 18"/>
          <p:cNvSpPr txBox="1"/>
          <p:nvPr/>
        </p:nvSpPr>
        <p:spPr>
          <a:xfrm>
            <a:off x="5873449" y="2968112"/>
            <a:ext cx="524503" cy="459036"/>
          </a:xfrm>
          <a:prstGeom prst="rect">
            <a:avLst/>
          </a:prstGeom>
          <a:noFill/>
        </p:spPr>
        <p:txBody>
          <a:bodyPr wrap="none" rtlCol="0">
            <a:spAutoFit/>
          </a:bodyPr>
          <a:lstStyle/>
          <a:p>
            <a:pPr defTabSz="1213719"/>
            <a:r>
              <a:rPr lang="en-US" altLang="zh-CN" sz="2383" dirty="0">
                <a:solidFill>
                  <a:srgbClr val="FFFFFF"/>
                </a:solidFill>
                <a:latin typeface="Arial"/>
                <a:ea typeface="微软雅黑"/>
                <a:cs typeface="+mn-ea"/>
                <a:sym typeface="+mn-lt"/>
              </a:rPr>
              <a:t>02</a:t>
            </a:r>
            <a:endParaRPr lang="zh-CN" altLang="en-US" sz="2383" dirty="0">
              <a:solidFill>
                <a:srgbClr val="FFFFFF"/>
              </a:solidFill>
              <a:latin typeface="Arial"/>
              <a:ea typeface="微软雅黑"/>
              <a:cs typeface="+mn-ea"/>
              <a:sym typeface="+mn-lt"/>
            </a:endParaRPr>
          </a:p>
        </p:txBody>
      </p:sp>
      <p:sp>
        <p:nvSpPr>
          <p:cNvPr id="20" name="TextBox 19"/>
          <p:cNvSpPr txBox="1"/>
          <p:nvPr/>
        </p:nvSpPr>
        <p:spPr>
          <a:xfrm>
            <a:off x="5873449" y="4058278"/>
            <a:ext cx="524503" cy="459036"/>
          </a:xfrm>
          <a:prstGeom prst="rect">
            <a:avLst/>
          </a:prstGeom>
          <a:noFill/>
        </p:spPr>
        <p:txBody>
          <a:bodyPr wrap="none" rtlCol="0">
            <a:spAutoFit/>
          </a:bodyPr>
          <a:lstStyle/>
          <a:p>
            <a:pPr defTabSz="1213719"/>
            <a:r>
              <a:rPr lang="en-US" altLang="zh-CN" sz="2383" dirty="0">
                <a:solidFill>
                  <a:srgbClr val="FFFFFF"/>
                </a:solidFill>
                <a:latin typeface="Arial"/>
                <a:ea typeface="微软雅黑"/>
                <a:cs typeface="+mn-ea"/>
                <a:sym typeface="+mn-lt"/>
              </a:rPr>
              <a:t>03</a:t>
            </a:r>
            <a:endParaRPr lang="zh-CN" altLang="en-US" sz="2383" dirty="0">
              <a:solidFill>
                <a:srgbClr val="FFFFFF"/>
              </a:solidFill>
              <a:latin typeface="Arial"/>
              <a:ea typeface="微软雅黑"/>
              <a:cs typeface="+mn-ea"/>
              <a:sym typeface="+mn-lt"/>
            </a:endParaRPr>
          </a:p>
        </p:txBody>
      </p:sp>
      <p:sp>
        <p:nvSpPr>
          <p:cNvPr id="21" name="TextBox 20"/>
          <p:cNvSpPr txBox="1"/>
          <p:nvPr/>
        </p:nvSpPr>
        <p:spPr>
          <a:xfrm>
            <a:off x="5873449" y="5165820"/>
            <a:ext cx="524503" cy="459036"/>
          </a:xfrm>
          <a:prstGeom prst="rect">
            <a:avLst/>
          </a:prstGeom>
          <a:noFill/>
        </p:spPr>
        <p:txBody>
          <a:bodyPr wrap="none" rtlCol="0">
            <a:spAutoFit/>
          </a:bodyPr>
          <a:lstStyle/>
          <a:p>
            <a:pPr defTabSz="1213719"/>
            <a:r>
              <a:rPr lang="en-US" altLang="zh-CN" sz="2383" dirty="0">
                <a:solidFill>
                  <a:srgbClr val="FFFFFF"/>
                </a:solidFill>
                <a:latin typeface="Arial"/>
                <a:ea typeface="微软雅黑"/>
                <a:cs typeface="+mn-ea"/>
                <a:sym typeface="+mn-lt"/>
              </a:rPr>
              <a:t>04</a:t>
            </a:r>
            <a:endParaRPr lang="zh-CN" altLang="en-US" sz="2383" dirty="0">
              <a:solidFill>
                <a:srgbClr val="FFFFFF"/>
              </a:solidFill>
              <a:latin typeface="Arial"/>
              <a:ea typeface="微软雅黑"/>
              <a:cs typeface="+mn-ea"/>
              <a:sym typeface="+mn-lt"/>
            </a:endParaRPr>
          </a:p>
        </p:txBody>
      </p:sp>
      <p:sp>
        <p:nvSpPr>
          <p:cNvPr id="6" name="TextBox 5"/>
          <p:cNvSpPr txBox="1"/>
          <p:nvPr/>
        </p:nvSpPr>
        <p:spPr>
          <a:xfrm>
            <a:off x="6912990" y="1871639"/>
            <a:ext cx="2505814" cy="439672"/>
          </a:xfrm>
          <a:prstGeom prst="rect">
            <a:avLst/>
          </a:prstGeom>
          <a:noFill/>
        </p:spPr>
        <p:txBody>
          <a:bodyPr wrap="none" rtlCol="0">
            <a:spAutoFit/>
          </a:bodyPr>
          <a:lstStyle/>
          <a:p>
            <a:pPr defTabSz="1213719"/>
            <a:r>
              <a:rPr lang="zh-CN" altLang="en-US" sz="2257" dirty="0">
                <a:solidFill>
                  <a:srgbClr val="0C0C0C"/>
                </a:solidFill>
                <a:latin typeface="Arial"/>
                <a:ea typeface="微软雅黑"/>
                <a:cs typeface="+mn-ea"/>
                <a:sym typeface="+mn-lt"/>
              </a:rPr>
              <a:t>单击此处添加标题</a:t>
            </a:r>
          </a:p>
        </p:txBody>
      </p:sp>
      <p:sp>
        <p:nvSpPr>
          <p:cNvPr id="22" name="TextBox 21"/>
          <p:cNvSpPr txBox="1"/>
          <p:nvPr/>
        </p:nvSpPr>
        <p:spPr>
          <a:xfrm>
            <a:off x="6912990" y="2999800"/>
            <a:ext cx="2505814" cy="439672"/>
          </a:xfrm>
          <a:prstGeom prst="rect">
            <a:avLst/>
          </a:prstGeom>
          <a:noFill/>
        </p:spPr>
        <p:txBody>
          <a:bodyPr wrap="none" rtlCol="0">
            <a:spAutoFit/>
          </a:bodyPr>
          <a:lstStyle/>
          <a:p>
            <a:pPr defTabSz="1213719"/>
            <a:r>
              <a:rPr lang="zh-CN" altLang="en-US" sz="2257" dirty="0">
                <a:solidFill>
                  <a:srgbClr val="0C0C0C"/>
                </a:solidFill>
                <a:latin typeface="Arial"/>
                <a:ea typeface="微软雅黑"/>
                <a:cs typeface="+mn-ea"/>
                <a:sym typeface="+mn-lt"/>
              </a:rPr>
              <a:t>单击此处添加标题</a:t>
            </a:r>
          </a:p>
        </p:txBody>
      </p:sp>
      <p:sp>
        <p:nvSpPr>
          <p:cNvPr id="23" name="TextBox 22"/>
          <p:cNvSpPr txBox="1"/>
          <p:nvPr/>
        </p:nvSpPr>
        <p:spPr>
          <a:xfrm>
            <a:off x="6912990" y="4097454"/>
            <a:ext cx="2505814" cy="439672"/>
          </a:xfrm>
          <a:prstGeom prst="rect">
            <a:avLst/>
          </a:prstGeom>
          <a:noFill/>
        </p:spPr>
        <p:txBody>
          <a:bodyPr wrap="none" rtlCol="0">
            <a:spAutoFit/>
          </a:bodyPr>
          <a:lstStyle/>
          <a:p>
            <a:pPr defTabSz="1213719"/>
            <a:r>
              <a:rPr lang="zh-CN" altLang="en-US" sz="2257" dirty="0">
                <a:solidFill>
                  <a:srgbClr val="0C0C0C"/>
                </a:solidFill>
                <a:latin typeface="Arial"/>
                <a:ea typeface="微软雅黑"/>
                <a:cs typeface="+mn-ea"/>
                <a:sym typeface="+mn-lt"/>
              </a:rPr>
              <a:t>单击此处添加标题</a:t>
            </a:r>
          </a:p>
        </p:txBody>
      </p:sp>
      <p:sp>
        <p:nvSpPr>
          <p:cNvPr id="24" name="TextBox 23"/>
          <p:cNvSpPr txBox="1"/>
          <p:nvPr/>
        </p:nvSpPr>
        <p:spPr>
          <a:xfrm>
            <a:off x="6912990" y="5225617"/>
            <a:ext cx="2505814" cy="439672"/>
          </a:xfrm>
          <a:prstGeom prst="rect">
            <a:avLst/>
          </a:prstGeom>
          <a:noFill/>
        </p:spPr>
        <p:txBody>
          <a:bodyPr wrap="none" rtlCol="0">
            <a:spAutoFit/>
          </a:bodyPr>
          <a:lstStyle/>
          <a:p>
            <a:pPr defTabSz="1213719"/>
            <a:r>
              <a:rPr lang="zh-CN" altLang="en-US" sz="2257" dirty="0">
                <a:solidFill>
                  <a:srgbClr val="0C0C0C"/>
                </a:solidFill>
                <a:latin typeface="Arial"/>
                <a:ea typeface="微软雅黑"/>
                <a:cs typeface="+mn-ea"/>
                <a:sym typeface="+mn-lt"/>
              </a:rPr>
              <a:t>单击此处添加标题</a:t>
            </a:r>
          </a:p>
        </p:txBody>
      </p:sp>
      <p:pic>
        <p:nvPicPr>
          <p:cNvPr id="25" name="图片 24"/>
          <p:cNvPicPr>
            <a:picLocks noChangeAspect="1"/>
          </p:cNvPicPr>
          <p:nvPr/>
        </p:nvPicPr>
        <p:blipFill>
          <a:blip r:embed="rId4"/>
          <a:stretch>
            <a:fillRect/>
          </a:stretch>
        </p:blipFill>
        <p:spPr>
          <a:xfrm>
            <a:off x="1309890" y="1781087"/>
            <a:ext cx="2866045" cy="4176270"/>
          </a:xfrm>
          <a:prstGeom prst="rect">
            <a:avLst/>
          </a:prstGeom>
        </p:spPr>
      </p:pic>
    </p:spTree>
    <p:extLst>
      <p:ext uri="{BB962C8B-B14F-4D97-AF65-F5344CB8AC3E}">
        <p14:creationId xmlns:p14="http://schemas.microsoft.com/office/powerpoint/2010/main" val="24480016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6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600" fill="hold"/>
                                        <p:tgtEl>
                                          <p:spTgt spid="9"/>
                                        </p:tgtEl>
                                        <p:attrNameLst>
                                          <p:attrName>ppt_y</p:attrName>
                                        </p:attrNameLst>
                                      </p:cBhvr>
                                      <p:tavLst>
                                        <p:tav tm="0">
                                          <p:val>
                                            <p:strVal val="#ppt_y"/>
                                          </p:val>
                                        </p:tav>
                                        <p:tav tm="100000">
                                          <p:val>
                                            <p:strVal val="#ppt_y"/>
                                          </p:val>
                                        </p:tav>
                                      </p:tavLst>
                                    </p:anim>
                                    <p:anim calcmode="lin" valueType="num">
                                      <p:cBhvr>
                                        <p:cTn id="30" dur="6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6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600" tmFilter="0,0; .5, 1; 1, 1"/>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25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left)">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1000"/>
                                        <p:tgtEl>
                                          <p:spTgt spid="16"/>
                                        </p:tgtEl>
                                      </p:cBhvr>
                                    </p:animEffect>
                                    <p:anim calcmode="lin" valueType="num">
                                      <p:cBhvr>
                                        <p:cTn id="86" dur="1000" fill="hold"/>
                                        <p:tgtEl>
                                          <p:spTgt spid="16"/>
                                        </p:tgtEl>
                                        <p:attrNameLst>
                                          <p:attrName>ppt_x</p:attrName>
                                        </p:attrNameLst>
                                      </p:cBhvr>
                                      <p:tavLst>
                                        <p:tav tm="0">
                                          <p:val>
                                            <p:strVal val="#ppt_x"/>
                                          </p:val>
                                        </p:tav>
                                        <p:tav tm="100000">
                                          <p:val>
                                            <p:strVal val="#ppt_x"/>
                                          </p:val>
                                        </p:tav>
                                      </p:tavLst>
                                    </p:anim>
                                    <p:anim calcmode="lin" valueType="num">
                                      <p:cBhvr>
                                        <p:cTn id="8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left)">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fltVal val="0"/>
                                          </p:val>
                                        </p:tav>
                                        <p:tav tm="100000">
                                          <p:val>
                                            <p:strVal val="#ppt_h"/>
                                          </p:val>
                                        </p:tav>
                                      </p:tavLst>
                                    </p:anim>
                                    <p:animEffect transition="in" filter="fade">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fade">
                                      <p:cBhvr>
                                        <p:cTn id="109" dur="1000"/>
                                        <p:tgtEl>
                                          <p:spTgt spid="18"/>
                                        </p:tgtEl>
                                      </p:cBhvr>
                                    </p:animEffect>
                                    <p:anim calcmode="lin" valueType="num">
                                      <p:cBhvr>
                                        <p:cTn id="110" dur="1000" fill="hold"/>
                                        <p:tgtEl>
                                          <p:spTgt spid="18"/>
                                        </p:tgtEl>
                                        <p:attrNameLst>
                                          <p:attrName>ppt_x</p:attrName>
                                        </p:attrNameLst>
                                      </p:cBhvr>
                                      <p:tavLst>
                                        <p:tav tm="0">
                                          <p:val>
                                            <p:strVal val="#ppt_x"/>
                                          </p:val>
                                        </p:tav>
                                        <p:tav tm="100000">
                                          <p:val>
                                            <p:strVal val="#ppt_x"/>
                                          </p:val>
                                        </p:tav>
                                      </p:tavLst>
                                    </p:anim>
                                    <p:anim calcmode="lin" valueType="num">
                                      <p:cBhvr>
                                        <p:cTn id="11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fade">
                                      <p:cBhvr>
                                        <p:cTn id="116" dur="500"/>
                                        <p:tgtEl>
                                          <p:spTgt spid="2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wipe(left)">
                                      <p:cBhvr>
                                        <p:cTn id="121" dur="500"/>
                                        <p:tgtEl>
                                          <p:spTgt spid="17"/>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p:cTn id="126" dur="500" fill="hold"/>
                                        <p:tgtEl>
                                          <p:spTgt spid="24"/>
                                        </p:tgtEl>
                                        <p:attrNameLst>
                                          <p:attrName>ppt_w</p:attrName>
                                        </p:attrNameLst>
                                      </p:cBhvr>
                                      <p:tavLst>
                                        <p:tav tm="0">
                                          <p:val>
                                            <p:fltVal val="0"/>
                                          </p:val>
                                        </p:tav>
                                        <p:tav tm="100000">
                                          <p:val>
                                            <p:strVal val="#ppt_w"/>
                                          </p:val>
                                        </p:tav>
                                      </p:tavLst>
                                    </p:anim>
                                    <p:anim calcmode="lin" valueType="num">
                                      <p:cBhvr>
                                        <p:cTn id="127" dur="500" fill="hold"/>
                                        <p:tgtEl>
                                          <p:spTgt spid="24"/>
                                        </p:tgtEl>
                                        <p:attrNameLst>
                                          <p:attrName>ppt_h</p:attrName>
                                        </p:attrNameLst>
                                      </p:cBhvr>
                                      <p:tavLst>
                                        <p:tav tm="0">
                                          <p:val>
                                            <p:fltVal val="0"/>
                                          </p:val>
                                        </p:tav>
                                        <p:tav tm="100000">
                                          <p:val>
                                            <p:strVal val="#ppt_h"/>
                                          </p:val>
                                        </p:tav>
                                      </p:tavLst>
                                    </p:anim>
                                    <p:animEffect transition="in" filter="fade">
                                      <p:cBhvr>
                                        <p:cTn id="1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4" grpId="0" animBg="1"/>
      <p:bldP spid="2" grpId="0" animBg="1"/>
      <p:bldP spid="13" grpId="0" animBg="1"/>
      <p:bldP spid="14" grpId="0" animBg="1"/>
      <p:bldP spid="15" grpId="0" animBg="1"/>
      <p:bldP spid="16" grpId="0" animBg="1"/>
      <p:bldP spid="17" grpId="0" animBg="1"/>
      <p:bldP spid="18" grpId="0" animBg="1"/>
      <p:bldP spid="5" grpId="0"/>
      <p:bldP spid="19" grpId="0"/>
      <p:bldP spid="20" grpId="0"/>
      <p:bldP spid="21" grpId="0"/>
      <p:bldP spid="6"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3">
            <a:duotone>
              <a:srgbClr val="E7E6E6">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768066" y="10528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93826" y="4465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7" name="矩形 6"/>
          <p:cNvSpPr/>
          <p:nvPr/>
        </p:nvSpPr>
        <p:spPr>
          <a:xfrm>
            <a:off x="768066" y="6722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9" name="TextBox 8"/>
          <p:cNvSpPr txBox="1"/>
          <p:nvPr/>
        </p:nvSpPr>
        <p:spPr>
          <a:xfrm>
            <a:off x="1309891" y="505882"/>
            <a:ext cx="1103187" cy="459036"/>
          </a:xfrm>
          <a:prstGeom prst="rect">
            <a:avLst/>
          </a:prstGeom>
          <a:noFill/>
        </p:spPr>
        <p:txBody>
          <a:bodyPr wrap="none" rtlCol="0">
            <a:spAutoFit/>
          </a:bodyPr>
          <a:lstStyle/>
          <a:p>
            <a:pPr defTabSz="1213719"/>
            <a:r>
              <a:rPr lang="zh-CN" altLang="en-US" sz="2383" dirty="0" smtClean="0">
                <a:solidFill>
                  <a:srgbClr val="0C0C0C"/>
                </a:solidFill>
                <a:latin typeface="Arial"/>
                <a:ea typeface="微软雅黑"/>
                <a:cs typeface="+mn-ea"/>
                <a:sym typeface="+mn-lt"/>
              </a:rPr>
              <a:t>过渡页</a:t>
            </a:r>
            <a:endParaRPr lang="zh-CN" altLang="en-US" sz="2383" dirty="0">
              <a:solidFill>
                <a:srgbClr val="0C0C0C"/>
              </a:solidFill>
              <a:latin typeface="Arial"/>
              <a:ea typeface="微软雅黑"/>
              <a:cs typeface="+mn-ea"/>
              <a:sym typeface="+mn-lt"/>
            </a:endParaRPr>
          </a:p>
        </p:txBody>
      </p:sp>
      <p:sp>
        <p:nvSpPr>
          <p:cNvPr id="26" name="TextBox 5"/>
          <p:cNvSpPr txBox="1"/>
          <p:nvPr/>
        </p:nvSpPr>
        <p:spPr>
          <a:xfrm>
            <a:off x="2538177" y="3612344"/>
            <a:ext cx="6955750" cy="1107996"/>
          </a:xfrm>
          <a:prstGeom prst="rect">
            <a:avLst/>
          </a:prstGeom>
          <a:noFill/>
        </p:spPr>
        <p:txBody>
          <a:bodyPr wrap="none" rtlCol="0">
            <a:spAutoFit/>
          </a:bodyPr>
          <a:lstStyle/>
          <a:p>
            <a:pPr defTabSz="1213719"/>
            <a:r>
              <a:rPr lang="zh-CN" altLang="en-US" sz="6600" dirty="0">
                <a:solidFill>
                  <a:srgbClr val="254C93"/>
                </a:solidFill>
                <a:latin typeface="Arial"/>
                <a:ea typeface="微软雅黑"/>
                <a:cs typeface="+mn-ea"/>
                <a:sym typeface="+mn-lt"/>
              </a:rPr>
              <a:t>单击此处添加标题</a:t>
            </a:r>
          </a:p>
        </p:txBody>
      </p:sp>
      <p:sp>
        <p:nvSpPr>
          <p:cNvPr id="11" name="矩形 10"/>
          <p:cNvSpPr/>
          <p:nvPr/>
        </p:nvSpPr>
        <p:spPr>
          <a:xfrm>
            <a:off x="2413078" y="3543300"/>
            <a:ext cx="7205948" cy="1246085"/>
          </a:xfrm>
          <a:prstGeom prst="rect">
            <a:avLst/>
          </a:prstGeom>
          <a:noFill/>
          <a:ln>
            <a:solidFill>
              <a:srgbClr val="1E3E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
          <p:cNvSpPr txBox="1"/>
          <p:nvPr/>
        </p:nvSpPr>
        <p:spPr>
          <a:xfrm>
            <a:off x="4384836" y="2232909"/>
            <a:ext cx="3262432" cy="1015663"/>
          </a:xfrm>
          <a:prstGeom prst="rect">
            <a:avLst/>
          </a:prstGeom>
          <a:noFill/>
        </p:spPr>
        <p:txBody>
          <a:bodyPr wrap="none" rtlCol="0">
            <a:spAutoFit/>
          </a:bodyPr>
          <a:lstStyle/>
          <a:p>
            <a:pPr defTabSz="1213719"/>
            <a:r>
              <a:rPr lang="zh-CN" altLang="en-US" sz="6000" b="1" dirty="0" smtClean="0">
                <a:solidFill>
                  <a:srgbClr val="254C93"/>
                </a:solidFill>
                <a:latin typeface="Arial"/>
                <a:ea typeface="微软雅黑"/>
                <a:cs typeface="+mn-ea"/>
                <a:sym typeface="+mn-lt"/>
              </a:rPr>
              <a:t>第四部分</a:t>
            </a:r>
            <a:endParaRPr lang="zh-CN" altLang="en-US" sz="6000" b="1" dirty="0">
              <a:solidFill>
                <a:srgbClr val="254C93"/>
              </a:solidFill>
              <a:latin typeface="Arial"/>
              <a:ea typeface="微软雅黑"/>
              <a:cs typeface="+mn-ea"/>
              <a:sym typeface="+mn-lt"/>
            </a:endParaRPr>
          </a:p>
        </p:txBody>
      </p:sp>
    </p:spTree>
    <p:extLst>
      <p:ext uri="{BB962C8B-B14F-4D97-AF65-F5344CB8AC3E}">
        <p14:creationId xmlns:p14="http://schemas.microsoft.com/office/powerpoint/2010/main" val="190438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6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600" fill="hold"/>
                                        <p:tgtEl>
                                          <p:spTgt spid="9"/>
                                        </p:tgtEl>
                                        <p:attrNameLst>
                                          <p:attrName>ppt_y</p:attrName>
                                        </p:attrNameLst>
                                      </p:cBhvr>
                                      <p:tavLst>
                                        <p:tav tm="0">
                                          <p:val>
                                            <p:strVal val="#ppt_y"/>
                                          </p:val>
                                        </p:tav>
                                        <p:tav tm="100000">
                                          <p:val>
                                            <p:strVal val="#ppt_y"/>
                                          </p:val>
                                        </p:tav>
                                      </p:tavLst>
                                    </p:anim>
                                    <p:anim calcmode="lin" valueType="num">
                                      <p:cBhvr>
                                        <p:cTn id="24" dur="6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6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600" tmFilter="0,0; .5, 1; 1, 1"/>
                                        <p:tgtEl>
                                          <p:spTgt spid="9"/>
                                        </p:tgtEl>
                                      </p:cBhvr>
                                    </p:animEffect>
                                  </p:childTnLst>
                                </p:cTn>
                              </p:par>
                            </p:childTnLst>
                          </p:cTn>
                        </p:par>
                        <p:par>
                          <p:cTn id="27" fill="hold">
                            <p:stCondLst>
                              <p:cond delay="72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1220"/>
                            </p:stCondLst>
                            <p:childTnLst>
                              <p:par>
                                <p:cTn id="34" presetID="16" presetClass="entr" presetSubtype="2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par>
                          <p:cTn id="37" fill="hold">
                            <p:stCondLst>
                              <p:cond delay="172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26" grpId="0"/>
      <p:bldP spid="11"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千图PPT彼岸天：ID 8661124库_组合 38">
            <a:extLst>
              <a:ext uri="{FF2B5EF4-FFF2-40B4-BE49-F238E27FC236}">
                <a16:creationId xmlns:a16="http://schemas.microsoft.com/office/drawing/2014/main" xmlns="" id="{53CB9CAC-4934-498B-8A04-9EFB22386DCC}"/>
              </a:ext>
            </a:extLst>
          </p:cNvPr>
          <p:cNvGrpSpPr/>
          <p:nvPr>
            <p:custDataLst>
              <p:tags r:id="rId1"/>
            </p:custDataLst>
          </p:nvPr>
        </p:nvGrpSpPr>
        <p:grpSpPr>
          <a:xfrm>
            <a:off x="4398726" y="1316245"/>
            <a:ext cx="3393511" cy="770279"/>
            <a:chOff x="4398726" y="1316245"/>
            <a:chExt cx="3393511" cy="770279"/>
          </a:xfrm>
        </p:grpSpPr>
        <p:grpSp>
          <p:nvGrpSpPr>
            <p:cNvPr id="18" name="Group 38">
              <a:extLst>
                <a:ext uri="{FF2B5EF4-FFF2-40B4-BE49-F238E27FC236}">
                  <a16:creationId xmlns:a16="http://schemas.microsoft.com/office/drawing/2014/main" xmlns="" id="{49C4B508-CA50-4CCF-A818-4EBABDEDDC47}"/>
                </a:ext>
              </a:extLst>
            </p:cNvPr>
            <p:cNvGrpSpPr/>
            <p:nvPr/>
          </p:nvGrpSpPr>
          <p:grpSpPr>
            <a:xfrm>
              <a:off x="4443287" y="1316245"/>
              <a:ext cx="3304387" cy="421158"/>
              <a:chOff x="2943846" y="3589710"/>
              <a:chExt cx="1731446" cy="421158"/>
            </a:xfrm>
          </p:grpSpPr>
          <p:cxnSp>
            <p:nvCxnSpPr>
              <p:cNvPr id="31" name="Straight Connector 39">
                <a:extLst>
                  <a:ext uri="{FF2B5EF4-FFF2-40B4-BE49-F238E27FC236}">
                    <a16:creationId xmlns:a16="http://schemas.microsoft.com/office/drawing/2014/main" xmlns="" id="{F3FAF0AA-B4AC-40F6-B178-8C05E158E5CB}"/>
                  </a:ext>
                </a:extLst>
              </p:cNvPr>
              <p:cNvCxnSpPr/>
              <p:nvPr/>
            </p:nvCxnSpPr>
            <p:spPr>
              <a:xfrm>
                <a:off x="2943846" y="3589710"/>
                <a:ext cx="173144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40">
                <a:extLst>
                  <a:ext uri="{FF2B5EF4-FFF2-40B4-BE49-F238E27FC236}">
                    <a16:creationId xmlns:a16="http://schemas.microsoft.com/office/drawing/2014/main" xmlns="" id="{0DC45AE7-BBD3-4243-81B3-8D3EB7270580}"/>
                  </a:ext>
                </a:extLst>
              </p:cNvPr>
              <p:cNvCxnSpPr/>
              <p:nvPr/>
            </p:nvCxnSpPr>
            <p:spPr>
              <a:xfrm>
                <a:off x="2943846" y="4010868"/>
                <a:ext cx="173144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Rectangle 41">
              <a:extLst>
                <a:ext uri="{FF2B5EF4-FFF2-40B4-BE49-F238E27FC236}">
                  <a16:creationId xmlns:a16="http://schemas.microsoft.com/office/drawing/2014/main" xmlns="" id="{4166EBDB-7162-47F9-B2C6-9C23ECA7781E}"/>
                </a:ext>
              </a:extLst>
            </p:cNvPr>
            <p:cNvSpPr/>
            <p:nvPr/>
          </p:nvSpPr>
          <p:spPr>
            <a:xfrm>
              <a:off x="4398726" y="1763359"/>
              <a:ext cx="3393511" cy="323165"/>
            </a:xfrm>
            <a:prstGeom prst="rect">
              <a:avLst/>
            </a:prstGeom>
          </p:spPr>
          <p:txBody>
            <a:bodyPr wrap="square">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Arial"/>
                  <a:ea typeface="微软雅黑"/>
                  <a:cs typeface="+mn-cs"/>
                </a:rPr>
                <a:t>请替换文字内容复制你的内容到此 </a:t>
              </a:r>
              <a:r>
                <a:rPr kumimoji="0" lang="zh-CN" altLang="en-US" sz="1000" b="0" i="0" u="none" strike="noStrike" kern="1200" cap="none" spc="0" normalizeH="0" baseline="0" noProof="0" dirty="0" smtClean="0">
                  <a:ln>
                    <a:noFill/>
                  </a:ln>
                  <a:solidFill>
                    <a:srgbClr val="000000">
                      <a:lumMod val="100000"/>
                    </a:srgbClr>
                  </a:solidFill>
                  <a:effectLst/>
                  <a:uLnTx/>
                  <a:uFillTx/>
                  <a:latin typeface="Arial"/>
                  <a:ea typeface="微软雅黑"/>
                  <a:cs typeface="+mn-cs"/>
                </a:rPr>
                <a:t>单击添加文字内容</a:t>
              </a:r>
              <a:endParaRPr kumimoji="0" lang="zh-CN" altLang="en-US" sz="1000" b="0" i="0" u="none" strike="noStrike" kern="1200" cap="none" spc="0" normalizeH="0" baseline="0" noProof="0" dirty="0">
                <a:ln>
                  <a:noFill/>
                </a:ln>
                <a:solidFill>
                  <a:srgbClr val="000000">
                    <a:lumMod val="100000"/>
                  </a:srgbClr>
                </a:solidFill>
                <a:effectLst/>
                <a:uLnTx/>
                <a:uFillTx/>
                <a:latin typeface="Arial"/>
                <a:ea typeface="微软雅黑"/>
                <a:cs typeface="+mn-cs"/>
              </a:endParaRPr>
            </a:p>
          </p:txBody>
        </p:sp>
        <p:sp>
          <p:nvSpPr>
            <p:cNvPr id="20" name="TextBox 42">
              <a:extLst>
                <a:ext uri="{FF2B5EF4-FFF2-40B4-BE49-F238E27FC236}">
                  <a16:creationId xmlns:a16="http://schemas.microsoft.com/office/drawing/2014/main" xmlns="" id="{9B7BDAB5-C993-4B60-8CAB-581A9B4641D7}"/>
                </a:ext>
              </a:extLst>
            </p:cNvPr>
            <p:cNvSpPr txBox="1">
              <a:spLocks/>
            </p:cNvSpPr>
            <p:nvPr/>
          </p:nvSpPr>
          <p:spPr bwMode="auto">
            <a:xfrm>
              <a:off x="5456684" y="1406943"/>
              <a:ext cx="1277594" cy="246221"/>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sp3d/>
            </a:bodyPr>
            <a:lstStyle/>
            <a:p>
              <a:pPr marL="0" marR="0" lvl="0" indent="0" algn="ctr" defTabSz="914400" rtl="0" eaLnBrk="1" fontAlgn="auto" latinLnBrk="0" hangingPunct="1">
                <a:lnSpc>
                  <a:spcPct val="100000"/>
                </a:lnSpc>
                <a:spcBef>
                  <a:spcPts val="0"/>
                </a:spcBef>
                <a:spcAft>
                  <a:spcPts val="0"/>
                </a:spcAft>
                <a:buClr>
                  <a:prstClr val="white"/>
                </a:buClr>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Arial"/>
                  <a:ea typeface="微软雅黑"/>
                  <a:cs typeface="+mn-cs"/>
                </a:rPr>
                <a:t>输入标题文本 </a:t>
              </a:r>
            </a:p>
          </p:txBody>
        </p:sp>
      </p:grpSp>
      <p:grpSp>
        <p:nvGrpSpPr>
          <p:cNvPr id="2" name="千图PPT彼岸天：ID 8661124库_组合 1">
            <a:extLst>
              <a:ext uri="{FF2B5EF4-FFF2-40B4-BE49-F238E27FC236}">
                <a16:creationId xmlns:a16="http://schemas.microsoft.com/office/drawing/2014/main" xmlns="" id="{0F6E53FC-C470-4D8D-8ADD-F3286BC3D58D}"/>
              </a:ext>
            </a:extLst>
          </p:cNvPr>
          <p:cNvGrpSpPr/>
          <p:nvPr>
            <p:custDataLst>
              <p:tags r:id="rId2"/>
            </p:custDataLst>
          </p:nvPr>
        </p:nvGrpSpPr>
        <p:grpSpPr>
          <a:xfrm>
            <a:off x="2278632" y="2523666"/>
            <a:ext cx="7580785" cy="3460463"/>
            <a:chOff x="2278632" y="2523666"/>
            <a:chExt cx="7580785" cy="3460463"/>
          </a:xfrm>
        </p:grpSpPr>
        <p:sp>
          <p:nvSpPr>
            <p:cNvPr id="4" name="Oval 1">
              <a:extLst>
                <a:ext uri="{FF2B5EF4-FFF2-40B4-BE49-F238E27FC236}">
                  <a16:creationId xmlns:a16="http://schemas.microsoft.com/office/drawing/2014/main" xmlns="" id="{6FF66B35-9BFD-4C31-9748-1CFB06B49B95}"/>
                </a:ext>
              </a:extLst>
            </p:cNvPr>
            <p:cNvSpPr/>
            <p:nvPr/>
          </p:nvSpPr>
          <p:spPr>
            <a:xfrm>
              <a:off x="6240016" y="2670446"/>
              <a:ext cx="1696520" cy="1696519"/>
            </a:xfrm>
            <a:prstGeom prst="ellipse">
              <a:avLst/>
            </a:prstGeom>
            <a:solidFill>
              <a:schemeClr val="accent3">
                <a:alpha val="50000"/>
              </a:schemeClr>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 name="Oval 2">
              <a:extLst>
                <a:ext uri="{FF2B5EF4-FFF2-40B4-BE49-F238E27FC236}">
                  <a16:creationId xmlns:a16="http://schemas.microsoft.com/office/drawing/2014/main" xmlns="" id="{49E22711-D846-43C0-B47A-11E2828FB7BF}"/>
                </a:ext>
              </a:extLst>
            </p:cNvPr>
            <p:cNvSpPr/>
            <p:nvPr/>
          </p:nvSpPr>
          <p:spPr>
            <a:xfrm>
              <a:off x="4329962" y="3681032"/>
              <a:ext cx="1426797" cy="1426797"/>
            </a:xfrm>
            <a:prstGeom prst="ellipse">
              <a:avLst/>
            </a:prstGeom>
            <a:solidFill>
              <a:schemeClr val="accent2"/>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 name="Oval 4">
              <a:extLst>
                <a:ext uri="{FF2B5EF4-FFF2-40B4-BE49-F238E27FC236}">
                  <a16:creationId xmlns:a16="http://schemas.microsoft.com/office/drawing/2014/main" xmlns="" id="{76B14A85-0ADD-4F15-A166-37C7258ADFC9}"/>
                </a:ext>
              </a:extLst>
            </p:cNvPr>
            <p:cNvSpPr/>
            <p:nvPr/>
          </p:nvSpPr>
          <p:spPr>
            <a:xfrm>
              <a:off x="2278632" y="3681032"/>
              <a:ext cx="1426797" cy="1426797"/>
            </a:xfrm>
            <a:prstGeom prst="ellipse">
              <a:avLst/>
            </a:prstGeom>
            <a:solidFill>
              <a:schemeClr val="accent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Oval 6">
              <a:extLst>
                <a:ext uri="{FF2B5EF4-FFF2-40B4-BE49-F238E27FC236}">
                  <a16:creationId xmlns:a16="http://schemas.microsoft.com/office/drawing/2014/main" xmlns="" id="{B38441C3-8A43-4C43-842E-8D9455603988}"/>
                </a:ext>
              </a:extLst>
            </p:cNvPr>
            <p:cNvSpPr/>
            <p:nvPr/>
          </p:nvSpPr>
          <p:spPr>
            <a:xfrm>
              <a:off x="8432619" y="3681032"/>
              <a:ext cx="1426797" cy="1426797"/>
            </a:xfrm>
            <a:prstGeom prst="ellipse">
              <a:avLst/>
            </a:prstGeom>
            <a:solidFill>
              <a:schemeClr val="accent5"/>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cxnSp>
          <p:nvCxnSpPr>
            <p:cNvPr id="8" name="Straight Arrow Connector 8">
              <a:extLst>
                <a:ext uri="{FF2B5EF4-FFF2-40B4-BE49-F238E27FC236}">
                  <a16:creationId xmlns:a16="http://schemas.microsoft.com/office/drawing/2014/main" xmlns="" id="{2BED6C4A-C277-4B8E-9087-954133B37270}"/>
                </a:ext>
              </a:extLst>
            </p:cNvPr>
            <p:cNvCxnSpPr>
              <a:stCxn id="6" idx="6"/>
            </p:cNvCxnSpPr>
            <p:nvPr/>
          </p:nvCxnSpPr>
          <p:spPr>
            <a:xfrm flipV="1">
              <a:off x="3705429" y="4394432"/>
              <a:ext cx="564915" cy="1"/>
            </a:xfrm>
            <a:prstGeom prst="straightConnector1">
              <a:avLst/>
            </a:prstGeom>
            <a:ln w="19050">
              <a:solidFill>
                <a:schemeClr val="bg1">
                  <a:lumMod val="65000"/>
                </a:schemeClr>
              </a:solidFill>
              <a:prstDash val="dash"/>
              <a:tailEnd type="triangle"/>
            </a:ln>
            <a:effectLst/>
          </p:spPr>
          <p:style>
            <a:lnRef idx="1">
              <a:schemeClr val="accent1"/>
            </a:lnRef>
            <a:fillRef idx="0">
              <a:schemeClr val="accent1"/>
            </a:fillRef>
            <a:effectRef idx="0">
              <a:schemeClr val="accent1"/>
            </a:effectRef>
            <a:fontRef idx="minor">
              <a:schemeClr val="tx1"/>
            </a:fontRef>
          </p:style>
        </p:cxnSp>
        <p:grpSp>
          <p:nvGrpSpPr>
            <p:cNvPr id="9" name="Group 9">
              <a:extLst>
                <a:ext uri="{FF2B5EF4-FFF2-40B4-BE49-F238E27FC236}">
                  <a16:creationId xmlns:a16="http://schemas.microsoft.com/office/drawing/2014/main" xmlns="" id="{E1774040-15CF-47AA-9175-CDE1FE4A095B}"/>
                </a:ext>
              </a:extLst>
            </p:cNvPr>
            <p:cNvGrpSpPr/>
            <p:nvPr/>
          </p:nvGrpSpPr>
          <p:grpSpPr>
            <a:xfrm>
              <a:off x="2959650" y="2523666"/>
              <a:ext cx="4013200" cy="1073831"/>
              <a:chOff x="1452530" y="2251239"/>
              <a:chExt cx="4013200" cy="1318462"/>
            </a:xfrm>
            <a:effectLst/>
          </p:grpSpPr>
          <p:cxnSp>
            <p:nvCxnSpPr>
              <p:cNvPr id="36" name="Straight Arrow Connector 10">
                <a:extLst>
                  <a:ext uri="{FF2B5EF4-FFF2-40B4-BE49-F238E27FC236}">
                    <a16:creationId xmlns:a16="http://schemas.microsoft.com/office/drawing/2014/main" xmlns="" id="{36B0F2DB-EFED-4107-93A0-771E23F1624B}"/>
                  </a:ext>
                </a:extLst>
              </p:cNvPr>
              <p:cNvCxnSpPr/>
              <p:nvPr/>
            </p:nvCxnSpPr>
            <p:spPr>
              <a:xfrm>
                <a:off x="1452530" y="2251239"/>
                <a:ext cx="0" cy="1318462"/>
              </a:xfrm>
              <a:prstGeom prst="straightConnector1">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11">
                <a:extLst>
                  <a:ext uri="{FF2B5EF4-FFF2-40B4-BE49-F238E27FC236}">
                    <a16:creationId xmlns:a16="http://schemas.microsoft.com/office/drawing/2014/main" xmlns="" id="{9499D693-EEFE-4BD2-9BB2-6555D582D248}"/>
                  </a:ext>
                </a:extLst>
              </p:cNvPr>
              <p:cNvCxnSpPr/>
              <p:nvPr/>
            </p:nvCxnSpPr>
            <p:spPr>
              <a:xfrm>
                <a:off x="5465730" y="2251239"/>
                <a:ext cx="0" cy="333196"/>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12">
                <a:extLst>
                  <a:ext uri="{FF2B5EF4-FFF2-40B4-BE49-F238E27FC236}">
                    <a16:creationId xmlns:a16="http://schemas.microsoft.com/office/drawing/2014/main" xmlns="" id="{6AF7B75F-0CB4-42D3-9C2A-1E8E57B2099A}"/>
                  </a:ext>
                </a:extLst>
              </p:cNvPr>
              <p:cNvCxnSpPr/>
              <p:nvPr/>
            </p:nvCxnSpPr>
            <p:spPr>
              <a:xfrm>
                <a:off x="1452530" y="2251239"/>
                <a:ext cx="4013200" cy="0"/>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10" name="Oval 13">
              <a:extLst>
                <a:ext uri="{FF2B5EF4-FFF2-40B4-BE49-F238E27FC236}">
                  <a16:creationId xmlns:a16="http://schemas.microsoft.com/office/drawing/2014/main" xmlns="" id="{EE52A4B0-FBB8-4DD1-80EE-A06B8C250D21}"/>
                </a:ext>
              </a:extLst>
            </p:cNvPr>
            <p:cNvSpPr/>
            <p:nvPr/>
          </p:nvSpPr>
          <p:spPr>
            <a:xfrm>
              <a:off x="6381291" y="2804732"/>
              <a:ext cx="1426797" cy="1426797"/>
            </a:xfrm>
            <a:prstGeom prst="ellipse">
              <a:avLst/>
            </a:prstGeom>
            <a:solidFill>
              <a:schemeClr val="accent3"/>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Oval 15">
              <a:extLst>
                <a:ext uri="{FF2B5EF4-FFF2-40B4-BE49-F238E27FC236}">
                  <a16:creationId xmlns:a16="http://schemas.microsoft.com/office/drawing/2014/main" xmlns="" id="{D720A959-1B3E-4FEC-856E-8CDA4064BCBE}"/>
                </a:ext>
              </a:extLst>
            </p:cNvPr>
            <p:cNvSpPr/>
            <p:nvPr/>
          </p:nvSpPr>
          <p:spPr>
            <a:xfrm>
              <a:off x="6381291" y="4557332"/>
              <a:ext cx="1426797" cy="1426797"/>
            </a:xfrm>
            <a:prstGeom prst="ellipse">
              <a:avLst/>
            </a:prstGeom>
            <a:solidFill>
              <a:schemeClr val="accent4"/>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cxnSp>
          <p:nvCxnSpPr>
            <p:cNvPr id="12" name="Straight Arrow Connector 17">
              <a:extLst>
                <a:ext uri="{FF2B5EF4-FFF2-40B4-BE49-F238E27FC236}">
                  <a16:creationId xmlns:a16="http://schemas.microsoft.com/office/drawing/2014/main" xmlns="" id="{97EDDF12-BE84-4435-A9BF-18E8D6F640E9}"/>
                </a:ext>
              </a:extLst>
            </p:cNvPr>
            <p:cNvCxnSpPr>
              <a:endCxn id="4" idx="2"/>
            </p:cNvCxnSpPr>
            <p:nvPr/>
          </p:nvCxnSpPr>
          <p:spPr>
            <a:xfrm>
              <a:off x="5980161" y="3518131"/>
              <a:ext cx="259857" cy="575"/>
            </a:xfrm>
            <a:prstGeom prst="straightConnector1">
              <a:avLst/>
            </a:prstGeom>
            <a:ln w="19050">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8">
              <a:extLst>
                <a:ext uri="{FF2B5EF4-FFF2-40B4-BE49-F238E27FC236}">
                  <a16:creationId xmlns:a16="http://schemas.microsoft.com/office/drawing/2014/main" xmlns="" id="{7E061AA4-8662-46AD-B873-3C230D83D741}"/>
                </a:ext>
              </a:extLst>
            </p:cNvPr>
            <p:cNvCxnSpPr/>
            <p:nvPr/>
          </p:nvCxnSpPr>
          <p:spPr>
            <a:xfrm>
              <a:off x="5980159" y="5270731"/>
              <a:ext cx="363531" cy="0"/>
            </a:xfrm>
            <a:prstGeom prst="straightConnector1">
              <a:avLst/>
            </a:prstGeom>
            <a:ln w="19050">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9">
              <a:extLst>
                <a:ext uri="{FF2B5EF4-FFF2-40B4-BE49-F238E27FC236}">
                  <a16:creationId xmlns:a16="http://schemas.microsoft.com/office/drawing/2014/main" xmlns="" id="{CC7F4A34-918B-49EA-8213-464C5A683EFB}"/>
                </a:ext>
              </a:extLst>
            </p:cNvPr>
            <p:cNvCxnSpPr/>
            <p:nvPr/>
          </p:nvCxnSpPr>
          <p:spPr>
            <a:xfrm>
              <a:off x="5980159" y="3518131"/>
              <a:ext cx="0" cy="1752600"/>
            </a:xfrm>
            <a:prstGeom prst="straightConnector1">
              <a:avLst/>
            </a:prstGeom>
            <a:ln w="1905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20">
              <a:extLst>
                <a:ext uri="{FF2B5EF4-FFF2-40B4-BE49-F238E27FC236}">
                  <a16:creationId xmlns:a16="http://schemas.microsoft.com/office/drawing/2014/main" xmlns="" id="{5A4682E5-98CC-4BCF-B633-72AA597E5F2A}"/>
                </a:ext>
              </a:extLst>
            </p:cNvPr>
            <p:cNvCxnSpPr/>
            <p:nvPr/>
          </p:nvCxnSpPr>
          <p:spPr>
            <a:xfrm>
              <a:off x="5710435" y="4394431"/>
              <a:ext cx="269724" cy="0"/>
            </a:xfrm>
            <a:prstGeom prst="straightConnector1">
              <a:avLst/>
            </a:prstGeom>
            <a:ln w="1905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grpSp>
          <p:nvGrpSpPr>
            <p:cNvPr id="16" name="Group 21">
              <a:extLst>
                <a:ext uri="{FF2B5EF4-FFF2-40B4-BE49-F238E27FC236}">
                  <a16:creationId xmlns:a16="http://schemas.microsoft.com/office/drawing/2014/main" xmlns="" id="{D592A456-9CB4-4A34-BA56-653FCFE0EADB}"/>
                </a:ext>
              </a:extLst>
            </p:cNvPr>
            <p:cNvGrpSpPr/>
            <p:nvPr/>
          </p:nvGrpSpPr>
          <p:grpSpPr>
            <a:xfrm flipH="1">
              <a:off x="7843382" y="4394431"/>
              <a:ext cx="543631" cy="876300"/>
              <a:chOff x="4276876" y="4219739"/>
              <a:chExt cx="494434" cy="876300"/>
            </a:xfrm>
            <a:effectLst/>
          </p:grpSpPr>
          <p:cxnSp>
            <p:nvCxnSpPr>
              <p:cNvPr id="33" name="Straight Arrow Connector 22">
                <a:extLst>
                  <a:ext uri="{FF2B5EF4-FFF2-40B4-BE49-F238E27FC236}">
                    <a16:creationId xmlns:a16="http://schemas.microsoft.com/office/drawing/2014/main" xmlns="" id="{E0BC6074-3737-4C05-92B4-33E09BC790ED}"/>
                  </a:ext>
                </a:extLst>
              </p:cNvPr>
              <p:cNvCxnSpPr/>
              <p:nvPr/>
            </p:nvCxnSpPr>
            <p:spPr>
              <a:xfrm>
                <a:off x="4546600" y="5096039"/>
                <a:ext cx="224710" cy="0"/>
              </a:xfrm>
              <a:prstGeom prst="straightConnector1">
                <a:avLst/>
              </a:prstGeom>
              <a:ln w="1905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23">
                <a:extLst>
                  <a:ext uri="{FF2B5EF4-FFF2-40B4-BE49-F238E27FC236}">
                    <a16:creationId xmlns:a16="http://schemas.microsoft.com/office/drawing/2014/main" xmlns="" id="{610E5FD0-8717-4D2A-8F1D-D3E68275C81E}"/>
                  </a:ext>
                </a:extLst>
              </p:cNvPr>
              <p:cNvCxnSpPr/>
              <p:nvPr/>
            </p:nvCxnSpPr>
            <p:spPr>
              <a:xfrm flipH="1">
                <a:off x="4546600" y="4219739"/>
                <a:ext cx="0" cy="876300"/>
              </a:xfrm>
              <a:prstGeom prst="straightConnector1">
                <a:avLst/>
              </a:prstGeom>
              <a:ln w="1905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24">
                <a:extLst>
                  <a:ext uri="{FF2B5EF4-FFF2-40B4-BE49-F238E27FC236}">
                    <a16:creationId xmlns:a16="http://schemas.microsoft.com/office/drawing/2014/main" xmlns="" id="{AA0793DB-AC2F-452D-B014-44EC2127E2D7}"/>
                  </a:ext>
                </a:extLst>
              </p:cNvPr>
              <p:cNvCxnSpPr/>
              <p:nvPr/>
            </p:nvCxnSpPr>
            <p:spPr>
              <a:xfrm>
                <a:off x="4276876" y="4219739"/>
                <a:ext cx="269724" cy="0"/>
              </a:xfrm>
              <a:prstGeom prst="straightConnector1">
                <a:avLst/>
              </a:prstGeom>
              <a:ln w="1905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7" name="TextBox 25">
              <a:extLst>
                <a:ext uri="{FF2B5EF4-FFF2-40B4-BE49-F238E27FC236}">
                  <a16:creationId xmlns:a16="http://schemas.microsoft.com/office/drawing/2014/main" xmlns="" id="{1B79051A-04D7-45DD-9EDB-9E64E3A55142}"/>
                </a:ext>
              </a:extLst>
            </p:cNvPr>
            <p:cNvSpPr txBox="1">
              <a:spLocks/>
            </p:cNvSpPr>
            <p:nvPr/>
          </p:nvSpPr>
          <p:spPr bwMode="auto">
            <a:xfrm>
              <a:off x="4496701" y="2829703"/>
              <a:ext cx="1093319" cy="215444"/>
            </a:xfrm>
            <a:prstGeom prst="rect">
              <a:avLst/>
            </a:prstGeom>
            <a:noFill/>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normAutofit/>
              <a:scene3d>
                <a:camera prst="orthographicFront"/>
                <a:lightRig rig="threePt" dir="t"/>
              </a:scene3d>
              <a:sp3d>
                <a:bevelT w="0" h="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输入标题文本</a:t>
              </a:r>
            </a:p>
          </p:txBody>
        </p:sp>
        <p:sp>
          <p:nvSpPr>
            <p:cNvPr id="21" name="TextBox 43">
              <a:extLst>
                <a:ext uri="{FF2B5EF4-FFF2-40B4-BE49-F238E27FC236}">
                  <a16:creationId xmlns:a16="http://schemas.microsoft.com/office/drawing/2014/main" xmlns="" id="{5342C51B-BF21-43C0-B6E3-48C928802E01}"/>
                </a:ext>
              </a:extLst>
            </p:cNvPr>
            <p:cNvSpPr txBox="1"/>
            <p:nvPr/>
          </p:nvSpPr>
          <p:spPr>
            <a:xfrm>
              <a:off x="6381290" y="5388641"/>
              <a:ext cx="1395095" cy="276999"/>
            </a:xfrm>
            <a:prstGeom prst="rect">
              <a:avLst/>
            </a:prstGeom>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1200" b="1" i="0" u="none" strike="noStrike" kern="1200" cap="none" spc="0" normalizeH="0" baseline="0" noProof="0" dirty="0">
                  <a:ln>
                    <a:noFill/>
                  </a:ln>
                  <a:solidFill>
                    <a:srgbClr val="FFFFFF"/>
                  </a:solidFill>
                  <a:effectLst/>
                  <a:uLnTx/>
                  <a:uFillTx/>
                  <a:latin typeface="Arial"/>
                  <a:ea typeface="微软雅黑"/>
                  <a:cs typeface="+mn-cs"/>
                </a:rPr>
                <a:t>输入标题文本</a:t>
              </a:r>
            </a:p>
          </p:txBody>
        </p:sp>
        <p:sp>
          <p:nvSpPr>
            <p:cNvPr id="22" name="TextBox 45">
              <a:extLst>
                <a:ext uri="{FF2B5EF4-FFF2-40B4-BE49-F238E27FC236}">
                  <a16:creationId xmlns:a16="http://schemas.microsoft.com/office/drawing/2014/main" xmlns="" id="{156D13D9-D78E-4D65-82AC-6F900CE6D3A4}"/>
                </a:ext>
              </a:extLst>
            </p:cNvPr>
            <p:cNvSpPr txBox="1"/>
            <p:nvPr/>
          </p:nvSpPr>
          <p:spPr>
            <a:xfrm>
              <a:off x="8464322" y="4543334"/>
              <a:ext cx="1395095" cy="276999"/>
            </a:xfrm>
            <a:prstGeom prst="rect">
              <a:avLst/>
            </a:prstGeom>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1200" b="1" i="0" u="none" strike="noStrike" kern="1200" cap="none" spc="0" normalizeH="0" baseline="0" noProof="0" dirty="0">
                  <a:ln>
                    <a:noFill/>
                  </a:ln>
                  <a:solidFill>
                    <a:srgbClr val="FFFFFF"/>
                  </a:solidFill>
                  <a:effectLst/>
                  <a:uLnTx/>
                  <a:uFillTx/>
                  <a:latin typeface="Arial"/>
                  <a:ea typeface="微软雅黑"/>
                  <a:cs typeface="+mn-cs"/>
                </a:rPr>
                <a:t>输入标题文本</a:t>
              </a:r>
            </a:p>
          </p:txBody>
        </p:sp>
        <p:sp>
          <p:nvSpPr>
            <p:cNvPr id="23" name="TextBox 46">
              <a:extLst>
                <a:ext uri="{FF2B5EF4-FFF2-40B4-BE49-F238E27FC236}">
                  <a16:creationId xmlns:a16="http://schemas.microsoft.com/office/drawing/2014/main" xmlns="" id="{0E5FFBCD-ED10-4B9F-9FA7-13061FF8A7D1}"/>
                </a:ext>
              </a:extLst>
            </p:cNvPr>
            <p:cNvSpPr txBox="1"/>
            <p:nvPr/>
          </p:nvSpPr>
          <p:spPr>
            <a:xfrm>
              <a:off x="4366429" y="4543334"/>
              <a:ext cx="1395095" cy="276999"/>
            </a:xfrm>
            <a:prstGeom prst="rect">
              <a:avLst/>
            </a:prstGeom>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1200" b="1" i="0" u="none" strike="noStrike" kern="1200" cap="none" spc="0" normalizeH="0" baseline="0" noProof="0" dirty="0">
                  <a:ln>
                    <a:noFill/>
                  </a:ln>
                  <a:solidFill>
                    <a:srgbClr val="FFFFFF"/>
                  </a:solidFill>
                  <a:effectLst/>
                  <a:uLnTx/>
                  <a:uFillTx/>
                  <a:latin typeface="Arial"/>
                  <a:ea typeface="微软雅黑"/>
                  <a:cs typeface="+mn-cs"/>
                </a:rPr>
                <a:t>输入标题文本</a:t>
              </a:r>
            </a:p>
          </p:txBody>
        </p:sp>
        <p:sp>
          <p:nvSpPr>
            <p:cNvPr id="24" name="TextBox 47">
              <a:extLst>
                <a:ext uri="{FF2B5EF4-FFF2-40B4-BE49-F238E27FC236}">
                  <a16:creationId xmlns:a16="http://schemas.microsoft.com/office/drawing/2014/main" xmlns="" id="{B8FE46ED-A0A6-4C6D-83AF-84A300241671}"/>
                </a:ext>
              </a:extLst>
            </p:cNvPr>
            <p:cNvSpPr txBox="1"/>
            <p:nvPr/>
          </p:nvSpPr>
          <p:spPr>
            <a:xfrm>
              <a:off x="2342038" y="4543334"/>
              <a:ext cx="1395095" cy="276999"/>
            </a:xfrm>
            <a:prstGeom prst="rect">
              <a:avLst/>
            </a:prstGeom>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1200" b="1" i="0" u="none" strike="noStrike" kern="1200" cap="none" spc="0" normalizeH="0" baseline="0" noProof="0" dirty="0">
                  <a:ln>
                    <a:noFill/>
                  </a:ln>
                  <a:solidFill>
                    <a:srgbClr val="FFFFFF"/>
                  </a:solidFill>
                  <a:effectLst/>
                  <a:uLnTx/>
                  <a:uFillTx/>
                  <a:latin typeface="Arial"/>
                  <a:ea typeface="微软雅黑"/>
                  <a:cs typeface="+mn-cs"/>
                </a:rPr>
                <a:t>输入标题文本</a:t>
              </a:r>
            </a:p>
          </p:txBody>
        </p:sp>
        <p:sp>
          <p:nvSpPr>
            <p:cNvPr id="25" name="Freeform: Shape 48">
              <a:extLst>
                <a:ext uri="{FF2B5EF4-FFF2-40B4-BE49-F238E27FC236}">
                  <a16:creationId xmlns:a16="http://schemas.microsoft.com/office/drawing/2014/main" xmlns="" id="{F8CFE7F6-E494-4EA0-91BA-ED5F25A7EB44}"/>
                </a:ext>
              </a:extLst>
            </p:cNvPr>
            <p:cNvSpPr>
              <a:spLocks/>
            </p:cNvSpPr>
            <p:nvPr/>
          </p:nvSpPr>
          <p:spPr bwMode="auto">
            <a:xfrm>
              <a:off x="6846642" y="4749318"/>
              <a:ext cx="568775" cy="568775"/>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 name="Freeform: Shape 49">
              <a:extLst>
                <a:ext uri="{FF2B5EF4-FFF2-40B4-BE49-F238E27FC236}">
                  <a16:creationId xmlns:a16="http://schemas.microsoft.com/office/drawing/2014/main" xmlns="" id="{E44FA8B5-5F08-4DE7-89EB-B4F1C4EE6D09}"/>
                </a:ext>
              </a:extLst>
            </p:cNvPr>
            <p:cNvSpPr>
              <a:spLocks/>
            </p:cNvSpPr>
            <p:nvPr/>
          </p:nvSpPr>
          <p:spPr bwMode="auto">
            <a:xfrm>
              <a:off x="2698374" y="3907353"/>
              <a:ext cx="568775" cy="56877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Freeform: Shape 50">
              <a:extLst>
                <a:ext uri="{FF2B5EF4-FFF2-40B4-BE49-F238E27FC236}">
                  <a16:creationId xmlns:a16="http://schemas.microsoft.com/office/drawing/2014/main" xmlns="" id="{A2B7C14C-0BA6-4750-BFBE-1C898434E10A}"/>
                </a:ext>
              </a:extLst>
            </p:cNvPr>
            <p:cNvSpPr>
              <a:spLocks/>
            </p:cNvSpPr>
            <p:nvPr/>
          </p:nvSpPr>
          <p:spPr bwMode="auto">
            <a:xfrm>
              <a:off x="8883094" y="3849983"/>
              <a:ext cx="568775" cy="568775"/>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Freeform: Shape 51">
              <a:extLst>
                <a:ext uri="{FF2B5EF4-FFF2-40B4-BE49-F238E27FC236}">
                  <a16:creationId xmlns:a16="http://schemas.microsoft.com/office/drawing/2014/main" xmlns="" id="{42B3B3F0-517D-4A51-92D2-BFE5528D6727}"/>
                </a:ext>
              </a:extLst>
            </p:cNvPr>
            <p:cNvSpPr>
              <a:spLocks/>
            </p:cNvSpPr>
            <p:nvPr/>
          </p:nvSpPr>
          <p:spPr bwMode="auto">
            <a:xfrm>
              <a:off x="4735194" y="3904289"/>
              <a:ext cx="568775" cy="56877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 name="Freeform: Shape 52">
              <a:extLst>
                <a:ext uri="{FF2B5EF4-FFF2-40B4-BE49-F238E27FC236}">
                  <a16:creationId xmlns:a16="http://schemas.microsoft.com/office/drawing/2014/main" xmlns="" id="{656F82B8-601A-4EF8-A6F0-04A92E4ED3CB}"/>
                </a:ext>
              </a:extLst>
            </p:cNvPr>
            <p:cNvSpPr>
              <a:spLocks/>
            </p:cNvSpPr>
            <p:nvPr/>
          </p:nvSpPr>
          <p:spPr bwMode="auto">
            <a:xfrm>
              <a:off x="6803890" y="3034374"/>
              <a:ext cx="568775" cy="568775"/>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 name="TextBox 53">
              <a:extLst>
                <a:ext uri="{FF2B5EF4-FFF2-40B4-BE49-F238E27FC236}">
                  <a16:creationId xmlns:a16="http://schemas.microsoft.com/office/drawing/2014/main" xmlns="" id="{389D54F0-E4D4-45F1-994F-CD649B761E8F}"/>
                </a:ext>
              </a:extLst>
            </p:cNvPr>
            <p:cNvSpPr txBox="1"/>
            <p:nvPr/>
          </p:nvSpPr>
          <p:spPr>
            <a:xfrm>
              <a:off x="6397142" y="3692066"/>
              <a:ext cx="1395095" cy="276999"/>
            </a:xfrm>
            <a:prstGeom prst="rect">
              <a:avLst/>
            </a:prstGeom>
          </p:spPr>
          <p:txBody>
            <a:bodyPr wrap="none" lIns="0" tIns="0" rIns="0" bIns="0" anchor="ctr" anchorCtr="1">
              <a:normAutofit/>
            </a:bodyPr>
            <a:lstStyle/>
            <a:p>
              <a:pPr marL="0" marR="0" lvl="0" indent="0" algn="ctr" defTabSz="914400"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1200" b="1" i="0" u="none" strike="noStrike" kern="1200" cap="none" spc="0" normalizeH="0" baseline="0" noProof="0" dirty="0">
                  <a:ln>
                    <a:noFill/>
                  </a:ln>
                  <a:solidFill>
                    <a:srgbClr val="FFFFFF"/>
                  </a:solidFill>
                  <a:effectLst/>
                  <a:uLnTx/>
                  <a:uFillTx/>
                  <a:latin typeface="Arial"/>
                  <a:ea typeface="微软雅黑"/>
                  <a:cs typeface="+mn-cs"/>
                </a:rPr>
                <a:t>输入标题文本</a:t>
              </a:r>
            </a:p>
          </p:txBody>
        </p:sp>
      </p:grpSp>
    </p:spTree>
    <p:extLst>
      <p:ext uri="{BB962C8B-B14F-4D97-AF65-F5344CB8AC3E}">
        <p14:creationId xmlns:p14="http://schemas.microsoft.com/office/powerpoint/2010/main" val="351472023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anim calcmode="lin" valueType="num">
                                      <p:cBhvr>
                                        <p:cTn id="10" dur="500" fill="hold"/>
                                        <p:tgtEl>
                                          <p:spTgt spid="39"/>
                                        </p:tgtEl>
                                        <p:attrNameLst>
                                          <p:attrName>ppt_x</p:attrName>
                                        </p:attrNameLst>
                                      </p:cBhvr>
                                      <p:tavLst>
                                        <p:tav tm="0">
                                          <p:val>
                                            <p:fltVal val="0.5"/>
                                          </p:val>
                                        </p:tav>
                                        <p:tav tm="100000">
                                          <p:val>
                                            <p:strVal val="#ppt_x"/>
                                          </p:val>
                                        </p:tav>
                                      </p:tavLst>
                                    </p:anim>
                                    <p:anim calcmode="lin" valueType="num">
                                      <p:cBhvr>
                                        <p:cTn id="11" dur="500" fill="hold"/>
                                        <p:tgtEl>
                                          <p:spTgt spid="39"/>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22"/>
          <p:cNvCxnSpPr/>
          <p:nvPr/>
        </p:nvCxnSpPr>
        <p:spPr>
          <a:xfrm>
            <a:off x="3620357" y="2903408"/>
            <a:ext cx="1498668"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24"/>
          <p:cNvCxnSpPr/>
          <p:nvPr/>
        </p:nvCxnSpPr>
        <p:spPr>
          <a:xfrm>
            <a:off x="6940189" y="2903408"/>
            <a:ext cx="1498668"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3" name="Group 21"/>
          <p:cNvGrpSpPr/>
          <p:nvPr/>
        </p:nvGrpSpPr>
        <p:grpSpPr>
          <a:xfrm>
            <a:off x="1952842" y="2146751"/>
            <a:ext cx="1513865" cy="1513317"/>
            <a:chOff x="2019765" y="1757191"/>
            <a:chExt cx="1513668" cy="1513668"/>
          </a:xfrm>
          <a:solidFill>
            <a:schemeClr val="accent1"/>
          </a:solidFill>
        </p:grpSpPr>
        <p:grpSp>
          <p:nvGrpSpPr>
            <p:cNvPr id="4"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ea typeface="微软雅黑" panose="020B0503020204020204" pitchFamily="34" charset="-122"/>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ea typeface="微软雅黑" panose="020B0503020204020204" pitchFamily="34" charset="-122"/>
                </a:endParaRPr>
              </a:p>
            </p:txBody>
          </p:sp>
        </p:grpSp>
        <p:sp>
          <p:nvSpPr>
            <p:cNvPr id="12" name="Rectangle 60"/>
            <p:cNvSpPr/>
            <p:nvPr/>
          </p:nvSpPr>
          <p:spPr>
            <a:xfrm>
              <a:off x="2298710" y="2294437"/>
              <a:ext cx="1005272" cy="584911"/>
            </a:xfrm>
            <a:prstGeom prst="rect">
              <a:avLst/>
            </a:prstGeom>
            <a:grpFill/>
            <a:ln>
              <a:noFill/>
            </a:ln>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取得成果</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承担责任</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8" name="Group 23"/>
          <p:cNvGrpSpPr/>
          <p:nvPr/>
        </p:nvGrpSpPr>
        <p:grpSpPr>
          <a:xfrm>
            <a:off x="5296560" y="2115642"/>
            <a:ext cx="1513865" cy="1513317"/>
            <a:chOff x="5339165" y="1757191"/>
            <a:chExt cx="1513668" cy="1513668"/>
          </a:xfrm>
          <a:solidFill>
            <a:schemeClr val="accent2"/>
          </a:solidFill>
        </p:grpSpPr>
        <p:grpSp>
          <p:nvGrpSpPr>
            <p:cNvPr id="9"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ea typeface="微软雅黑" panose="020B0503020204020204" pitchFamily="34" charset="-122"/>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ea typeface="微软雅黑" panose="020B0503020204020204" pitchFamily="34" charset="-122"/>
                </a:endParaRPr>
              </a:p>
            </p:txBody>
          </p:sp>
        </p:grpSp>
        <p:sp>
          <p:nvSpPr>
            <p:cNvPr id="17" name="Rectangle 61"/>
            <p:cNvSpPr/>
            <p:nvPr/>
          </p:nvSpPr>
          <p:spPr>
            <a:xfrm>
              <a:off x="5422645" y="2252752"/>
              <a:ext cx="1291848" cy="318174"/>
            </a:xfrm>
            <a:prstGeom prst="rect">
              <a:avLst/>
            </a:prstGeom>
            <a:grpFill/>
          </p:spPr>
          <p:txBody>
            <a:bodyPr wrap="square">
              <a:spAutoFit/>
            </a:bodyPr>
            <a:lstStyle/>
            <a:p>
              <a:pPr algn="ctr"/>
              <a:r>
                <a:rPr lang="zh-CN" altLang="en-US" sz="1467" b="1" dirty="0">
                  <a:solidFill>
                    <a:schemeClr val="bg1"/>
                  </a:solidFill>
                  <a:latin typeface="微软雅黑" panose="020B0503020204020204" pitchFamily="34" charset="-122"/>
                  <a:ea typeface="微软雅黑" panose="020B0503020204020204" pitchFamily="34" charset="-122"/>
                </a:rPr>
                <a:t>鼓舞、委任</a:t>
              </a:r>
              <a:endParaRPr lang="vi-VN" sz="1467" b="1" dirty="0">
                <a:solidFill>
                  <a:schemeClr val="bg1"/>
                </a:solidFill>
                <a:ea typeface="微软雅黑" panose="020B0503020204020204" pitchFamily="34" charset="-122"/>
              </a:endParaRPr>
            </a:p>
          </p:txBody>
        </p:sp>
      </p:grpSp>
      <p:grpSp>
        <p:nvGrpSpPr>
          <p:cNvPr id="10" name="Group 25"/>
          <p:cNvGrpSpPr/>
          <p:nvPr/>
        </p:nvGrpSpPr>
        <p:grpSpPr>
          <a:xfrm>
            <a:off x="8592504" y="2146751"/>
            <a:ext cx="1513865" cy="1513317"/>
            <a:chOff x="8658562" y="1757191"/>
            <a:chExt cx="1513668" cy="1513668"/>
          </a:xfrm>
          <a:solidFill>
            <a:schemeClr val="accent3"/>
          </a:solidFill>
        </p:grpSpPr>
        <p:grpSp>
          <p:nvGrpSpPr>
            <p:cNvPr id="15"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ea typeface="微软雅黑" panose="020B0503020204020204" pitchFamily="34" charset="-122"/>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ea typeface="微软雅黑" panose="020B0503020204020204" pitchFamily="34" charset="-122"/>
                </a:endParaRPr>
              </a:p>
            </p:txBody>
          </p:sp>
        </p:grpSp>
        <p:sp>
          <p:nvSpPr>
            <p:cNvPr id="22" name="Rectangle 62"/>
            <p:cNvSpPr/>
            <p:nvPr/>
          </p:nvSpPr>
          <p:spPr>
            <a:xfrm>
              <a:off x="8976308" y="2225007"/>
              <a:ext cx="1005272" cy="584911"/>
            </a:xfrm>
            <a:prstGeom prst="rect">
              <a:avLst/>
            </a:prstGeom>
            <a:grpFill/>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谈判达成</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交易</a:t>
              </a:r>
              <a:endParaRPr lang="vi-VN" sz="1600" b="1" dirty="0">
                <a:solidFill>
                  <a:schemeClr val="bg1"/>
                </a:solidFill>
                <a:ea typeface="微软雅黑" panose="020B0503020204020204" pitchFamily="34" charset="-122"/>
              </a:endParaRPr>
            </a:p>
          </p:txBody>
        </p:sp>
      </p:grpSp>
      <p:grpSp>
        <p:nvGrpSpPr>
          <p:cNvPr id="16" name="组合 24"/>
          <p:cNvGrpSpPr/>
          <p:nvPr/>
        </p:nvGrpSpPr>
        <p:grpSpPr>
          <a:xfrm>
            <a:off x="1256236" y="4004358"/>
            <a:ext cx="3026393" cy="465009"/>
            <a:chOff x="3002037" y="1465798"/>
            <a:chExt cx="7067433" cy="369332"/>
          </a:xfrm>
          <a:solidFill>
            <a:schemeClr val="accent1"/>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latin typeface="微软雅黑" panose="020B0503020204020204" pitchFamily="34" charset="-122"/>
                <a:ea typeface="微软雅黑" panose="020B0503020204020204" pitchFamily="34" charset="-122"/>
              </a:endParaRPr>
            </a:p>
          </p:txBody>
        </p:sp>
        <p:sp>
          <p:nvSpPr>
            <p:cNvPr id="27" name="TextBox 4"/>
            <p:cNvSpPr txBox="1"/>
            <p:nvPr/>
          </p:nvSpPr>
          <p:spPr>
            <a:xfrm>
              <a:off x="3691436" y="1500687"/>
              <a:ext cx="5688629" cy="301541"/>
            </a:xfrm>
            <a:prstGeom prst="rect">
              <a:avLst/>
            </a:prstGeom>
            <a:grpFill/>
            <a:ln>
              <a:noFill/>
            </a:ln>
          </p:spPr>
          <p:txBody>
            <a:bodyPr wrap="square" rtlCol="0">
              <a:spAutoFit/>
            </a:bodyPr>
            <a:lstStyle/>
            <a:p>
              <a:pPr algn="ctr"/>
              <a:r>
                <a:rPr lang="zh-CN" altLang="en-US" sz="1867"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p:cNvSpPr txBox="1"/>
          <p:nvPr/>
        </p:nvSpPr>
        <p:spPr>
          <a:xfrm>
            <a:off x="1256236" y="4568279"/>
            <a:ext cx="3026393" cy="1373054"/>
          </a:xfrm>
          <a:prstGeom prst="rect">
            <a:avLst/>
          </a:prstGeom>
          <a:noFill/>
        </p:spPr>
        <p:txBody>
          <a:bodyPr wrap="square" lIns="91428" tIns="45713" rIns="91428" bIns="45713" rtlCol="0">
            <a:spAutoFit/>
          </a:bodyPr>
          <a:lstStyle/>
          <a:p>
            <a:pPr algn="ctr">
              <a:lnSpc>
                <a:spcPct val="13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20" name="组合 28"/>
          <p:cNvGrpSpPr/>
          <p:nvPr/>
        </p:nvGrpSpPr>
        <p:grpSpPr>
          <a:xfrm>
            <a:off x="4568578" y="4004358"/>
            <a:ext cx="3026393" cy="465009"/>
            <a:chOff x="3002037" y="1465798"/>
            <a:chExt cx="7067433" cy="369332"/>
          </a:xfrm>
          <a:solidFill>
            <a:schemeClr val="accent1">
              <a:lumMod val="75000"/>
            </a:schemeClr>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latin typeface="微软雅黑" panose="020B0503020204020204" pitchFamily="34" charset="-122"/>
                <a:ea typeface="微软雅黑" panose="020B0503020204020204" pitchFamily="34" charset="-122"/>
              </a:endParaRPr>
            </a:p>
          </p:txBody>
        </p:sp>
        <p:sp>
          <p:nvSpPr>
            <p:cNvPr id="31" name="TextBox 4"/>
            <p:cNvSpPr txBox="1"/>
            <p:nvPr/>
          </p:nvSpPr>
          <p:spPr>
            <a:xfrm>
              <a:off x="3691436" y="1500687"/>
              <a:ext cx="5688629" cy="301541"/>
            </a:xfrm>
            <a:prstGeom prst="rect">
              <a:avLst/>
            </a:prstGeom>
            <a:grpFill/>
            <a:ln>
              <a:noFill/>
            </a:ln>
          </p:spPr>
          <p:txBody>
            <a:bodyPr wrap="square" rtlCol="0">
              <a:spAutoFit/>
            </a:bodyPr>
            <a:lstStyle/>
            <a:p>
              <a:pPr algn="ctr"/>
              <a:r>
                <a:rPr lang="zh-CN" altLang="en-US" sz="1867"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2" name="TextBox 9"/>
          <p:cNvSpPr txBox="1"/>
          <p:nvPr/>
        </p:nvSpPr>
        <p:spPr>
          <a:xfrm>
            <a:off x="4568578" y="4568279"/>
            <a:ext cx="3026393" cy="1373054"/>
          </a:xfrm>
          <a:prstGeom prst="rect">
            <a:avLst/>
          </a:prstGeom>
          <a:noFill/>
        </p:spPr>
        <p:txBody>
          <a:bodyPr wrap="square" lIns="91428" tIns="45713" rIns="91428" bIns="45713" rtlCol="0">
            <a:spAutoFit/>
          </a:bodyPr>
          <a:lstStyle/>
          <a:p>
            <a:pPr algn="ctr">
              <a:lnSpc>
                <a:spcPct val="13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21" name="组合 32"/>
          <p:cNvGrpSpPr/>
          <p:nvPr/>
        </p:nvGrpSpPr>
        <p:grpSpPr>
          <a:xfrm>
            <a:off x="7847462" y="4004358"/>
            <a:ext cx="3026393" cy="465009"/>
            <a:chOff x="3002037" y="1465798"/>
            <a:chExt cx="7067433" cy="369332"/>
          </a:xfrm>
          <a:solidFill>
            <a:schemeClr val="accent3"/>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latin typeface="微软雅黑" panose="020B0503020204020204" pitchFamily="34" charset="-122"/>
                <a:ea typeface="微软雅黑" panose="020B0503020204020204" pitchFamily="34" charset="-122"/>
              </a:endParaRPr>
            </a:p>
          </p:txBody>
        </p:sp>
        <p:sp>
          <p:nvSpPr>
            <p:cNvPr id="35" name="TextBox 4"/>
            <p:cNvSpPr txBox="1"/>
            <p:nvPr/>
          </p:nvSpPr>
          <p:spPr>
            <a:xfrm>
              <a:off x="3691436" y="1500687"/>
              <a:ext cx="5688629" cy="301541"/>
            </a:xfrm>
            <a:prstGeom prst="rect">
              <a:avLst/>
            </a:prstGeom>
            <a:grpFill/>
            <a:ln>
              <a:noFill/>
            </a:ln>
          </p:spPr>
          <p:txBody>
            <a:bodyPr wrap="square" rtlCol="0">
              <a:spAutoFit/>
            </a:bodyPr>
            <a:lstStyle/>
            <a:p>
              <a:pPr algn="ctr"/>
              <a:r>
                <a:rPr lang="zh-CN" altLang="en-US" sz="1867"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6" name="TextBox 9"/>
          <p:cNvSpPr txBox="1"/>
          <p:nvPr/>
        </p:nvSpPr>
        <p:spPr>
          <a:xfrm>
            <a:off x="7847462" y="4568279"/>
            <a:ext cx="3026393" cy="1373054"/>
          </a:xfrm>
          <a:prstGeom prst="rect">
            <a:avLst/>
          </a:prstGeom>
          <a:noFill/>
        </p:spPr>
        <p:txBody>
          <a:bodyPr wrap="square" lIns="91428" tIns="45713" rIns="91428" bIns="45713" rtlCol="0">
            <a:spAutoFit/>
          </a:bodyPr>
          <a:lstStyle/>
          <a:p>
            <a:pPr algn="ctr">
              <a:lnSpc>
                <a:spcPct val="13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Tree>
    <p:extLst>
      <p:ext uri="{BB962C8B-B14F-4D97-AF65-F5344CB8AC3E}">
        <p14:creationId xmlns:p14="http://schemas.microsoft.com/office/powerpoint/2010/main" val="2934341051"/>
      </p:ext>
    </p:extLst>
  </p:cSld>
  <p:clrMapOvr>
    <a:masterClrMapping/>
  </p:clrMapOvr>
  <mc:AlternateContent xmlns:mc="http://schemas.openxmlformats.org/markup-compatibility/2006" xmlns:p14="http://schemas.microsoft.com/office/powerpoint/2010/main">
    <mc:Choice Requires="p14">
      <p:transition spd="slow" p14:dur="1250" advClick="0" advTm="1000">
        <p14:ripp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750"/>
                                        <p:tgtEl>
                                          <p:spTgt spid="16"/>
                                        </p:tgtEl>
                                      </p:cBhvr>
                                    </p:animEffect>
                                  </p:childTnLst>
                                </p:cTn>
                              </p:par>
                            </p:childTnLst>
                          </p:cTn>
                        </p:par>
                        <p:par>
                          <p:cTn id="34" fill="hold">
                            <p:stCondLst>
                              <p:cond delay="3250"/>
                            </p:stCondLst>
                            <p:childTnLst>
                              <p:par>
                                <p:cTn id="35" presetID="12" presetClass="entr" presetSubtype="4" fill="hold" grpId="0" nodeType="afterEffect">
                                  <p:stCondLst>
                                    <p:cond delay="0"/>
                                  </p:stCondLst>
                                  <p:iterate type="lt">
                                    <p:tmPct val="5983"/>
                                  </p:iterate>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p:tgtEl>
                                          <p:spTgt spid="28"/>
                                        </p:tgtEl>
                                        <p:attrNameLst>
                                          <p:attrName>ppt_y</p:attrName>
                                        </p:attrNameLst>
                                      </p:cBhvr>
                                      <p:tavLst>
                                        <p:tav tm="0">
                                          <p:val>
                                            <p:strVal val="#ppt_y+#ppt_h*1.125000"/>
                                          </p:val>
                                        </p:tav>
                                        <p:tav tm="100000">
                                          <p:val>
                                            <p:strVal val="#ppt_y"/>
                                          </p:val>
                                        </p:tav>
                                      </p:tavLst>
                                    </p:anim>
                                    <p:animEffect transition="in" filter="wipe(up)">
                                      <p:cBhvr>
                                        <p:cTn id="38" dur="250"/>
                                        <p:tgtEl>
                                          <p:spTgt spid="28"/>
                                        </p:tgtEl>
                                      </p:cBhvr>
                                    </p:animEffect>
                                  </p:childTnLst>
                                </p:cTn>
                              </p:par>
                            </p:childTnLst>
                          </p:cTn>
                        </p:par>
                        <p:par>
                          <p:cTn id="39" fill="hold">
                            <p:stCondLst>
                              <p:cond delay="5115"/>
                            </p:stCondLst>
                            <p:childTnLst>
                              <p:par>
                                <p:cTn id="40" presetID="22" presetClass="entr" presetSubtype="8"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750"/>
                                        <p:tgtEl>
                                          <p:spTgt spid="20"/>
                                        </p:tgtEl>
                                      </p:cBhvr>
                                    </p:animEffect>
                                  </p:childTnLst>
                                </p:cTn>
                              </p:par>
                            </p:childTnLst>
                          </p:cTn>
                        </p:par>
                        <p:par>
                          <p:cTn id="43" fill="hold">
                            <p:stCondLst>
                              <p:cond delay="5865"/>
                            </p:stCondLst>
                            <p:childTnLst>
                              <p:par>
                                <p:cTn id="44" presetID="12" presetClass="entr" presetSubtype="4" fill="hold" grpId="0" nodeType="afterEffect">
                                  <p:stCondLst>
                                    <p:cond delay="0"/>
                                  </p:stCondLst>
                                  <p:iterate type="lt">
                                    <p:tmPct val="5983"/>
                                  </p:iterate>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p:tgtEl>
                                          <p:spTgt spid="32"/>
                                        </p:tgtEl>
                                        <p:attrNameLst>
                                          <p:attrName>ppt_y</p:attrName>
                                        </p:attrNameLst>
                                      </p:cBhvr>
                                      <p:tavLst>
                                        <p:tav tm="0">
                                          <p:val>
                                            <p:strVal val="#ppt_y+#ppt_h*1.125000"/>
                                          </p:val>
                                        </p:tav>
                                        <p:tav tm="100000">
                                          <p:val>
                                            <p:strVal val="#ppt_y"/>
                                          </p:val>
                                        </p:tav>
                                      </p:tavLst>
                                    </p:anim>
                                    <p:animEffect transition="in" filter="wipe(up)">
                                      <p:cBhvr>
                                        <p:cTn id="47" dur="250"/>
                                        <p:tgtEl>
                                          <p:spTgt spid="32"/>
                                        </p:tgtEl>
                                      </p:cBhvr>
                                    </p:animEffect>
                                  </p:childTnLst>
                                </p:cTn>
                              </p:par>
                            </p:childTnLst>
                          </p:cTn>
                        </p:par>
                        <p:par>
                          <p:cTn id="48" fill="hold">
                            <p:stCondLst>
                              <p:cond delay="7731"/>
                            </p:stCondLst>
                            <p:childTnLst>
                              <p:par>
                                <p:cTn id="49" presetID="22" presetClass="entr" presetSubtype="8"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750"/>
                                        <p:tgtEl>
                                          <p:spTgt spid="21"/>
                                        </p:tgtEl>
                                      </p:cBhvr>
                                    </p:animEffect>
                                  </p:childTnLst>
                                </p:cTn>
                              </p:par>
                            </p:childTnLst>
                          </p:cTn>
                        </p:par>
                        <p:par>
                          <p:cTn id="52" fill="hold">
                            <p:stCondLst>
                              <p:cond delay="8481"/>
                            </p:stCondLst>
                            <p:childTnLst>
                              <p:par>
                                <p:cTn id="53" presetID="12" presetClass="entr" presetSubtype="4" fill="hold" grpId="0" nodeType="afterEffect">
                                  <p:stCondLst>
                                    <p:cond delay="0"/>
                                  </p:stCondLst>
                                  <p:iterate type="lt">
                                    <p:tmPct val="5983"/>
                                  </p:iterate>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250"/>
                                        <p:tgtEl>
                                          <p:spTgt spid="36"/>
                                        </p:tgtEl>
                                        <p:attrNameLst>
                                          <p:attrName>ppt_y</p:attrName>
                                        </p:attrNameLst>
                                      </p:cBhvr>
                                      <p:tavLst>
                                        <p:tav tm="0">
                                          <p:val>
                                            <p:strVal val="#ppt_y+#ppt_h*1.125000"/>
                                          </p:val>
                                        </p:tav>
                                        <p:tav tm="100000">
                                          <p:val>
                                            <p:strVal val="#ppt_y"/>
                                          </p:val>
                                        </p:tav>
                                      </p:tavLst>
                                    </p:anim>
                                    <p:animEffect transition="in" filter="wipe(up)">
                                      <p:cBhvr>
                                        <p:cTn id="5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
            <a:extLst>
              <a:ext uri="{FF2B5EF4-FFF2-40B4-BE49-F238E27FC236}">
                <a16:creationId xmlns:a16="http://schemas.microsoft.com/office/drawing/2014/main" xmlns="" id="{3C535C33-9F06-4411-AF20-9A24B7E08F9D}"/>
              </a:ext>
            </a:extLst>
          </p:cNvPr>
          <p:cNvGrpSpPr/>
          <p:nvPr>
            <p:custDataLst>
              <p:tags r:id="rId1"/>
            </p:custDataLst>
          </p:nvPr>
        </p:nvGrpSpPr>
        <p:grpSpPr>
          <a:xfrm rot="1436964">
            <a:off x="1994399" y="3406655"/>
            <a:ext cx="8203202" cy="728170"/>
            <a:chOff x="1994399" y="2022749"/>
            <a:chExt cx="8203202" cy="728170"/>
          </a:xfrm>
        </p:grpSpPr>
        <p:grpSp>
          <p:nvGrpSpPr>
            <p:cNvPr id="40" name="Group 5">
              <a:extLst>
                <a:ext uri="{FF2B5EF4-FFF2-40B4-BE49-F238E27FC236}">
                  <a16:creationId xmlns:a16="http://schemas.microsoft.com/office/drawing/2014/main" xmlns="" id="{E747935D-30DC-4A92-8BAB-8DABDE0ED3A1}"/>
                </a:ext>
              </a:extLst>
            </p:cNvPr>
            <p:cNvGrpSpPr/>
            <p:nvPr/>
          </p:nvGrpSpPr>
          <p:grpSpPr>
            <a:xfrm>
              <a:off x="1994399" y="2022749"/>
              <a:ext cx="589804" cy="728170"/>
              <a:chOff x="1994399" y="2158871"/>
              <a:chExt cx="589804" cy="728170"/>
            </a:xfrm>
          </p:grpSpPr>
          <p:sp>
            <p:nvSpPr>
              <p:cNvPr id="60" name="Freeform: Shape 25">
                <a:extLst>
                  <a:ext uri="{FF2B5EF4-FFF2-40B4-BE49-F238E27FC236}">
                    <a16:creationId xmlns:a16="http://schemas.microsoft.com/office/drawing/2014/main" xmlns="" id="{7840BEE0-0FA3-4100-9C80-6AC34F087594}"/>
                  </a:ext>
                </a:extLst>
              </p:cNvPr>
              <p:cNvSpPr>
                <a:spLocks/>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1" name="Rectangle 26">
                <a:extLst>
                  <a:ext uri="{FF2B5EF4-FFF2-40B4-BE49-F238E27FC236}">
                    <a16:creationId xmlns:a16="http://schemas.microsoft.com/office/drawing/2014/main" xmlns="" id="{61ADABA8-3090-48C6-8C6E-2F416546EBD2}"/>
                  </a:ext>
                </a:extLst>
              </p:cNvPr>
              <p:cNvSpPr>
                <a:spLocks/>
              </p:cNvSpPr>
              <p:nvPr/>
            </p:nvSpPr>
            <p:spPr bwMode="auto">
              <a:xfrm>
                <a:off x="2417884" y="2158871"/>
                <a:ext cx="166319" cy="728170"/>
              </a:xfrm>
              <a:prstGeom prst="rect">
                <a:avLst/>
              </a:prstGeom>
              <a:solidFill>
                <a:schemeClr val="tx1">
                  <a:lumMod val="65000"/>
                  <a:lumOff val="3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2" name="Freeform: Shape 27">
                <a:extLst>
                  <a:ext uri="{FF2B5EF4-FFF2-40B4-BE49-F238E27FC236}">
                    <a16:creationId xmlns:a16="http://schemas.microsoft.com/office/drawing/2014/main" xmlns="" id="{30A65532-CBB2-48BF-8A23-31A7D70795AA}"/>
                  </a:ext>
                </a:extLst>
              </p:cNvPr>
              <p:cNvSpPr>
                <a:spLocks/>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1" name="Group 6">
              <a:extLst>
                <a:ext uri="{FF2B5EF4-FFF2-40B4-BE49-F238E27FC236}">
                  <a16:creationId xmlns:a16="http://schemas.microsoft.com/office/drawing/2014/main" xmlns="" id="{9D0EC651-EF06-4EFE-9B1C-34627413F4EC}"/>
                </a:ext>
              </a:extLst>
            </p:cNvPr>
            <p:cNvGrpSpPr/>
            <p:nvPr/>
          </p:nvGrpSpPr>
          <p:grpSpPr>
            <a:xfrm>
              <a:off x="2584201" y="2022749"/>
              <a:ext cx="1013398" cy="728170"/>
              <a:chOff x="4530194" y="4285619"/>
              <a:chExt cx="382215" cy="532444"/>
            </a:xfrm>
          </p:grpSpPr>
          <p:sp>
            <p:nvSpPr>
              <p:cNvPr id="58" name="Rectangle 23">
                <a:extLst>
                  <a:ext uri="{FF2B5EF4-FFF2-40B4-BE49-F238E27FC236}">
                    <a16:creationId xmlns:a16="http://schemas.microsoft.com/office/drawing/2014/main" xmlns="" id="{F808CCE3-AB63-4203-958A-E1800818C240}"/>
                  </a:ext>
                </a:extLst>
              </p:cNvPr>
              <p:cNvSpPr>
                <a:spLocks/>
              </p:cNvSpPr>
              <p:nvPr/>
            </p:nvSpPr>
            <p:spPr bwMode="auto">
              <a:xfrm>
                <a:off x="4530194" y="4285619"/>
                <a:ext cx="382215" cy="532444"/>
              </a:xfrm>
              <a:prstGeom prst="rect">
                <a:avLst/>
              </a:prstGeom>
              <a:solidFill>
                <a:schemeClr val="accent1"/>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9" name="Rectangle 24">
                <a:extLst>
                  <a:ext uri="{FF2B5EF4-FFF2-40B4-BE49-F238E27FC236}">
                    <a16:creationId xmlns:a16="http://schemas.microsoft.com/office/drawing/2014/main" xmlns="" id="{6F7E9649-DA94-4B35-83AE-A6DA5AAFF99C}"/>
                  </a:ext>
                </a:extLst>
              </p:cNvPr>
              <p:cNvSpPr>
                <a:spLocks/>
              </p:cNvSpPr>
              <p:nvPr/>
            </p:nvSpPr>
            <p:spPr bwMode="auto">
              <a:xfrm>
                <a:off x="4530194" y="4552352"/>
                <a:ext cx="382215" cy="265711"/>
              </a:xfrm>
              <a:prstGeom prst="rect">
                <a:avLst/>
              </a:pr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2" name="Group 7">
              <a:extLst>
                <a:ext uri="{FF2B5EF4-FFF2-40B4-BE49-F238E27FC236}">
                  <a16:creationId xmlns:a16="http://schemas.microsoft.com/office/drawing/2014/main" xmlns="" id="{FE9C0B8B-4C68-4937-8604-00AAC6B24E39}"/>
                </a:ext>
              </a:extLst>
            </p:cNvPr>
            <p:cNvGrpSpPr/>
            <p:nvPr/>
          </p:nvGrpSpPr>
          <p:grpSpPr>
            <a:xfrm>
              <a:off x="3597599" y="2022749"/>
              <a:ext cx="1423542" cy="728170"/>
              <a:chOff x="4912409" y="4285619"/>
              <a:chExt cx="382215" cy="532444"/>
            </a:xfrm>
          </p:grpSpPr>
          <p:sp>
            <p:nvSpPr>
              <p:cNvPr id="56" name="Rectangle 21">
                <a:extLst>
                  <a:ext uri="{FF2B5EF4-FFF2-40B4-BE49-F238E27FC236}">
                    <a16:creationId xmlns:a16="http://schemas.microsoft.com/office/drawing/2014/main" xmlns="" id="{A944A845-09F7-48AB-90DE-780E2B66E8B7}"/>
                  </a:ext>
                </a:extLst>
              </p:cNvPr>
              <p:cNvSpPr>
                <a:spLocks/>
              </p:cNvSpPr>
              <p:nvPr/>
            </p:nvSpPr>
            <p:spPr bwMode="auto">
              <a:xfrm>
                <a:off x="4912409" y="4285619"/>
                <a:ext cx="382215" cy="532444"/>
              </a:xfrm>
              <a:prstGeom prst="rect">
                <a:avLst/>
              </a:prstGeom>
              <a:solidFill>
                <a:schemeClr val="accent4"/>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7" name="Rectangle 22">
                <a:extLst>
                  <a:ext uri="{FF2B5EF4-FFF2-40B4-BE49-F238E27FC236}">
                    <a16:creationId xmlns:a16="http://schemas.microsoft.com/office/drawing/2014/main" xmlns="" id="{3B59C25A-E2E2-4E88-8F34-8D5D0B7DACEF}"/>
                  </a:ext>
                </a:extLst>
              </p:cNvPr>
              <p:cNvSpPr>
                <a:spLocks/>
              </p:cNvSpPr>
              <p:nvPr/>
            </p:nvSpPr>
            <p:spPr bwMode="auto">
              <a:xfrm>
                <a:off x="4912409" y="4552352"/>
                <a:ext cx="382215" cy="265711"/>
              </a:xfrm>
              <a:prstGeom prst="rect">
                <a:avLst/>
              </a:pr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3" name="Group 8">
              <a:extLst>
                <a:ext uri="{FF2B5EF4-FFF2-40B4-BE49-F238E27FC236}">
                  <a16:creationId xmlns:a16="http://schemas.microsoft.com/office/drawing/2014/main" xmlns="" id="{5AC90D23-8F57-442D-BB49-48A5645F75A7}"/>
                </a:ext>
              </a:extLst>
            </p:cNvPr>
            <p:cNvGrpSpPr/>
            <p:nvPr/>
          </p:nvGrpSpPr>
          <p:grpSpPr>
            <a:xfrm>
              <a:off x="5021141" y="2022749"/>
              <a:ext cx="2091097" cy="728170"/>
              <a:chOff x="5294624" y="4285619"/>
              <a:chExt cx="383237" cy="532444"/>
            </a:xfrm>
          </p:grpSpPr>
          <p:sp>
            <p:nvSpPr>
              <p:cNvPr id="54" name="Rectangle 19">
                <a:extLst>
                  <a:ext uri="{FF2B5EF4-FFF2-40B4-BE49-F238E27FC236}">
                    <a16:creationId xmlns:a16="http://schemas.microsoft.com/office/drawing/2014/main" xmlns="" id="{811318BC-004D-4F88-BEDB-0B7D3B1E9759}"/>
                  </a:ext>
                </a:extLst>
              </p:cNvPr>
              <p:cNvSpPr>
                <a:spLocks/>
              </p:cNvSpPr>
              <p:nvPr/>
            </p:nvSpPr>
            <p:spPr bwMode="auto">
              <a:xfrm>
                <a:off x="5294624" y="4285619"/>
                <a:ext cx="383237" cy="532444"/>
              </a:xfrm>
              <a:prstGeom prst="rect">
                <a:avLst/>
              </a:prstGeom>
              <a:solidFill>
                <a:schemeClr val="accent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5" name="Rectangle 20">
                <a:extLst>
                  <a:ext uri="{FF2B5EF4-FFF2-40B4-BE49-F238E27FC236}">
                    <a16:creationId xmlns:a16="http://schemas.microsoft.com/office/drawing/2014/main" xmlns="" id="{9E169C2D-F47F-463A-9A52-80C02D301701}"/>
                  </a:ext>
                </a:extLst>
              </p:cNvPr>
              <p:cNvSpPr>
                <a:spLocks/>
              </p:cNvSpPr>
              <p:nvPr/>
            </p:nvSpPr>
            <p:spPr bwMode="auto">
              <a:xfrm>
                <a:off x="5294624" y="4552352"/>
                <a:ext cx="383237" cy="265711"/>
              </a:xfrm>
              <a:prstGeom prst="rect">
                <a:avLst/>
              </a:pr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4" name="Group 9">
              <a:extLst>
                <a:ext uri="{FF2B5EF4-FFF2-40B4-BE49-F238E27FC236}">
                  <a16:creationId xmlns:a16="http://schemas.microsoft.com/office/drawing/2014/main" xmlns="" id="{A199EC15-83FE-4DAE-A7F3-A2DE0CFCB1CD}"/>
                </a:ext>
              </a:extLst>
            </p:cNvPr>
            <p:cNvGrpSpPr/>
            <p:nvPr/>
          </p:nvGrpSpPr>
          <p:grpSpPr>
            <a:xfrm>
              <a:off x="7112238" y="2022749"/>
              <a:ext cx="1410231" cy="728170"/>
              <a:chOff x="5677862" y="4285619"/>
              <a:chExt cx="382215" cy="532444"/>
            </a:xfrm>
          </p:grpSpPr>
          <p:sp>
            <p:nvSpPr>
              <p:cNvPr id="52" name="Rectangle 17">
                <a:extLst>
                  <a:ext uri="{FF2B5EF4-FFF2-40B4-BE49-F238E27FC236}">
                    <a16:creationId xmlns:a16="http://schemas.microsoft.com/office/drawing/2014/main" xmlns="" id="{FCC8567B-01AA-4C50-B318-AD9143123D5E}"/>
                  </a:ext>
                </a:extLst>
              </p:cNvPr>
              <p:cNvSpPr>
                <a:spLocks/>
              </p:cNvSpPr>
              <p:nvPr/>
            </p:nvSpPr>
            <p:spPr bwMode="auto">
              <a:xfrm>
                <a:off x="5677862" y="4285619"/>
                <a:ext cx="382215" cy="532444"/>
              </a:xfrm>
              <a:prstGeom prst="rect">
                <a:avLst/>
              </a:prstGeom>
              <a:solidFill>
                <a:schemeClr val="accent3"/>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3" name="Rectangle 18">
                <a:extLst>
                  <a:ext uri="{FF2B5EF4-FFF2-40B4-BE49-F238E27FC236}">
                    <a16:creationId xmlns:a16="http://schemas.microsoft.com/office/drawing/2014/main" xmlns="" id="{220C1F43-87A1-4722-8F90-673154B19FBA}"/>
                  </a:ext>
                </a:extLst>
              </p:cNvPr>
              <p:cNvSpPr>
                <a:spLocks/>
              </p:cNvSpPr>
              <p:nvPr/>
            </p:nvSpPr>
            <p:spPr bwMode="auto">
              <a:xfrm>
                <a:off x="5677862" y="4552352"/>
                <a:ext cx="382215" cy="265711"/>
              </a:xfrm>
              <a:prstGeom prst="rect">
                <a:avLst/>
              </a:pr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5" name="Group 10">
              <a:extLst>
                <a:ext uri="{FF2B5EF4-FFF2-40B4-BE49-F238E27FC236}">
                  <a16:creationId xmlns:a16="http://schemas.microsoft.com/office/drawing/2014/main" xmlns="" id="{063E3E26-73EA-4BD8-81BB-F9A22BDB86DB}"/>
                </a:ext>
              </a:extLst>
            </p:cNvPr>
            <p:cNvGrpSpPr/>
            <p:nvPr/>
          </p:nvGrpSpPr>
          <p:grpSpPr>
            <a:xfrm>
              <a:off x="8522469" y="2022749"/>
              <a:ext cx="1013398" cy="728170"/>
              <a:chOff x="6060077" y="4285619"/>
              <a:chExt cx="382215" cy="532444"/>
            </a:xfrm>
          </p:grpSpPr>
          <p:sp>
            <p:nvSpPr>
              <p:cNvPr id="50" name="Rectangle 15">
                <a:extLst>
                  <a:ext uri="{FF2B5EF4-FFF2-40B4-BE49-F238E27FC236}">
                    <a16:creationId xmlns:a16="http://schemas.microsoft.com/office/drawing/2014/main" xmlns="" id="{7A2AFD2A-EEB7-4F36-A615-88F35E6DDF57}"/>
                  </a:ext>
                </a:extLst>
              </p:cNvPr>
              <p:cNvSpPr>
                <a:spLocks/>
              </p:cNvSpPr>
              <p:nvPr/>
            </p:nvSpPr>
            <p:spPr bwMode="auto">
              <a:xfrm>
                <a:off x="6060077" y="4285619"/>
                <a:ext cx="382215" cy="532444"/>
              </a:xfrm>
              <a:prstGeom prst="rect">
                <a:avLst/>
              </a:prstGeom>
              <a:solidFill>
                <a:schemeClr val="accent6"/>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1" name="Rectangle 16">
                <a:extLst>
                  <a:ext uri="{FF2B5EF4-FFF2-40B4-BE49-F238E27FC236}">
                    <a16:creationId xmlns:a16="http://schemas.microsoft.com/office/drawing/2014/main" xmlns="" id="{E7F6C1D3-5A56-4697-846E-618519E8794F}"/>
                  </a:ext>
                </a:extLst>
              </p:cNvPr>
              <p:cNvSpPr>
                <a:spLocks/>
              </p:cNvSpPr>
              <p:nvPr/>
            </p:nvSpPr>
            <p:spPr bwMode="auto">
              <a:xfrm>
                <a:off x="6060077" y="4552352"/>
                <a:ext cx="382215" cy="265711"/>
              </a:xfrm>
              <a:prstGeom prst="rect">
                <a:avLst/>
              </a:pr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46" name="Group 11">
              <a:extLst>
                <a:ext uri="{FF2B5EF4-FFF2-40B4-BE49-F238E27FC236}">
                  <a16:creationId xmlns:a16="http://schemas.microsoft.com/office/drawing/2014/main" xmlns="" id="{01BA4A06-0CF5-473C-BE69-70E64817C4A4}"/>
                </a:ext>
              </a:extLst>
            </p:cNvPr>
            <p:cNvGrpSpPr/>
            <p:nvPr/>
          </p:nvGrpSpPr>
          <p:grpSpPr>
            <a:xfrm>
              <a:off x="9535867" y="2022749"/>
              <a:ext cx="661734" cy="728170"/>
              <a:chOff x="7739063" y="3990975"/>
              <a:chExt cx="414338" cy="827088"/>
            </a:xfrm>
          </p:grpSpPr>
          <p:sp>
            <p:nvSpPr>
              <p:cNvPr id="47" name="Freeform: Shape 12">
                <a:extLst>
                  <a:ext uri="{FF2B5EF4-FFF2-40B4-BE49-F238E27FC236}">
                    <a16:creationId xmlns:a16="http://schemas.microsoft.com/office/drawing/2014/main" xmlns="" id="{7773E795-FAA6-4EB6-B474-C40C44CAC114}"/>
                  </a:ext>
                </a:extLst>
              </p:cNvPr>
              <p:cNvSpPr>
                <a:spLocks/>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8" name="Freeform: Shape 13">
                <a:extLst>
                  <a:ext uri="{FF2B5EF4-FFF2-40B4-BE49-F238E27FC236}">
                    <a16:creationId xmlns:a16="http://schemas.microsoft.com/office/drawing/2014/main" xmlns="" id="{FA85C132-6014-40DA-A752-E0962914D341}"/>
                  </a:ext>
                </a:extLst>
              </p:cNvPr>
              <p:cNvSpPr>
                <a:spLocks/>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9" name="Freeform: Shape 14">
                <a:extLst>
                  <a:ext uri="{FF2B5EF4-FFF2-40B4-BE49-F238E27FC236}">
                    <a16:creationId xmlns:a16="http://schemas.microsoft.com/office/drawing/2014/main" xmlns="" id="{10401766-F879-48A5-A959-B620CF2FFBDC}"/>
                  </a:ext>
                </a:extLst>
              </p:cNvPr>
              <p:cNvSpPr>
                <a:spLocks/>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64" name="组合 63">
            <a:extLst>
              <a:ext uri="{FF2B5EF4-FFF2-40B4-BE49-F238E27FC236}">
                <a16:creationId xmlns:a16="http://schemas.microsoft.com/office/drawing/2014/main" xmlns="" id="{E3B4C099-4716-4977-A448-1D341DC524CE}"/>
              </a:ext>
            </a:extLst>
          </p:cNvPr>
          <p:cNvGrpSpPr/>
          <p:nvPr>
            <p:custDataLst>
              <p:tags r:id="rId2"/>
            </p:custDataLst>
          </p:nvPr>
        </p:nvGrpSpPr>
        <p:grpSpPr>
          <a:xfrm>
            <a:off x="3952373" y="1519300"/>
            <a:ext cx="2675059" cy="1904030"/>
            <a:chOff x="3952373" y="1519300"/>
            <a:chExt cx="2675059" cy="1904030"/>
          </a:xfrm>
        </p:grpSpPr>
        <p:grpSp>
          <p:nvGrpSpPr>
            <p:cNvPr id="7" name="Group 44">
              <a:extLst>
                <a:ext uri="{FF2B5EF4-FFF2-40B4-BE49-F238E27FC236}">
                  <a16:creationId xmlns:a16="http://schemas.microsoft.com/office/drawing/2014/main" xmlns="" id="{0FC3E913-A0DB-4115-AA1A-11036C96FD8B}"/>
                </a:ext>
              </a:extLst>
            </p:cNvPr>
            <p:cNvGrpSpPr/>
            <p:nvPr/>
          </p:nvGrpSpPr>
          <p:grpSpPr>
            <a:xfrm rot="5400000">
              <a:off x="5700413" y="2496310"/>
              <a:ext cx="999502" cy="854537"/>
              <a:chOff x="1985980" y="2906793"/>
              <a:chExt cx="999502" cy="854537"/>
            </a:xfrm>
          </p:grpSpPr>
          <p:sp>
            <p:nvSpPr>
              <p:cNvPr id="31" name="Freeform: Shape 45">
                <a:extLst>
                  <a:ext uri="{FF2B5EF4-FFF2-40B4-BE49-F238E27FC236}">
                    <a16:creationId xmlns:a16="http://schemas.microsoft.com/office/drawing/2014/main" xmlns="" id="{C844F798-1674-441D-95CC-4AE647732C91}"/>
                  </a:ext>
                </a:extLst>
              </p:cNvPr>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2" name="Freeform: Shape 46">
                <a:extLst>
                  <a:ext uri="{FF2B5EF4-FFF2-40B4-BE49-F238E27FC236}">
                    <a16:creationId xmlns:a16="http://schemas.microsoft.com/office/drawing/2014/main" xmlns="" id="{BA799C36-0392-435E-8AB8-9C66B28004D3}"/>
                  </a:ext>
                </a:extLst>
              </p:cNvPr>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3" name="Oval 47">
                <a:extLst>
                  <a:ext uri="{FF2B5EF4-FFF2-40B4-BE49-F238E27FC236}">
                    <a16:creationId xmlns:a16="http://schemas.microsoft.com/office/drawing/2014/main" xmlns="" id="{B825A989-AA7F-44F7-9B46-107143AF8DE3}"/>
                  </a:ext>
                </a:extLst>
              </p:cNvPr>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8" name="Group 1">
              <a:extLst>
                <a:ext uri="{FF2B5EF4-FFF2-40B4-BE49-F238E27FC236}">
                  <a16:creationId xmlns:a16="http://schemas.microsoft.com/office/drawing/2014/main" xmlns="" id="{44352D8D-BBD1-420E-A108-5EA9F2241299}"/>
                </a:ext>
              </a:extLst>
            </p:cNvPr>
            <p:cNvGrpSpPr/>
            <p:nvPr/>
          </p:nvGrpSpPr>
          <p:grpSpPr>
            <a:xfrm>
              <a:off x="3952373" y="1519300"/>
              <a:ext cx="2322052" cy="767261"/>
              <a:chOff x="4012199" y="1347816"/>
              <a:chExt cx="2322052" cy="767261"/>
            </a:xfrm>
          </p:grpSpPr>
          <p:sp>
            <p:nvSpPr>
              <p:cNvPr id="29" name="TextBox 48">
                <a:extLst>
                  <a:ext uri="{FF2B5EF4-FFF2-40B4-BE49-F238E27FC236}">
                    <a16:creationId xmlns:a16="http://schemas.microsoft.com/office/drawing/2014/main" xmlns="" id="{D3A98091-157D-42FA-8E77-D6C3783CF2DB}"/>
                  </a:ext>
                </a:extLst>
              </p:cNvPr>
              <p:cNvSpPr txBox="1"/>
              <p:nvPr/>
            </p:nvSpPr>
            <p:spPr>
              <a:xfrm>
                <a:off x="4012199" y="1594037"/>
                <a:ext cx="2322052" cy="521040"/>
              </a:xfrm>
              <a:prstGeom prst="rect">
                <a:avLst/>
              </a:prstGeom>
              <a:noFill/>
            </p:spPr>
            <p:txBody>
              <a:bodyPr wrap="square" lIns="0" tIns="0" rIns="0" bIns="0">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0" name="TextBox 49">
                <a:extLst>
                  <a:ext uri="{FF2B5EF4-FFF2-40B4-BE49-F238E27FC236}">
                    <a16:creationId xmlns:a16="http://schemas.microsoft.com/office/drawing/2014/main" xmlns="" id="{BB65A242-3E54-4DBF-AEAA-417D470834C8}"/>
                  </a:ext>
                </a:extLst>
              </p:cNvPr>
              <p:cNvSpPr txBox="1"/>
              <p:nvPr/>
            </p:nvSpPr>
            <p:spPr>
              <a:xfrm>
                <a:off x="5103145" y="1347816"/>
                <a:ext cx="1231106" cy="246221"/>
              </a:xfrm>
              <a:prstGeom prst="rect">
                <a:avLst/>
              </a:prstGeom>
              <a:noFill/>
            </p:spPr>
            <p:txBody>
              <a:bodyPr wrap="none" lIns="0" tIns="0" rIns="0" bIns="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C3C69"/>
                    </a:solidFill>
                    <a:effectLst/>
                    <a:uLnTx/>
                    <a:uFillTx/>
                    <a:latin typeface="Arial"/>
                    <a:ea typeface="微软雅黑"/>
                    <a:cs typeface="+mn-cs"/>
                  </a:rPr>
                  <a:t>输入标题文本</a:t>
                </a:r>
              </a:p>
            </p:txBody>
          </p:sp>
        </p:grpSp>
      </p:grpSp>
      <p:grpSp>
        <p:nvGrpSpPr>
          <p:cNvPr id="65" name="_组合 64">
            <a:extLst>
              <a:ext uri="{FF2B5EF4-FFF2-40B4-BE49-F238E27FC236}">
                <a16:creationId xmlns:a16="http://schemas.microsoft.com/office/drawing/2014/main" xmlns="" id="{9EBDD9E4-AB5C-4EA1-9514-0C2802DA9554}"/>
              </a:ext>
            </a:extLst>
          </p:cNvPr>
          <p:cNvGrpSpPr/>
          <p:nvPr>
            <p:custDataLst>
              <p:tags r:id="rId3"/>
            </p:custDataLst>
          </p:nvPr>
        </p:nvGrpSpPr>
        <p:grpSpPr>
          <a:xfrm>
            <a:off x="6892466" y="2129285"/>
            <a:ext cx="2322052" cy="1871187"/>
            <a:chOff x="6892466" y="2129285"/>
            <a:chExt cx="2322052" cy="1871187"/>
          </a:xfrm>
        </p:grpSpPr>
        <p:grpSp>
          <p:nvGrpSpPr>
            <p:cNvPr id="9" name="Group 50">
              <a:extLst>
                <a:ext uri="{FF2B5EF4-FFF2-40B4-BE49-F238E27FC236}">
                  <a16:creationId xmlns:a16="http://schemas.microsoft.com/office/drawing/2014/main" xmlns="" id="{89CB37D6-D416-44DF-96CC-1A51737B6953}"/>
                </a:ext>
              </a:extLst>
            </p:cNvPr>
            <p:cNvGrpSpPr/>
            <p:nvPr/>
          </p:nvGrpSpPr>
          <p:grpSpPr>
            <a:xfrm rot="16200000" flipH="1">
              <a:off x="7765772" y="3073452"/>
              <a:ext cx="999502" cy="854537"/>
              <a:chOff x="1985980" y="2906793"/>
              <a:chExt cx="999502" cy="854537"/>
            </a:xfrm>
          </p:grpSpPr>
          <p:sp>
            <p:nvSpPr>
              <p:cNvPr id="26" name="Freeform: Shape 51">
                <a:extLst>
                  <a:ext uri="{FF2B5EF4-FFF2-40B4-BE49-F238E27FC236}">
                    <a16:creationId xmlns:a16="http://schemas.microsoft.com/office/drawing/2014/main" xmlns="" id="{7626CA05-113A-4C48-A9B9-03E55DE935D9}"/>
                  </a:ext>
                </a:extLst>
              </p:cNvPr>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Freeform: Shape 52">
                <a:extLst>
                  <a:ext uri="{FF2B5EF4-FFF2-40B4-BE49-F238E27FC236}">
                    <a16:creationId xmlns:a16="http://schemas.microsoft.com/office/drawing/2014/main" xmlns="" id="{3D757ACA-F1AE-48A2-8F1C-FCCE66FFF1A5}"/>
                  </a:ext>
                </a:extLst>
              </p:cNvPr>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Oval 53">
                <a:extLst>
                  <a:ext uri="{FF2B5EF4-FFF2-40B4-BE49-F238E27FC236}">
                    <a16:creationId xmlns:a16="http://schemas.microsoft.com/office/drawing/2014/main" xmlns="" id="{3723BEB8-41B5-48EB-85BF-AA0F12C9A60E}"/>
                  </a:ext>
                </a:extLst>
              </p:cNvPr>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11" name="Group 58">
              <a:extLst>
                <a:ext uri="{FF2B5EF4-FFF2-40B4-BE49-F238E27FC236}">
                  <a16:creationId xmlns:a16="http://schemas.microsoft.com/office/drawing/2014/main" xmlns="" id="{F1915199-4593-4386-AB1A-7BF20583FE29}"/>
                </a:ext>
              </a:extLst>
            </p:cNvPr>
            <p:cNvGrpSpPr/>
            <p:nvPr/>
          </p:nvGrpSpPr>
          <p:grpSpPr>
            <a:xfrm>
              <a:off x="6892466" y="2129285"/>
              <a:ext cx="2322052" cy="767261"/>
              <a:chOff x="4012199" y="1347816"/>
              <a:chExt cx="2322052" cy="767261"/>
            </a:xfrm>
          </p:grpSpPr>
          <p:sp>
            <p:nvSpPr>
              <p:cNvPr id="21" name="TextBox 59">
                <a:extLst>
                  <a:ext uri="{FF2B5EF4-FFF2-40B4-BE49-F238E27FC236}">
                    <a16:creationId xmlns:a16="http://schemas.microsoft.com/office/drawing/2014/main" xmlns="" id="{B8B707E3-452C-4B01-81E6-3490E6AD0D57}"/>
                  </a:ext>
                </a:extLst>
              </p:cNvPr>
              <p:cNvSpPr txBox="1"/>
              <p:nvPr/>
            </p:nvSpPr>
            <p:spPr>
              <a:xfrm>
                <a:off x="4012199" y="1594037"/>
                <a:ext cx="2322052" cy="521040"/>
              </a:xfrm>
              <a:prstGeom prst="rect">
                <a:avLst/>
              </a:prstGeom>
              <a:noFill/>
            </p:spPr>
            <p:txBody>
              <a:bodyPr wrap="square" lIns="0" tIns="0" rIns="0" bIns="0" anchor="ctr" anchorCtr="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2" name="TextBox 60">
                <a:extLst>
                  <a:ext uri="{FF2B5EF4-FFF2-40B4-BE49-F238E27FC236}">
                    <a16:creationId xmlns:a16="http://schemas.microsoft.com/office/drawing/2014/main" xmlns="" id="{ADDA76EA-ECCC-4C71-8040-14F4B0263011}"/>
                  </a:ext>
                </a:extLst>
              </p:cNvPr>
              <p:cNvSpPr txBox="1"/>
              <p:nvPr/>
            </p:nvSpPr>
            <p:spPr>
              <a:xfrm>
                <a:off x="4012199" y="1347816"/>
                <a:ext cx="1231106" cy="246221"/>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E3E78">
                        <a:lumMod val="100000"/>
                      </a:srgbClr>
                    </a:solidFill>
                    <a:effectLst/>
                    <a:uLnTx/>
                    <a:uFillTx/>
                    <a:latin typeface="Arial"/>
                    <a:ea typeface="微软雅黑"/>
                    <a:cs typeface="+mn-cs"/>
                  </a:rPr>
                  <a:t>输入标题文本</a:t>
                </a:r>
              </a:p>
            </p:txBody>
          </p:sp>
        </p:grpSp>
      </p:grpSp>
      <p:grpSp>
        <p:nvGrpSpPr>
          <p:cNvPr id="66" name="_组合 65">
            <a:extLst>
              <a:ext uri="{FF2B5EF4-FFF2-40B4-BE49-F238E27FC236}">
                <a16:creationId xmlns:a16="http://schemas.microsoft.com/office/drawing/2014/main" xmlns="" id="{98F01679-5AFC-4E92-99BA-A0DED064AF99}"/>
              </a:ext>
            </a:extLst>
          </p:cNvPr>
          <p:cNvGrpSpPr/>
          <p:nvPr>
            <p:custDataLst>
              <p:tags r:id="rId4"/>
            </p:custDataLst>
          </p:nvPr>
        </p:nvGrpSpPr>
        <p:grpSpPr>
          <a:xfrm>
            <a:off x="9075641" y="2690386"/>
            <a:ext cx="2399223" cy="1885122"/>
            <a:chOff x="9075641" y="2690386"/>
            <a:chExt cx="2399223" cy="1885122"/>
          </a:xfrm>
        </p:grpSpPr>
        <p:grpSp>
          <p:nvGrpSpPr>
            <p:cNvPr id="10" name="Group 54">
              <a:extLst>
                <a:ext uri="{FF2B5EF4-FFF2-40B4-BE49-F238E27FC236}">
                  <a16:creationId xmlns:a16="http://schemas.microsoft.com/office/drawing/2014/main" xmlns="" id="{C3C75ACD-C1C9-4BDE-9A81-BD6AD712BEFF}"/>
                </a:ext>
              </a:extLst>
            </p:cNvPr>
            <p:cNvGrpSpPr/>
            <p:nvPr/>
          </p:nvGrpSpPr>
          <p:grpSpPr>
            <a:xfrm rot="16200000" flipH="1">
              <a:off x="9003159" y="3648488"/>
              <a:ext cx="999502" cy="854537"/>
              <a:chOff x="1985980" y="2906793"/>
              <a:chExt cx="999502" cy="854537"/>
            </a:xfrm>
          </p:grpSpPr>
          <p:sp>
            <p:nvSpPr>
              <p:cNvPr id="23" name="Freeform: Shape 55">
                <a:extLst>
                  <a:ext uri="{FF2B5EF4-FFF2-40B4-BE49-F238E27FC236}">
                    <a16:creationId xmlns:a16="http://schemas.microsoft.com/office/drawing/2014/main" xmlns="" id="{E0607B96-30CE-4ED2-B77A-FCF9754E3A91}"/>
                  </a:ext>
                </a:extLst>
              </p:cNvPr>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Freeform: Shape 56">
                <a:extLst>
                  <a:ext uri="{FF2B5EF4-FFF2-40B4-BE49-F238E27FC236}">
                    <a16:creationId xmlns:a16="http://schemas.microsoft.com/office/drawing/2014/main" xmlns="" id="{E617424D-5BF8-4849-B4D8-2CC2EF1E75CD}"/>
                  </a:ext>
                </a:extLst>
              </p:cNvPr>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 name="Oval 57">
                <a:extLst>
                  <a:ext uri="{FF2B5EF4-FFF2-40B4-BE49-F238E27FC236}">
                    <a16:creationId xmlns:a16="http://schemas.microsoft.com/office/drawing/2014/main" xmlns="" id="{F5C84C6B-EF60-4727-9D4E-BA11407947DE}"/>
                  </a:ext>
                </a:extLst>
              </p:cNvPr>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12" name="Group 61">
              <a:extLst>
                <a:ext uri="{FF2B5EF4-FFF2-40B4-BE49-F238E27FC236}">
                  <a16:creationId xmlns:a16="http://schemas.microsoft.com/office/drawing/2014/main" xmlns="" id="{8FECDAEC-A10D-4320-BF36-D177741ACA42}"/>
                </a:ext>
              </a:extLst>
            </p:cNvPr>
            <p:cNvGrpSpPr/>
            <p:nvPr/>
          </p:nvGrpSpPr>
          <p:grpSpPr>
            <a:xfrm>
              <a:off x="9152812" y="2690386"/>
              <a:ext cx="2322052" cy="767261"/>
              <a:chOff x="4012199" y="1347816"/>
              <a:chExt cx="2322052" cy="767261"/>
            </a:xfrm>
          </p:grpSpPr>
          <p:sp>
            <p:nvSpPr>
              <p:cNvPr id="19" name="TextBox 62">
                <a:extLst>
                  <a:ext uri="{FF2B5EF4-FFF2-40B4-BE49-F238E27FC236}">
                    <a16:creationId xmlns:a16="http://schemas.microsoft.com/office/drawing/2014/main" xmlns="" id="{71AB9E33-295D-4E0D-B7FD-F069D934E85B}"/>
                  </a:ext>
                </a:extLst>
              </p:cNvPr>
              <p:cNvSpPr txBox="1"/>
              <p:nvPr/>
            </p:nvSpPr>
            <p:spPr>
              <a:xfrm>
                <a:off x="4012199" y="1594037"/>
                <a:ext cx="2322052" cy="521040"/>
              </a:xfrm>
              <a:prstGeom prst="rect">
                <a:avLst/>
              </a:prstGeom>
              <a:noFill/>
            </p:spPr>
            <p:txBody>
              <a:bodyPr wrap="square" lIns="0" tIns="0" rIns="0" bIns="0" anchor="ctr" anchorCtr="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0" name="TextBox 63">
                <a:extLst>
                  <a:ext uri="{FF2B5EF4-FFF2-40B4-BE49-F238E27FC236}">
                    <a16:creationId xmlns:a16="http://schemas.microsoft.com/office/drawing/2014/main" xmlns="" id="{FBA186E6-3CFF-426E-A623-815E349B0C0B}"/>
                  </a:ext>
                </a:extLst>
              </p:cNvPr>
              <p:cNvSpPr txBox="1"/>
              <p:nvPr/>
            </p:nvSpPr>
            <p:spPr>
              <a:xfrm>
                <a:off x="4012199" y="1347816"/>
                <a:ext cx="1231106" cy="246221"/>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E3E78">
                        <a:lumMod val="100000"/>
                      </a:srgbClr>
                    </a:solidFill>
                    <a:effectLst/>
                    <a:uLnTx/>
                    <a:uFillTx/>
                    <a:latin typeface="Arial"/>
                    <a:ea typeface="微软雅黑"/>
                    <a:cs typeface="+mn-cs"/>
                  </a:rPr>
                  <a:t>输入标题文本</a:t>
                </a:r>
              </a:p>
            </p:txBody>
          </p:sp>
        </p:grpSp>
      </p:grpSp>
      <p:grpSp>
        <p:nvGrpSpPr>
          <p:cNvPr id="2" name="_组合 1">
            <a:extLst>
              <a:ext uri="{FF2B5EF4-FFF2-40B4-BE49-F238E27FC236}">
                <a16:creationId xmlns:a16="http://schemas.microsoft.com/office/drawing/2014/main" xmlns="" id="{275F05F7-DF36-4DE7-896D-F868455630A1}"/>
              </a:ext>
            </a:extLst>
          </p:cNvPr>
          <p:cNvGrpSpPr/>
          <p:nvPr>
            <p:custDataLst>
              <p:tags r:id="rId5"/>
            </p:custDataLst>
          </p:nvPr>
        </p:nvGrpSpPr>
        <p:grpSpPr>
          <a:xfrm>
            <a:off x="735399" y="2997920"/>
            <a:ext cx="2322052" cy="1901711"/>
            <a:chOff x="735399" y="2997920"/>
            <a:chExt cx="2322052" cy="1901711"/>
          </a:xfrm>
        </p:grpSpPr>
        <p:grpSp>
          <p:nvGrpSpPr>
            <p:cNvPr id="5" name="Group 28">
              <a:extLst>
                <a:ext uri="{FF2B5EF4-FFF2-40B4-BE49-F238E27FC236}">
                  <a16:creationId xmlns:a16="http://schemas.microsoft.com/office/drawing/2014/main" xmlns="" id="{2A0DE0F2-3DBF-46E6-B1E6-ACE1A5044F0F}"/>
                </a:ext>
              </a:extLst>
            </p:cNvPr>
            <p:cNvGrpSpPr/>
            <p:nvPr/>
          </p:nvGrpSpPr>
          <p:grpSpPr>
            <a:xfrm rot="16200000" flipV="1">
              <a:off x="2118822" y="3070402"/>
              <a:ext cx="999502" cy="854537"/>
              <a:chOff x="1985980" y="2906793"/>
              <a:chExt cx="999502" cy="854537"/>
            </a:xfrm>
          </p:grpSpPr>
          <p:sp>
            <p:nvSpPr>
              <p:cNvPr id="37" name="Freeform: Shape 29">
                <a:extLst>
                  <a:ext uri="{FF2B5EF4-FFF2-40B4-BE49-F238E27FC236}">
                    <a16:creationId xmlns:a16="http://schemas.microsoft.com/office/drawing/2014/main" xmlns="" id="{3CFABB71-C795-4932-B8EC-0F4126D3B8D8}"/>
                  </a:ext>
                </a:extLst>
              </p:cNvPr>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8" name="Freeform: Shape 30">
                <a:extLst>
                  <a:ext uri="{FF2B5EF4-FFF2-40B4-BE49-F238E27FC236}">
                    <a16:creationId xmlns:a16="http://schemas.microsoft.com/office/drawing/2014/main" xmlns="" id="{3F60929B-4A14-499D-A1C9-A72389CCA2A2}"/>
                  </a:ext>
                </a:extLst>
              </p:cNvPr>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9" name="Oval 31">
                <a:extLst>
                  <a:ext uri="{FF2B5EF4-FFF2-40B4-BE49-F238E27FC236}">
                    <a16:creationId xmlns:a16="http://schemas.microsoft.com/office/drawing/2014/main" xmlns="" id="{7DF030C1-E86C-4610-9FE2-15C2FDF0C752}"/>
                  </a:ext>
                </a:extLst>
              </p:cNvPr>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13" name="Group 64">
              <a:extLst>
                <a:ext uri="{FF2B5EF4-FFF2-40B4-BE49-F238E27FC236}">
                  <a16:creationId xmlns:a16="http://schemas.microsoft.com/office/drawing/2014/main" xmlns="" id="{ED51852E-1062-4C7B-AE86-5EF30C7C431A}"/>
                </a:ext>
              </a:extLst>
            </p:cNvPr>
            <p:cNvGrpSpPr/>
            <p:nvPr/>
          </p:nvGrpSpPr>
          <p:grpSpPr>
            <a:xfrm>
              <a:off x="735399" y="4132370"/>
              <a:ext cx="2322052" cy="767261"/>
              <a:chOff x="4012199" y="1347816"/>
              <a:chExt cx="2322052" cy="767261"/>
            </a:xfrm>
          </p:grpSpPr>
          <p:sp>
            <p:nvSpPr>
              <p:cNvPr id="17" name="TextBox 65">
                <a:extLst>
                  <a:ext uri="{FF2B5EF4-FFF2-40B4-BE49-F238E27FC236}">
                    <a16:creationId xmlns:a16="http://schemas.microsoft.com/office/drawing/2014/main" xmlns="" id="{B9DC7201-08E4-4E11-AE64-FEC7AA9DD8B6}"/>
                  </a:ext>
                </a:extLst>
              </p:cNvPr>
              <p:cNvSpPr txBox="1"/>
              <p:nvPr/>
            </p:nvSpPr>
            <p:spPr>
              <a:xfrm>
                <a:off x="4012199" y="1594037"/>
                <a:ext cx="2322052" cy="521040"/>
              </a:xfrm>
              <a:prstGeom prst="rect">
                <a:avLst/>
              </a:prstGeom>
              <a:noFill/>
            </p:spPr>
            <p:txBody>
              <a:bodyPr wrap="square" lIns="0" tIns="0" rIns="0" bIns="0">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8" name="TextBox 66">
                <a:extLst>
                  <a:ext uri="{FF2B5EF4-FFF2-40B4-BE49-F238E27FC236}">
                    <a16:creationId xmlns:a16="http://schemas.microsoft.com/office/drawing/2014/main" xmlns="" id="{D9F4AE12-7CD4-4CE9-9BE7-279EFE0BEF54}"/>
                  </a:ext>
                </a:extLst>
              </p:cNvPr>
              <p:cNvSpPr txBox="1"/>
              <p:nvPr/>
            </p:nvSpPr>
            <p:spPr>
              <a:xfrm>
                <a:off x="5103145" y="1347816"/>
                <a:ext cx="1231106" cy="246221"/>
              </a:xfrm>
              <a:prstGeom prst="rect">
                <a:avLst/>
              </a:prstGeom>
              <a:noFill/>
            </p:spPr>
            <p:txBody>
              <a:bodyPr wrap="none" lIns="0" tIns="0" rIns="0" bIns="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32433">
                        <a:lumMod val="100000"/>
                      </a:srgbClr>
                    </a:solidFill>
                    <a:effectLst/>
                    <a:uLnTx/>
                    <a:uFillTx/>
                    <a:latin typeface="Arial"/>
                    <a:ea typeface="微软雅黑"/>
                    <a:cs typeface="+mn-cs"/>
                  </a:rPr>
                  <a:t>输入标题文本</a:t>
                </a:r>
              </a:p>
            </p:txBody>
          </p:sp>
        </p:grpSp>
      </p:grpSp>
      <p:grpSp>
        <p:nvGrpSpPr>
          <p:cNvPr id="63" name="合 62">
            <a:extLst>
              <a:ext uri="{FF2B5EF4-FFF2-40B4-BE49-F238E27FC236}">
                <a16:creationId xmlns:a16="http://schemas.microsoft.com/office/drawing/2014/main" xmlns="" id="{5CCDDBF6-AE38-48ED-9C75-BC8CB8A4C3B2}"/>
              </a:ext>
            </a:extLst>
          </p:cNvPr>
          <p:cNvGrpSpPr/>
          <p:nvPr>
            <p:custDataLst>
              <p:tags r:id="rId6"/>
            </p:custDataLst>
          </p:nvPr>
        </p:nvGrpSpPr>
        <p:grpSpPr>
          <a:xfrm>
            <a:off x="3349626" y="3569770"/>
            <a:ext cx="2322052" cy="1941949"/>
            <a:chOff x="3349626" y="3569770"/>
            <a:chExt cx="2322052" cy="1941949"/>
          </a:xfrm>
        </p:grpSpPr>
        <p:grpSp>
          <p:nvGrpSpPr>
            <p:cNvPr id="6" name="Group 32">
              <a:extLst>
                <a:ext uri="{FF2B5EF4-FFF2-40B4-BE49-F238E27FC236}">
                  <a16:creationId xmlns:a16="http://schemas.microsoft.com/office/drawing/2014/main" xmlns="" id="{E55772B6-8629-413B-9B70-86006A1829DD}"/>
                </a:ext>
              </a:extLst>
            </p:cNvPr>
            <p:cNvGrpSpPr/>
            <p:nvPr/>
          </p:nvGrpSpPr>
          <p:grpSpPr>
            <a:xfrm rot="16200000" flipV="1">
              <a:off x="3441655" y="3642252"/>
              <a:ext cx="999502" cy="854537"/>
              <a:chOff x="1985980" y="2906793"/>
              <a:chExt cx="999502" cy="854537"/>
            </a:xfrm>
          </p:grpSpPr>
          <p:sp>
            <p:nvSpPr>
              <p:cNvPr id="34" name="Freeform: Shape 33">
                <a:extLst>
                  <a:ext uri="{FF2B5EF4-FFF2-40B4-BE49-F238E27FC236}">
                    <a16:creationId xmlns:a16="http://schemas.microsoft.com/office/drawing/2014/main" xmlns="" id="{84DD50B4-9409-44B5-B157-D744C9C815CF}"/>
                  </a:ext>
                </a:extLst>
              </p:cNvPr>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5" name="Freeform: Shape 34">
                <a:extLst>
                  <a:ext uri="{FF2B5EF4-FFF2-40B4-BE49-F238E27FC236}">
                    <a16:creationId xmlns:a16="http://schemas.microsoft.com/office/drawing/2014/main" xmlns="" id="{4A4E273E-85B3-417D-8244-3E868BF4EEEE}"/>
                  </a:ext>
                </a:extLst>
              </p:cNvPr>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6" name="Oval 35">
                <a:extLst>
                  <a:ext uri="{FF2B5EF4-FFF2-40B4-BE49-F238E27FC236}">
                    <a16:creationId xmlns:a16="http://schemas.microsoft.com/office/drawing/2014/main" xmlns="" id="{D2AE116D-2A18-40C6-B5BB-E1BA110D037C}"/>
                  </a:ext>
                </a:extLst>
              </p:cNvPr>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14" name="Group 67">
              <a:extLst>
                <a:ext uri="{FF2B5EF4-FFF2-40B4-BE49-F238E27FC236}">
                  <a16:creationId xmlns:a16="http://schemas.microsoft.com/office/drawing/2014/main" xmlns="" id="{F492D861-C1E5-45D5-97B4-345656D19667}"/>
                </a:ext>
              </a:extLst>
            </p:cNvPr>
            <p:cNvGrpSpPr/>
            <p:nvPr/>
          </p:nvGrpSpPr>
          <p:grpSpPr>
            <a:xfrm>
              <a:off x="3349626" y="4744458"/>
              <a:ext cx="2322052" cy="767261"/>
              <a:chOff x="4012199" y="1347816"/>
              <a:chExt cx="2322052" cy="767261"/>
            </a:xfrm>
          </p:grpSpPr>
          <p:sp>
            <p:nvSpPr>
              <p:cNvPr id="15" name="TextBox 68">
                <a:extLst>
                  <a:ext uri="{FF2B5EF4-FFF2-40B4-BE49-F238E27FC236}">
                    <a16:creationId xmlns:a16="http://schemas.microsoft.com/office/drawing/2014/main" xmlns="" id="{1375A54E-57AD-4469-8C1A-591728D48180}"/>
                  </a:ext>
                </a:extLst>
              </p:cNvPr>
              <p:cNvSpPr txBox="1"/>
              <p:nvPr/>
            </p:nvSpPr>
            <p:spPr>
              <a:xfrm>
                <a:off x="4012199" y="1594037"/>
                <a:ext cx="2322052" cy="521040"/>
              </a:xfrm>
              <a:prstGeom prst="rect">
                <a:avLst/>
              </a:prstGeom>
              <a:noFill/>
            </p:spPr>
            <p:txBody>
              <a:bodyPr wrap="square" lIns="0" tIns="0" rIns="0" bIns="0" anchor="ctr" anchorCtr="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6" name="TextBox 69">
                <a:extLst>
                  <a:ext uri="{FF2B5EF4-FFF2-40B4-BE49-F238E27FC236}">
                    <a16:creationId xmlns:a16="http://schemas.microsoft.com/office/drawing/2014/main" xmlns="" id="{1C779C6F-29F2-4D16-B0D4-EE8EDA485474}"/>
                  </a:ext>
                </a:extLst>
              </p:cNvPr>
              <p:cNvSpPr txBox="1"/>
              <p:nvPr/>
            </p:nvSpPr>
            <p:spPr>
              <a:xfrm>
                <a:off x="4012199" y="1347816"/>
                <a:ext cx="1231106" cy="246221"/>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32433">
                        <a:lumMod val="100000"/>
                      </a:srgbClr>
                    </a:solidFill>
                    <a:effectLst/>
                    <a:uLnTx/>
                    <a:uFillTx/>
                    <a:latin typeface="Arial"/>
                    <a:ea typeface="微软雅黑"/>
                    <a:cs typeface="+mn-cs"/>
                  </a:rPr>
                  <a:t>输入标题文本</a:t>
                </a:r>
              </a:p>
            </p:txBody>
          </p:sp>
        </p:grpSp>
      </p:grpSp>
    </p:spTree>
    <p:extLst>
      <p:ext uri="{BB962C8B-B14F-4D97-AF65-F5344CB8AC3E}">
        <p14:creationId xmlns:p14="http://schemas.microsoft.com/office/powerpoint/2010/main" val="264153753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ppt_w</p:attrName>
                                        </p:attrNameLst>
                                      </p:cBhvr>
                                      <p:tavLst>
                                        <p:tav tm="0">
                                          <p:val>
                                            <p:fltVal val="0"/>
                                          </p:val>
                                        </p:tav>
                                        <p:tav tm="100000">
                                          <p:val>
                                            <p:strVal val="#ppt_w"/>
                                          </p:val>
                                        </p:tav>
                                      </p:tavLst>
                                    </p:anim>
                                    <p:anim calcmode="lin" valueType="num">
                                      <p:cBhvr>
                                        <p:cTn id="22" dur="500" fill="hold"/>
                                        <p:tgtEl>
                                          <p:spTgt spid="6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p:cTn id="26" dur="500" fill="hold"/>
                                        <p:tgtEl>
                                          <p:spTgt spid="65"/>
                                        </p:tgtEl>
                                        <p:attrNameLst>
                                          <p:attrName>ppt_w</p:attrName>
                                        </p:attrNameLst>
                                      </p:cBhvr>
                                      <p:tavLst>
                                        <p:tav tm="0">
                                          <p:val>
                                            <p:fltVal val="0"/>
                                          </p:val>
                                        </p:tav>
                                        <p:tav tm="100000">
                                          <p:val>
                                            <p:strVal val="#ppt_w"/>
                                          </p:val>
                                        </p:tav>
                                      </p:tavLst>
                                    </p:anim>
                                    <p:anim calcmode="lin" valueType="num">
                                      <p:cBhvr>
                                        <p:cTn id="27" dur="500" fill="hold"/>
                                        <p:tgtEl>
                                          <p:spTgt spid="65"/>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93"/>
          <p:cNvGrpSpPr/>
          <p:nvPr/>
        </p:nvGrpSpPr>
        <p:grpSpPr>
          <a:xfrm>
            <a:off x="1544125" y="1712949"/>
            <a:ext cx="4064000" cy="3923047"/>
            <a:chOff x="1544125" y="1712948"/>
            <a:chExt cx="4064000" cy="3923046"/>
          </a:xfrm>
        </p:grpSpPr>
        <p:grpSp>
          <p:nvGrpSpPr>
            <p:cNvPr id="40" name="Group 3"/>
            <p:cNvGrpSpPr/>
            <p:nvPr/>
          </p:nvGrpSpPr>
          <p:grpSpPr>
            <a:xfrm>
              <a:off x="4130979" y="2623012"/>
              <a:ext cx="315809" cy="399615"/>
              <a:chOff x="2943440" y="2191613"/>
              <a:chExt cx="236857" cy="299711"/>
            </a:xfrm>
          </p:grpSpPr>
          <p:sp>
            <p:nvSpPr>
              <p:cNvPr id="73" name="Arrow: Right 4"/>
              <p:cNvSpPr/>
              <p:nvPr/>
            </p:nvSpPr>
            <p:spPr>
              <a:xfrm rot="2160000">
                <a:off x="2943440" y="2191613"/>
                <a:ext cx="236857" cy="299711"/>
              </a:xfrm>
              <a:prstGeom prst="rightArrow">
                <a:avLst>
                  <a:gd name="adj1" fmla="val 60000"/>
                  <a:gd name="adj2" fmla="val 5000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400"/>
              </a:p>
            </p:txBody>
          </p:sp>
          <p:sp>
            <p:nvSpPr>
              <p:cNvPr id="74" name="Rectangle 5"/>
              <p:cNvSpPr/>
              <p:nvPr/>
            </p:nvSpPr>
            <p:spPr>
              <a:xfrm rot="2160000">
                <a:off x="2950225" y="2230672"/>
                <a:ext cx="165800" cy="179827"/>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anchor="ctr"/>
              <a:lstStyle/>
              <a:p>
                <a:pPr algn="ctr"/>
                <a:endParaRPr sz="2400"/>
              </a:p>
            </p:txBody>
          </p:sp>
        </p:grpSp>
        <p:grpSp>
          <p:nvGrpSpPr>
            <p:cNvPr id="41" name="Group 6"/>
            <p:cNvGrpSpPr/>
            <p:nvPr/>
          </p:nvGrpSpPr>
          <p:grpSpPr>
            <a:xfrm>
              <a:off x="4544047" y="4031171"/>
              <a:ext cx="399615" cy="315809"/>
              <a:chOff x="3253241" y="3247732"/>
              <a:chExt cx="299711" cy="236857"/>
            </a:xfrm>
          </p:grpSpPr>
          <p:sp>
            <p:nvSpPr>
              <p:cNvPr id="71" name="Arrow: Right 7"/>
              <p:cNvSpPr/>
              <p:nvPr/>
            </p:nvSpPr>
            <p:spPr>
              <a:xfrm rot="6480000">
                <a:off x="3284668" y="3216305"/>
                <a:ext cx="236857" cy="299711"/>
              </a:xfrm>
              <a:prstGeom prst="rightArrow">
                <a:avLst>
                  <a:gd name="adj1" fmla="val 60000"/>
                  <a:gd name="adj2" fmla="val 50000"/>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400"/>
              </a:p>
            </p:txBody>
          </p:sp>
          <p:sp>
            <p:nvSpPr>
              <p:cNvPr id="72" name="Rectangle 8"/>
              <p:cNvSpPr/>
              <p:nvPr/>
            </p:nvSpPr>
            <p:spPr>
              <a:xfrm rot="17280000">
                <a:off x="3331176" y="3242457"/>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sz="2400"/>
              </a:p>
            </p:txBody>
          </p:sp>
        </p:grpSp>
        <p:grpSp>
          <p:nvGrpSpPr>
            <p:cNvPr id="42" name="Group 9"/>
            <p:cNvGrpSpPr/>
            <p:nvPr/>
          </p:nvGrpSpPr>
          <p:grpSpPr>
            <a:xfrm>
              <a:off x="3427159" y="4844165"/>
              <a:ext cx="315809" cy="399615"/>
              <a:chOff x="2415575" y="3857478"/>
              <a:chExt cx="236857" cy="299711"/>
            </a:xfrm>
          </p:grpSpPr>
          <p:sp>
            <p:nvSpPr>
              <p:cNvPr id="69" name="Arrow: Right 10"/>
              <p:cNvSpPr/>
              <p:nvPr/>
            </p:nvSpPr>
            <p:spPr>
              <a:xfrm rot="10800000">
                <a:off x="2415575" y="3857478"/>
                <a:ext cx="236857" cy="299711"/>
              </a:xfrm>
              <a:prstGeom prst="rightArrow">
                <a:avLst>
                  <a:gd name="adj1" fmla="val 60000"/>
                  <a:gd name="adj2" fmla="val 5000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400"/>
              </a:p>
            </p:txBody>
          </p:sp>
          <p:sp>
            <p:nvSpPr>
              <p:cNvPr id="70" name="Rectangle 11"/>
              <p:cNvSpPr/>
              <p:nvPr/>
            </p:nvSpPr>
            <p:spPr>
              <a:xfrm>
                <a:off x="2486632" y="3917420"/>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sz="2400"/>
              </a:p>
            </p:txBody>
          </p:sp>
        </p:grpSp>
        <p:grpSp>
          <p:nvGrpSpPr>
            <p:cNvPr id="43" name="Group 12"/>
            <p:cNvGrpSpPr/>
            <p:nvPr/>
          </p:nvGrpSpPr>
          <p:grpSpPr>
            <a:xfrm>
              <a:off x="2214113" y="4048171"/>
              <a:ext cx="399615" cy="315809"/>
              <a:chOff x="1505791" y="3260482"/>
              <a:chExt cx="299711" cy="236857"/>
            </a:xfrm>
          </p:grpSpPr>
          <p:sp>
            <p:nvSpPr>
              <p:cNvPr id="67" name="Arrow: Right 13"/>
              <p:cNvSpPr/>
              <p:nvPr/>
            </p:nvSpPr>
            <p:spPr>
              <a:xfrm rot="15120000">
                <a:off x="1537218" y="3229055"/>
                <a:ext cx="236857" cy="299711"/>
              </a:xfrm>
              <a:prstGeom prst="rightArrow">
                <a:avLst>
                  <a:gd name="adj1" fmla="val 60000"/>
                  <a:gd name="adj2" fmla="val 50000"/>
                </a:avLst>
              </a:prstGeom>
              <a:solidFill>
                <a:schemeClr val="accent5"/>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400"/>
              </a:p>
            </p:txBody>
          </p:sp>
          <p:sp>
            <p:nvSpPr>
              <p:cNvPr id="68" name="Rectangle 14"/>
              <p:cNvSpPr/>
              <p:nvPr/>
            </p:nvSpPr>
            <p:spPr>
              <a:xfrm rot="4320000">
                <a:off x="1583726" y="3322787"/>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sz="2400"/>
              </a:p>
            </p:txBody>
          </p:sp>
        </p:grpSp>
        <p:grpSp>
          <p:nvGrpSpPr>
            <p:cNvPr id="44" name="Group 15"/>
            <p:cNvGrpSpPr/>
            <p:nvPr/>
          </p:nvGrpSpPr>
          <p:grpSpPr>
            <a:xfrm>
              <a:off x="2691002" y="2633520"/>
              <a:ext cx="315809" cy="399615"/>
              <a:chOff x="1863457" y="2199494"/>
              <a:chExt cx="236857" cy="299711"/>
            </a:xfrm>
          </p:grpSpPr>
          <p:sp>
            <p:nvSpPr>
              <p:cNvPr id="65" name="Arrow: Right 16"/>
              <p:cNvSpPr/>
              <p:nvPr/>
            </p:nvSpPr>
            <p:spPr>
              <a:xfrm rot="19440000">
                <a:off x="1863457" y="2199494"/>
                <a:ext cx="236857" cy="299711"/>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400"/>
              </a:p>
            </p:txBody>
          </p:sp>
          <p:sp>
            <p:nvSpPr>
              <p:cNvPr id="66" name="Rectangle 17"/>
              <p:cNvSpPr/>
              <p:nvPr/>
            </p:nvSpPr>
            <p:spPr>
              <a:xfrm rot="19440000">
                <a:off x="1870242" y="2280319"/>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sz="2400"/>
              </a:p>
            </p:txBody>
          </p:sp>
        </p:grpSp>
        <p:grpSp>
          <p:nvGrpSpPr>
            <p:cNvPr id="45" name="Group 18"/>
            <p:cNvGrpSpPr/>
            <p:nvPr/>
          </p:nvGrpSpPr>
          <p:grpSpPr>
            <a:xfrm>
              <a:off x="2746391" y="2980204"/>
              <a:ext cx="1659467" cy="1659467"/>
              <a:chOff x="1016000" y="1689100"/>
              <a:chExt cx="787400" cy="787400"/>
            </a:xfrm>
          </p:grpSpPr>
          <p:grpSp>
            <p:nvGrpSpPr>
              <p:cNvPr id="61" name="Group 19"/>
              <p:cNvGrpSpPr/>
              <p:nvPr/>
            </p:nvGrpSpPr>
            <p:grpSpPr>
              <a:xfrm>
                <a:off x="1016000" y="1689100"/>
                <a:ext cx="787400" cy="787400"/>
                <a:chOff x="4343400" y="1854885"/>
                <a:chExt cx="457200" cy="457200"/>
              </a:xfrm>
            </p:grpSpPr>
            <p:sp>
              <p:nvSpPr>
                <p:cNvPr id="63" name="Oval 21"/>
                <p:cNvSpPr/>
                <p:nvPr/>
              </p:nvSpPr>
              <p:spPr>
                <a:xfrm>
                  <a:off x="4343400" y="1854885"/>
                  <a:ext cx="457200" cy="457200"/>
                </a:xfrm>
                <a:prstGeom prst="ellipse">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sp>
              <p:nvSpPr>
                <p:cNvPr id="64" name="Oval 22"/>
                <p:cNvSpPr/>
                <p:nvPr/>
              </p:nvSpPr>
              <p:spPr>
                <a:xfrm>
                  <a:off x="4408030" y="1919516"/>
                  <a:ext cx="327939" cy="327939"/>
                </a:xfrm>
                <a:prstGeom prst="ellipse">
                  <a:avLst/>
                </a:prstGeom>
                <a:solidFill>
                  <a:schemeClr val="tx1">
                    <a:lumMod val="50000"/>
                    <a:lumOff val="5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grpSp>
          <p:sp>
            <p:nvSpPr>
              <p:cNvPr id="62" name="Freeform: Shape 20"/>
              <p:cNvSpPr>
                <a:spLocks/>
              </p:cNvSpPr>
              <p:nvPr/>
            </p:nvSpPr>
            <p:spPr bwMode="auto">
              <a:xfrm>
                <a:off x="1267654" y="1960311"/>
                <a:ext cx="284092" cy="24497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solidFill>
                  <a:schemeClr val="tx1">
                    <a:lumMod val="50000"/>
                    <a:lumOff val="50000"/>
                  </a:schemeClr>
                </a:solidFill>
                <a:round/>
                <a:headEnd/>
                <a:tailEnd/>
              </a:ln>
            </p:spPr>
            <p:txBody>
              <a:bodyPr anchor="ctr"/>
              <a:lstStyle/>
              <a:p>
                <a:pPr algn="ctr"/>
                <a:endParaRPr sz="2400"/>
              </a:p>
            </p:txBody>
          </p:sp>
        </p:grpSp>
        <p:grpSp>
          <p:nvGrpSpPr>
            <p:cNvPr id="46" name="Group 23"/>
            <p:cNvGrpSpPr/>
            <p:nvPr/>
          </p:nvGrpSpPr>
          <p:grpSpPr>
            <a:xfrm>
              <a:off x="2984103" y="1712948"/>
              <a:ext cx="1184043" cy="1184043"/>
              <a:chOff x="2083284" y="1636066"/>
              <a:chExt cx="888032" cy="888032"/>
            </a:xfrm>
          </p:grpSpPr>
          <p:sp>
            <p:nvSpPr>
              <p:cNvPr id="59" name="Oval 24"/>
              <p:cNvSpPr/>
              <p:nvPr/>
            </p:nvSpPr>
            <p:spPr>
              <a:xfrm>
                <a:off x="2083284" y="1636066"/>
                <a:ext cx="888032" cy="88803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p>
            </p:txBody>
          </p:sp>
          <p:sp>
            <p:nvSpPr>
              <p:cNvPr id="60" name="Freeform: Shape 25"/>
              <p:cNvSpPr>
                <a:spLocks/>
              </p:cNvSpPr>
              <p:nvPr/>
            </p:nvSpPr>
            <p:spPr bwMode="auto">
              <a:xfrm>
                <a:off x="2357278" y="1910060"/>
                <a:ext cx="340044" cy="340044"/>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sz="2400"/>
              </a:p>
            </p:txBody>
          </p:sp>
        </p:grpSp>
        <p:grpSp>
          <p:nvGrpSpPr>
            <p:cNvPr id="47" name="Group 26"/>
            <p:cNvGrpSpPr/>
            <p:nvPr/>
          </p:nvGrpSpPr>
          <p:grpSpPr>
            <a:xfrm>
              <a:off x="4424082" y="2759154"/>
              <a:ext cx="1184043" cy="1184043"/>
              <a:chOff x="3163268" y="2420720"/>
              <a:chExt cx="888032" cy="888032"/>
            </a:xfrm>
          </p:grpSpPr>
          <p:sp>
            <p:nvSpPr>
              <p:cNvPr id="57" name="Oval 27"/>
              <p:cNvSpPr/>
              <p:nvPr/>
            </p:nvSpPr>
            <p:spPr>
              <a:xfrm>
                <a:off x="3163268" y="2420720"/>
                <a:ext cx="888032" cy="88803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p>
            </p:txBody>
          </p:sp>
          <p:sp>
            <p:nvSpPr>
              <p:cNvPr id="58" name="Freeform: Shape 28"/>
              <p:cNvSpPr>
                <a:spLocks/>
              </p:cNvSpPr>
              <p:nvPr/>
            </p:nvSpPr>
            <p:spPr bwMode="auto">
              <a:xfrm>
                <a:off x="3430119" y="2721861"/>
                <a:ext cx="354330" cy="28575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algn="ctr"/>
                <a:endParaRPr sz="2400"/>
              </a:p>
            </p:txBody>
          </p:sp>
        </p:grpSp>
        <p:grpSp>
          <p:nvGrpSpPr>
            <p:cNvPr id="48" name="Group 29"/>
            <p:cNvGrpSpPr/>
            <p:nvPr/>
          </p:nvGrpSpPr>
          <p:grpSpPr>
            <a:xfrm>
              <a:off x="3874059" y="4451951"/>
              <a:ext cx="1184043" cy="1184043"/>
              <a:chOff x="2750751" y="3690318"/>
              <a:chExt cx="888032" cy="888032"/>
            </a:xfrm>
          </p:grpSpPr>
          <p:sp>
            <p:nvSpPr>
              <p:cNvPr id="55" name="Oval 30"/>
              <p:cNvSpPr/>
              <p:nvPr/>
            </p:nvSpPr>
            <p:spPr>
              <a:xfrm>
                <a:off x="2750751" y="3690318"/>
                <a:ext cx="888032" cy="88803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p>
            </p:txBody>
          </p:sp>
          <p:sp>
            <p:nvSpPr>
              <p:cNvPr id="56" name="Freeform: Shape 31"/>
              <p:cNvSpPr>
                <a:spLocks/>
              </p:cNvSpPr>
              <p:nvPr/>
            </p:nvSpPr>
            <p:spPr bwMode="auto">
              <a:xfrm>
                <a:off x="2996170" y="3978600"/>
                <a:ext cx="397194" cy="311468"/>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headEnd/>
                <a:tailEnd/>
              </a:ln>
            </p:spPr>
            <p:txBody>
              <a:bodyPr anchor="ctr"/>
              <a:lstStyle/>
              <a:p>
                <a:pPr algn="ctr"/>
                <a:endParaRPr sz="2400"/>
              </a:p>
            </p:txBody>
          </p:sp>
        </p:grpSp>
        <p:grpSp>
          <p:nvGrpSpPr>
            <p:cNvPr id="49" name="Group 32"/>
            <p:cNvGrpSpPr/>
            <p:nvPr/>
          </p:nvGrpSpPr>
          <p:grpSpPr>
            <a:xfrm>
              <a:off x="2094147" y="4451951"/>
              <a:ext cx="1184043" cy="1184043"/>
              <a:chOff x="1415817" y="3690318"/>
              <a:chExt cx="888032" cy="888032"/>
            </a:xfrm>
          </p:grpSpPr>
          <p:sp>
            <p:nvSpPr>
              <p:cNvPr id="53" name="Oval 33"/>
              <p:cNvSpPr/>
              <p:nvPr/>
            </p:nvSpPr>
            <p:spPr>
              <a:xfrm>
                <a:off x="1415817" y="3690318"/>
                <a:ext cx="888032" cy="888032"/>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p>
            </p:txBody>
          </p:sp>
          <p:sp>
            <p:nvSpPr>
              <p:cNvPr id="54" name="Freeform: Shape 34"/>
              <p:cNvSpPr>
                <a:spLocks/>
              </p:cNvSpPr>
              <p:nvPr/>
            </p:nvSpPr>
            <p:spPr bwMode="auto">
              <a:xfrm>
                <a:off x="1662665" y="3991459"/>
                <a:ext cx="394336" cy="285750"/>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headEnd/>
                <a:tailEnd/>
              </a:ln>
            </p:spPr>
            <p:txBody>
              <a:bodyPr anchor="ctr"/>
              <a:lstStyle/>
              <a:p>
                <a:pPr algn="ctr"/>
                <a:endParaRPr sz="2400"/>
              </a:p>
            </p:txBody>
          </p:sp>
        </p:grpSp>
        <p:grpSp>
          <p:nvGrpSpPr>
            <p:cNvPr id="50" name="Group 35"/>
            <p:cNvGrpSpPr/>
            <p:nvPr/>
          </p:nvGrpSpPr>
          <p:grpSpPr>
            <a:xfrm>
              <a:off x="1544125" y="2759154"/>
              <a:ext cx="1184043" cy="1184043"/>
              <a:chOff x="1003300" y="2420720"/>
              <a:chExt cx="888032" cy="888032"/>
            </a:xfrm>
          </p:grpSpPr>
          <p:sp>
            <p:nvSpPr>
              <p:cNvPr id="51" name="Oval 36"/>
              <p:cNvSpPr/>
              <p:nvPr/>
            </p:nvSpPr>
            <p:spPr>
              <a:xfrm>
                <a:off x="1003300" y="2420720"/>
                <a:ext cx="888032" cy="8880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p>
            </p:txBody>
          </p:sp>
          <p:sp>
            <p:nvSpPr>
              <p:cNvPr id="52" name="Freeform: Shape 37"/>
              <p:cNvSpPr>
                <a:spLocks/>
              </p:cNvSpPr>
              <p:nvPr/>
            </p:nvSpPr>
            <p:spPr bwMode="auto">
              <a:xfrm>
                <a:off x="1264437" y="2694714"/>
                <a:ext cx="365758" cy="340044"/>
              </a:xfrm>
              <a:custGeom>
                <a:avLst/>
                <a:gdLst/>
                <a:ahLst/>
                <a:cxnLst>
                  <a:cxn ang="0">
                    <a:pos x="10" y="37"/>
                  </a:cxn>
                  <a:cxn ang="0">
                    <a:pos x="0" y="25"/>
                  </a:cxn>
                  <a:cxn ang="0">
                    <a:pos x="6" y="18"/>
                  </a:cxn>
                  <a:cxn ang="0">
                    <a:pos x="15" y="30"/>
                  </a:cxn>
                  <a:cxn ang="0">
                    <a:pos x="10" y="37"/>
                  </a:cxn>
                  <a:cxn ang="0">
                    <a:pos x="50" y="50"/>
                  </a:cxn>
                  <a:cxn ang="0">
                    <a:pos x="43" y="55"/>
                  </a:cxn>
                  <a:cxn ang="0">
                    <a:pos x="29" y="52"/>
                  </a:cxn>
                  <a:cxn ang="0">
                    <a:pos x="15" y="55"/>
                  </a:cxn>
                  <a:cxn ang="0">
                    <a:pos x="9" y="50"/>
                  </a:cxn>
                  <a:cxn ang="0">
                    <a:pos x="29" y="29"/>
                  </a:cxn>
                  <a:cxn ang="0">
                    <a:pos x="50" y="50"/>
                  </a:cxn>
                  <a:cxn ang="0">
                    <a:pos x="21" y="21"/>
                  </a:cxn>
                  <a:cxn ang="0">
                    <a:pos x="12" y="9"/>
                  </a:cxn>
                  <a:cxn ang="0">
                    <a:pos x="18" y="0"/>
                  </a:cxn>
                  <a:cxn ang="0">
                    <a:pos x="28" y="13"/>
                  </a:cxn>
                  <a:cxn ang="0">
                    <a:pos x="21" y="21"/>
                  </a:cxn>
                  <a:cxn ang="0">
                    <a:pos x="31" y="13"/>
                  </a:cxn>
                  <a:cxn ang="0">
                    <a:pos x="41" y="0"/>
                  </a:cxn>
                  <a:cxn ang="0">
                    <a:pos x="47" y="9"/>
                  </a:cxn>
                  <a:cxn ang="0">
                    <a:pos x="38" y="21"/>
                  </a:cxn>
                  <a:cxn ang="0">
                    <a:pos x="31" y="13"/>
                  </a:cxn>
                  <a:cxn ang="0">
                    <a:pos x="59" y="25"/>
                  </a:cxn>
                  <a:cxn ang="0">
                    <a:pos x="49" y="37"/>
                  </a:cxn>
                  <a:cxn ang="0">
                    <a:pos x="44" y="30"/>
                  </a:cxn>
                  <a:cxn ang="0">
                    <a:pos x="53" y="18"/>
                  </a:cxn>
                  <a:cxn ang="0">
                    <a:pos x="59" y="25"/>
                  </a:cxn>
                </a:cxnLst>
                <a:rect l="0" t="0" r="r" b="b"/>
                <a:pathLst>
                  <a:path w="59" h="55">
                    <a:moveTo>
                      <a:pt x="10" y="37"/>
                    </a:moveTo>
                    <a:cubicBezTo>
                      <a:pt x="4" y="37"/>
                      <a:pt x="0" y="30"/>
                      <a:pt x="0" y="25"/>
                    </a:cubicBezTo>
                    <a:cubicBezTo>
                      <a:pt x="0" y="21"/>
                      <a:pt x="2" y="18"/>
                      <a:pt x="6" y="18"/>
                    </a:cubicBezTo>
                    <a:cubicBezTo>
                      <a:pt x="11" y="18"/>
                      <a:pt x="15" y="25"/>
                      <a:pt x="15" y="30"/>
                    </a:cubicBezTo>
                    <a:cubicBezTo>
                      <a:pt x="15" y="33"/>
                      <a:pt x="14" y="37"/>
                      <a:pt x="10" y="37"/>
                    </a:cubicBezTo>
                    <a:close/>
                    <a:moveTo>
                      <a:pt x="50" y="50"/>
                    </a:moveTo>
                    <a:cubicBezTo>
                      <a:pt x="50" y="54"/>
                      <a:pt x="46" y="55"/>
                      <a:pt x="43" y="55"/>
                    </a:cubicBezTo>
                    <a:cubicBezTo>
                      <a:pt x="38" y="55"/>
                      <a:pt x="34" y="52"/>
                      <a:pt x="29" y="52"/>
                    </a:cubicBezTo>
                    <a:cubicBezTo>
                      <a:pt x="25" y="52"/>
                      <a:pt x="21" y="55"/>
                      <a:pt x="15" y="55"/>
                    </a:cubicBezTo>
                    <a:cubicBezTo>
                      <a:pt x="12" y="55"/>
                      <a:pt x="9" y="54"/>
                      <a:pt x="9" y="50"/>
                    </a:cubicBezTo>
                    <a:cubicBezTo>
                      <a:pt x="9" y="41"/>
                      <a:pt x="21" y="29"/>
                      <a:pt x="29" y="29"/>
                    </a:cubicBezTo>
                    <a:cubicBezTo>
                      <a:pt x="38" y="29"/>
                      <a:pt x="50" y="41"/>
                      <a:pt x="50" y="50"/>
                    </a:cubicBezTo>
                    <a:close/>
                    <a:moveTo>
                      <a:pt x="21" y="21"/>
                    </a:moveTo>
                    <a:cubicBezTo>
                      <a:pt x="15" y="21"/>
                      <a:pt x="12" y="14"/>
                      <a:pt x="12" y="9"/>
                    </a:cubicBezTo>
                    <a:cubicBezTo>
                      <a:pt x="12" y="5"/>
                      <a:pt x="14" y="0"/>
                      <a:pt x="18" y="0"/>
                    </a:cubicBezTo>
                    <a:cubicBezTo>
                      <a:pt x="24" y="0"/>
                      <a:pt x="28" y="8"/>
                      <a:pt x="28" y="13"/>
                    </a:cubicBezTo>
                    <a:cubicBezTo>
                      <a:pt x="28" y="17"/>
                      <a:pt x="26" y="21"/>
                      <a:pt x="21" y="21"/>
                    </a:cubicBezTo>
                    <a:close/>
                    <a:moveTo>
                      <a:pt x="31" y="13"/>
                    </a:moveTo>
                    <a:cubicBezTo>
                      <a:pt x="31" y="8"/>
                      <a:pt x="35" y="0"/>
                      <a:pt x="41" y="0"/>
                    </a:cubicBezTo>
                    <a:cubicBezTo>
                      <a:pt x="45" y="0"/>
                      <a:pt x="47" y="5"/>
                      <a:pt x="47" y="9"/>
                    </a:cubicBezTo>
                    <a:cubicBezTo>
                      <a:pt x="47" y="14"/>
                      <a:pt x="44" y="21"/>
                      <a:pt x="38" y="21"/>
                    </a:cubicBezTo>
                    <a:cubicBezTo>
                      <a:pt x="33" y="21"/>
                      <a:pt x="31" y="17"/>
                      <a:pt x="31" y="13"/>
                    </a:cubicBezTo>
                    <a:close/>
                    <a:moveTo>
                      <a:pt x="59" y="25"/>
                    </a:moveTo>
                    <a:cubicBezTo>
                      <a:pt x="59" y="30"/>
                      <a:pt x="55" y="37"/>
                      <a:pt x="49" y="37"/>
                    </a:cubicBezTo>
                    <a:cubicBezTo>
                      <a:pt x="45" y="37"/>
                      <a:pt x="44" y="33"/>
                      <a:pt x="44" y="30"/>
                    </a:cubicBezTo>
                    <a:cubicBezTo>
                      <a:pt x="44" y="25"/>
                      <a:pt x="48" y="18"/>
                      <a:pt x="53" y="18"/>
                    </a:cubicBezTo>
                    <a:cubicBezTo>
                      <a:pt x="57" y="18"/>
                      <a:pt x="59" y="21"/>
                      <a:pt x="59" y="25"/>
                    </a:cubicBezTo>
                    <a:close/>
                  </a:path>
                </a:pathLst>
              </a:custGeom>
              <a:solidFill>
                <a:schemeClr val="bg1"/>
              </a:solidFill>
              <a:ln w="9525">
                <a:noFill/>
                <a:round/>
                <a:headEnd/>
                <a:tailEnd/>
              </a:ln>
            </p:spPr>
            <p:txBody>
              <a:bodyPr anchor="ctr"/>
              <a:lstStyle/>
              <a:p>
                <a:pPr algn="ctr"/>
                <a:endParaRPr sz="2400"/>
              </a:p>
            </p:txBody>
          </p:sp>
        </p:grpSp>
      </p:grpSp>
      <p:grpSp>
        <p:nvGrpSpPr>
          <p:cNvPr id="5" name="Group 89"/>
          <p:cNvGrpSpPr/>
          <p:nvPr/>
        </p:nvGrpSpPr>
        <p:grpSpPr>
          <a:xfrm>
            <a:off x="6100007" y="4259498"/>
            <a:ext cx="4837237" cy="642479"/>
            <a:chOff x="5831273" y="4278292"/>
            <a:chExt cx="4837237" cy="642478"/>
          </a:xfrm>
        </p:grpSpPr>
        <p:grpSp>
          <p:nvGrpSpPr>
            <p:cNvPr id="34" name="Group 67"/>
            <p:cNvGrpSpPr/>
            <p:nvPr/>
          </p:nvGrpSpPr>
          <p:grpSpPr>
            <a:xfrm>
              <a:off x="5831273" y="4294731"/>
              <a:ext cx="609600" cy="609600"/>
              <a:chOff x="5831273" y="5140838"/>
              <a:chExt cx="609600" cy="609600"/>
            </a:xfrm>
          </p:grpSpPr>
          <p:sp>
            <p:nvSpPr>
              <p:cNvPr id="38" name="Oval 68"/>
              <p:cNvSpPr/>
              <p:nvPr/>
            </p:nvSpPr>
            <p:spPr>
              <a:xfrm>
                <a:off x="5831273" y="5140838"/>
                <a:ext cx="609600" cy="609600"/>
              </a:xfrm>
              <a:prstGeom prst="ellipse">
                <a:avLst/>
              </a:prstGeom>
              <a:solidFill>
                <a:schemeClr val="bg1"/>
              </a:solidFill>
              <a:ln w="12700" cap="flat" cmpd="sng" algn="ctr">
                <a:solidFill>
                  <a:schemeClr val="accent4">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Oval 69"/>
              <p:cNvSpPr/>
              <p:nvPr/>
            </p:nvSpPr>
            <p:spPr>
              <a:xfrm>
                <a:off x="5917446" y="5227013"/>
                <a:ext cx="437252" cy="437252"/>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Group 70"/>
            <p:cNvGrpSpPr/>
            <p:nvPr/>
          </p:nvGrpSpPr>
          <p:grpSpPr>
            <a:xfrm>
              <a:off x="6440873" y="4278292"/>
              <a:ext cx="4227637" cy="642478"/>
              <a:chOff x="7284132" y="5074715"/>
              <a:chExt cx="2262955" cy="642478"/>
            </a:xfrm>
          </p:grpSpPr>
          <p:sp>
            <p:nvSpPr>
              <p:cNvPr id="36" name="TextBox 71"/>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480000" tIns="0" rIns="384000" bIns="0" anchor="ctr" anchorCtr="0">
                <a:normAutofit fontScale="92500" lnSpcReduction="10000"/>
              </a:bodyPr>
              <a:lstStyle/>
              <a:p>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TextBox 72"/>
              <p:cNvSpPr txBox="1">
                <a:spLocks/>
              </p:cNvSpPr>
              <p:nvPr/>
            </p:nvSpPr>
            <p:spPr>
              <a:xfrm>
                <a:off x="7284132" y="5366119"/>
                <a:ext cx="2262955" cy="351074"/>
              </a:xfrm>
              <a:prstGeom prst="rect">
                <a:avLst/>
              </a:prstGeom>
            </p:spPr>
            <p:txBody>
              <a:bodyPr vert="horz" wrap="square" lIns="480000" tIns="0" rIns="384000" bIns="0" anchor="ctr" anchorCtr="0">
                <a:normAutofit fontScale="775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6" name="Group 90"/>
          <p:cNvGrpSpPr/>
          <p:nvPr/>
        </p:nvGrpSpPr>
        <p:grpSpPr>
          <a:xfrm>
            <a:off x="6100007" y="3365118"/>
            <a:ext cx="4837237" cy="642479"/>
            <a:chOff x="5831273" y="3477735"/>
            <a:chExt cx="4837237" cy="642478"/>
          </a:xfrm>
        </p:grpSpPr>
        <p:grpSp>
          <p:nvGrpSpPr>
            <p:cNvPr id="28" name="Group 64"/>
            <p:cNvGrpSpPr/>
            <p:nvPr/>
          </p:nvGrpSpPr>
          <p:grpSpPr>
            <a:xfrm>
              <a:off x="5831273" y="3494174"/>
              <a:ext cx="609600" cy="609600"/>
              <a:chOff x="5831273" y="4138950"/>
              <a:chExt cx="609600" cy="609600"/>
            </a:xfrm>
          </p:grpSpPr>
          <p:sp>
            <p:nvSpPr>
              <p:cNvPr id="32" name="Oval 65"/>
              <p:cNvSpPr/>
              <p:nvPr/>
            </p:nvSpPr>
            <p:spPr>
              <a:xfrm>
                <a:off x="5831273" y="4138950"/>
                <a:ext cx="609600" cy="609600"/>
              </a:xfrm>
              <a:prstGeom prst="ellipse">
                <a:avLst/>
              </a:prstGeom>
              <a:solidFill>
                <a:schemeClr val="bg1"/>
              </a:solidFill>
              <a:ln w="12700" cap="flat" cmpd="sng" algn="ctr">
                <a:solidFill>
                  <a:schemeClr val="accent3">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Oval 66"/>
              <p:cNvSpPr/>
              <p:nvPr/>
            </p:nvSpPr>
            <p:spPr>
              <a:xfrm>
                <a:off x="5917446" y="4225125"/>
                <a:ext cx="437252" cy="437252"/>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Group 73"/>
            <p:cNvGrpSpPr/>
            <p:nvPr/>
          </p:nvGrpSpPr>
          <p:grpSpPr>
            <a:xfrm>
              <a:off x="6440873" y="3477735"/>
              <a:ext cx="4227637" cy="642478"/>
              <a:chOff x="7284132" y="5074715"/>
              <a:chExt cx="2262955" cy="642478"/>
            </a:xfrm>
          </p:grpSpPr>
          <p:sp>
            <p:nvSpPr>
              <p:cNvPr id="30" name="TextBox 74"/>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480000" tIns="0" rIns="384000" bIns="0" anchor="ctr" anchorCtr="0">
                <a:normAutofit fontScale="92500" lnSpcReduction="10000"/>
              </a:bodyPr>
              <a:lstStyle/>
              <a:p>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75"/>
              <p:cNvSpPr txBox="1">
                <a:spLocks/>
              </p:cNvSpPr>
              <p:nvPr/>
            </p:nvSpPr>
            <p:spPr>
              <a:xfrm>
                <a:off x="7284132" y="5366119"/>
                <a:ext cx="2262955" cy="351074"/>
              </a:xfrm>
              <a:prstGeom prst="rect">
                <a:avLst/>
              </a:prstGeom>
            </p:spPr>
            <p:txBody>
              <a:bodyPr vert="horz" wrap="square" lIns="480000" tIns="0" rIns="384000" bIns="0" anchor="ctr" anchorCtr="0">
                <a:normAutofit fontScale="775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7" name="Group 91"/>
          <p:cNvGrpSpPr/>
          <p:nvPr/>
        </p:nvGrpSpPr>
        <p:grpSpPr>
          <a:xfrm>
            <a:off x="6100007" y="2470738"/>
            <a:ext cx="4837237" cy="642479"/>
            <a:chOff x="5831273" y="2307867"/>
            <a:chExt cx="4837237" cy="642478"/>
          </a:xfrm>
        </p:grpSpPr>
        <p:grpSp>
          <p:nvGrpSpPr>
            <p:cNvPr id="22" name="Group 61"/>
            <p:cNvGrpSpPr/>
            <p:nvPr/>
          </p:nvGrpSpPr>
          <p:grpSpPr>
            <a:xfrm>
              <a:off x="5831273" y="2324306"/>
              <a:ext cx="609600" cy="609600"/>
              <a:chOff x="5831273" y="3137061"/>
              <a:chExt cx="609600" cy="609600"/>
            </a:xfrm>
          </p:grpSpPr>
          <p:sp>
            <p:nvSpPr>
              <p:cNvPr id="26" name="Oval 62"/>
              <p:cNvSpPr/>
              <p:nvPr/>
            </p:nvSpPr>
            <p:spPr>
              <a:xfrm>
                <a:off x="5831273" y="3137061"/>
                <a:ext cx="609600" cy="609600"/>
              </a:xfrm>
              <a:prstGeom prst="ellipse">
                <a:avLst/>
              </a:prstGeom>
              <a:noFill/>
              <a:ln w="12700" cap="flat" cmpd="sng" algn="ctr">
                <a:solidFill>
                  <a:schemeClr val="accent2">
                    <a:lumMod val="100000"/>
                  </a:schemeClr>
                </a:solidFill>
                <a:prstDash val="solid"/>
                <a:miter lim="800000"/>
                <a:headEnd type="none" w="med" len="med"/>
                <a:tailEnd type="none" w="med" len="med"/>
              </a:ln>
              <a:effectLst/>
              <a:extLst>
                <a:ext uri="{909E8E84-426E-40DD-AFC4-6F175D3DCCD1}">
                  <a14:hiddenFill xmlns:a14="http://schemas.microsoft.com/office/drawing/2010/main">
                    <a:solidFill>
                      <a:schemeClr val="bg2"/>
                    </a:solidFill>
                  </a14:hiddenFill>
                </a:ext>
              </a:ex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Oval 63"/>
              <p:cNvSpPr/>
              <p:nvPr/>
            </p:nvSpPr>
            <p:spPr>
              <a:xfrm>
                <a:off x="5917446" y="3223236"/>
                <a:ext cx="437252" cy="437252"/>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Group 76"/>
            <p:cNvGrpSpPr/>
            <p:nvPr/>
          </p:nvGrpSpPr>
          <p:grpSpPr>
            <a:xfrm>
              <a:off x="6440873" y="2307867"/>
              <a:ext cx="4227637" cy="642478"/>
              <a:chOff x="7284132" y="5074715"/>
              <a:chExt cx="2262955" cy="642478"/>
            </a:xfrm>
          </p:grpSpPr>
          <p:sp>
            <p:nvSpPr>
              <p:cNvPr id="24" name="TextBox 77"/>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480000" tIns="0" rIns="384000" bIns="0" anchor="ctr" anchorCtr="0">
                <a:normAutofit fontScale="92500" lnSpcReduction="10000"/>
              </a:bodyPr>
              <a:lstStyle/>
              <a:p>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78"/>
              <p:cNvSpPr txBox="1">
                <a:spLocks/>
              </p:cNvSpPr>
              <p:nvPr/>
            </p:nvSpPr>
            <p:spPr>
              <a:xfrm>
                <a:off x="7284132" y="5366119"/>
                <a:ext cx="2262955" cy="351074"/>
              </a:xfrm>
              <a:prstGeom prst="rect">
                <a:avLst/>
              </a:prstGeom>
            </p:spPr>
            <p:txBody>
              <a:bodyPr vert="horz" wrap="square" lIns="480000" tIns="0" rIns="384000" bIns="0" anchor="ctr" anchorCtr="0">
                <a:normAutofit fontScale="775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8" name="Group 92"/>
          <p:cNvGrpSpPr/>
          <p:nvPr/>
        </p:nvGrpSpPr>
        <p:grpSpPr>
          <a:xfrm>
            <a:off x="6100007" y="1576358"/>
            <a:ext cx="4837237" cy="642479"/>
            <a:chOff x="5831273" y="1576357"/>
            <a:chExt cx="4837237" cy="642478"/>
          </a:xfrm>
        </p:grpSpPr>
        <p:grpSp>
          <p:nvGrpSpPr>
            <p:cNvPr id="16" name="Group 58"/>
            <p:cNvGrpSpPr/>
            <p:nvPr/>
          </p:nvGrpSpPr>
          <p:grpSpPr>
            <a:xfrm>
              <a:off x="5831273" y="1592796"/>
              <a:ext cx="609600" cy="609600"/>
              <a:chOff x="5831273" y="2135171"/>
              <a:chExt cx="609600" cy="609600"/>
            </a:xfrm>
          </p:grpSpPr>
          <p:sp>
            <p:nvSpPr>
              <p:cNvPr id="20" name="Oval 59"/>
              <p:cNvSpPr/>
              <p:nvPr/>
            </p:nvSpPr>
            <p:spPr>
              <a:xfrm>
                <a:off x="5831273" y="2135171"/>
                <a:ext cx="609600" cy="609600"/>
              </a:xfrm>
              <a:prstGeom prst="ellipse">
                <a:avLst/>
              </a:prstGeom>
              <a:solidFill>
                <a:schemeClr val="bg1"/>
              </a:solidFill>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Oval 60"/>
              <p:cNvSpPr/>
              <p:nvPr/>
            </p:nvSpPr>
            <p:spPr>
              <a:xfrm>
                <a:off x="5917446" y="2221346"/>
                <a:ext cx="437252" cy="437252"/>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Group 79"/>
            <p:cNvGrpSpPr/>
            <p:nvPr/>
          </p:nvGrpSpPr>
          <p:grpSpPr>
            <a:xfrm>
              <a:off x="6440873" y="1576357"/>
              <a:ext cx="4227637" cy="642478"/>
              <a:chOff x="7284132" y="5074715"/>
              <a:chExt cx="2262955" cy="642478"/>
            </a:xfrm>
          </p:grpSpPr>
          <p:sp>
            <p:nvSpPr>
              <p:cNvPr id="18" name="TextBox 80"/>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480000" tIns="0" rIns="384000" bIns="0" anchor="ctr" anchorCtr="0">
                <a:normAutofit fontScale="92500" lnSpcReduction="10000"/>
              </a:bodyPr>
              <a:lstStyle/>
              <a:p>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TextBox 81"/>
              <p:cNvSpPr txBox="1">
                <a:spLocks/>
              </p:cNvSpPr>
              <p:nvPr/>
            </p:nvSpPr>
            <p:spPr>
              <a:xfrm>
                <a:off x="7284132" y="5366119"/>
                <a:ext cx="2262955" cy="351074"/>
              </a:xfrm>
              <a:prstGeom prst="rect">
                <a:avLst/>
              </a:prstGeom>
            </p:spPr>
            <p:txBody>
              <a:bodyPr vert="horz" wrap="square" lIns="480000" tIns="0" rIns="384000" bIns="0" anchor="ctr" anchorCtr="0">
                <a:normAutofit fontScale="775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9" name="Group 88"/>
          <p:cNvGrpSpPr/>
          <p:nvPr/>
        </p:nvGrpSpPr>
        <p:grpSpPr>
          <a:xfrm>
            <a:off x="6100007" y="5153877"/>
            <a:ext cx="4837237" cy="642479"/>
            <a:chOff x="5831273" y="5153876"/>
            <a:chExt cx="4837237" cy="642478"/>
          </a:xfrm>
        </p:grpSpPr>
        <p:grpSp>
          <p:nvGrpSpPr>
            <p:cNvPr id="10" name="Group 82"/>
            <p:cNvGrpSpPr/>
            <p:nvPr/>
          </p:nvGrpSpPr>
          <p:grpSpPr>
            <a:xfrm>
              <a:off x="5831273" y="5170315"/>
              <a:ext cx="609600" cy="609600"/>
              <a:chOff x="5831273" y="5140838"/>
              <a:chExt cx="609600" cy="609600"/>
            </a:xfrm>
          </p:grpSpPr>
          <p:sp>
            <p:nvSpPr>
              <p:cNvPr id="14" name="Oval 83"/>
              <p:cNvSpPr/>
              <p:nvPr/>
            </p:nvSpPr>
            <p:spPr>
              <a:xfrm>
                <a:off x="5831273" y="5140838"/>
                <a:ext cx="609600" cy="609600"/>
              </a:xfrm>
              <a:prstGeom prst="ellipse">
                <a:avLst/>
              </a:prstGeom>
              <a:noFill/>
              <a:ln w="12700" cap="flat" cmpd="sng" algn="ctr">
                <a:solidFill>
                  <a:schemeClr val="accent5">
                    <a:lumMod val="10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5">
                        <a:lumMod val="100000"/>
                      </a:schemeClr>
                    </a:solidFill>
                  </a14:hiddenFill>
                </a:ext>
              </a:ex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Oval 84"/>
              <p:cNvSpPr/>
              <p:nvPr/>
            </p:nvSpPr>
            <p:spPr>
              <a:xfrm>
                <a:off x="5917446" y="5227013"/>
                <a:ext cx="437252" cy="437252"/>
              </a:xfrm>
              <a:prstGeom prst="ellipse">
                <a:avLst/>
              </a:prstGeom>
              <a:solidFill>
                <a:schemeClr val="accent5">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5">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85"/>
            <p:cNvGrpSpPr/>
            <p:nvPr/>
          </p:nvGrpSpPr>
          <p:grpSpPr>
            <a:xfrm>
              <a:off x="6440873" y="5153876"/>
              <a:ext cx="4227637" cy="642478"/>
              <a:chOff x="7284132" y="5074715"/>
              <a:chExt cx="2262955" cy="642478"/>
            </a:xfrm>
          </p:grpSpPr>
          <p:sp>
            <p:nvSpPr>
              <p:cNvPr id="12" name="TextBox 86"/>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480000" tIns="0" rIns="384000" bIns="0" anchor="ctr" anchorCtr="0">
                <a:normAutofit fontScale="92500" lnSpcReduction="10000"/>
              </a:bodyPr>
              <a:lstStyle/>
              <a:p>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TextBox 87"/>
              <p:cNvSpPr txBox="1">
                <a:spLocks/>
              </p:cNvSpPr>
              <p:nvPr/>
            </p:nvSpPr>
            <p:spPr>
              <a:xfrm>
                <a:off x="7284132" y="5366119"/>
                <a:ext cx="2262955" cy="351074"/>
              </a:xfrm>
              <a:prstGeom prst="rect">
                <a:avLst/>
              </a:prstGeom>
            </p:spPr>
            <p:txBody>
              <a:bodyPr vert="horz" wrap="square" lIns="480000" tIns="0" rIns="384000" bIns="0" anchor="ctr" anchorCtr="0">
                <a:normAutofit fontScale="775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spTree>
    <p:extLst>
      <p:ext uri="{BB962C8B-B14F-4D97-AF65-F5344CB8AC3E}">
        <p14:creationId xmlns:p14="http://schemas.microsoft.com/office/powerpoint/2010/main" val="2531079109"/>
      </p:ext>
    </p:extLst>
  </p:cSld>
  <p:clrMapOvr>
    <a:masterClrMapping/>
  </p:clrMapOvr>
  <mc:AlternateContent xmlns:mc="http://schemas.openxmlformats.org/markup-compatibility/2006" xmlns:p14="http://schemas.microsoft.com/office/powerpoint/2010/main">
    <mc:Choice Requires="p14">
      <p:transition spd="slow" p14:dur="125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椭圆 23">
            <a:extLst>
              <a:ext uri="{FF2B5EF4-FFF2-40B4-BE49-F238E27FC236}">
                <a16:creationId xmlns:a16="http://schemas.microsoft.com/office/drawing/2014/main" xmlns="" id="{28F741E8-EFA0-4767-BE29-B42E92489933}"/>
              </a:ext>
            </a:extLst>
          </p:cNvPr>
          <p:cNvSpPr/>
          <p:nvPr/>
        </p:nvSpPr>
        <p:spPr>
          <a:xfrm rot="10800000" flipV="1">
            <a:off x="4903306" y="1597495"/>
            <a:ext cx="1554316" cy="1554316"/>
          </a:xfrm>
          <a:prstGeom prst="ellipse">
            <a:avLst/>
          </a:prstGeom>
          <a:solidFill>
            <a:srgbClr val="1E3E78"/>
          </a:solidFill>
          <a:ln w="12700" cap="flat" cmpd="sng" algn="ctr">
            <a:solidFill>
              <a:srgbClr val="FFFFFF"/>
            </a:solidFill>
            <a:prstDash val="solid"/>
            <a:miter lim="800000"/>
          </a:ln>
          <a:effectLst/>
        </p:spPr>
        <p:txBody>
          <a:bodyPr wrap="none" rtlCol="0" anchor="ctr"/>
          <a:lstStyle/>
          <a:p>
            <a:pPr lvl="0" algn="ctr"/>
            <a:r>
              <a:rPr kumimoji="0" lang="zh-CN" altLang="en-US" sz="6600" b="1" i="0" u="none" strike="noStrike" kern="0" cap="none" spc="0" normalizeH="0" baseline="0" noProof="0" dirty="0" smtClean="0">
                <a:ln>
                  <a:noFill/>
                </a:ln>
                <a:solidFill>
                  <a:schemeClr val="bg1"/>
                </a:solidFill>
                <a:effectLst/>
                <a:uLnTx/>
                <a:uFillTx/>
                <a:latin typeface="Arial"/>
                <a:ea typeface="微软雅黑"/>
              </a:rPr>
              <a:t>感</a:t>
            </a:r>
            <a:endParaRPr kumimoji="0" lang="en-US" sz="6600" b="1" i="0" u="none" strike="noStrike" kern="0" cap="none" spc="0" normalizeH="0" baseline="0" noProof="0" dirty="0">
              <a:ln>
                <a:noFill/>
              </a:ln>
              <a:solidFill>
                <a:schemeClr val="bg1"/>
              </a:solidFill>
              <a:effectLst/>
              <a:uLnTx/>
              <a:uFillTx/>
              <a:latin typeface="Arial"/>
              <a:ea typeface="微软雅黑"/>
            </a:endParaRPr>
          </a:p>
        </p:txBody>
      </p:sp>
      <p:sp>
        <p:nvSpPr>
          <p:cNvPr id="25" name="椭圆 24">
            <a:extLst>
              <a:ext uri="{FF2B5EF4-FFF2-40B4-BE49-F238E27FC236}">
                <a16:creationId xmlns:a16="http://schemas.microsoft.com/office/drawing/2014/main" xmlns="" id="{28F741E8-EFA0-4767-BE29-B42E92489933}"/>
              </a:ext>
            </a:extLst>
          </p:cNvPr>
          <p:cNvSpPr/>
          <p:nvPr/>
        </p:nvSpPr>
        <p:spPr>
          <a:xfrm rot="10800000" flipV="1">
            <a:off x="6179765"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lvl="0" algn="ctr"/>
            <a:r>
              <a:rPr kumimoji="0" lang="zh-CN" altLang="en-US" sz="6600" b="1" i="0" u="none" strike="noStrike" kern="0" cap="none" spc="0" normalizeH="0" baseline="0" noProof="0" dirty="0" smtClean="0">
                <a:ln>
                  <a:noFill/>
                </a:ln>
                <a:solidFill>
                  <a:prstClr val="white"/>
                </a:solidFill>
                <a:effectLst/>
                <a:uLnTx/>
                <a:uFillTx/>
                <a:latin typeface="Arial"/>
                <a:ea typeface="微软雅黑"/>
                <a:cs typeface="+mn-cs"/>
              </a:rPr>
              <a:t>谢</a:t>
            </a:r>
            <a:endParaRPr kumimoji="0" lang="en-US" altLang="zh-CN" sz="6600" b="1" i="0" u="none" strike="noStrike" kern="0" cap="none" spc="0" normalizeH="0" baseline="0" noProof="0" dirty="0" smtClean="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xmlns="" id="{28F741E8-EFA0-4767-BE29-B42E92489933}"/>
              </a:ext>
            </a:extLst>
          </p:cNvPr>
          <p:cNvSpPr/>
          <p:nvPr/>
        </p:nvSpPr>
        <p:spPr>
          <a:xfrm rot="10800000" flipV="1">
            <a:off x="7456224"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smtClean="0">
                <a:ln>
                  <a:noFill/>
                </a:ln>
                <a:solidFill>
                  <a:srgbClr val="FFFFFF"/>
                </a:solidFill>
                <a:effectLst/>
                <a:uLnTx/>
                <a:uFillTx/>
                <a:latin typeface="Arial"/>
                <a:ea typeface="微软雅黑"/>
                <a:cs typeface="+mn-cs"/>
              </a:rPr>
              <a:t>观</a:t>
            </a:r>
            <a:endParaRPr kumimoji="0" lang="en-US" sz="6600" b="1" i="0" u="none" strike="noStrike" kern="0" cap="none" spc="0" normalizeH="0" baseline="0" noProof="0" dirty="0">
              <a:ln>
                <a:noFill/>
              </a:ln>
              <a:solidFill>
                <a:srgbClr val="FFFFFF"/>
              </a:solidFill>
              <a:effectLst/>
              <a:uLnTx/>
              <a:uFillTx/>
              <a:latin typeface="Arial"/>
              <a:ea typeface="微软雅黑"/>
              <a:cs typeface="+mn-cs"/>
            </a:endParaRPr>
          </a:p>
        </p:txBody>
      </p:sp>
      <p:sp>
        <p:nvSpPr>
          <p:cNvPr id="27" name="椭圆 26">
            <a:extLst>
              <a:ext uri="{FF2B5EF4-FFF2-40B4-BE49-F238E27FC236}">
                <a16:creationId xmlns:a16="http://schemas.microsoft.com/office/drawing/2014/main" xmlns="" id="{28F741E8-EFA0-4767-BE29-B42E92489933}"/>
              </a:ext>
            </a:extLst>
          </p:cNvPr>
          <p:cNvSpPr/>
          <p:nvPr/>
        </p:nvSpPr>
        <p:spPr>
          <a:xfrm rot="10800000" flipV="1">
            <a:off x="8732683" y="1597495"/>
            <a:ext cx="1554316" cy="1554316"/>
          </a:xfrm>
          <a:prstGeom prst="ellipse">
            <a:avLst/>
          </a:prstGeom>
          <a:solidFill>
            <a:srgbClr val="1E3E78"/>
          </a:solidFill>
          <a:ln w="12700" cap="flat" cmpd="sng" algn="ctr">
            <a:solidFill>
              <a:srgbClr val="FFFFFF"/>
            </a:solidFill>
            <a:prstDash val="solid"/>
            <a:miter lim="800000"/>
          </a:ln>
          <a:effectLst/>
        </p:spPr>
        <p:txBody>
          <a:bodyPr rtlCol="0" anchor="ctr"/>
          <a:lstStyle/>
          <a:p>
            <a:pPr lvl="0" algn="ctr">
              <a:defRPr/>
            </a:pPr>
            <a:r>
              <a:rPr lang="zh-CN" altLang="en-US" sz="6600" b="1" kern="0" dirty="0" smtClean="0">
                <a:solidFill>
                  <a:srgbClr val="FFFFFF"/>
                </a:solidFill>
                <a:latin typeface="Arial"/>
                <a:ea typeface="微软雅黑"/>
              </a:rPr>
              <a:t>看</a:t>
            </a:r>
            <a:endParaRPr lang="en-US" altLang="zh-CN" sz="6600" b="1" kern="0" dirty="0">
              <a:solidFill>
                <a:srgbClr val="FFFFFF"/>
              </a:solidFill>
              <a:latin typeface="Arial"/>
              <a:ea typeface="微软雅黑"/>
            </a:endParaRPr>
          </a:p>
        </p:txBody>
      </p:sp>
      <p:sp>
        <p:nvSpPr>
          <p:cNvPr id="34" name="文本框 33"/>
          <p:cNvSpPr txBox="1"/>
          <p:nvPr/>
        </p:nvSpPr>
        <p:spPr>
          <a:xfrm>
            <a:off x="4228662" y="3402034"/>
            <a:ext cx="7010838" cy="584775"/>
          </a:xfrm>
          <a:prstGeom prst="rect">
            <a:avLst/>
          </a:prstGeom>
          <a:noFill/>
        </p:spPr>
        <p:txBody>
          <a:bodyPr wrap="square" rtlCol="0">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Respect for the designer's achievements, welcome to download my works, thank you for your support!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6" name="Freeflight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9401" y="-1253230"/>
            <a:ext cx="609600" cy="609600"/>
          </a:xfrm>
          <a:prstGeom prst="rect">
            <a:avLst/>
          </a:prstGeom>
        </p:spPr>
      </p:pic>
      <p:grpSp>
        <p:nvGrpSpPr>
          <p:cNvPr id="5" name="组合 4"/>
          <p:cNvGrpSpPr/>
          <p:nvPr/>
        </p:nvGrpSpPr>
        <p:grpSpPr>
          <a:xfrm>
            <a:off x="-38494" y="4781550"/>
            <a:ext cx="12230494" cy="2076450"/>
            <a:chOff x="-38494" y="4533900"/>
            <a:chExt cx="12230494" cy="2324100"/>
          </a:xfrm>
        </p:grpSpPr>
        <p:sp>
          <p:nvSpPr>
            <p:cNvPr id="21" name="任意多边形 20"/>
            <p:cNvSpPr/>
            <p:nvPr/>
          </p:nvSpPr>
          <p:spPr>
            <a:xfrm>
              <a:off x="-38494" y="4774606"/>
              <a:ext cx="12230494" cy="2083394"/>
            </a:xfrm>
            <a:custGeom>
              <a:avLst/>
              <a:gdLst>
                <a:gd name="connsiteX0" fmla="*/ 6043673 w 12087347"/>
                <a:gd name="connsiteY0" fmla="*/ 0 h 2083394"/>
                <a:gd name="connsiteX1" fmla="*/ 11885280 w 12087347"/>
                <a:gd name="connsiteY1" fmla="*/ 1369055 h 2083394"/>
                <a:gd name="connsiteX2" fmla="*/ 12087347 w 12087347"/>
                <a:gd name="connsiteY2" fmla="*/ 1521737 h 2083394"/>
                <a:gd name="connsiteX3" fmla="*/ 12087347 w 12087347"/>
                <a:gd name="connsiteY3" fmla="*/ 2083394 h 2083394"/>
                <a:gd name="connsiteX4" fmla="*/ 0 w 12087347"/>
                <a:gd name="connsiteY4" fmla="*/ 2083394 h 2083394"/>
                <a:gd name="connsiteX5" fmla="*/ 0 w 12087347"/>
                <a:gd name="connsiteY5" fmla="*/ 1521737 h 2083394"/>
                <a:gd name="connsiteX6" fmla="*/ 202067 w 12087347"/>
                <a:gd name="connsiteY6" fmla="*/ 1369055 h 2083394"/>
                <a:gd name="connsiteX7" fmla="*/ 6043673 w 12087347"/>
                <a:gd name="connsiteY7" fmla="*/ 0 h 208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7347" h="2083394">
                  <a:moveTo>
                    <a:pt x="6043673" y="0"/>
                  </a:moveTo>
                  <a:cubicBezTo>
                    <a:pt x="8524983" y="0"/>
                    <a:pt x="10696144" y="548933"/>
                    <a:pt x="11885280" y="1369055"/>
                  </a:cubicBezTo>
                  <a:lnTo>
                    <a:pt x="12087347" y="1521737"/>
                  </a:lnTo>
                  <a:lnTo>
                    <a:pt x="12087347" y="2083394"/>
                  </a:lnTo>
                  <a:lnTo>
                    <a:pt x="0" y="2083394"/>
                  </a:lnTo>
                  <a:lnTo>
                    <a:pt x="0" y="1521737"/>
                  </a:lnTo>
                  <a:lnTo>
                    <a:pt x="202067" y="1369055"/>
                  </a:lnTo>
                  <a:cubicBezTo>
                    <a:pt x="1391202" y="548933"/>
                    <a:pt x="3562364" y="0"/>
                    <a:pt x="6043673" y="0"/>
                  </a:cubicBezTo>
                  <a:close/>
                </a:path>
              </a:pathLst>
            </a:custGeom>
            <a:solidFill>
              <a:srgbClr val="254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8494" y="4533900"/>
              <a:ext cx="12230494" cy="2324100"/>
            </a:xfrm>
            <a:custGeom>
              <a:avLst/>
              <a:gdLst>
                <a:gd name="connsiteX0" fmla="*/ 6043673 w 12087347"/>
                <a:gd name="connsiteY0" fmla="*/ 0 h 2083394"/>
                <a:gd name="connsiteX1" fmla="*/ 11885280 w 12087347"/>
                <a:gd name="connsiteY1" fmla="*/ 1369055 h 2083394"/>
                <a:gd name="connsiteX2" fmla="*/ 12087347 w 12087347"/>
                <a:gd name="connsiteY2" fmla="*/ 1521737 h 2083394"/>
                <a:gd name="connsiteX3" fmla="*/ 12087347 w 12087347"/>
                <a:gd name="connsiteY3" fmla="*/ 2083394 h 2083394"/>
                <a:gd name="connsiteX4" fmla="*/ 0 w 12087347"/>
                <a:gd name="connsiteY4" fmla="*/ 2083394 h 2083394"/>
                <a:gd name="connsiteX5" fmla="*/ 0 w 12087347"/>
                <a:gd name="connsiteY5" fmla="*/ 1521737 h 2083394"/>
                <a:gd name="connsiteX6" fmla="*/ 202067 w 12087347"/>
                <a:gd name="connsiteY6" fmla="*/ 1369055 h 2083394"/>
                <a:gd name="connsiteX7" fmla="*/ 6043673 w 12087347"/>
                <a:gd name="connsiteY7" fmla="*/ 0 h 208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7347" h="2083394">
                  <a:moveTo>
                    <a:pt x="6043673" y="0"/>
                  </a:moveTo>
                  <a:cubicBezTo>
                    <a:pt x="8524983" y="0"/>
                    <a:pt x="10696144" y="548933"/>
                    <a:pt x="11885280" y="1369055"/>
                  </a:cubicBezTo>
                  <a:lnTo>
                    <a:pt x="12087347" y="1521737"/>
                  </a:lnTo>
                  <a:lnTo>
                    <a:pt x="12087347" y="2083394"/>
                  </a:lnTo>
                  <a:lnTo>
                    <a:pt x="0" y="2083394"/>
                  </a:lnTo>
                  <a:lnTo>
                    <a:pt x="0" y="1521737"/>
                  </a:lnTo>
                  <a:lnTo>
                    <a:pt x="202067" y="1369055"/>
                  </a:lnTo>
                  <a:cubicBezTo>
                    <a:pt x="1391202" y="548933"/>
                    <a:pt x="3562364" y="0"/>
                    <a:pt x="6043673" y="0"/>
                  </a:cubicBezTo>
                  <a:close/>
                </a:path>
              </a:pathLst>
            </a:custGeom>
            <a:noFill/>
            <a:ln>
              <a:solidFill>
                <a:srgbClr val="254C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4590875" y="5746014"/>
            <a:ext cx="2971756" cy="523220"/>
          </a:xfrm>
          <a:prstGeom prst="rect">
            <a:avLst/>
          </a:prstGeom>
          <a:noFill/>
        </p:spPr>
        <p:txBody>
          <a:bodyPr wrap="square" rtlCol="0">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LOGO  </a:t>
            </a:r>
            <a:r>
              <a:rPr lang="zh-CN" altLang="en-US" sz="2800" b="1" dirty="0" smtClean="0">
                <a:solidFill>
                  <a:schemeClr val="bg1"/>
                </a:solidFill>
                <a:latin typeface="微软雅黑" panose="020B0503020204020204" pitchFamily="34" charset="-122"/>
                <a:ea typeface="微软雅黑" panose="020B0503020204020204" pitchFamily="34" charset="-122"/>
              </a:rPr>
              <a:t>企业名称</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l="50254" t="37541" r="28977" b="12010"/>
          <a:stretch/>
        </p:blipFill>
        <p:spPr>
          <a:xfrm>
            <a:off x="-38495" y="1109774"/>
            <a:ext cx="3606127" cy="4928628"/>
          </a:xfrm>
          <a:prstGeom prst="rect">
            <a:avLst/>
          </a:prstGeom>
        </p:spPr>
      </p:pic>
    </p:spTree>
    <p:extLst>
      <p:ext uri="{BB962C8B-B14F-4D97-AF65-F5344CB8AC3E}">
        <p14:creationId xmlns:p14="http://schemas.microsoft.com/office/powerpoint/2010/main" val="9719155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6"/>
                                        </p:tgtEl>
                                      </p:cBhvr>
                                    </p:cmd>
                                  </p:childTnLst>
                                </p:cTn>
                              </p:par>
                              <p:par>
                                <p:cTn id="7" presetID="16" presetClass="entr" presetSubtype="2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arn(inVertical)">
                                      <p:cBhvr>
                                        <p:cTn id="9" dur="10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2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75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outVertical)">
                                      <p:cBhvr>
                                        <p:cTn id="4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36"/>
                </p:tgtEl>
              </p:cMediaNode>
            </p:audio>
          </p:childTnLst>
        </p:cTn>
      </p:par>
    </p:tnLst>
    <p:bldLst>
      <p:bldP spid="24" grpId="0" animBg="1"/>
      <p:bldP spid="25" grpId="0" animBg="1"/>
      <p:bldP spid="26" grpId="0" animBg="1"/>
      <p:bldP spid="27" grpId="0" animBg="1"/>
      <p:bldP spid="34"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286590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3">
            <a:duotone>
              <a:srgbClr val="E7E6E6">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768066" y="10528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93826" y="4465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7" name="矩形 6"/>
          <p:cNvSpPr/>
          <p:nvPr/>
        </p:nvSpPr>
        <p:spPr>
          <a:xfrm>
            <a:off x="768066" y="6722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9" name="TextBox 8"/>
          <p:cNvSpPr txBox="1"/>
          <p:nvPr/>
        </p:nvSpPr>
        <p:spPr>
          <a:xfrm>
            <a:off x="1309891" y="505882"/>
            <a:ext cx="1103187" cy="459036"/>
          </a:xfrm>
          <a:prstGeom prst="rect">
            <a:avLst/>
          </a:prstGeom>
          <a:noFill/>
        </p:spPr>
        <p:txBody>
          <a:bodyPr wrap="none" rtlCol="0">
            <a:spAutoFit/>
          </a:bodyPr>
          <a:lstStyle/>
          <a:p>
            <a:pPr defTabSz="1213719"/>
            <a:r>
              <a:rPr lang="zh-CN" altLang="en-US" sz="2383" dirty="0" smtClean="0">
                <a:solidFill>
                  <a:srgbClr val="0C0C0C"/>
                </a:solidFill>
                <a:latin typeface="Arial"/>
                <a:ea typeface="微软雅黑"/>
                <a:cs typeface="+mn-ea"/>
                <a:sym typeface="+mn-lt"/>
              </a:rPr>
              <a:t>过渡页</a:t>
            </a:r>
            <a:endParaRPr lang="zh-CN" altLang="en-US" sz="2383" dirty="0">
              <a:solidFill>
                <a:srgbClr val="0C0C0C"/>
              </a:solidFill>
              <a:latin typeface="Arial"/>
              <a:ea typeface="微软雅黑"/>
              <a:cs typeface="+mn-ea"/>
              <a:sym typeface="+mn-lt"/>
            </a:endParaRPr>
          </a:p>
        </p:txBody>
      </p:sp>
      <p:sp>
        <p:nvSpPr>
          <p:cNvPr id="26" name="TextBox 5"/>
          <p:cNvSpPr txBox="1"/>
          <p:nvPr/>
        </p:nvSpPr>
        <p:spPr>
          <a:xfrm>
            <a:off x="2538177" y="3612344"/>
            <a:ext cx="6955750" cy="1107996"/>
          </a:xfrm>
          <a:prstGeom prst="rect">
            <a:avLst/>
          </a:prstGeom>
          <a:noFill/>
        </p:spPr>
        <p:txBody>
          <a:bodyPr wrap="none" rtlCol="0">
            <a:spAutoFit/>
          </a:bodyPr>
          <a:lstStyle/>
          <a:p>
            <a:pPr defTabSz="1213719"/>
            <a:r>
              <a:rPr lang="zh-CN" altLang="en-US" sz="6600" dirty="0">
                <a:solidFill>
                  <a:srgbClr val="254C93"/>
                </a:solidFill>
                <a:latin typeface="Arial"/>
                <a:ea typeface="微软雅黑"/>
                <a:cs typeface="+mn-ea"/>
                <a:sym typeface="+mn-lt"/>
              </a:rPr>
              <a:t>单击此处添加标题</a:t>
            </a:r>
          </a:p>
        </p:txBody>
      </p:sp>
      <p:sp>
        <p:nvSpPr>
          <p:cNvPr id="11" name="矩形 10"/>
          <p:cNvSpPr/>
          <p:nvPr/>
        </p:nvSpPr>
        <p:spPr>
          <a:xfrm>
            <a:off x="2413078" y="3543300"/>
            <a:ext cx="7205948" cy="1246085"/>
          </a:xfrm>
          <a:prstGeom prst="rect">
            <a:avLst/>
          </a:prstGeom>
          <a:noFill/>
          <a:ln>
            <a:solidFill>
              <a:srgbClr val="1E3E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
          <p:cNvSpPr txBox="1"/>
          <p:nvPr/>
        </p:nvSpPr>
        <p:spPr>
          <a:xfrm>
            <a:off x="4384836" y="2232909"/>
            <a:ext cx="3262432" cy="1015663"/>
          </a:xfrm>
          <a:prstGeom prst="rect">
            <a:avLst/>
          </a:prstGeom>
          <a:noFill/>
        </p:spPr>
        <p:txBody>
          <a:bodyPr wrap="none" rtlCol="0">
            <a:spAutoFit/>
          </a:bodyPr>
          <a:lstStyle/>
          <a:p>
            <a:pPr defTabSz="1213719"/>
            <a:r>
              <a:rPr lang="zh-CN" altLang="en-US" sz="6000" b="1" dirty="0" smtClean="0">
                <a:solidFill>
                  <a:srgbClr val="254C93"/>
                </a:solidFill>
                <a:latin typeface="Arial"/>
                <a:ea typeface="微软雅黑"/>
                <a:cs typeface="+mn-ea"/>
                <a:sym typeface="+mn-lt"/>
              </a:rPr>
              <a:t>第一部分</a:t>
            </a:r>
            <a:endParaRPr lang="zh-CN" altLang="en-US" sz="6000" b="1" dirty="0">
              <a:solidFill>
                <a:srgbClr val="254C93"/>
              </a:solidFill>
              <a:latin typeface="Arial"/>
              <a:ea typeface="微软雅黑"/>
              <a:cs typeface="+mn-ea"/>
              <a:sym typeface="+mn-lt"/>
            </a:endParaRPr>
          </a:p>
        </p:txBody>
      </p:sp>
    </p:spTree>
    <p:extLst>
      <p:ext uri="{BB962C8B-B14F-4D97-AF65-F5344CB8AC3E}">
        <p14:creationId xmlns:p14="http://schemas.microsoft.com/office/powerpoint/2010/main" val="20888995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6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600" fill="hold"/>
                                        <p:tgtEl>
                                          <p:spTgt spid="9"/>
                                        </p:tgtEl>
                                        <p:attrNameLst>
                                          <p:attrName>ppt_y</p:attrName>
                                        </p:attrNameLst>
                                      </p:cBhvr>
                                      <p:tavLst>
                                        <p:tav tm="0">
                                          <p:val>
                                            <p:strVal val="#ppt_y"/>
                                          </p:val>
                                        </p:tav>
                                        <p:tav tm="100000">
                                          <p:val>
                                            <p:strVal val="#ppt_y"/>
                                          </p:val>
                                        </p:tav>
                                      </p:tavLst>
                                    </p:anim>
                                    <p:anim calcmode="lin" valueType="num">
                                      <p:cBhvr>
                                        <p:cTn id="24" dur="6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6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600" tmFilter="0,0; .5, 1; 1, 1"/>
                                        <p:tgtEl>
                                          <p:spTgt spid="9"/>
                                        </p:tgtEl>
                                      </p:cBhvr>
                                    </p:animEffect>
                                  </p:childTnLst>
                                </p:cTn>
                              </p:par>
                            </p:childTnLst>
                          </p:cTn>
                        </p:par>
                        <p:par>
                          <p:cTn id="27" fill="hold">
                            <p:stCondLst>
                              <p:cond delay="72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1220"/>
                            </p:stCondLst>
                            <p:childTnLst>
                              <p:par>
                                <p:cTn id="34" presetID="16" presetClass="entr" presetSubtype="2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par>
                          <p:cTn id="37" fill="hold">
                            <p:stCondLst>
                              <p:cond delay="172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26" grpId="0"/>
      <p:bldP spid="11"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弧形 9"/>
          <p:cNvSpPr/>
          <p:nvPr/>
        </p:nvSpPr>
        <p:spPr bwMode="auto">
          <a:xfrm>
            <a:off x="3160032" y="87754"/>
            <a:ext cx="5869042" cy="5869042"/>
          </a:xfrm>
          <a:prstGeom prst="arc">
            <a:avLst>
              <a:gd name="adj1" fmla="val 830435"/>
              <a:gd name="adj2" fmla="val 10793851"/>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257">
              <a:cs typeface="+mn-ea"/>
              <a:sym typeface="+mn-lt"/>
            </a:endParaRPr>
          </a:p>
        </p:txBody>
      </p:sp>
      <p:sp>
        <p:nvSpPr>
          <p:cNvPr id="42" name="椭圆 41"/>
          <p:cNvSpPr/>
          <p:nvPr/>
        </p:nvSpPr>
        <p:spPr bwMode="auto">
          <a:xfrm>
            <a:off x="6644792" y="4839926"/>
            <a:ext cx="179177" cy="179177"/>
          </a:xfrm>
          <a:prstGeom prst="ellipse">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cxnSp>
        <p:nvCxnSpPr>
          <p:cNvPr id="43" name="直接连接符 42"/>
          <p:cNvCxnSpPr>
            <a:stCxn id="42" idx="0"/>
          </p:cNvCxnSpPr>
          <p:nvPr/>
        </p:nvCxnSpPr>
        <p:spPr bwMode="auto">
          <a:xfrm flipV="1">
            <a:off x="6734379" y="2582296"/>
            <a:ext cx="0" cy="2257630"/>
          </a:xfrm>
          <a:prstGeom prst="line">
            <a:avLst/>
          </a:prstGeom>
          <a:solidFill>
            <a:schemeClr val="bg2">
              <a:lumMod val="5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弧形 43"/>
          <p:cNvSpPr/>
          <p:nvPr/>
        </p:nvSpPr>
        <p:spPr bwMode="auto">
          <a:xfrm>
            <a:off x="6192867" y="1475380"/>
            <a:ext cx="1083025" cy="1083025"/>
          </a:xfrm>
          <a:prstGeom prst="arc">
            <a:avLst>
              <a:gd name="adj1" fmla="val 2657162"/>
              <a:gd name="adj2" fmla="val 8176062"/>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sp>
        <p:nvSpPr>
          <p:cNvPr id="45" name="椭圆 44"/>
          <p:cNvSpPr/>
          <p:nvPr/>
        </p:nvSpPr>
        <p:spPr bwMode="auto">
          <a:xfrm>
            <a:off x="6260556" y="1543069"/>
            <a:ext cx="947647" cy="947647"/>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dirty="0">
              <a:cs typeface="+mn-ea"/>
              <a:sym typeface="+mn-lt"/>
            </a:endParaRPr>
          </a:p>
        </p:txBody>
      </p:sp>
      <p:sp>
        <p:nvSpPr>
          <p:cNvPr id="12" name="弧形 11"/>
          <p:cNvSpPr/>
          <p:nvPr/>
        </p:nvSpPr>
        <p:spPr bwMode="auto">
          <a:xfrm>
            <a:off x="3611956" y="539678"/>
            <a:ext cx="4965194" cy="4965194"/>
          </a:xfrm>
          <a:prstGeom prst="arc">
            <a:avLst>
              <a:gd name="adj1" fmla="val 2938498"/>
              <a:gd name="adj2" fmla="val 10793851"/>
            </a:avLst>
          </a:prstGeom>
          <a:ln w="2540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257">
              <a:cs typeface="+mn-ea"/>
              <a:sym typeface="+mn-lt"/>
            </a:endParaRPr>
          </a:p>
        </p:txBody>
      </p:sp>
      <p:sp>
        <p:nvSpPr>
          <p:cNvPr id="13" name="弧形 12"/>
          <p:cNvSpPr/>
          <p:nvPr/>
        </p:nvSpPr>
        <p:spPr bwMode="auto">
          <a:xfrm>
            <a:off x="4063881" y="991602"/>
            <a:ext cx="4063336" cy="4061346"/>
          </a:xfrm>
          <a:prstGeom prst="arc">
            <a:avLst>
              <a:gd name="adj1" fmla="val 4654623"/>
              <a:gd name="adj2" fmla="val 10793851"/>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257">
              <a:cs typeface="+mn-ea"/>
              <a:sym typeface="+mn-lt"/>
            </a:endParaRPr>
          </a:p>
        </p:txBody>
      </p:sp>
      <p:sp>
        <p:nvSpPr>
          <p:cNvPr id="14" name="弧形 13"/>
          <p:cNvSpPr/>
          <p:nvPr/>
        </p:nvSpPr>
        <p:spPr bwMode="auto">
          <a:xfrm>
            <a:off x="4524530" y="1441535"/>
            <a:ext cx="3159489" cy="3161479"/>
          </a:xfrm>
          <a:prstGeom prst="arc">
            <a:avLst>
              <a:gd name="adj1" fmla="val 7924595"/>
              <a:gd name="adj2" fmla="val 10793851"/>
            </a:avLst>
          </a:prstGeom>
          <a:ln w="2540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257">
              <a:cs typeface="+mn-ea"/>
              <a:sym typeface="+mn-lt"/>
            </a:endParaRPr>
          </a:p>
        </p:txBody>
      </p:sp>
      <p:sp>
        <p:nvSpPr>
          <p:cNvPr id="15" name="文本框 29"/>
          <p:cNvSpPr txBox="1"/>
          <p:nvPr/>
        </p:nvSpPr>
        <p:spPr bwMode="auto">
          <a:xfrm>
            <a:off x="2963898" y="1294212"/>
            <a:ext cx="493533" cy="1765888"/>
          </a:xfrm>
          <a:prstGeom prst="rect">
            <a:avLst/>
          </a:prstGeom>
          <a:noFill/>
        </p:spPr>
        <p:txBody>
          <a:bodyPr vert="eaVert">
            <a:spAutoFit/>
          </a:bodyPr>
          <a:lstStyle/>
          <a:p>
            <a:pPr>
              <a:defRPr/>
            </a:pPr>
            <a:r>
              <a:rPr lang="zh-CN" altLang="en-US" sz="2007" dirty="0">
                <a:solidFill>
                  <a:schemeClr val="tx1">
                    <a:lumMod val="65000"/>
                    <a:lumOff val="35000"/>
                  </a:schemeClr>
                </a:solidFill>
                <a:cs typeface="+mn-ea"/>
                <a:sym typeface="+mn-lt"/>
              </a:rPr>
              <a:t>点击输入文本</a:t>
            </a:r>
          </a:p>
        </p:txBody>
      </p:sp>
      <p:sp>
        <p:nvSpPr>
          <p:cNvPr id="16" name="文本框 33"/>
          <p:cNvSpPr txBox="1"/>
          <p:nvPr/>
        </p:nvSpPr>
        <p:spPr bwMode="auto">
          <a:xfrm>
            <a:off x="3409850" y="1294212"/>
            <a:ext cx="493533" cy="1765888"/>
          </a:xfrm>
          <a:prstGeom prst="rect">
            <a:avLst/>
          </a:prstGeom>
          <a:noFill/>
        </p:spPr>
        <p:txBody>
          <a:bodyPr vert="eaVert">
            <a:spAutoFit/>
          </a:bodyPr>
          <a:lstStyle/>
          <a:p>
            <a:pPr>
              <a:defRPr/>
            </a:pPr>
            <a:r>
              <a:rPr lang="zh-CN" altLang="en-US" sz="2007" dirty="0">
                <a:solidFill>
                  <a:schemeClr val="tx1">
                    <a:lumMod val="65000"/>
                    <a:lumOff val="35000"/>
                  </a:schemeClr>
                </a:solidFill>
                <a:cs typeface="+mn-ea"/>
                <a:sym typeface="+mn-lt"/>
              </a:rPr>
              <a:t>点击输入文本</a:t>
            </a:r>
          </a:p>
        </p:txBody>
      </p:sp>
      <p:sp>
        <p:nvSpPr>
          <p:cNvPr id="17" name="文本框 34"/>
          <p:cNvSpPr txBox="1"/>
          <p:nvPr/>
        </p:nvSpPr>
        <p:spPr bwMode="auto">
          <a:xfrm>
            <a:off x="3855802" y="1294212"/>
            <a:ext cx="493533" cy="1765888"/>
          </a:xfrm>
          <a:prstGeom prst="rect">
            <a:avLst/>
          </a:prstGeom>
          <a:noFill/>
        </p:spPr>
        <p:txBody>
          <a:bodyPr vert="eaVert">
            <a:spAutoFit/>
          </a:bodyPr>
          <a:lstStyle/>
          <a:p>
            <a:pPr>
              <a:defRPr/>
            </a:pPr>
            <a:r>
              <a:rPr lang="zh-CN" altLang="en-US" sz="2007" dirty="0">
                <a:solidFill>
                  <a:schemeClr val="tx1">
                    <a:lumMod val="65000"/>
                    <a:lumOff val="35000"/>
                  </a:schemeClr>
                </a:solidFill>
                <a:cs typeface="+mn-ea"/>
                <a:sym typeface="+mn-lt"/>
              </a:rPr>
              <a:t>点击输入文本</a:t>
            </a:r>
          </a:p>
        </p:txBody>
      </p:sp>
      <p:sp>
        <p:nvSpPr>
          <p:cNvPr id="18" name="文本框 35"/>
          <p:cNvSpPr txBox="1"/>
          <p:nvPr/>
        </p:nvSpPr>
        <p:spPr bwMode="auto">
          <a:xfrm>
            <a:off x="4299763" y="1294212"/>
            <a:ext cx="493533" cy="1765888"/>
          </a:xfrm>
          <a:prstGeom prst="rect">
            <a:avLst/>
          </a:prstGeom>
          <a:noFill/>
        </p:spPr>
        <p:txBody>
          <a:bodyPr vert="eaVert">
            <a:spAutoFit/>
          </a:bodyPr>
          <a:lstStyle/>
          <a:p>
            <a:pPr>
              <a:defRPr/>
            </a:pPr>
            <a:r>
              <a:rPr lang="zh-CN" altLang="en-US" sz="2007" dirty="0">
                <a:solidFill>
                  <a:schemeClr val="tx1">
                    <a:lumMod val="65000"/>
                    <a:lumOff val="35000"/>
                  </a:schemeClr>
                </a:solidFill>
                <a:cs typeface="+mn-ea"/>
                <a:sym typeface="+mn-lt"/>
              </a:rPr>
              <a:t>点击输入文本</a:t>
            </a:r>
          </a:p>
        </p:txBody>
      </p:sp>
      <p:sp>
        <p:nvSpPr>
          <p:cNvPr id="35" name="椭圆 34"/>
          <p:cNvSpPr/>
          <p:nvPr/>
        </p:nvSpPr>
        <p:spPr bwMode="auto">
          <a:xfrm>
            <a:off x="7769625" y="4644822"/>
            <a:ext cx="179177" cy="179177"/>
          </a:xfrm>
          <a:prstGeom prst="ellipse">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cxnSp>
        <p:nvCxnSpPr>
          <p:cNvPr id="36" name="直接连接符 35"/>
          <p:cNvCxnSpPr>
            <a:stCxn id="35" idx="0"/>
          </p:cNvCxnSpPr>
          <p:nvPr/>
        </p:nvCxnSpPr>
        <p:spPr bwMode="auto">
          <a:xfrm flipV="1">
            <a:off x="7859213" y="2558405"/>
            <a:ext cx="0" cy="2086417"/>
          </a:xfrm>
          <a:prstGeom prst="line">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7" name="弧形 36"/>
          <p:cNvSpPr/>
          <p:nvPr/>
        </p:nvSpPr>
        <p:spPr bwMode="auto">
          <a:xfrm>
            <a:off x="7317701" y="1475380"/>
            <a:ext cx="1083025" cy="1083025"/>
          </a:xfrm>
          <a:prstGeom prst="arc">
            <a:avLst>
              <a:gd name="adj1" fmla="val 2657162"/>
              <a:gd name="adj2" fmla="val 8176062"/>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sp>
        <p:nvSpPr>
          <p:cNvPr id="38" name="椭圆 37"/>
          <p:cNvSpPr/>
          <p:nvPr/>
        </p:nvSpPr>
        <p:spPr bwMode="auto">
          <a:xfrm>
            <a:off x="7385390" y="1543068"/>
            <a:ext cx="947647" cy="949639"/>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dirty="0">
              <a:cs typeface="+mn-ea"/>
              <a:sym typeface="+mn-lt"/>
            </a:endParaRPr>
          </a:p>
        </p:txBody>
      </p:sp>
      <p:sp>
        <p:nvSpPr>
          <p:cNvPr id="31" name="椭圆 30"/>
          <p:cNvSpPr/>
          <p:nvPr/>
        </p:nvSpPr>
        <p:spPr bwMode="auto">
          <a:xfrm>
            <a:off x="8896449" y="3462254"/>
            <a:ext cx="179177" cy="179177"/>
          </a:xfrm>
          <a:prstGeom prst="ellipse">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cxnSp>
        <p:nvCxnSpPr>
          <p:cNvPr id="32" name="直接连接符 31"/>
          <p:cNvCxnSpPr/>
          <p:nvPr/>
        </p:nvCxnSpPr>
        <p:spPr bwMode="auto">
          <a:xfrm flipV="1">
            <a:off x="8986038" y="2558406"/>
            <a:ext cx="0" cy="903848"/>
          </a:xfrm>
          <a:prstGeom prst="line">
            <a:avLst/>
          </a:prstGeom>
          <a:solidFill>
            <a:schemeClr val="bg2">
              <a:lumMod val="50000"/>
            </a:schemeClr>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3" name="弧形 32"/>
          <p:cNvSpPr/>
          <p:nvPr/>
        </p:nvSpPr>
        <p:spPr bwMode="auto">
          <a:xfrm>
            <a:off x="8444525" y="1475380"/>
            <a:ext cx="1083025" cy="1083025"/>
          </a:xfrm>
          <a:prstGeom prst="arc">
            <a:avLst>
              <a:gd name="adj1" fmla="val 2657162"/>
              <a:gd name="adj2" fmla="val 8176062"/>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sp>
        <p:nvSpPr>
          <p:cNvPr id="34" name="椭圆 33"/>
          <p:cNvSpPr/>
          <p:nvPr/>
        </p:nvSpPr>
        <p:spPr bwMode="auto">
          <a:xfrm>
            <a:off x="8512214" y="1543068"/>
            <a:ext cx="947647" cy="949639"/>
          </a:xfrm>
          <a:prstGeom prst="ellipse">
            <a:avLst/>
          </a:prstGeom>
          <a:noFill/>
          <a:ln w="571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dirty="0">
              <a:cs typeface="+mn-ea"/>
              <a:sym typeface="+mn-lt"/>
            </a:endParaRPr>
          </a:p>
        </p:txBody>
      </p:sp>
      <p:sp>
        <p:nvSpPr>
          <p:cNvPr id="25" name="椭圆 24"/>
          <p:cNvSpPr/>
          <p:nvPr/>
        </p:nvSpPr>
        <p:spPr bwMode="auto">
          <a:xfrm>
            <a:off x="5133732" y="4208825"/>
            <a:ext cx="179177" cy="179177"/>
          </a:xfrm>
          <a:prstGeom prst="ellipse">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cxnSp>
        <p:nvCxnSpPr>
          <p:cNvPr id="26" name="直接连接符 25"/>
          <p:cNvCxnSpPr/>
          <p:nvPr/>
        </p:nvCxnSpPr>
        <p:spPr bwMode="auto">
          <a:xfrm flipV="1">
            <a:off x="5607555" y="2558405"/>
            <a:ext cx="0" cy="1355773"/>
          </a:xfrm>
          <a:prstGeom prst="line">
            <a:avLst/>
          </a:prstGeom>
          <a:solidFill>
            <a:schemeClr val="bg2">
              <a:lumMod val="5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7" name="弧形 26"/>
          <p:cNvSpPr/>
          <p:nvPr/>
        </p:nvSpPr>
        <p:spPr bwMode="auto">
          <a:xfrm>
            <a:off x="5066043" y="1475380"/>
            <a:ext cx="1083025" cy="1083025"/>
          </a:xfrm>
          <a:prstGeom prst="arc">
            <a:avLst>
              <a:gd name="adj1" fmla="val 2657162"/>
              <a:gd name="adj2" fmla="val 8176062"/>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cs typeface="+mn-ea"/>
              <a:sym typeface="+mn-lt"/>
            </a:endParaRPr>
          </a:p>
        </p:txBody>
      </p:sp>
      <p:sp>
        <p:nvSpPr>
          <p:cNvPr id="28" name="椭圆 27"/>
          <p:cNvSpPr/>
          <p:nvPr/>
        </p:nvSpPr>
        <p:spPr bwMode="auto">
          <a:xfrm>
            <a:off x="5133732" y="1543068"/>
            <a:ext cx="947647" cy="949639"/>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dirty="0">
              <a:cs typeface="+mn-ea"/>
              <a:sym typeface="+mn-lt"/>
            </a:endParaRPr>
          </a:p>
        </p:txBody>
      </p:sp>
      <p:cxnSp>
        <p:nvCxnSpPr>
          <p:cNvPr id="22" name="直接连接符 21"/>
          <p:cNvCxnSpPr>
            <a:endCxn id="25" idx="7"/>
          </p:cNvCxnSpPr>
          <p:nvPr/>
        </p:nvCxnSpPr>
        <p:spPr bwMode="auto">
          <a:xfrm flipH="1">
            <a:off x="5287028" y="3892278"/>
            <a:ext cx="328491" cy="342427"/>
          </a:xfrm>
          <a:prstGeom prst="line">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 name="TextBox 1"/>
          <p:cNvSpPr txBox="1"/>
          <p:nvPr/>
        </p:nvSpPr>
        <p:spPr>
          <a:xfrm>
            <a:off x="5184235" y="1749556"/>
            <a:ext cx="957313" cy="555537"/>
          </a:xfrm>
          <a:prstGeom prst="rect">
            <a:avLst/>
          </a:prstGeom>
          <a:noFill/>
        </p:spPr>
        <p:txBody>
          <a:bodyPr wrap="none" rtlCol="0">
            <a:spAutoFit/>
          </a:bodyPr>
          <a:lstStyle/>
          <a:p>
            <a:r>
              <a:rPr lang="en-US" altLang="zh-CN" sz="3010" dirty="0">
                <a:cs typeface="+mn-ea"/>
                <a:sym typeface="+mn-lt"/>
              </a:rPr>
              <a:t>23%</a:t>
            </a:r>
            <a:endParaRPr lang="zh-CN" altLang="en-US" sz="3010" dirty="0">
              <a:cs typeface="+mn-ea"/>
              <a:sym typeface="+mn-lt"/>
            </a:endParaRPr>
          </a:p>
        </p:txBody>
      </p:sp>
      <p:sp>
        <p:nvSpPr>
          <p:cNvPr id="46" name="TextBox 45"/>
          <p:cNvSpPr txBox="1"/>
          <p:nvPr/>
        </p:nvSpPr>
        <p:spPr>
          <a:xfrm>
            <a:off x="6294730" y="1749556"/>
            <a:ext cx="957313" cy="555537"/>
          </a:xfrm>
          <a:prstGeom prst="rect">
            <a:avLst/>
          </a:prstGeom>
          <a:noFill/>
        </p:spPr>
        <p:txBody>
          <a:bodyPr wrap="none" rtlCol="0">
            <a:spAutoFit/>
          </a:bodyPr>
          <a:lstStyle/>
          <a:p>
            <a:r>
              <a:rPr lang="en-US" altLang="zh-CN" sz="3010" dirty="0">
                <a:cs typeface="+mn-ea"/>
                <a:sym typeface="+mn-lt"/>
              </a:rPr>
              <a:t>52%</a:t>
            </a:r>
            <a:endParaRPr lang="zh-CN" altLang="en-US" sz="3010" dirty="0">
              <a:cs typeface="+mn-ea"/>
              <a:sym typeface="+mn-lt"/>
            </a:endParaRPr>
          </a:p>
        </p:txBody>
      </p:sp>
      <p:sp>
        <p:nvSpPr>
          <p:cNvPr id="47" name="TextBox 46"/>
          <p:cNvSpPr txBox="1"/>
          <p:nvPr/>
        </p:nvSpPr>
        <p:spPr>
          <a:xfrm>
            <a:off x="7399180" y="1728754"/>
            <a:ext cx="957313" cy="555537"/>
          </a:xfrm>
          <a:prstGeom prst="rect">
            <a:avLst/>
          </a:prstGeom>
          <a:noFill/>
        </p:spPr>
        <p:txBody>
          <a:bodyPr wrap="none" rtlCol="0">
            <a:spAutoFit/>
          </a:bodyPr>
          <a:lstStyle/>
          <a:p>
            <a:r>
              <a:rPr lang="en-US" altLang="zh-CN" sz="3010" dirty="0">
                <a:cs typeface="+mn-ea"/>
                <a:sym typeface="+mn-lt"/>
              </a:rPr>
              <a:t>78%</a:t>
            </a:r>
            <a:endParaRPr lang="zh-CN" altLang="en-US" sz="3010" dirty="0">
              <a:cs typeface="+mn-ea"/>
              <a:sym typeface="+mn-lt"/>
            </a:endParaRPr>
          </a:p>
        </p:txBody>
      </p:sp>
      <p:sp>
        <p:nvSpPr>
          <p:cNvPr id="48" name="TextBox 47"/>
          <p:cNvSpPr txBox="1"/>
          <p:nvPr/>
        </p:nvSpPr>
        <p:spPr>
          <a:xfrm>
            <a:off x="8560232" y="1732181"/>
            <a:ext cx="957313" cy="555537"/>
          </a:xfrm>
          <a:prstGeom prst="rect">
            <a:avLst/>
          </a:prstGeom>
          <a:noFill/>
        </p:spPr>
        <p:txBody>
          <a:bodyPr wrap="none" rtlCol="0">
            <a:spAutoFit/>
          </a:bodyPr>
          <a:lstStyle/>
          <a:p>
            <a:r>
              <a:rPr lang="en-US" altLang="zh-CN" sz="3010" dirty="0">
                <a:cs typeface="+mn-ea"/>
                <a:sym typeface="+mn-lt"/>
              </a:rPr>
              <a:t>99%</a:t>
            </a:r>
            <a:endParaRPr lang="zh-CN" altLang="en-US" sz="3010" dirty="0">
              <a:cs typeface="+mn-ea"/>
              <a:sym typeface="+mn-lt"/>
            </a:endParaRPr>
          </a:p>
        </p:txBody>
      </p:sp>
    </p:spTree>
    <p:extLst>
      <p:ext uri="{BB962C8B-B14F-4D97-AF65-F5344CB8AC3E}">
        <p14:creationId xmlns:p14="http://schemas.microsoft.com/office/powerpoint/2010/main" val="52512375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1+#ppt_w/2"/>
                                          </p:val>
                                        </p:tav>
                                        <p:tav tm="100000">
                                          <p:val>
                                            <p:strVal val="#ppt_x"/>
                                          </p:val>
                                        </p:tav>
                                      </p:tavLst>
                                    </p:anim>
                                    <p:anim calcmode="lin" valueType="num">
                                      <p:cBhvr additive="base">
                                        <p:cTn id="44" dur="500" fill="hold"/>
                                        <p:tgtEl>
                                          <p:spTgt spid="4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1+#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down)">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up)">
                                      <p:cBhvr>
                                        <p:cTn id="75" dur="500"/>
                                        <p:tgtEl>
                                          <p:spTgt spid="43"/>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up)">
                                      <p:cBhvr>
                                        <p:cTn id="78" dur="500"/>
                                        <p:tgtEl>
                                          <p:spTgt spid="4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up)">
                                      <p:cBhvr>
                                        <p:cTn id="88" dur="500"/>
                                        <p:tgtEl>
                                          <p:spTgt spid="3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up)">
                                      <p:cBhvr>
                                        <p:cTn id="91" dur="500"/>
                                        <p:tgtEl>
                                          <p:spTgt spid="3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wipe(down)">
                                      <p:cBhvr>
                                        <p:cTn id="96" dur="500"/>
                                        <p:tgtEl>
                                          <p:spTgt spid="1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wipe(up)">
                                      <p:cBhvr>
                                        <p:cTn id="104" dur="500"/>
                                        <p:tgtEl>
                                          <p:spTgt spid="3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2" fill="hold" grpId="0" nodeType="click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wipe(right)">
                                      <p:cBhvr>
                                        <p:cTn id="109" dur="500"/>
                                        <p:tgtEl>
                                          <p:spTgt spid="10"/>
                                        </p:tgtEl>
                                      </p:cBhvr>
                                    </p:animEffect>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1000"/>
                                        <p:tgtEl>
                                          <p:spTgt spid="18"/>
                                        </p:tgtEl>
                                      </p:cBhvr>
                                    </p:animEffect>
                                    <p:anim calcmode="lin" valueType="num">
                                      <p:cBhvr>
                                        <p:cTn id="115" dur="1000" fill="hold"/>
                                        <p:tgtEl>
                                          <p:spTgt spid="18"/>
                                        </p:tgtEl>
                                        <p:attrNameLst>
                                          <p:attrName>ppt_x</p:attrName>
                                        </p:attrNameLst>
                                      </p:cBhvr>
                                      <p:tavLst>
                                        <p:tav tm="0">
                                          <p:val>
                                            <p:strVal val="#ppt_x"/>
                                          </p:val>
                                        </p:tav>
                                        <p:tav tm="100000">
                                          <p:val>
                                            <p:strVal val="#ppt_x"/>
                                          </p:val>
                                        </p:tav>
                                      </p:tavLst>
                                    </p:anim>
                                    <p:anim calcmode="lin" valueType="num">
                                      <p:cBhvr>
                                        <p:cTn id="116" dur="1000" fill="hold"/>
                                        <p:tgtEl>
                                          <p:spTgt spid="1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fade">
                                      <p:cBhvr>
                                        <p:cTn id="119" dur="1250"/>
                                        <p:tgtEl>
                                          <p:spTgt spid="17"/>
                                        </p:tgtEl>
                                      </p:cBhvr>
                                    </p:animEffect>
                                    <p:anim calcmode="lin" valueType="num">
                                      <p:cBhvr>
                                        <p:cTn id="120" dur="1250" fill="hold"/>
                                        <p:tgtEl>
                                          <p:spTgt spid="17"/>
                                        </p:tgtEl>
                                        <p:attrNameLst>
                                          <p:attrName>ppt_x</p:attrName>
                                        </p:attrNameLst>
                                      </p:cBhvr>
                                      <p:tavLst>
                                        <p:tav tm="0">
                                          <p:val>
                                            <p:strVal val="#ppt_x"/>
                                          </p:val>
                                        </p:tav>
                                        <p:tav tm="100000">
                                          <p:val>
                                            <p:strVal val="#ppt_x"/>
                                          </p:val>
                                        </p:tav>
                                      </p:tavLst>
                                    </p:anim>
                                    <p:anim calcmode="lin" valueType="num">
                                      <p:cBhvr>
                                        <p:cTn id="121" dur="1250" fill="hold"/>
                                        <p:tgtEl>
                                          <p:spTgt spid="17"/>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1500"/>
                                        <p:tgtEl>
                                          <p:spTgt spid="16"/>
                                        </p:tgtEl>
                                      </p:cBhvr>
                                    </p:animEffect>
                                    <p:anim calcmode="lin" valueType="num">
                                      <p:cBhvr>
                                        <p:cTn id="125" dur="1500" fill="hold"/>
                                        <p:tgtEl>
                                          <p:spTgt spid="16"/>
                                        </p:tgtEl>
                                        <p:attrNameLst>
                                          <p:attrName>ppt_x</p:attrName>
                                        </p:attrNameLst>
                                      </p:cBhvr>
                                      <p:tavLst>
                                        <p:tav tm="0">
                                          <p:val>
                                            <p:strVal val="#ppt_x"/>
                                          </p:val>
                                        </p:tav>
                                        <p:tav tm="100000">
                                          <p:val>
                                            <p:strVal val="#ppt_x"/>
                                          </p:val>
                                        </p:tav>
                                      </p:tavLst>
                                    </p:anim>
                                    <p:anim calcmode="lin" valueType="num">
                                      <p:cBhvr>
                                        <p:cTn id="126" dur="1500" fill="hold"/>
                                        <p:tgtEl>
                                          <p:spTgt spid="1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fade">
                                      <p:cBhvr>
                                        <p:cTn id="129" dur="1750"/>
                                        <p:tgtEl>
                                          <p:spTgt spid="15"/>
                                        </p:tgtEl>
                                      </p:cBhvr>
                                    </p:animEffect>
                                    <p:anim calcmode="lin" valueType="num">
                                      <p:cBhvr>
                                        <p:cTn id="130" dur="1750" fill="hold"/>
                                        <p:tgtEl>
                                          <p:spTgt spid="15"/>
                                        </p:tgtEl>
                                        <p:attrNameLst>
                                          <p:attrName>ppt_x</p:attrName>
                                        </p:attrNameLst>
                                      </p:cBhvr>
                                      <p:tavLst>
                                        <p:tav tm="0">
                                          <p:val>
                                            <p:strVal val="#ppt_x"/>
                                          </p:val>
                                        </p:tav>
                                        <p:tav tm="100000">
                                          <p:val>
                                            <p:strVal val="#ppt_x"/>
                                          </p:val>
                                        </p:tav>
                                      </p:tavLst>
                                    </p:anim>
                                    <p:anim calcmode="lin" valueType="num">
                                      <p:cBhvr>
                                        <p:cTn id="131" dur="1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2" grpId="0" animBg="1"/>
      <p:bldP spid="44" grpId="0" animBg="1"/>
      <p:bldP spid="45" grpId="0" animBg="1"/>
      <p:bldP spid="12" grpId="0" animBg="1"/>
      <p:bldP spid="13" grpId="0" animBg="1"/>
      <p:bldP spid="14" grpId="0" animBg="1"/>
      <p:bldP spid="15" grpId="0"/>
      <p:bldP spid="16" grpId="0"/>
      <p:bldP spid="17" grpId="0"/>
      <p:bldP spid="18" grpId="0"/>
      <p:bldP spid="35" grpId="0" animBg="1"/>
      <p:bldP spid="37" grpId="0" animBg="1"/>
      <p:bldP spid="38" grpId="0" animBg="1"/>
      <p:bldP spid="31" grpId="0" animBg="1"/>
      <p:bldP spid="33" grpId="0" animBg="1"/>
      <p:bldP spid="34" grpId="0" animBg="1"/>
      <p:bldP spid="25" grpId="0" animBg="1"/>
      <p:bldP spid="27" grpId="0" animBg="1"/>
      <p:bldP spid="28" grpId="0" animBg="1"/>
      <p:bldP spid="2"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3468968-E7C0-4E83-9D69-A57FD61C52EE}"/>
              </a:ext>
            </a:extLst>
          </p:cNvPr>
          <p:cNvGrpSpPr/>
          <p:nvPr/>
        </p:nvGrpSpPr>
        <p:grpSpPr>
          <a:xfrm>
            <a:off x="841549" y="1896742"/>
            <a:ext cx="4333707" cy="2112152"/>
            <a:chOff x="841549" y="1896742"/>
            <a:chExt cx="4333707" cy="2112152"/>
          </a:xfrm>
        </p:grpSpPr>
        <p:sp>
          <p:nvSpPr>
            <p:cNvPr id="6" name="等腰三角形 5">
              <a:extLst>
                <a:ext uri="{FF2B5EF4-FFF2-40B4-BE49-F238E27FC236}">
                  <a16:creationId xmlns:a16="http://schemas.microsoft.com/office/drawing/2014/main" xmlns="" id="{39EF560E-3B1A-458E-9FD2-1437721B2B45}"/>
                </a:ext>
              </a:extLst>
            </p:cNvPr>
            <p:cNvSpPr/>
            <p:nvPr/>
          </p:nvSpPr>
          <p:spPr>
            <a:xfrm rot="10800000">
              <a:off x="3643128" y="2688094"/>
              <a:ext cx="1532128" cy="13208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9" name="组合 8">
              <a:extLst>
                <a:ext uri="{FF2B5EF4-FFF2-40B4-BE49-F238E27FC236}">
                  <a16:creationId xmlns:a16="http://schemas.microsoft.com/office/drawing/2014/main" xmlns="" id="{F0F902FB-034A-4FA0-BEB1-F3A777A9146F}"/>
                </a:ext>
              </a:extLst>
            </p:cNvPr>
            <p:cNvGrpSpPr/>
            <p:nvPr/>
          </p:nvGrpSpPr>
          <p:grpSpPr>
            <a:xfrm>
              <a:off x="4253444" y="2976188"/>
              <a:ext cx="342744" cy="323344"/>
              <a:chOff x="3498850" y="1541463"/>
              <a:chExt cx="504825" cy="476250"/>
            </a:xfrm>
            <a:solidFill>
              <a:schemeClr val="bg1"/>
            </a:solidFill>
          </p:grpSpPr>
          <p:sp>
            <p:nvSpPr>
              <p:cNvPr id="47" name="椭圆 46">
                <a:extLst>
                  <a:ext uri="{FF2B5EF4-FFF2-40B4-BE49-F238E27FC236}">
                    <a16:creationId xmlns:a16="http://schemas.microsoft.com/office/drawing/2014/main" xmlns="" id="{02B032AE-A10C-44CC-AEAF-848677AEA845}"/>
                  </a:ext>
                </a:extLst>
              </p:cNvPr>
              <p:cNvSpPr>
                <a:spLocks/>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8" name="任意多边形: 形状 47">
                <a:extLst>
                  <a:ext uri="{FF2B5EF4-FFF2-40B4-BE49-F238E27FC236}">
                    <a16:creationId xmlns:a16="http://schemas.microsoft.com/office/drawing/2014/main" xmlns="" id="{EF73733E-46E9-4C9B-B6A7-1D41E27E3F97}"/>
                  </a:ext>
                </a:extLst>
              </p:cNvPr>
              <p:cNvSpPr>
                <a:spLocks/>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cxnSp>
          <p:nvCxnSpPr>
            <p:cNvPr id="14" name="直接连接符 13">
              <a:extLst>
                <a:ext uri="{FF2B5EF4-FFF2-40B4-BE49-F238E27FC236}">
                  <a16:creationId xmlns:a16="http://schemas.microsoft.com/office/drawing/2014/main" xmlns="" id="{3DF3DD90-D869-4F7C-8E78-501954528E56}"/>
                </a:ext>
              </a:extLst>
            </p:cNvPr>
            <p:cNvCxnSpPr/>
            <p:nvPr/>
          </p:nvCxnSpPr>
          <p:spPr>
            <a:xfrm flipH="1">
              <a:off x="3299857" y="2372056"/>
              <a:ext cx="1109272" cy="0"/>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EAAA8DB9-B787-436D-9617-2D9EB43F6A2D}"/>
                </a:ext>
              </a:extLst>
            </p:cNvPr>
            <p:cNvCxnSpPr/>
            <p:nvPr/>
          </p:nvCxnSpPr>
          <p:spPr>
            <a:xfrm flipV="1">
              <a:off x="4408332" y="2368148"/>
              <a:ext cx="0" cy="319946"/>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1">
              <a:extLst>
                <a:ext uri="{FF2B5EF4-FFF2-40B4-BE49-F238E27FC236}">
                  <a16:creationId xmlns:a16="http://schemas.microsoft.com/office/drawing/2014/main" xmlns="" id="{B3B5F2A6-90D1-418A-8F82-B59A3B75C746}"/>
                </a:ext>
              </a:extLst>
            </p:cNvPr>
            <p:cNvSpPr txBox="1"/>
            <p:nvPr/>
          </p:nvSpPr>
          <p:spPr>
            <a:xfrm>
              <a:off x="841549" y="1896742"/>
              <a:ext cx="2446220" cy="307777"/>
            </a:xfrm>
            <a:prstGeom prst="rect">
              <a:avLst/>
            </a:prstGeom>
            <a:noFill/>
          </p:spPr>
          <p:txBody>
            <a:bodyPr wrap="none">
              <a:normAutofit fontScale="92500" lnSpcReduction="20000"/>
            </a:bodyPr>
            <a:lstStyle/>
            <a:p>
              <a:pPr marL="0" marR="0" lvl="0" indent="0" algn="r"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32433"/>
                  </a:solidFill>
                  <a:effectLst/>
                  <a:uLnTx/>
                  <a:uFillTx/>
                  <a:latin typeface="Arial"/>
                  <a:ea typeface="微软雅黑"/>
                  <a:cs typeface="+mn-cs"/>
                </a:rPr>
                <a:t>输入标题文本</a:t>
              </a:r>
            </a:p>
          </p:txBody>
        </p:sp>
        <p:sp>
          <p:nvSpPr>
            <p:cNvPr id="24" name="文本框 222">
              <a:extLst>
                <a:ext uri="{FF2B5EF4-FFF2-40B4-BE49-F238E27FC236}">
                  <a16:creationId xmlns:a16="http://schemas.microsoft.com/office/drawing/2014/main" xmlns="" id="{A98BDF8B-F49F-4BB3-8A1C-D263BC03561C}"/>
                </a:ext>
              </a:extLst>
            </p:cNvPr>
            <p:cNvSpPr txBox="1"/>
            <p:nvPr/>
          </p:nvSpPr>
          <p:spPr>
            <a:xfrm>
              <a:off x="841549" y="2206735"/>
              <a:ext cx="2446220" cy="715581"/>
            </a:xfrm>
            <a:prstGeom prst="rect">
              <a:avLst/>
            </a:prstGeom>
            <a:noFill/>
          </p:spPr>
          <p:txBody>
            <a:bodyPr wrap="square">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grpSp>
      <p:grpSp>
        <p:nvGrpSpPr>
          <p:cNvPr id="52" name="组合 51">
            <a:extLst>
              <a:ext uri="{FF2B5EF4-FFF2-40B4-BE49-F238E27FC236}">
                <a16:creationId xmlns:a16="http://schemas.microsoft.com/office/drawing/2014/main" xmlns="" id="{7B9746B2-58F3-4E25-B370-1751C55340E2}"/>
              </a:ext>
            </a:extLst>
          </p:cNvPr>
          <p:cNvGrpSpPr/>
          <p:nvPr/>
        </p:nvGrpSpPr>
        <p:grpSpPr>
          <a:xfrm>
            <a:off x="1693699" y="3008039"/>
            <a:ext cx="4337091" cy="2163450"/>
            <a:chOff x="1693699" y="3008039"/>
            <a:chExt cx="4337091" cy="2163450"/>
          </a:xfrm>
        </p:grpSpPr>
        <p:sp>
          <p:nvSpPr>
            <p:cNvPr id="7" name="等腰三角形 6">
              <a:extLst>
                <a:ext uri="{FF2B5EF4-FFF2-40B4-BE49-F238E27FC236}">
                  <a16:creationId xmlns:a16="http://schemas.microsoft.com/office/drawing/2014/main" xmlns="" id="{3D9354A4-7B16-492C-B161-E0EA5BC35731}"/>
                </a:ext>
              </a:extLst>
            </p:cNvPr>
            <p:cNvSpPr/>
            <p:nvPr/>
          </p:nvSpPr>
          <p:spPr>
            <a:xfrm>
              <a:off x="4498662" y="3008039"/>
              <a:ext cx="1532128" cy="1320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xmlns="" id="{1D86BB2D-90C8-4CE9-BF69-41E44ED8D440}"/>
                </a:ext>
              </a:extLst>
            </p:cNvPr>
            <p:cNvGrpSpPr/>
            <p:nvPr/>
          </p:nvGrpSpPr>
          <p:grpSpPr>
            <a:xfrm>
              <a:off x="5083065" y="3724680"/>
              <a:ext cx="335294" cy="336379"/>
              <a:chOff x="3206750" y="1381125"/>
              <a:chExt cx="490538" cy="492125"/>
            </a:xfrm>
            <a:solidFill>
              <a:schemeClr val="bg1"/>
            </a:solidFill>
          </p:grpSpPr>
          <p:sp>
            <p:nvSpPr>
              <p:cNvPr id="45" name="任意多边形: 形状 44">
                <a:extLst>
                  <a:ext uri="{FF2B5EF4-FFF2-40B4-BE49-F238E27FC236}">
                    <a16:creationId xmlns:a16="http://schemas.microsoft.com/office/drawing/2014/main" xmlns="" id="{F261DB39-D640-46B4-872C-3ED04A4EFC9C}"/>
                  </a:ext>
                </a:extLst>
              </p:cNvPr>
              <p:cNvSpPr>
                <a:spLocks/>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6" name="任意多边形: 形状 45">
                <a:extLst>
                  <a:ext uri="{FF2B5EF4-FFF2-40B4-BE49-F238E27FC236}">
                    <a16:creationId xmlns:a16="http://schemas.microsoft.com/office/drawing/2014/main" xmlns="" id="{A0B7638B-7CB6-4C5C-B756-29EEF30D7FDF}"/>
                  </a:ext>
                </a:extLst>
              </p:cNvPr>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cxnSp>
          <p:nvCxnSpPr>
            <p:cNvPr id="19" name="直接连接符 18">
              <a:extLst>
                <a:ext uri="{FF2B5EF4-FFF2-40B4-BE49-F238E27FC236}">
                  <a16:creationId xmlns:a16="http://schemas.microsoft.com/office/drawing/2014/main" xmlns="" id="{2F2B6FA3-A9BA-4882-ADF9-30F9F0AD2261}"/>
                </a:ext>
              </a:extLst>
            </p:cNvPr>
            <p:cNvCxnSpPr/>
            <p:nvPr/>
          </p:nvCxnSpPr>
          <p:spPr>
            <a:xfrm flipH="1" flipV="1">
              <a:off x="4154900" y="4642436"/>
              <a:ext cx="1109272" cy="0"/>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A18ABD8-79D3-4D0C-8B04-9838073B8E2B}"/>
                </a:ext>
              </a:extLst>
            </p:cNvPr>
            <p:cNvCxnSpPr/>
            <p:nvPr/>
          </p:nvCxnSpPr>
          <p:spPr>
            <a:xfrm>
              <a:off x="5263375" y="4326398"/>
              <a:ext cx="0" cy="319946"/>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23">
              <a:extLst>
                <a:ext uri="{FF2B5EF4-FFF2-40B4-BE49-F238E27FC236}">
                  <a16:creationId xmlns:a16="http://schemas.microsoft.com/office/drawing/2014/main" xmlns="" id="{1A0EB254-4387-4607-AE85-B3FFEEE7EAC8}"/>
                </a:ext>
              </a:extLst>
            </p:cNvPr>
            <p:cNvSpPr txBox="1"/>
            <p:nvPr/>
          </p:nvSpPr>
          <p:spPr>
            <a:xfrm>
              <a:off x="1693699" y="4145915"/>
              <a:ext cx="2446220" cy="307777"/>
            </a:xfrm>
            <a:prstGeom prst="rect">
              <a:avLst/>
            </a:prstGeom>
            <a:noFill/>
          </p:spPr>
          <p:txBody>
            <a:bodyPr wrap="none">
              <a:normAutofit fontScale="92500" lnSpcReduction="20000"/>
            </a:bodyPr>
            <a:lstStyle/>
            <a:p>
              <a:pPr marL="0" marR="0" lvl="0" indent="0" algn="r"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C3C69"/>
                  </a:solidFill>
                  <a:effectLst/>
                  <a:uLnTx/>
                  <a:uFillTx/>
                  <a:latin typeface="Arial"/>
                  <a:ea typeface="微软雅黑"/>
                  <a:cs typeface="+mn-cs"/>
                </a:rPr>
                <a:t>输入标题文本</a:t>
              </a:r>
            </a:p>
          </p:txBody>
        </p:sp>
        <p:sp>
          <p:nvSpPr>
            <p:cNvPr id="26" name="文本框 224">
              <a:extLst>
                <a:ext uri="{FF2B5EF4-FFF2-40B4-BE49-F238E27FC236}">
                  <a16:creationId xmlns:a16="http://schemas.microsoft.com/office/drawing/2014/main" xmlns="" id="{E01036C0-0C86-4159-BC44-1D78B25B35DD}"/>
                </a:ext>
              </a:extLst>
            </p:cNvPr>
            <p:cNvSpPr txBox="1"/>
            <p:nvPr/>
          </p:nvSpPr>
          <p:spPr>
            <a:xfrm>
              <a:off x="1693699" y="4455908"/>
              <a:ext cx="2446220" cy="715581"/>
            </a:xfrm>
            <a:prstGeom prst="rect">
              <a:avLst/>
            </a:prstGeom>
            <a:noFill/>
          </p:spPr>
          <p:txBody>
            <a:bodyPr wrap="square">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grpSp>
      <p:grpSp>
        <p:nvGrpSpPr>
          <p:cNvPr id="50" name="组合 49">
            <a:extLst>
              <a:ext uri="{FF2B5EF4-FFF2-40B4-BE49-F238E27FC236}">
                <a16:creationId xmlns:a16="http://schemas.microsoft.com/office/drawing/2014/main" xmlns="" id="{A133A417-4370-4D94-BCAE-2792BCBE11B4}"/>
              </a:ext>
            </a:extLst>
          </p:cNvPr>
          <p:cNvGrpSpPr/>
          <p:nvPr/>
        </p:nvGrpSpPr>
        <p:grpSpPr>
          <a:xfrm>
            <a:off x="6196460" y="3008039"/>
            <a:ext cx="4325977" cy="2163450"/>
            <a:chOff x="6196460" y="3008039"/>
            <a:chExt cx="4325977" cy="2163450"/>
          </a:xfrm>
        </p:grpSpPr>
        <p:sp>
          <p:nvSpPr>
            <p:cNvPr id="8" name="等腰三角形 7">
              <a:extLst>
                <a:ext uri="{FF2B5EF4-FFF2-40B4-BE49-F238E27FC236}">
                  <a16:creationId xmlns:a16="http://schemas.microsoft.com/office/drawing/2014/main" xmlns="" id="{B59BBAA4-5F4E-481D-8C6B-6FAC44317C5C}"/>
                </a:ext>
              </a:extLst>
            </p:cNvPr>
            <p:cNvSpPr/>
            <p:nvPr/>
          </p:nvSpPr>
          <p:spPr>
            <a:xfrm>
              <a:off x="6196460" y="3008039"/>
              <a:ext cx="1532128" cy="13208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12" name="组合 11">
              <a:extLst>
                <a:ext uri="{FF2B5EF4-FFF2-40B4-BE49-F238E27FC236}">
                  <a16:creationId xmlns:a16="http://schemas.microsoft.com/office/drawing/2014/main" xmlns="" id="{6B594598-3C28-4041-9B2F-963BB1382B51}"/>
                </a:ext>
              </a:extLst>
            </p:cNvPr>
            <p:cNvGrpSpPr/>
            <p:nvPr/>
          </p:nvGrpSpPr>
          <p:grpSpPr>
            <a:xfrm>
              <a:off x="6737882" y="3761019"/>
              <a:ext cx="415938" cy="263700"/>
              <a:chOff x="7726363" y="1603045"/>
              <a:chExt cx="876914" cy="555955"/>
            </a:xfrm>
            <a:solidFill>
              <a:schemeClr val="bg1"/>
            </a:solidFill>
          </p:grpSpPr>
          <p:grpSp>
            <p:nvGrpSpPr>
              <p:cNvPr id="35" name="组合 34">
                <a:extLst>
                  <a:ext uri="{FF2B5EF4-FFF2-40B4-BE49-F238E27FC236}">
                    <a16:creationId xmlns:a16="http://schemas.microsoft.com/office/drawing/2014/main" xmlns="" id="{886B330E-8867-49EF-A9F1-C57792D9BA9E}"/>
                  </a:ext>
                </a:extLst>
              </p:cNvPr>
              <p:cNvGrpSpPr/>
              <p:nvPr/>
            </p:nvGrpSpPr>
            <p:grpSpPr>
              <a:xfrm>
                <a:off x="7726363" y="1666875"/>
                <a:ext cx="492125" cy="492125"/>
                <a:chOff x="7726363" y="1666875"/>
                <a:chExt cx="492125" cy="492125"/>
              </a:xfrm>
              <a:grpFill/>
            </p:grpSpPr>
            <p:sp>
              <p:nvSpPr>
                <p:cNvPr id="40" name="任意多边形: 形状 39">
                  <a:extLst>
                    <a:ext uri="{FF2B5EF4-FFF2-40B4-BE49-F238E27FC236}">
                      <a16:creationId xmlns:a16="http://schemas.microsoft.com/office/drawing/2014/main" xmlns="" id="{402780A9-ACF2-4DE9-BBAA-738534ACD877}"/>
                    </a:ext>
                  </a:extLst>
                </p:cNvPr>
                <p:cNvSpPr>
                  <a:spLocks/>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1" name="任意多边形: 形状 40">
                  <a:extLst>
                    <a:ext uri="{FF2B5EF4-FFF2-40B4-BE49-F238E27FC236}">
                      <a16:creationId xmlns:a16="http://schemas.microsoft.com/office/drawing/2014/main" xmlns="" id="{819EA293-A257-408F-8D96-10C18DB86B5C}"/>
                    </a:ext>
                  </a:extLst>
                </p:cNvPr>
                <p:cNvSpPr>
                  <a:spLocks/>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2" name="任意多边形: 形状 41">
                  <a:extLst>
                    <a:ext uri="{FF2B5EF4-FFF2-40B4-BE49-F238E27FC236}">
                      <a16:creationId xmlns:a16="http://schemas.microsoft.com/office/drawing/2014/main" xmlns="" id="{361DB794-9804-4232-B335-3C3BCABA9BA6}"/>
                    </a:ext>
                  </a:extLst>
                </p:cNvPr>
                <p:cNvSpPr>
                  <a:spLocks/>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36" name="组合 35">
                <a:extLst>
                  <a:ext uri="{FF2B5EF4-FFF2-40B4-BE49-F238E27FC236}">
                    <a16:creationId xmlns:a16="http://schemas.microsoft.com/office/drawing/2014/main" xmlns="" id="{7C0C0EDE-2DCD-4FE4-A921-D57700DA0797}"/>
                  </a:ext>
                </a:extLst>
              </p:cNvPr>
              <p:cNvGrpSpPr/>
              <p:nvPr/>
            </p:nvGrpSpPr>
            <p:grpSpPr>
              <a:xfrm>
                <a:off x="8191089" y="1603045"/>
                <a:ext cx="412188" cy="412188"/>
                <a:chOff x="7726363" y="1666875"/>
                <a:chExt cx="492125" cy="492125"/>
              </a:xfrm>
              <a:grpFill/>
            </p:grpSpPr>
            <p:sp>
              <p:nvSpPr>
                <p:cNvPr id="37" name="任意多边形: 形状 36">
                  <a:extLst>
                    <a:ext uri="{FF2B5EF4-FFF2-40B4-BE49-F238E27FC236}">
                      <a16:creationId xmlns:a16="http://schemas.microsoft.com/office/drawing/2014/main" xmlns="" id="{910EC275-DF6D-4C75-AF1A-B17F16F08F6B}"/>
                    </a:ext>
                  </a:extLst>
                </p:cNvPr>
                <p:cNvSpPr>
                  <a:spLocks/>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8" name="任意多边形: 形状 37">
                  <a:extLst>
                    <a:ext uri="{FF2B5EF4-FFF2-40B4-BE49-F238E27FC236}">
                      <a16:creationId xmlns:a16="http://schemas.microsoft.com/office/drawing/2014/main" xmlns="" id="{5D1EA917-4476-4B35-8C39-E1C6C8CFEE82}"/>
                    </a:ext>
                  </a:extLst>
                </p:cNvPr>
                <p:cNvSpPr>
                  <a:spLocks/>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9" name="任意多边形: 形状 38">
                  <a:extLst>
                    <a:ext uri="{FF2B5EF4-FFF2-40B4-BE49-F238E27FC236}">
                      <a16:creationId xmlns:a16="http://schemas.microsoft.com/office/drawing/2014/main" xmlns="" id="{427051CC-0509-438F-A5A2-9EAAA5CCB76B}"/>
                    </a:ext>
                  </a:extLst>
                </p:cNvPr>
                <p:cNvSpPr>
                  <a:spLocks/>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cxnSp>
          <p:nvCxnSpPr>
            <p:cNvPr id="21" name="直接连接符 20">
              <a:extLst>
                <a:ext uri="{FF2B5EF4-FFF2-40B4-BE49-F238E27FC236}">
                  <a16:creationId xmlns:a16="http://schemas.microsoft.com/office/drawing/2014/main" xmlns="" id="{CCF7BEF1-0196-4FCF-9515-8CD0FD939E00}"/>
                </a:ext>
              </a:extLst>
            </p:cNvPr>
            <p:cNvCxnSpPr/>
            <p:nvPr/>
          </p:nvCxnSpPr>
          <p:spPr>
            <a:xfrm flipH="1" flipV="1">
              <a:off x="6959616" y="4642436"/>
              <a:ext cx="1109272" cy="0"/>
            </a:xfrm>
            <a:prstGeom prst="line">
              <a:avLst/>
            </a:prstGeom>
            <a:ln w="12700">
              <a:solidFill>
                <a:schemeClr val="tx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A4EDECB7-CD90-4094-B709-CF2B2EF16A24}"/>
                </a:ext>
              </a:extLst>
            </p:cNvPr>
            <p:cNvCxnSpPr/>
            <p:nvPr/>
          </p:nvCxnSpPr>
          <p:spPr>
            <a:xfrm>
              <a:off x="6961945" y="4326398"/>
              <a:ext cx="0" cy="319946"/>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7" name="文本框 225">
              <a:extLst>
                <a:ext uri="{FF2B5EF4-FFF2-40B4-BE49-F238E27FC236}">
                  <a16:creationId xmlns:a16="http://schemas.microsoft.com/office/drawing/2014/main" xmlns="" id="{55EF060A-5A9E-4DD2-B05E-7FD380242DF3}"/>
                </a:ext>
              </a:extLst>
            </p:cNvPr>
            <p:cNvSpPr txBox="1"/>
            <p:nvPr/>
          </p:nvSpPr>
          <p:spPr>
            <a:xfrm>
              <a:off x="8075421" y="4145915"/>
              <a:ext cx="2446220" cy="307777"/>
            </a:xfrm>
            <a:prstGeom prst="rect">
              <a:avLst/>
            </a:prstGeom>
            <a:noFill/>
          </p:spPr>
          <p:txBody>
            <a:bodyPr wrap="none">
              <a:normAutofit fontScale="92500" lnSpcReduction="200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32433"/>
                  </a:solidFill>
                  <a:effectLst/>
                  <a:uLnTx/>
                  <a:uFillTx/>
                  <a:latin typeface="Arial"/>
                  <a:ea typeface="微软雅黑"/>
                  <a:cs typeface="+mn-cs"/>
                </a:rPr>
                <a:t>输入标题文本</a:t>
              </a:r>
            </a:p>
          </p:txBody>
        </p:sp>
        <p:sp>
          <p:nvSpPr>
            <p:cNvPr id="28" name="文本框 226">
              <a:extLst>
                <a:ext uri="{FF2B5EF4-FFF2-40B4-BE49-F238E27FC236}">
                  <a16:creationId xmlns:a16="http://schemas.microsoft.com/office/drawing/2014/main" xmlns="" id="{82E68B51-BBF1-4F8B-87E4-3F0983CC2940}"/>
                </a:ext>
              </a:extLst>
            </p:cNvPr>
            <p:cNvSpPr txBox="1"/>
            <p:nvPr/>
          </p:nvSpPr>
          <p:spPr>
            <a:xfrm>
              <a:off x="8076217" y="4455908"/>
              <a:ext cx="2446220" cy="715581"/>
            </a:xfrm>
            <a:prstGeom prst="rect">
              <a:avLst/>
            </a:prstGeom>
            <a:noFill/>
          </p:spPr>
          <p:txBody>
            <a:bodyPr wrap="square">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grpSp>
      <p:grpSp>
        <p:nvGrpSpPr>
          <p:cNvPr id="51" name="组合 50">
            <a:extLst>
              <a:ext uri="{FF2B5EF4-FFF2-40B4-BE49-F238E27FC236}">
                <a16:creationId xmlns:a16="http://schemas.microsoft.com/office/drawing/2014/main" xmlns="" id="{4BCFF8CF-94FC-4FC2-B184-9B120B356AD8}"/>
              </a:ext>
            </a:extLst>
          </p:cNvPr>
          <p:cNvGrpSpPr/>
          <p:nvPr/>
        </p:nvGrpSpPr>
        <p:grpSpPr>
          <a:xfrm>
            <a:off x="7038723" y="1899685"/>
            <a:ext cx="4311728" cy="2109209"/>
            <a:chOff x="7038723" y="1899685"/>
            <a:chExt cx="4311728" cy="2109209"/>
          </a:xfrm>
        </p:grpSpPr>
        <p:sp>
          <p:nvSpPr>
            <p:cNvPr id="4" name="等腰三角形 3">
              <a:extLst>
                <a:ext uri="{FF2B5EF4-FFF2-40B4-BE49-F238E27FC236}">
                  <a16:creationId xmlns:a16="http://schemas.microsoft.com/office/drawing/2014/main" xmlns="" id="{7B47BCE6-F15C-42BC-99C1-AF2D2B4072CC}"/>
                </a:ext>
              </a:extLst>
            </p:cNvPr>
            <p:cNvSpPr/>
            <p:nvPr/>
          </p:nvSpPr>
          <p:spPr>
            <a:xfrm rot="10800000">
              <a:off x="7038723" y="2688094"/>
              <a:ext cx="1532128" cy="13208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13" name="组合 12">
              <a:extLst>
                <a:ext uri="{FF2B5EF4-FFF2-40B4-BE49-F238E27FC236}">
                  <a16:creationId xmlns:a16="http://schemas.microsoft.com/office/drawing/2014/main" xmlns="" id="{1AB4F5E3-CCE8-406F-B8F3-8EFF4E491F65}"/>
                </a:ext>
              </a:extLst>
            </p:cNvPr>
            <p:cNvGrpSpPr/>
            <p:nvPr/>
          </p:nvGrpSpPr>
          <p:grpSpPr>
            <a:xfrm>
              <a:off x="7646850" y="2943411"/>
              <a:ext cx="315873" cy="298323"/>
              <a:chOff x="10261600" y="2471738"/>
              <a:chExt cx="514350" cy="485775"/>
            </a:xfrm>
            <a:solidFill>
              <a:schemeClr val="bg1"/>
            </a:solidFill>
          </p:grpSpPr>
          <p:sp>
            <p:nvSpPr>
              <p:cNvPr id="33" name="任意多边形: 形状 32">
                <a:extLst>
                  <a:ext uri="{FF2B5EF4-FFF2-40B4-BE49-F238E27FC236}">
                    <a16:creationId xmlns:a16="http://schemas.microsoft.com/office/drawing/2014/main" xmlns="" id="{9E84755B-73EE-49FA-8FD8-464E2CCDD1CF}"/>
                  </a:ext>
                </a:extLst>
              </p:cNvPr>
              <p:cNvSpPr>
                <a:spLocks/>
              </p:cNvSpPr>
              <p:nvPr/>
            </p:nvSpPr>
            <p:spPr bwMode="auto">
              <a:xfrm>
                <a:off x="10261600" y="2722563"/>
                <a:ext cx="476250" cy="234950"/>
              </a:xfrm>
              <a:custGeom>
                <a:avLst/>
                <a:gdLst>
                  <a:gd name="T0" fmla="*/ 121 w 124"/>
                  <a:gd name="T1" fmla="*/ 19 h 61"/>
                  <a:gd name="T2" fmla="*/ 116 w 124"/>
                  <a:gd name="T3" fmla="*/ 21 h 61"/>
                  <a:gd name="T4" fmla="*/ 66 w 124"/>
                  <a:gd name="T5" fmla="*/ 53 h 61"/>
                  <a:gd name="T6" fmla="*/ 19 w 124"/>
                  <a:gd name="T7" fmla="*/ 25 h 61"/>
                  <a:gd name="T8" fmla="*/ 29 w 124"/>
                  <a:gd name="T9" fmla="*/ 19 h 61"/>
                  <a:gd name="T10" fmla="*/ 29 w 124"/>
                  <a:gd name="T11" fmla="*/ 16 h 61"/>
                  <a:gd name="T12" fmla="*/ 3 w 124"/>
                  <a:gd name="T13" fmla="*/ 1 h 61"/>
                  <a:gd name="T14" fmla="*/ 0 w 124"/>
                  <a:gd name="T15" fmla="*/ 2 h 61"/>
                  <a:gd name="T16" fmla="*/ 0 w 124"/>
                  <a:gd name="T17" fmla="*/ 32 h 61"/>
                  <a:gd name="T18" fmla="*/ 3 w 124"/>
                  <a:gd name="T19" fmla="*/ 34 h 61"/>
                  <a:gd name="T20" fmla="*/ 12 w 124"/>
                  <a:gd name="T21" fmla="*/ 29 h 61"/>
                  <a:gd name="T22" fmla="*/ 66 w 124"/>
                  <a:gd name="T23" fmla="*/ 61 h 61"/>
                  <a:gd name="T24" fmla="*/ 123 w 124"/>
                  <a:gd name="T25" fmla="*/ 24 h 61"/>
                  <a:gd name="T26" fmla="*/ 121 w 124"/>
                  <a:gd name="T27"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61">
                    <a:moveTo>
                      <a:pt x="121" y="19"/>
                    </a:moveTo>
                    <a:cubicBezTo>
                      <a:pt x="119" y="18"/>
                      <a:pt x="117" y="19"/>
                      <a:pt x="116" y="21"/>
                    </a:cubicBezTo>
                    <a:cubicBezTo>
                      <a:pt x="108" y="41"/>
                      <a:pt x="88" y="53"/>
                      <a:pt x="66" y="53"/>
                    </a:cubicBezTo>
                    <a:cubicBezTo>
                      <a:pt x="46" y="53"/>
                      <a:pt x="28" y="42"/>
                      <a:pt x="19" y="25"/>
                    </a:cubicBezTo>
                    <a:cubicBezTo>
                      <a:pt x="24" y="22"/>
                      <a:pt x="29" y="20"/>
                      <a:pt x="29" y="19"/>
                    </a:cubicBezTo>
                    <a:cubicBezTo>
                      <a:pt x="31" y="18"/>
                      <a:pt x="31" y="17"/>
                      <a:pt x="29" y="16"/>
                    </a:cubicBezTo>
                    <a:cubicBezTo>
                      <a:pt x="28" y="15"/>
                      <a:pt x="4" y="1"/>
                      <a:pt x="3" y="1"/>
                    </a:cubicBezTo>
                    <a:cubicBezTo>
                      <a:pt x="2" y="0"/>
                      <a:pt x="0" y="1"/>
                      <a:pt x="0" y="2"/>
                    </a:cubicBezTo>
                    <a:cubicBezTo>
                      <a:pt x="0" y="4"/>
                      <a:pt x="0" y="30"/>
                      <a:pt x="0" y="32"/>
                    </a:cubicBezTo>
                    <a:cubicBezTo>
                      <a:pt x="0" y="34"/>
                      <a:pt x="1" y="35"/>
                      <a:pt x="3" y="34"/>
                    </a:cubicBezTo>
                    <a:cubicBezTo>
                      <a:pt x="3" y="34"/>
                      <a:pt x="7" y="32"/>
                      <a:pt x="12" y="29"/>
                    </a:cubicBezTo>
                    <a:cubicBezTo>
                      <a:pt x="23" y="49"/>
                      <a:pt x="43" y="61"/>
                      <a:pt x="66" y="61"/>
                    </a:cubicBezTo>
                    <a:cubicBezTo>
                      <a:pt x="91" y="61"/>
                      <a:pt x="114" y="47"/>
                      <a:pt x="123" y="24"/>
                    </a:cubicBezTo>
                    <a:cubicBezTo>
                      <a:pt x="124" y="22"/>
                      <a:pt x="123" y="20"/>
                      <a:pt x="1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4" name="任意多边形: 形状 33">
                <a:extLst>
                  <a:ext uri="{FF2B5EF4-FFF2-40B4-BE49-F238E27FC236}">
                    <a16:creationId xmlns:a16="http://schemas.microsoft.com/office/drawing/2014/main" xmlns="" id="{F7A8CA9A-1242-4E42-B707-C4ED6616F2C9}"/>
                  </a:ext>
                </a:extLst>
              </p:cNvPr>
              <p:cNvSpPr>
                <a:spLocks/>
              </p:cNvSpPr>
              <p:nvPr/>
            </p:nvSpPr>
            <p:spPr bwMode="auto">
              <a:xfrm>
                <a:off x="10296525" y="2471738"/>
                <a:ext cx="479425" cy="239712"/>
              </a:xfrm>
              <a:custGeom>
                <a:avLst/>
                <a:gdLst>
                  <a:gd name="T0" fmla="*/ 125 w 125"/>
                  <a:gd name="T1" fmla="*/ 29 h 62"/>
                  <a:gd name="T2" fmla="*/ 122 w 125"/>
                  <a:gd name="T3" fmla="*/ 28 h 62"/>
                  <a:gd name="T4" fmla="*/ 112 w 125"/>
                  <a:gd name="T5" fmla="*/ 33 h 62"/>
                  <a:gd name="T6" fmla="*/ 57 w 125"/>
                  <a:gd name="T7" fmla="*/ 0 h 62"/>
                  <a:gd name="T8" fmla="*/ 0 w 125"/>
                  <a:gd name="T9" fmla="*/ 38 h 62"/>
                  <a:gd name="T10" fmla="*/ 2 w 125"/>
                  <a:gd name="T11" fmla="*/ 43 h 62"/>
                  <a:gd name="T12" fmla="*/ 8 w 125"/>
                  <a:gd name="T13" fmla="*/ 41 h 62"/>
                  <a:gd name="T14" fmla="*/ 57 w 125"/>
                  <a:gd name="T15" fmla="*/ 8 h 62"/>
                  <a:gd name="T16" fmla="*/ 106 w 125"/>
                  <a:gd name="T17" fmla="*/ 37 h 62"/>
                  <a:gd name="T18" fmla="*/ 96 w 125"/>
                  <a:gd name="T19" fmla="*/ 43 h 62"/>
                  <a:gd name="T20" fmla="*/ 96 w 125"/>
                  <a:gd name="T21" fmla="*/ 46 h 62"/>
                  <a:gd name="T22" fmla="*/ 122 w 125"/>
                  <a:gd name="T23" fmla="*/ 61 h 62"/>
                  <a:gd name="T24" fmla="*/ 125 w 125"/>
                  <a:gd name="T25" fmla="*/ 60 h 62"/>
                  <a:gd name="T26" fmla="*/ 125 w 125"/>
                  <a:gd name="T27"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62">
                    <a:moveTo>
                      <a:pt x="125" y="29"/>
                    </a:moveTo>
                    <a:cubicBezTo>
                      <a:pt x="125" y="28"/>
                      <a:pt x="124" y="27"/>
                      <a:pt x="122" y="28"/>
                    </a:cubicBezTo>
                    <a:cubicBezTo>
                      <a:pt x="122" y="28"/>
                      <a:pt x="118" y="30"/>
                      <a:pt x="112" y="33"/>
                    </a:cubicBezTo>
                    <a:cubicBezTo>
                      <a:pt x="103" y="13"/>
                      <a:pt x="82" y="0"/>
                      <a:pt x="57" y="0"/>
                    </a:cubicBezTo>
                    <a:cubicBezTo>
                      <a:pt x="32" y="0"/>
                      <a:pt x="10" y="15"/>
                      <a:pt x="0" y="38"/>
                    </a:cubicBezTo>
                    <a:cubicBezTo>
                      <a:pt x="0" y="40"/>
                      <a:pt x="0" y="42"/>
                      <a:pt x="2" y="43"/>
                    </a:cubicBezTo>
                    <a:cubicBezTo>
                      <a:pt x="5" y="44"/>
                      <a:pt x="7" y="43"/>
                      <a:pt x="8" y="41"/>
                    </a:cubicBezTo>
                    <a:cubicBezTo>
                      <a:pt x="16" y="21"/>
                      <a:pt x="36" y="8"/>
                      <a:pt x="57" y="8"/>
                    </a:cubicBezTo>
                    <a:cubicBezTo>
                      <a:pt x="79" y="8"/>
                      <a:pt x="97" y="19"/>
                      <a:pt x="106" y="37"/>
                    </a:cubicBezTo>
                    <a:cubicBezTo>
                      <a:pt x="101" y="40"/>
                      <a:pt x="96" y="43"/>
                      <a:pt x="96" y="43"/>
                    </a:cubicBezTo>
                    <a:cubicBezTo>
                      <a:pt x="94" y="44"/>
                      <a:pt x="94" y="46"/>
                      <a:pt x="96" y="46"/>
                    </a:cubicBezTo>
                    <a:cubicBezTo>
                      <a:pt x="97" y="47"/>
                      <a:pt x="121" y="60"/>
                      <a:pt x="122" y="61"/>
                    </a:cubicBezTo>
                    <a:cubicBezTo>
                      <a:pt x="124" y="62"/>
                      <a:pt x="125" y="61"/>
                      <a:pt x="125" y="60"/>
                    </a:cubicBezTo>
                    <a:cubicBezTo>
                      <a:pt x="125" y="57"/>
                      <a:pt x="125" y="31"/>
                      <a:pt x="1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cxnSp>
          <p:nvCxnSpPr>
            <p:cNvPr id="17" name="直接连接符 16">
              <a:extLst>
                <a:ext uri="{FF2B5EF4-FFF2-40B4-BE49-F238E27FC236}">
                  <a16:creationId xmlns:a16="http://schemas.microsoft.com/office/drawing/2014/main" xmlns="" id="{0799CF52-3806-406A-8FB3-0BEF265A15BE}"/>
                </a:ext>
              </a:extLst>
            </p:cNvPr>
            <p:cNvCxnSpPr/>
            <p:nvPr/>
          </p:nvCxnSpPr>
          <p:spPr>
            <a:xfrm flipH="1">
              <a:off x="7795832" y="2372056"/>
              <a:ext cx="1109272" cy="0"/>
            </a:xfrm>
            <a:prstGeom prst="line">
              <a:avLst/>
            </a:prstGeom>
            <a:ln w="12700">
              <a:solidFill>
                <a:schemeClr val="tx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9690FCEC-EC69-4A7B-B7AE-C872B22B30CD}"/>
                </a:ext>
              </a:extLst>
            </p:cNvPr>
            <p:cNvCxnSpPr/>
            <p:nvPr/>
          </p:nvCxnSpPr>
          <p:spPr>
            <a:xfrm flipV="1">
              <a:off x="7798161" y="2368148"/>
              <a:ext cx="0" cy="319946"/>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27">
              <a:extLst>
                <a:ext uri="{FF2B5EF4-FFF2-40B4-BE49-F238E27FC236}">
                  <a16:creationId xmlns:a16="http://schemas.microsoft.com/office/drawing/2014/main" xmlns="" id="{4646089F-BEDC-40B0-A16B-EB836A826E7F}"/>
                </a:ext>
              </a:extLst>
            </p:cNvPr>
            <p:cNvSpPr txBox="1"/>
            <p:nvPr/>
          </p:nvSpPr>
          <p:spPr>
            <a:xfrm>
              <a:off x="8903435" y="1899685"/>
              <a:ext cx="2446220" cy="307777"/>
            </a:xfrm>
            <a:prstGeom prst="rect">
              <a:avLst/>
            </a:prstGeom>
            <a:noFill/>
          </p:spPr>
          <p:txBody>
            <a:bodyPr wrap="none">
              <a:normAutofit fontScale="92500" lnSpcReduction="200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C3C69"/>
                  </a:solidFill>
                  <a:effectLst/>
                  <a:uLnTx/>
                  <a:uFillTx/>
                  <a:latin typeface="Arial"/>
                  <a:ea typeface="微软雅黑"/>
                  <a:cs typeface="+mn-cs"/>
                </a:rPr>
                <a:t>输入标题文本</a:t>
              </a:r>
            </a:p>
          </p:txBody>
        </p:sp>
        <p:sp>
          <p:nvSpPr>
            <p:cNvPr id="30" name="文本框 228">
              <a:extLst>
                <a:ext uri="{FF2B5EF4-FFF2-40B4-BE49-F238E27FC236}">
                  <a16:creationId xmlns:a16="http://schemas.microsoft.com/office/drawing/2014/main" xmlns="" id="{04BBBFB7-584A-4945-8AD2-D9AF66B18E1F}"/>
                </a:ext>
              </a:extLst>
            </p:cNvPr>
            <p:cNvSpPr txBox="1"/>
            <p:nvPr/>
          </p:nvSpPr>
          <p:spPr>
            <a:xfrm>
              <a:off x="8904231" y="2209678"/>
              <a:ext cx="2446220" cy="715581"/>
            </a:xfrm>
            <a:prstGeom prst="rect">
              <a:avLst/>
            </a:prstGeom>
            <a:noFill/>
          </p:spPr>
          <p:txBody>
            <a:bodyPr wrap="square">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grpSp>
      <p:grpSp>
        <p:nvGrpSpPr>
          <p:cNvPr id="49" name="组合 48">
            <a:extLst>
              <a:ext uri="{FF2B5EF4-FFF2-40B4-BE49-F238E27FC236}">
                <a16:creationId xmlns:a16="http://schemas.microsoft.com/office/drawing/2014/main" xmlns="" id="{93470E7D-C231-45D8-9F19-FB4F7315DA2F}"/>
              </a:ext>
            </a:extLst>
          </p:cNvPr>
          <p:cNvGrpSpPr/>
          <p:nvPr/>
        </p:nvGrpSpPr>
        <p:grpSpPr>
          <a:xfrm>
            <a:off x="5250712" y="2688094"/>
            <a:ext cx="2447016" cy="3396247"/>
            <a:chOff x="5250712" y="2688094"/>
            <a:chExt cx="2447016" cy="3396247"/>
          </a:xfrm>
        </p:grpSpPr>
        <p:sp>
          <p:nvSpPr>
            <p:cNvPr id="5" name="等腰三角形 4">
              <a:extLst>
                <a:ext uri="{FF2B5EF4-FFF2-40B4-BE49-F238E27FC236}">
                  <a16:creationId xmlns:a16="http://schemas.microsoft.com/office/drawing/2014/main" xmlns="" id="{BE3351A6-E3B1-44C1-A962-508C05436DC0}"/>
                </a:ext>
              </a:extLst>
            </p:cNvPr>
            <p:cNvSpPr/>
            <p:nvPr/>
          </p:nvSpPr>
          <p:spPr>
            <a:xfrm rot="10800000">
              <a:off x="5340926" y="2688094"/>
              <a:ext cx="1532128" cy="13208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11" name="组合 10">
              <a:extLst>
                <a:ext uri="{FF2B5EF4-FFF2-40B4-BE49-F238E27FC236}">
                  <a16:creationId xmlns:a16="http://schemas.microsoft.com/office/drawing/2014/main" xmlns="" id="{178F9883-3948-41CF-B4D2-D2C8F80F82C1}"/>
                </a:ext>
              </a:extLst>
            </p:cNvPr>
            <p:cNvGrpSpPr/>
            <p:nvPr/>
          </p:nvGrpSpPr>
          <p:grpSpPr>
            <a:xfrm>
              <a:off x="5985272" y="2922316"/>
              <a:ext cx="263311" cy="377208"/>
              <a:chOff x="3741341" y="1604128"/>
              <a:chExt cx="341313" cy="488950"/>
            </a:xfrm>
            <a:solidFill>
              <a:schemeClr val="bg1"/>
            </a:solidFill>
          </p:grpSpPr>
          <p:sp>
            <p:nvSpPr>
              <p:cNvPr id="43" name="任意多边形: 形状 42">
                <a:extLst>
                  <a:ext uri="{FF2B5EF4-FFF2-40B4-BE49-F238E27FC236}">
                    <a16:creationId xmlns:a16="http://schemas.microsoft.com/office/drawing/2014/main" xmlns="" id="{4AAB0FDD-DD8C-4738-9F15-C34BA7FCC147}"/>
                  </a:ext>
                </a:extLst>
              </p:cNvPr>
              <p:cNvSpPr>
                <a:spLocks/>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4" name="任意多边形: 形状 43">
                <a:extLst>
                  <a:ext uri="{FF2B5EF4-FFF2-40B4-BE49-F238E27FC236}">
                    <a16:creationId xmlns:a16="http://schemas.microsoft.com/office/drawing/2014/main" xmlns="" id="{3935FBCB-6078-45EF-AA54-78A20E3D1410}"/>
                  </a:ext>
                </a:extLst>
              </p:cNvPr>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cxnSp>
          <p:nvCxnSpPr>
            <p:cNvPr id="15" name="直接连接符 14">
              <a:extLst>
                <a:ext uri="{FF2B5EF4-FFF2-40B4-BE49-F238E27FC236}">
                  <a16:creationId xmlns:a16="http://schemas.microsoft.com/office/drawing/2014/main" xmlns="" id="{46B70344-F553-4085-9418-8F802F9D94B5}"/>
                </a:ext>
              </a:extLst>
            </p:cNvPr>
            <p:cNvCxnSpPr/>
            <p:nvPr/>
          </p:nvCxnSpPr>
          <p:spPr>
            <a:xfrm>
              <a:off x="6106990" y="4024719"/>
              <a:ext cx="0" cy="827921"/>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1" name="文本框 229">
              <a:extLst>
                <a:ext uri="{FF2B5EF4-FFF2-40B4-BE49-F238E27FC236}">
                  <a16:creationId xmlns:a16="http://schemas.microsoft.com/office/drawing/2014/main" xmlns="" id="{CE1EC784-4687-4A07-A214-48A7261FCAF0}"/>
                </a:ext>
              </a:extLst>
            </p:cNvPr>
            <p:cNvSpPr txBox="1"/>
            <p:nvPr/>
          </p:nvSpPr>
          <p:spPr>
            <a:xfrm>
              <a:off x="5250712" y="5058767"/>
              <a:ext cx="2446220" cy="307777"/>
            </a:xfrm>
            <a:prstGeom prst="rect">
              <a:avLst/>
            </a:prstGeom>
            <a:noFill/>
          </p:spPr>
          <p:txBody>
            <a:bodyPr wrap="none">
              <a:normAutofit fontScale="92500" lnSpcReduction="20000"/>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E3E78"/>
                  </a:solidFill>
                  <a:effectLst/>
                  <a:uLnTx/>
                  <a:uFillTx/>
                  <a:latin typeface="Arial"/>
                  <a:ea typeface="微软雅黑"/>
                  <a:cs typeface="+mn-cs"/>
                </a:rPr>
                <a:t>输入标题文本</a:t>
              </a:r>
            </a:p>
          </p:txBody>
        </p:sp>
        <p:sp>
          <p:nvSpPr>
            <p:cNvPr id="32" name="文本框 230">
              <a:extLst>
                <a:ext uri="{FF2B5EF4-FFF2-40B4-BE49-F238E27FC236}">
                  <a16:creationId xmlns:a16="http://schemas.microsoft.com/office/drawing/2014/main" xmlns="" id="{00603800-9DF1-4BDE-8860-E2944D578E68}"/>
                </a:ext>
              </a:extLst>
            </p:cNvPr>
            <p:cNvSpPr txBox="1"/>
            <p:nvPr/>
          </p:nvSpPr>
          <p:spPr>
            <a:xfrm>
              <a:off x="5251508" y="5368760"/>
              <a:ext cx="2446220" cy="715581"/>
            </a:xfrm>
            <a:prstGeom prst="rect">
              <a:avLst/>
            </a:prstGeom>
            <a:noFill/>
          </p:spPr>
          <p:txBody>
            <a:bodyPr wrap="square">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a:t>
              </a:r>
              <a:br>
                <a:rPr kumimoji="0" lang="zh-CN" altLang="en-US" sz="1100" b="0" i="0" u="none" strike="noStrike" kern="1200" cap="none" spc="0" normalizeH="0" baseline="0" noProof="0" dirty="0">
                  <a:ln>
                    <a:noFill/>
                  </a:ln>
                  <a:solidFill>
                    <a:srgbClr val="000000"/>
                  </a:solidFill>
                  <a:effectLst/>
                  <a:uLnTx/>
                  <a:uFillTx/>
                  <a:latin typeface="Arial"/>
                  <a:ea typeface="微软雅黑"/>
                  <a:cs typeface="+mn-cs"/>
                </a:rPr>
              </a:br>
              <a:r>
                <a:rPr kumimoji="0" lang="zh-CN" altLang="en-US" sz="11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100" b="0" i="0" u="none" strike="noStrike" kern="1200" cap="none" spc="0" normalizeH="0" baseline="0" noProof="0" dirty="0">
                <a:ln>
                  <a:noFill/>
                </a:ln>
                <a:solidFill>
                  <a:srgbClr val="000000"/>
                </a:solidFill>
                <a:effectLst/>
                <a:uLnTx/>
                <a:uFillTx/>
                <a:latin typeface="Arial"/>
                <a:ea typeface="微软雅黑"/>
                <a:cs typeface="+mn-cs"/>
              </a:endParaRPr>
            </a:p>
          </p:txBody>
        </p:sp>
      </p:grpSp>
    </p:spTree>
    <p:extLst>
      <p:ext uri="{BB962C8B-B14F-4D97-AF65-F5344CB8AC3E}">
        <p14:creationId xmlns:p14="http://schemas.microsoft.com/office/powerpoint/2010/main" val="237921425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1000"/>
                                        <p:tgtEl>
                                          <p:spTgt spid="52"/>
                                        </p:tgtEl>
                                      </p:cBhvr>
                                    </p:animEffect>
                                    <p:anim calcmode="lin" valueType="num">
                                      <p:cBhvr>
                                        <p:cTn id="24" dur="1000" fill="hold"/>
                                        <p:tgtEl>
                                          <p:spTgt spid="52"/>
                                        </p:tgtEl>
                                        <p:attrNameLst>
                                          <p:attrName>ppt_x</p:attrName>
                                        </p:attrNameLst>
                                      </p:cBhvr>
                                      <p:tavLst>
                                        <p:tav tm="0">
                                          <p:val>
                                            <p:strVal val="#ppt_x"/>
                                          </p:val>
                                        </p:tav>
                                        <p:tav tm="100000">
                                          <p:val>
                                            <p:strVal val="#ppt_x"/>
                                          </p:val>
                                        </p:tav>
                                      </p:tavLst>
                                    </p:anim>
                                    <p:anim calcmode="lin" valueType="num">
                                      <p:cBhvr>
                                        <p:cTn id="25" dur="1000" fill="hold"/>
                                        <p:tgtEl>
                                          <p:spTgt spid="5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库_组合 3">
            <a:extLst>
              <a:ext uri="{FF2B5EF4-FFF2-40B4-BE49-F238E27FC236}">
                <a16:creationId xmlns:a16="http://schemas.microsoft.com/office/drawing/2014/main" xmlns="" id="{ED7D65FF-9C71-4748-8023-DC34535E1B13}"/>
              </a:ext>
            </a:extLst>
          </p:cNvPr>
          <p:cNvGrpSpPr/>
          <p:nvPr>
            <p:custDataLst>
              <p:tags r:id="rId1"/>
            </p:custDataLst>
          </p:nvPr>
        </p:nvGrpSpPr>
        <p:grpSpPr>
          <a:xfrm>
            <a:off x="1478114" y="2096852"/>
            <a:ext cx="2348636" cy="2355363"/>
            <a:chOff x="1183288" y="1844824"/>
            <a:chExt cx="2348636" cy="2355363"/>
          </a:xfrm>
        </p:grpSpPr>
        <p:grpSp>
          <p:nvGrpSpPr>
            <p:cNvPr id="32" name="组合 31">
              <a:extLst>
                <a:ext uri="{FF2B5EF4-FFF2-40B4-BE49-F238E27FC236}">
                  <a16:creationId xmlns:a16="http://schemas.microsoft.com/office/drawing/2014/main" xmlns="" id="{9F278994-4EAF-4460-A55D-D07E1261E96A}"/>
                </a:ext>
              </a:extLst>
            </p:cNvPr>
            <p:cNvGrpSpPr/>
            <p:nvPr/>
          </p:nvGrpSpPr>
          <p:grpSpPr>
            <a:xfrm>
              <a:off x="1183288" y="3412793"/>
              <a:ext cx="1715248" cy="787394"/>
              <a:chOff x="5122025" y="525814"/>
              <a:chExt cx="2020976" cy="927740"/>
            </a:xfrm>
          </p:grpSpPr>
          <p:sp>
            <p:nvSpPr>
              <p:cNvPr id="38" name="文本框 22">
                <a:extLst>
                  <a:ext uri="{FF2B5EF4-FFF2-40B4-BE49-F238E27FC236}">
                    <a16:creationId xmlns:a16="http://schemas.microsoft.com/office/drawing/2014/main" xmlns="" id="{4EE81F1A-5CA8-4E7A-9206-896364654CD1}"/>
                  </a:ext>
                </a:extLst>
              </p:cNvPr>
              <p:cNvSpPr txBox="1"/>
              <p:nvPr/>
            </p:nvSpPr>
            <p:spPr>
              <a:xfrm>
                <a:off x="5122026" y="826908"/>
                <a:ext cx="2020975" cy="626646"/>
              </a:xfrm>
              <a:prstGeom prst="rect">
                <a:avLst/>
              </a:prstGeom>
              <a:noFill/>
            </p:spPr>
            <p:txBody>
              <a:bodyPr wrap="square" lIns="0" tIns="0" rIns="0" bIns="0" anchor="ctr" anchorCtr="1">
                <a:normAutofit/>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 </a:t>
                </a:r>
                <a:r>
                  <a:rPr kumimoji="0" lang="zh-CN" altLang="en-US" sz="10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9" name="矩形 38">
                <a:extLst>
                  <a:ext uri="{FF2B5EF4-FFF2-40B4-BE49-F238E27FC236}">
                    <a16:creationId xmlns:a16="http://schemas.microsoft.com/office/drawing/2014/main" xmlns="" id="{519C9A51-A02E-4D74-AD12-37B4D57179E9}"/>
                  </a:ext>
                </a:extLst>
              </p:cNvPr>
              <p:cNvSpPr/>
              <p:nvPr/>
            </p:nvSpPr>
            <p:spPr>
              <a:xfrm>
                <a:off x="5122025" y="525814"/>
                <a:ext cx="2020976" cy="325410"/>
              </a:xfrm>
              <a:prstGeom prst="rect">
                <a:avLst/>
              </a:prstGeom>
            </p:spPr>
            <p:txBody>
              <a:bodyPr wrap="none" lIns="0" tIns="0" rIns="0" bIns="0" anchor="ctr" anchorCtr="1">
                <a:normAutofit/>
              </a:bodyPr>
              <a:lstStyle/>
              <a:p>
                <a:pPr marL="0" marR="0" lvl="0" indent="0" algn="ctr" defTabSz="914378"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32433"/>
                    </a:solidFill>
                    <a:effectLst/>
                    <a:uLnTx/>
                    <a:uFillTx/>
                    <a:latin typeface="Arial"/>
                    <a:ea typeface="微软雅黑"/>
                    <a:cs typeface="+mn-cs"/>
                  </a:rPr>
                  <a:t>输入标题文本</a:t>
                </a:r>
              </a:p>
            </p:txBody>
          </p:sp>
        </p:grpSp>
        <p:grpSp>
          <p:nvGrpSpPr>
            <p:cNvPr id="33" name="组合 32">
              <a:extLst>
                <a:ext uri="{FF2B5EF4-FFF2-40B4-BE49-F238E27FC236}">
                  <a16:creationId xmlns:a16="http://schemas.microsoft.com/office/drawing/2014/main" xmlns="" id="{87487E91-FFDA-42C0-9271-3CDAA50174D3}"/>
                </a:ext>
              </a:extLst>
            </p:cNvPr>
            <p:cNvGrpSpPr/>
            <p:nvPr/>
          </p:nvGrpSpPr>
          <p:grpSpPr>
            <a:xfrm>
              <a:off x="1199456" y="1844824"/>
              <a:ext cx="2332468" cy="1330409"/>
              <a:chOff x="2056588" y="2818963"/>
              <a:chExt cx="2332468" cy="1330409"/>
            </a:xfrm>
          </p:grpSpPr>
          <p:sp>
            <p:nvSpPr>
              <p:cNvPr id="34" name="等腰三角形 33">
                <a:extLst>
                  <a:ext uri="{FF2B5EF4-FFF2-40B4-BE49-F238E27FC236}">
                    <a16:creationId xmlns:a16="http://schemas.microsoft.com/office/drawing/2014/main" xmlns="" id="{87F49167-F31B-462A-BE0A-CB4879F7EAF7}"/>
                  </a:ext>
                </a:extLst>
              </p:cNvPr>
              <p:cNvSpPr/>
              <p:nvPr/>
            </p:nvSpPr>
            <p:spPr>
              <a:xfrm>
                <a:off x="3088656" y="2818963"/>
                <a:ext cx="1300400" cy="1330409"/>
              </a:xfrm>
              <a:prstGeom prst="triangle">
                <a:avLst/>
              </a:prstGeom>
              <a:solidFill>
                <a:schemeClr val="accent1">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等腰三角形 34">
                <a:extLst>
                  <a:ext uri="{FF2B5EF4-FFF2-40B4-BE49-F238E27FC236}">
                    <a16:creationId xmlns:a16="http://schemas.microsoft.com/office/drawing/2014/main" xmlns="" id="{21F4042B-F9DE-4812-85BB-E3B81E982CB9}"/>
                  </a:ext>
                </a:extLst>
              </p:cNvPr>
              <p:cNvSpPr/>
              <p:nvPr/>
            </p:nvSpPr>
            <p:spPr>
              <a:xfrm>
                <a:off x="2468910" y="2818963"/>
                <a:ext cx="1300401" cy="1330409"/>
              </a:xfrm>
              <a:prstGeom prst="triangl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6" name="等腰三角形 35">
                <a:extLst>
                  <a:ext uri="{FF2B5EF4-FFF2-40B4-BE49-F238E27FC236}">
                    <a16:creationId xmlns:a16="http://schemas.microsoft.com/office/drawing/2014/main" xmlns="" id="{AC22D335-82FF-44D8-8DD2-E165315FC833}"/>
                  </a:ext>
                </a:extLst>
              </p:cNvPr>
              <p:cNvSpPr/>
              <p:nvPr/>
            </p:nvSpPr>
            <p:spPr>
              <a:xfrm>
                <a:off x="2056588" y="3305697"/>
                <a:ext cx="824645" cy="843674"/>
              </a:xfrm>
              <a:prstGeom prst="triangle">
                <a:avLst/>
              </a:prstGeom>
              <a:solidFill>
                <a:schemeClr val="accent1">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lumMod val="100000"/>
                      </a:srgbClr>
                    </a:solidFill>
                    <a:effectLst/>
                    <a:uLnTx/>
                    <a:uFillTx/>
                    <a:latin typeface="Arial"/>
                    <a:ea typeface="微软雅黑"/>
                    <a:cs typeface="+mn-cs"/>
                  </a:rPr>
                  <a:t>1</a:t>
                </a:r>
                <a:endParaRPr kumimoji="0" lang="en-US" altLang="zh-CN" sz="2000" b="1" i="0" u="none" strike="noStrike" kern="1200" cap="none" spc="0" normalizeH="0" baseline="0" noProof="0" dirty="0">
                  <a:ln>
                    <a:noFill/>
                  </a:ln>
                  <a:solidFill>
                    <a:srgbClr val="FFFFFF">
                      <a:lumMod val="100000"/>
                    </a:srgbClr>
                  </a:solidFill>
                  <a:effectLst/>
                  <a:uLnTx/>
                  <a:uFillTx/>
                  <a:latin typeface="Arial"/>
                  <a:ea typeface="微软雅黑"/>
                  <a:cs typeface="+mn-cs"/>
                </a:endParaRPr>
              </a:p>
            </p:txBody>
          </p:sp>
          <p:sp>
            <p:nvSpPr>
              <p:cNvPr id="37" name="任意多边形 15" title="wr6E73WmjL">
                <a:extLst>
                  <a:ext uri="{FF2B5EF4-FFF2-40B4-BE49-F238E27FC236}">
                    <a16:creationId xmlns:a16="http://schemas.microsoft.com/office/drawing/2014/main" xmlns="" id="{D202B65F-F678-41E1-AC90-04FA25D0407F}"/>
                  </a:ext>
                </a:extLst>
              </p:cNvPr>
              <p:cNvSpPr>
                <a:spLocks/>
              </p:cNvSpPr>
              <p:nvPr/>
            </p:nvSpPr>
            <p:spPr bwMode="auto">
              <a:xfrm>
                <a:off x="2938917" y="3443154"/>
                <a:ext cx="360388" cy="459883"/>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5" name="组合 4">
            <a:extLst>
              <a:ext uri="{FF2B5EF4-FFF2-40B4-BE49-F238E27FC236}">
                <a16:creationId xmlns:a16="http://schemas.microsoft.com/office/drawing/2014/main" xmlns="" id="{92C7BB18-77FF-438C-827A-D3E90C9225BE}"/>
              </a:ext>
            </a:extLst>
          </p:cNvPr>
          <p:cNvGrpSpPr/>
          <p:nvPr>
            <p:custDataLst>
              <p:tags r:id="rId2"/>
            </p:custDataLst>
          </p:nvPr>
        </p:nvGrpSpPr>
        <p:grpSpPr>
          <a:xfrm>
            <a:off x="3779000" y="2228282"/>
            <a:ext cx="2332469" cy="2933458"/>
            <a:chOff x="5208390" y="2240868"/>
            <a:chExt cx="2332469" cy="2933458"/>
          </a:xfrm>
        </p:grpSpPr>
        <p:grpSp>
          <p:nvGrpSpPr>
            <p:cNvPr id="24" name="组合 23">
              <a:extLst>
                <a:ext uri="{FF2B5EF4-FFF2-40B4-BE49-F238E27FC236}">
                  <a16:creationId xmlns:a16="http://schemas.microsoft.com/office/drawing/2014/main" xmlns="" id="{B0940A91-3F48-454C-9621-809E83C79062}"/>
                </a:ext>
              </a:extLst>
            </p:cNvPr>
            <p:cNvGrpSpPr/>
            <p:nvPr/>
          </p:nvGrpSpPr>
          <p:grpSpPr>
            <a:xfrm>
              <a:off x="5232426" y="4386932"/>
              <a:ext cx="1715248" cy="787394"/>
              <a:chOff x="5122025" y="525814"/>
              <a:chExt cx="2020976" cy="927740"/>
            </a:xfrm>
          </p:grpSpPr>
          <p:sp>
            <p:nvSpPr>
              <p:cNvPr id="30" name="文本框 20">
                <a:extLst>
                  <a:ext uri="{FF2B5EF4-FFF2-40B4-BE49-F238E27FC236}">
                    <a16:creationId xmlns:a16="http://schemas.microsoft.com/office/drawing/2014/main" xmlns="" id="{76FB48C8-82AF-406A-B97F-7A093D28C45C}"/>
                  </a:ext>
                </a:extLst>
              </p:cNvPr>
              <p:cNvSpPr txBox="1"/>
              <p:nvPr/>
            </p:nvSpPr>
            <p:spPr>
              <a:xfrm>
                <a:off x="5122026" y="826908"/>
                <a:ext cx="2020975" cy="626646"/>
              </a:xfrm>
              <a:prstGeom prst="rect">
                <a:avLst/>
              </a:prstGeom>
              <a:noFill/>
            </p:spPr>
            <p:txBody>
              <a:bodyPr wrap="square" lIns="0" tIns="0" rIns="0" bIns="0" anchor="ctr" anchorCtr="1">
                <a:normAutofit/>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 </a:t>
                </a:r>
                <a:r>
                  <a:rPr kumimoji="0" lang="zh-CN" altLang="en-US" sz="10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1" name="矩形 30">
                <a:extLst>
                  <a:ext uri="{FF2B5EF4-FFF2-40B4-BE49-F238E27FC236}">
                    <a16:creationId xmlns:a16="http://schemas.microsoft.com/office/drawing/2014/main" xmlns="" id="{B3656428-9EF0-45F1-949B-D86D145236BB}"/>
                  </a:ext>
                </a:extLst>
              </p:cNvPr>
              <p:cNvSpPr/>
              <p:nvPr/>
            </p:nvSpPr>
            <p:spPr>
              <a:xfrm>
                <a:off x="5122025" y="525814"/>
                <a:ext cx="2020976" cy="325410"/>
              </a:xfrm>
              <a:prstGeom prst="rect">
                <a:avLst/>
              </a:prstGeom>
            </p:spPr>
            <p:txBody>
              <a:bodyPr wrap="none" lIns="0" tIns="0" rIns="0" bIns="0" anchor="ctr" anchorCtr="1">
                <a:normAutofit/>
              </a:bodyPr>
              <a:lstStyle/>
              <a:p>
                <a:pPr marL="0" marR="0" lvl="0" indent="0" algn="ctr" defTabSz="914378"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C3C69"/>
                    </a:solidFill>
                    <a:effectLst/>
                    <a:uLnTx/>
                    <a:uFillTx/>
                    <a:latin typeface="Arial"/>
                    <a:ea typeface="微软雅黑"/>
                    <a:cs typeface="+mn-cs"/>
                  </a:rPr>
                  <a:t>输入标题文本</a:t>
                </a:r>
              </a:p>
            </p:txBody>
          </p:sp>
        </p:grpSp>
        <p:grpSp>
          <p:nvGrpSpPr>
            <p:cNvPr id="25" name="组合 24">
              <a:extLst>
                <a:ext uri="{FF2B5EF4-FFF2-40B4-BE49-F238E27FC236}">
                  <a16:creationId xmlns:a16="http://schemas.microsoft.com/office/drawing/2014/main" xmlns="" id="{B32F1437-4311-475B-9BC1-61D4FD298893}"/>
                </a:ext>
              </a:extLst>
            </p:cNvPr>
            <p:cNvGrpSpPr/>
            <p:nvPr/>
          </p:nvGrpSpPr>
          <p:grpSpPr>
            <a:xfrm>
              <a:off x="5208390" y="2240868"/>
              <a:ext cx="2332469" cy="1908503"/>
              <a:chOff x="5208390" y="2240868"/>
              <a:chExt cx="2332469" cy="1908503"/>
            </a:xfrm>
          </p:grpSpPr>
          <p:sp>
            <p:nvSpPr>
              <p:cNvPr id="26" name="等腰三角形 25">
                <a:extLst>
                  <a:ext uri="{FF2B5EF4-FFF2-40B4-BE49-F238E27FC236}">
                    <a16:creationId xmlns:a16="http://schemas.microsoft.com/office/drawing/2014/main" xmlns="" id="{CC2B818D-94A8-480F-8BE9-EF3DEA95E79A}"/>
                  </a:ext>
                </a:extLst>
              </p:cNvPr>
              <p:cNvSpPr/>
              <p:nvPr/>
            </p:nvSpPr>
            <p:spPr>
              <a:xfrm>
                <a:off x="6240459" y="2240868"/>
                <a:ext cx="1300400" cy="1908503"/>
              </a:xfrm>
              <a:prstGeom prst="triangle">
                <a:avLst/>
              </a:prstGeom>
              <a:solidFill>
                <a:schemeClr val="accent2">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7" name="等腰三角形 26">
                <a:extLst>
                  <a:ext uri="{FF2B5EF4-FFF2-40B4-BE49-F238E27FC236}">
                    <a16:creationId xmlns:a16="http://schemas.microsoft.com/office/drawing/2014/main" xmlns="" id="{CC0CB836-BC26-4E92-A71F-662FC5401B03}"/>
                  </a:ext>
                </a:extLst>
              </p:cNvPr>
              <p:cNvSpPr/>
              <p:nvPr/>
            </p:nvSpPr>
            <p:spPr>
              <a:xfrm>
                <a:off x="5620712" y="2240868"/>
                <a:ext cx="1300401" cy="1908503"/>
              </a:xfrm>
              <a:prstGeom prst="triangl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等腰三角形 27">
                <a:extLst>
                  <a:ext uri="{FF2B5EF4-FFF2-40B4-BE49-F238E27FC236}">
                    <a16:creationId xmlns:a16="http://schemas.microsoft.com/office/drawing/2014/main" xmlns="" id="{86155747-56B3-414B-8B3F-57F88EBFAA57}"/>
                  </a:ext>
                </a:extLst>
              </p:cNvPr>
              <p:cNvSpPr/>
              <p:nvPr/>
            </p:nvSpPr>
            <p:spPr>
              <a:xfrm>
                <a:off x="5208390" y="3305697"/>
                <a:ext cx="824645" cy="843674"/>
              </a:xfrm>
              <a:prstGeom prst="triangle">
                <a:avLst/>
              </a:prstGeom>
              <a:solidFill>
                <a:schemeClr val="accent2">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lumMod val="100000"/>
                      </a:srgbClr>
                    </a:solidFill>
                    <a:effectLst/>
                    <a:uLnTx/>
                    <a:uFillTx/>
                    <a:latin typeface="Arial"/>
                    <a:ea typeface="微软雅黑"/>
                    <a:cs typeface="+mn-cs"/>
                  </a:rPr>
                  <a:t>2</a:t>
                </a:r>
                <a:endParaRPr kumimoji="0" lang="en-US" altLang="zh-CN" sz="2000" b="1" i="0" u="none" strike="noStrike" kern="1200" cap="none" spc="0" normalizeH="0" baseline="0" noProof="0" dirty="0">
                  <a:ln>
                    <a:noFill/>
                  </a:ln>
                  <a:solidFill>
                    <a:srgbClr val="FFFFFF">
                      <a:lumMod val="100000"/>
                    </a:srgbClr>
                  </a:solidFill>
                  <a:effectLst/>
                  <a:uLnTx/>
                  <a:uFillTx/>
                  <a:latin typeface="Arial"/>
                  <a:ea typeface="微软雅黑"/>
                  <a:cs typeface="+mn-cs"/>
                </a:endParaRPr>
              </a:p>
            </p:txBody>
          </p:sp>
          <p:sp>
            <p:nvSpPr>
              <p:cNvPr id="29" name="任意多边形 16" title="PVbvzsHBvL">
                <a:extLst>
                  <a:ext uri="{FF2B5EF4-FFF2-40B4-BE49-F238E27FC236}">
                    <a16:creationId xmlns:a16="http://schemas.microsoft.com/office/drawing/2014/main" xmlns="" id="{01541DB4-5797-47BE-BE51-9DE421D97E81}"/>
                  </a:ext>
                </a:extLst>
              </p:cNvPr>
              <p:cNvSpPr>
                <a:spLocks noChangeAspect="1"/>
              </p:cNvSpPr>
              <p:nvPr/>
            </p:nvSpPr>
            <p:spPr bwMode="auto">
              <a:xfrm>
                <a:off x="6097962" y="3426358"/>
                <a:ext cx="345902" cy="435959"/>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6" name="组合 5">
            <a:extLst>
              <a:ext uri="{FF2B5EF4-FFF2-40B4-BE49-F238E27FC236}">
                <a16:creationId xmlns:a16="http://schemas.microsoft.com/office/drawing/2014/main" xmlns="" id="{F0F04554-84AC-4026-A1C1-F85DCF782456}"/>
              </a:ext>
            </a:extLst>
          </p:cNvPr>
          <p:cNvGrpSpPr/>
          <p:nvPr>
            <p:custDataLst>
              <p:tags r:id="rId3"/>
            </p:custDataLst>
          </p:nvPr>
        </p:nvGrpSpPr>
        <p:grpSpPr>
          <a:xfrm>
            <a:off x="6063719" y="2096852"/>
            <a:ext cx="2365447" cy="2181144"/>
            <a:chOff x="8327214" y="2993182"/>
            <a:chExt cx="2365447" cy="2181144"/>
          </a:xfrm>
        </p:grpSpPr>
        <p:grpSp>
          <p:nvGrpSpPr>
            <p:cNvPr id="16" name="组合 15">
              <a:extLst>
                <a:ext uri="{FF2B5EF4-FFF2-40B4-BE49-F238E27FC236}">
                  <a16:creationId xmlns:a16="http://schemas.microsoft.com/office/drawing/2014/main" xmlns="" id="{2A2C0AF1-298F-46A0-9C51-B9C60479994B}"/>
                </a:ext>
              </a:extLst>
            </p:cNvPr>
            <p:cNvGrpSpPr/>
            <p:nvPr/>
          </p:nvGrpSpPr>
          <p:grpSpPr>
            <a:xfrm>
              <a:off x="8327214" y="4386932"/>
              <a:ext cx="1715248" cy="787394"/>
              <a:chOff x="5122025" y="525814"/>
              <a:chExt cx="2020976" cy="927740"/>
            </a:xfrm>
          </p:grpSpPr>
          <p:sp>
            <p:nvSpPr>
              <p:cNvPr id="22" name="文本框 18">
                <a:extLst>
                  <a:ext uri="{FF2B5EF4-FFF2-40B4-BE49-F238E27FC236}">
                    <a16:creationId xmlns:a16="http://schemas.microsoft.com/office/drawing/2014/main" xmlns="" id="{947BD4CF-7E49-4410-A5D9-8D38D1B215BB}"/>
                  </a:ext>
                </a:extLst>
              </p:cNvPr>
              <p:cNvSpPr txBox="1"/>
              <p:nvPr/>
            </p:nvSpPr>
            <p:spPr>
              <a:xfrm>
                <a:off x="5122026" y="826908"/>
                <a:ext cx="2020975" cy="626646"/>
              </a:xfrm>
              <a:prstGeom prst="rect">
                <a:avLst/>
              </a:prstGeom>
              <a:noFill/>
            </p:spPr>
            <p:txBody>
              <a:bodyPr wrap="square" lIns="0" tIns="0" rIns="0" bIns="0" anchor="ctr" anchorCtr="1">
                <a:normAutofit/>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 </a:t>
                </a:r>
                <a:r>
                  <a:rPr kumimoji="0" lang="zh-CN" altLang="en-US" sz="10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3" name="矩形 22">
                <a:extLst>
                  <a:ext uri="{FF2B5EF4-FFF2-40B4-BE49-F238E27FC236}">
                    <a16:creationId xmlns:a16="http://schemas.microsoft.com/office/drawing/2014/main" xmlns="" id="{039C566A-F8BD-4395-BCF4-D8930F127DD0}"/>
                  </a:ext>
                </a:extLst>
              </p:cNvPr>
              <p:cNvSpPr/>
              <p:nvPr/>
            </p:nvSpPr>
            <p:spPr>
              <a:xfrm>
                <a:off x="5122025" y="525814"/>
                <a:ext cx="2020976" cy="325410"/>
              </a:xfrm>
              <a:prstGeom prst="rect">
                <a:avLst/>
              </a:prstGeom>
            </p:spPr>
            <p:txBody>
              <a:bodyPr wrap="none" lIns="0" tIns="0" rIns="0" bIns="0" anchor="ctr" anchorCtr="1">
                <a:normAutofit/>
              </a:bodyPr>
              <a:lstStyle/>
              <a:p>
                <a:pPr marL="0" marR="0" lvl="0" indent="0" algn="ctr" defTabSz="914378"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E3E78">
                        <a:lumMod val="100000"/>
                      </a:srgbClr>
                    </a:solidFill>
                    <a:effectLst/>
                    <a:uLnTx/>
                    <a:uFillTx/>
                    <a:latin typeface="Arial"/>
                    <a:ea typeface="微软雅黑"/>
                    <a:cs typeface="+mn-cs"/>
                  </a:rPr>
                  <a:t>输入标题文本</a:t>
                </a:r>
              </a:p>
            </p:txBody>
          </p:sp>
        </p:grpSp>
        <p:grpSp>
          <p:nvGrpSpPr>
            <p:cNvPr id="17" name="组合 16">
              <a:extLst>
                <a:ext uri="{FF2B5EF4-FFF2-40B4-BE49-F238E27FC236}">
                  <a16:creationId xmlns:a16="http://schemas.microsoft.com/office/drawing/2014/main" xmlns="" id="{F5C2C202-1D85-4B1B-B84D-4933BECE567B}"/>
                </a:ext>
              </a:extLst>
            </p:cNvPr>
            <p:cNvGrpSpPr/>
            <p:nvPr/>
          </p:nvGrpSpPr>
          <p:grpSpPr>
            <a:xfrm>
              <a:off x="8360193" y="2993182"/>
              <a:ext cx="2332468" cy="1156189"/>
              <a:chOff x="8360193" y="2993182"/>
              <a:chExt cx="2332468" cy="1156189"/>
            </a:xfrm>
          </p:grpSpPr>
          <p:sp>
            <p:nvSpPr>
              <p:cNvPr id="18" name="等腰三角形 17">
                <a:extLst>
                  <a:ext uri="{FF2B5EF4-FFF2-40B4-BE49-F238E27FC236}">
                    <a16:creationId xmlns:a16="http://schemas.microsoft.com/office/drawing/2014/main" xmlns="" id="{14F72ED7-6E22-4F88-882C-4A9DEE17B523}"/>
                  </a:ext>
                </a:extLst>
              </p:cNvPr>
              <p:cNvSpPr/>
              <p:nvPr/>
            </p:nvSpPr>
            <p:spPr>
              <a:xfrm>
                <a:off x="9392261" y="2993182"/>
                <a:ext cx="1300400" cy="1156189"/>
              </a:xfrm>
              <a:prstGeom prst="triangle">
                <a:avLst/>
              </a:prstGeom>
              <a:solidFill>
                <a:schemeClr val="accent3">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等腰三角形 18">
                <a:extLst>
                  <a:ext uri="{FF2B5EF4-FFF2-40B4-BE49-F238E27FC236}">
                    <a16:creationId xmlns:a16="http://schemas.microsoft.com/office/drawing/2014/main" xmlns="" id="{1EE70AA7-59D1-456C-94E4-6DF7D73847B4}"/>
                  </a:ext>
                </a:extLst>
              </p:cNvPr>
              <p:cNvSpPr/>
              <p:nvPr/>
            </p:nvSpPr>
            <p:spPr>
              <a:xfrm>
                <a:off x="8772515" y="2993182"/>
                <a:ext cx="1300401" cy="1156189"/>
              </a:xfrm>
              <a:prstGeom prst="triangl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等腰三角形 19">
                <a:extLst>
                  <a:ext uri="{FF2B5EF4-FFF2-40B4-BE49-F238E27FC236}">
                    <a16:creationId xmlns:a16="http://schemas.microsoft.com/office/drawing/2014/main" xmlns="" id="{4FCB6C92-927A-4201-9BBC-6A05DD5C2C8D}"/>
                  </a:ext>
                </a:extLst>
              </p:cNvPr>
              <p:cNvSpPr/>
              <p:nvPr/>
            </p:nvSpPr>
            <p:spPr>
              <a:xfrm>
                <a:off x="8360193" y="3305697"/>
                <a:ext cx="824645" cy="843674"/>
              </a:xfrm>
              <a:prstGeom prst="triangle">
                <a:avLst/>
              </a:prstGeom>
              <a:solidFill>
                <a:schemeClr val="accent3">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lumMod val="100000"/>
                      </a:srgbClr>
                    </a:solidFill>
                    <a:effectLst/>
                    <a:uLnTx/>
                    <a:uFillTx/>
                    <a:latin typeface="Arial"/>
                    <a:ea typeface="微软雅黑"/>
                    <a:cs typeface="+mn-cs"/>
                  </a:rPr>
                  <a:t>3</a:t>
                </a:r>
                <a:endParaRPr kumimoji="0" lang="en-US" altLang="zh-CN" sz="2000" b="1" i="0" u="none" strike="noStrike" kern="1200" cap="none" spc="0" normalizeH="0" baseline="0" noProof="0" dirty="0">
                  <a:ln>
                    <a:noFill/>
                  </a:ln>
                  <a:solidFill>
                    <a:srgbClr val="FFFFFF">
                      <a:lumMod val="100000"/>
                    </a:srgbClr>
                  </a:solidFill>
                  <a:effectLst/>
                  <a:uLnTx/>
                  <a:uFillTx/>
                  <a:latin typeface="Arial"/>
                  <a:ea typeface="微软雅黑"/>
                  <a:cs typeface="+mn-cs"/>
                </a:endParaRPr>
              </a:p>
            </p:txBody>
          </p:sp>
          <p:sp>
            <p:nvSpPr>
              <p:cNvPr id="21" name="任意多边形 17" title="zumY2Jory7koa69K2WYW">
                <a:extLst>
                  <a:ext uri="{FF2B5EF4-FFF2-40B4-BE49-F238E27FC236}">
                    <a16:creationId xmlns:a16="http://schemas.microsoft.com/office/drawing/2014/main" xmlns="" id="{ECB4C93C-91AF-4C4D-B93B-57C49555A2A5}"/>
                  </a:ext>
                </a:extLst>
              </p:cNvPr>
              <p:cNvSpPr>
                <a:spLocks/>
              </p:cNvSpPr>
              <p:nvPr/>
            </p:nvSpPr>
            <p:spPr bwMode="auto">
              <a:xfrm>
                <a:off x="9251057" y="3532538"/>
                <a:ext cx="343317" cy="343502"/>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7" name="_组合 6">
            <a:extLst>
              <a:ext uri="{FF2B5EF4-FFF2-40B4-BE49-F238E27FC236}">
                <a16:creationId xmlns:a16="http://schemas.microsoft.com/office/drawing/2014/main" xmlns="" id="{007A49A4-4BD2-4257-BF16-64CCD8738E01}"/>
              </a:ext>
            </a:extLst>
          </p:cNvPr>
          <p:cNvGrpSpPr/>
          <p:nvPr>
            <p:custDataLst>
              <p:tags r:id="rId4"/>
            </p:custDataLst>
          </p:nvPr>
        </p:nvGrpSpPr>
        <p:grpSpPr>
          <a:xfrm>
            <a:off x="8381417" y="2228282"/>
            <a:ext cx="2332469" cy="2933458"/>
            <a:chOff x="5208390" y="2240868"/>
            <a:chExt cx="2332469" cy="2933458"/>
          </a:xfrm>
        </p:grpSpPr>
        <p:grpSp>
          <p:nvGrpSpPr>
            <p:cNvPr id="8" name="组合 7">
              <a:extLst>
                <a:ext uri="{FF2B5EF4-FFF2-40B4-BE49-F238E27FC236}">
                  <a16:creationId xmlns:a16="http://schemas.microsoft.com/office/drawing/2014/main" xmlns="" id="{36576DCF-9A68-4733-BB5A-633CFF68AAE6}"/>
                </a:ext>
              </a:extLst>
            </p:cNvPr>
            <p:cNvGrpSpPr/>
            <p:nvPr/>
          </p:nvGrpSpPr>
          <p:grpSpPr>
            <a:xfrm>
              <a:off x="5232426" y="4386932"/>
              <a:ext cx="1715248" cy="787394"/>
              <a:chOff x="5122025" y="525814"/>
              <a:chExt cx="2020976" cy="927740"/>
            </a:xfrm>
          </p:grpSpPr>
          <p:sp>
            <p:nvSpPr>
              <p:cNvPr id="14" name="文本框 37">
                <a:extLst>
                  <a:ext uri="{FF2B5EF4-FFF2-40B4-BE49-F238E27FC236}">
                    <a16:creationId xmlns:a16="http://schemas.microsoft.com/office/drawing/2014/main" xmlns="" id="{D2DB464B-F03A-4EA7-B5AC-2BA25787A16A}"/>
                  </a:ext>
                </a:extLst>
              </p:cNvPr>
              <p:cNvSpPr txBox="1"/>
              <p:nvPr/>
            </p:nvSpPr>
            <p:spPr>
              <a:xfrm>
                <a:off x="5122026" y="826908"/>
                <a:ext cx="2020975" cy="626646"/>
              </a:xfrm>
              <a:prstGeom prst="rect">
                <a:avLst/>
              </a:prstGeom>
              <a:noFill/>
            </p:spPr>
            <p:txBody>
              <a:bodyPr wrap="square" lIns="0" tIns="0" rIns="0" bIns="0" anchor="ctr" anchorCtr="1">
                <a:normAutofit/>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Arial"/>
                    <a:ea typeface="微软雅黑"/>
                    <a:cs typeface="+mn-cs"/>
                  </a:rPr>
                  <a:t>请替换文字内容复制你的内容到此 </a:t>
                </a:r>
                <a:r>
                  <a:rPr kumimoji="0" lang="zh-CN" altLang="en-US" sz="1000" b="0" i="0" u="none" strike="noStrike" kern="1200" cap="none" spc="0" normalizeH="0" baseline="0" noProof="0" dirty="0" smtClean="0">
                    <a:ln>
                      <a:noFill/>
                    </a:ln>
                    <a:solidFill>
                      <a:srgbClr val="000000"/>
                    </a:solidFill>
                    <a:effectLst/>
                    <a:uLnTx/>
                    <a:uFillTx/>
                    <a:latin typeface="Arial"/>
                    <a:ea typeface="微软雅黑"/>
                    <a:cs typeface="+mn-cs"/>
                  </a:rPr>
                  <a:t>单击添加文字内容</a:t>
                </a:r>
                <a:endParaRPr kumimoji="0" lang="zh-CN" altLang="en-US"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xmlns="" id="{88159778-C8A5-4D81-BCAD-53478E41B372}"/>
                  </a:ext>
                </a:extLst>
              </p:cNvPr>
              <p:cNvSpPr/>
              <p:nvPr/>
            </p:nvSpPr>
            <p:spPr>
              <a:xfrm>
                <a:off x="5122025" y="525814"/>
                <a:ext cx="2020976" cy="325410"/>
              </a:xfrm>
              <a:prstGeom prst="rect">
                <a:avLst/>
              </a:prstGeom>
            </p:spPr>
            <p:txBody>
              <a:bodyPr wrap="none" lIns="0" tIns="0" rIns="0" bIns="0" anchor="ctr" anchorCtr="1">
                <a:normAutofit/>
              </a:bodyPr>
              <a:lstStyle/>
              <a:p>
                <a:pPr marL="0" marR="0" lvl="0" indent="0" algn="ctr" defTabSz="914378"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C3C69"/>
                    </a:solidFill>
                    <a:effectLst/>
                    <a:uLnTx/>
                    <a:uFillTx/>
                    <a:latin typeface="Arial"/>
                    <a:ea typeface="微软雅黑"/>
                    <a:cs typeface="+mn-cs"/>
                  </a:rPr>
                  <a:t>输入标题文本</a:t>
                </a:r>
              </a:p>
            </p:txBody>
          </p:sp>
        </p:grpSp>
        <p:grpSp>
          <p:nvGrpSpPr>
            <p:cNvPr id="9" name="组合 8">
              <a:extLst>
                <a:ext uri="{FF2B5EF4-FFF2-40B4-BE49-F238E27FC236}">
                  <a16:creationId xmlns:a16="http://schemas.microsoft.com/office/drawing/2014/main" xmlns="" id="{E9B0AAD0-1215-4B77-BB0C-A235C2F413CE}"/>
                </a:ext>
              </a:extLst>
            </p:cNvPr>
            <p:cNvGrpSpPr/>
            <p:nvPr/>
          </p:nvGrpSpPr>
          <p:grpSpPr>
            <a:xfrm>
              <a:off x="5208390" y="2240868"/>
              <a:ext cx="2332469" cy="1908503"/>
              <a:chOff x="5208390" y="2240868"/>
              <a:chExt cx="2332469" cy="1908503"/>
            </a:xfrm>
          </p:grpSpPr>
          <p:sp>
            <p:nvSpPr>
              <p:cNvPr id="10" name="等腰三角形 9">
                <a:extLst>
                  <a:ext uri="{FF2B5EF4-FFF2-40B4-BE49-F238E27FC236}">
                    <a16:creationId xmlns:a16="http://schemas.microsoft.com/office/drawing/2014/main" xmlns="" id="{62940B11-34A6-4A36-80ED-1FF9DCA88D58}"/>
                  </a:ext>
                </a:extLst>
              </p:cNvPr>
              <p:cNvSpPr/>
              <p:nvPr/>
            </p:nvSpPr>
            <p:spPr>
              <a:xfrm>
                <a:off x="6240459" y="2240868"/>
                <a:ext cx="1300400" cy="1908503"/>
              </a:xfrm>
              <a:prstGeom prst="triangle">
                <a:avLst/>
              </a:prstGeom>
              <a:solidFill>
                <a:schemeClr val="accent4">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等腰三角形 10">
                <a:extLst>
                  <a:ext uri="{FF2B5EF4-FFF2-40B4-BE49-F238E27FC236}">
                    <a16:creationId xmlns:a16="http://schemas.microsoft.com/office/drawing/2014/main" xmlns="" id="{25BC81E8-8925-46DE-A8DB-081DF901C082}"/>
                  </a:ext>
                </a:extLst>
              </p:cNvPr>
              <p:cNvSpPr/>
              <p:nvPr/>
            </p:nvSpPr>
            <p:spPr>
              <a:xfrm>
                <a:off x="5620712" y="2240868"/>
                <a:ext cx="1300401" cy="1908503"/>
              </a:xfrm>
              <a:prstGeom prst="triangl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等腰三角形 11">
                <a:extLst>
                  <a:ext uri="{FF2B5EF4-FFF2-40B4-BE49-F238E27FC236}">
                    <a16:creationId xmlns:a16="http://schemas.microsoft.com/office/drawing/2014/main" xmlns="" id="{DC57AC57-BF61-49E0-9B68-FC731961CE51}"/>
                  </a:ext>
                </a:extLst>
              </p:cNvPr>
              <p:cNvSpPr/>
              <p:nvPr/>
            </p:nvSpPr>
            <p:spPr>
              <a:xfrm>
                <a:off x="5208390" y="3305697"/>
                <a:ext cx="824645" cy="843674"/>
              </a:xfrm>
              <a:prstGeom prst="triangle">
                <a:avLst/>
              </a:prstGeom>
              <a:solidFill>
                <a:schemeClr val="accent4">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lumMod val="100000"/>
                      </a:srgbClr>
                    </a:solidFill>
                    <a:effectLst/>
                    <a:uLnTx/>
                    <a:uFillTx/>
                    <a:latin typeface="Arial"/>
                    <a:ea typeface="微软雅黑"/>
                    <a:cs typeface="+mn-cs"/>
                  </a:rPr>
                  <a:t>4</a:t>
                </a:r>
                <a:endParaRPr kumimoji="0" lang="en-US" altLang="zh-CN" sz="2000" b="1" i="0" u="none" strike="noStrike" kern="1200" cap="none" spc="0" normalizeH="0" baseline="0" noProof="0" dirty="0">
                  <a:ln>
                    <a:noFill/>
                  </a:ln>
                  <a:solidFill>
                    <a:srgbClr val="FFFFFF">
                      <a:lumMod val="100000"/>
                    </a:srgbClr>
                  </a:solidFill>
                  <a:effectLst/>
                  <a:uLnTx/>
                  <a:uFillTx/>
                  <a:latin typeface="Arial"/>
                  <a:ea typeface="微软雅黑"/>
                  <a:cs typeface="+mn-cs"/>
                </a:endParaRPr>
              </a:p>
            </p:txBody>
          </p:sp>
          <p:sp>
            <p:nvSpPr>
              <p:cNvPr id="13" name="任意多边形 36" title="PVbvzsHBvL">
                <a:extLst>
                  <a:ext uri="{FF2B5EF4-FFF2-40B4-BE49-F238E27FC236}">
                    <a16:creationId xmlns:a16="http://schemas.microsoft.com/office/drawing/2014/main" xmlns="" id="{05267C19-1BF4-47E7-9082-53D98FCC77AC}"/>
                  </a:ext>
                </a:extLst>
              </p:cNvPr>
              <p:cNvSpPr>
                <a:spLocks noChangeAspect="1"/>
              </p:cNvSpPr>
              <p:nvPr/>
            </p:nvSpPr>
            <p:spPr bwMode="auto">
              <a:xfrm>
                <a:off x="6097962" y="3426358"/>
                <a:ext cx="345902" cy="435959"/>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spTree>
    <p:extLst>
      <p:ext uri="{BB962C8B-B14F-4D97-AF65-F5344CB8AC3E}">
        <p14:creationId xmlns:p14="http://schemas.microsoft.com/office/powerpoint/2010/main" val="65353961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ppt_y+#ppt_h/2"/>
                                          </p:val>
                                        </p:tav>
                                        <p:tav tm="100000">
                                          <p:val>
                                            <p:strVal val="#ppt_y"/>
                                          </p:val>
                                        </p:tav>
                                      </p:tavLst>
                                    </p:anim>
                                    <p:anim calcmode="lin" valueType="num">
                                      <p:cBhvr>
                                        <p:cTn id="9" dur="500" fill="hold"/>
                                        <p:tgtEl>
                                          <p:spTgt spid="4"/>
                                        </p:tgtEl>
                                        <p:attrNameLst>
                                          <p:attrName>ppt_w</p:attrName>
                                        </p:attrNameLst>
                                      </p:cBhvr>
                                      <p:tavLst>
                                        <p:tav tm="0">
                                          <p:val>
                                            <p:strVal val="#ppt_w"/>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ppt_h/2"/>
                                          </p:val>
                                        </p:tav>
                                        <p:tav tm="100000">
                                          <p:val>
                                            <p:strVal val="#ppt_y"/>
                                          </p:val>
                                        </p:tav>
                                      </p:tavLst>
                                    </p:anim>
                                    <p:anim calcmode="lin" valueType="num">
                                      <p:cBhvr>
                                        <p:cTn id="16" dur="500" fill="hold"/>
                                        <p:tgtEl>
                                          <p:spTgt spid="5"/>
                                        </p:tgtEl>
                                        <p:attrNameLst>
                                          <p:attrName>ppt_w</p:attrName>
                                        </p:attrNameLst>
                                      </p:cBhvr>
                                      <p:tavLst>
                                        <p:tav tm="0">
                                          <p:val>
                                            <p:strVal val="#ppt_w"/>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ppt_h/2"/>
                                          </p:val>
                                        </p:tav>
                                        <p:tav tm="100000">
                                          <p:val>
                                            <p:strVal val="#ppt_y"/>
                                          </p:val>
                                        </p:tav>
                                      </p:tavLst>
                                    </p:anim>
                                    <p:anim calcmode="lin" valueType="num">
                                      <p:cBhvr>
                                        <p:cTn id="23" dur="500" fill="hold"/>
                                        <p:tgtEl>
                                          <p:spTgt spid="6"/>
                                        </p:tgtEl>
                                        <p:attrNameLst>
                                          <p:attrName>ppt_w</p:attrName>
                                        </p:attrNameLst>
                                      </p:cBhvr>
                                      <p:tavLst>
                                        <p:tav tm="0">
                                          <p:val>
                                            <p:strVal val="#ppt_w"/>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ppt_h/2"/>
                                          </p:val>
                                        </p:tav>
                                        <p:tav tm="100000">
                                          <p:val>
                                            <p:strVal val="#ppt_y"/>
                                          </p:val>
                                        </p:tav>
                                      </p:tavLst>
                                    </p:anim>
                                    <p:anim calcmode="lin" valueType="num">
                                      <p:cBhvr>
                                        <p:cTn id="30" dur="500" fill="hold"/>
                                        <p:tgtEl>
                                          <p:spTgt spid="7"/>
                                        </p:tgtEl>
                                        <p:attrNameLst>
                                          <p:attrName>ppt_w</p:attrName>
                                        </p:attrNameLst>
                                      </p:cBhvr>
                                      <p:tavLst>
                                        <p:tav tm="0">
                                          <p:val>
                                            <p:strVal val="#ppt_w"/>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Oval 13"/>
          <p:cNvSpPr/>
          <p:nvPr/>
        </p:nvSpPr>
        <p:spPr>
          <a:xfrm>
            <a:off x="2182548" y="1668705"/>
            <a:ext cx="1175873" cy="1176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80%</a:t>
            </a:r>
          </a:p>
        </p:txBody>
      </p:sp>
      <p:sp>
        <p:nvSpPr>
          <p:cNvPr id="69" name="TextBox 68"/>
          <p:cNvSpPr txBox="1"/>
          <p:nvPr/>
        </p:nvSpPr>
        <p:spPr>
          <a:xfrm>
            <a:off x="2012866" y="5308371"/>
            <a:ext cx="8169677" cy="328423"/>
          </a:xfrm>
          <a:prstGeom prst="rect">
            <a:avLst/>
          </a:prstGeom>
          <a:noFill/>
        </p:spPr>
        <p:txBody>
          <a:bodyPr wrap="square" lIns="0" tIns="0" rIns="0" bIns="0" rtlCol="0">
            <a:spAutoFit/>
          </a:bodyPr>
          <a:lstStyle/>
          <a:p>
            <a:pPr algn="ctr"/>
            <a:r>
              <a:rPr lang="zh-CN" altLang="en-US" sz="1067"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0" name="TextBox 69"/>
          <p:cNvSpPr txBox="1"/>
          <p:nvPr/>
        </p:nvSpPr>
        <p:spPr>
          <a:xfrm>
            <a:off x="5136864" y="4873535"/>
            <a:ext cx="2058528"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Impact MT Std" pitchFamily="34" charset="0"/>
                <a:ea typeface="微软雅黑" panose="020B0503020204020204" pitchFamily="34" charset="-122"/>
              </a:rPr>
              <a:t>点击输入标题文本</a:t>
            </a:r>
          </a:p>
        </p:txBody>
      </p:sp>
      <p:sp>
        <p:nvSpPr>
          <p:cNvPr id="85" name="Oval 12"/>
          <p:cNvSpPr/>
          <p:nvPr/>
        </p:nvSpPr>
        <p:spPr>
          <a:xfrm>
            <a:off x="1984189" y="1470320"/>
            <a:ext cx="1572591"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87" name="Arc 14"/>
          <p:cNvSpPr/>
          <p:nvPr/>
        </p:nvSpPr>
        <p:spPr>
          <a:xfrm>
            <a:off x="1984189" y="1470320"/>
            <a:ext cx="1572591" cy="1572803"/>
          </a:xfrm>
          <a:prstGeom prst="arc">
            <a:avLst>
              <a:gd name="adj1" fmla="val 16018236"/>
              <a:gd name="adj2" fmla="val 9832525"/>
            </a:avLst>
          </a:prstGeom>
          <a:noFill/>
          <a:ln w="101600" cap="rnd" cmpd="sng">
            <a:solidFill>
              <a:schemeClr val="accent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88" name="Oval 18"/>
          <p:cNvSpPr/>
          <p:nvPr/>
        </p:nvSpPr>
        <p:spPr>
          <a:xfrm>
            <a:off x="4257855" y="1470320"/>
            <a:ext cx="1572591"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89" name="Oval 19"/>
          <p:cNvSpPr/>
          <p:nvPr/>
        </p:nvSpPr>
        <p:spPr>
          <a:xfrm>
            <a:off x="4456214" y="1668705"/>
            <a:ext cx="1175873" cy="1176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50%</a:t>
            </a:r>
          </a:p>
        </p:txBody>
      </p:sp>
      <p:sp>
        <p:nvSpPr>
          <p:cNvPr id="90" name="Arc 20"/>
          <p:cNvSpPr/>
          <p:nvPr/>
        </p:nvSpPr>
        <p:spPr>
          <a:xfrm>
            <a:off x="4257855" y="1470320"/>
            <a:ext cx="1572591" cy="1572803"/>
          </a:xfrm>
          <a:prstGeom prst="arc">
            <a:avLst>
              <a:gd name="adj1" fmla="val 16018236"/>
              <a:gd name="adj2" fmla="val 5788795"/>
            </a:avLst>
          </a:prstGeom>
          <a:noFill/>
          <a:ln w="101600" cap="rnd" cmpd="sng">
            <a:solidFill>
              <a:schemeClr val="accent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1" name="Oval 22"/>
          <p:cNvSpPr/>
          <p:nvPr/>
        </p:nvSpPr>
        <p:spPr>
          <a:xfrm>
            <a:off x="6499435" y="1470320"/>
            <a:ext cx="1572592"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92" name="Oval 23"/>
          <p:cNvSpPr/>
          <p:nvPr/>
        </p:nvSpPr>
        <p:spPr>
          <a:xfrm>
            <a:off x="6697795" y="1668705"/>
            <a:ext cx="1175872" cy="1176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45%</a:t>
            </a:r>
          </a:p>
        </p:txBody>
      </p:sp>
      <p:sp>
        <p:nvSpPr>
          <p:cNvPr id="93" name="Arc 24"/>
          <p:cNvSpPr/>
          <p:nvPr/>
        </p:nvSpPr>
        <p:spPr>
          <a:xfrm>
            <a:off x="6499435" y="1470320"/>
            <a:ext cx="1572592" cy="1572803"/>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4" name="Oval 26"/>
          <p:cNvSpPr/>
          <p:nvPr/>
        </p:nvSpPr>
        <p:spPr>
          <a:xfrm>
            <a:off x="8710493" y="1470320"/>
            <a:ext cx="1572592"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95" name="Oval 27"/>
          <p:cNvSpPr/>
          <p:nvPr/>
        </p:nvSpPr>
        <p:spPr>
          <a:xfrm>
            <a:off x="8908853" y="1668705"/>
            <a:ext cx="1175872" cy="1176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90%</a:t>
            </a:r>
          </a:p>
        </p:txBody>
      </p:sp>
      <p:sp>
        <p:nvSpPr>
          <p:cNvPr id="96" name="Arc 28"/>
          <p:cNvSpPr/>
          <p:nvPr/>
        </p:nvSpPr>
        <p:spPr>
          <a:xfrm>
            <a:off x="8710493" y="1470320"/>
            <a:ext cx="1572592" cy="1572803"/>
          </a:xfrm>
          <a:prstGeom prst="arc">
            <a:avLst>
              <a:gd name="adj1" fmla="val 16018236"/>
              <a:gd name="adj2" fmla="val 13285852"/>
            </a:avLst>
          </a:prstGeom>
          <a:noFill/>
          <a:ln w="101600" cap="rnd" cmpd="sng">
            <a:solidFill>
              <a:schemeClr val="accent4"/>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7" name="TextBox 96"/>
          <p:cNvSpPr txBox="1"/>
          <p:nvPr/>
        </p:nvSpPr>
        <p:spPr>
          <a:xfrm>
            <a:off x="1705250" y="3342042"/>
            <a:ext cx="2194644" cy="1026164"/>
          </a:xfrm>
          <a:prstGeom prst="rect">
            <a:avLst/>
          </a:prstGeom>
          <a:noFill/>
        </p:spPr>
        <p:txBody>
          <a:bodyPr lIns="121907" tIns="60953" rIns="121907" bIns="60953">
            <a:spAutoFit/>
          </a:bodyPr>
          <a:lstStyle/>
          <a:p>
            <a:pPr algn="ctr">
              <a:defRPr/>
            </a:pPr>
            <a:r>
              <a:rPr lang="zh-CN" altLang="en-US" sz="1600" b="1" dirty="0">
                <a:solidFill>
                  <a:schemeClr val="bg1">
                    <a:lumMod val="50000"/>
                  </a:schemeClr>
                </a:solidFill>
                <a:latin typeface="Impact MT Std" pitchFamily="34" charset="0"/>
                <a:ea typeface="微软雅黑" panose="020B0503020204020204" pitchFamily="34" charset="-122"/>
              </a:rPr>
              <a:t>项目一</a:t>
            </a:r>
            <a:endParaRPr lang="en-US" altLang="zh-CN" sz="1600" b="1" dirty="0">
              <a:solidFill>
                <a:schemeClr val="bg1">
                  <a:lumMod val="50000"/>
                </a:schemeClr>
              </a:solidFill>
              <a:latin typeface="Impact MT Std" pitchFamily="34" charset="0"/>
              <a:ea typeface="微软雅黑" panose="020B0503020204020204" pitchFamily="34" charset="-122"/>
            </a:endParaRPr>
          </a:p>
          <a:p>
            <a:endParaRPr lang="en-US" altLang="zh-CN" sz="1067"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67"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067"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6829" y="3342043"/>
            <a:ext cx="2194644" cy="1005710"/>
          </a:xfrm>
          <a:prstGeom prst="rect">
            <a:avLst/>
          </a:prstGeom>
          <a:noFill/>
        </p:spPr>
        <p:txBody>
          <a:bodyPr lIns="121907" tIns="60953" rIns="121907" bIns="60953">
            <a:spAutoFit/>
          </a:bodyPr>
          <a:lstStyle/>
          <a:p>
            <a:pPr algn="ctr">
              <a:defRPr/>
            </a:pPr>
            <a:r>
              <a:rPr lang="zh-CN" altLang="en-US" sz="1467" b="1" dirty="0">
                <a:solidFill>
                  <a:schemeClr val="bg1">
                    <a:lumMod val="50000"/>
                  </a:schemeClr>
                </a:solidFill>
                <a:latin typeface="Impact MT Std" pitchFamily="34" charset="0"/>
                <a:ea typeface="微软雅黑" panose="020B0503020204020204" pitchFamily="34" charset="-122"/>
              </a:rPr>
              <a:t>项目二</a:t>
            </a:r>
            <a:endParaRPr lang="en-US" altLang="zh-CN" sz="1467" b="1" dirty="0">
              <a:solidFill>
                <a:schemeClr val="bg1">
                  <a:lumMod val="50000"/>
                </a:schemeClr>
              </a:solidFill>
              <a:latin typeface="Impact MT Std" pitchFamily="34" charset="0"/>
              <a:ea typeface="微软雅黑" panose="020B0503020204020204" pitchFamily="34" charset="-122"/>
            </a:endParaRPr>
          </a:p>
          <a:p>
            <a:endParaRPr lang="en-US" altLang="zh-CN" sz="1067"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67"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067"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88408" y="3342042"/>
            <a:ext cx="2194645" cy="1026164"/>
          </a:xfrm>
          <a:prstGeom prst="rect">
            <a:avLst/>
          </a:prstGeom>
          <a:noFill/>
        </p:spPr>
        <p:txBody>
          <a:bodyPr lIns="121907" tIns="60953" rIns="121907" bIns="60953">
            <a:spAutoFit/>
          </a:bodyPr>
          <a:lstStyle/>
          <a:p>
            <a:pPr algn="ctr">
              <a:defRPr/>
            </a:pPr>
            <a:r>
              <a:rPr lang="zh-CN" altLang="en-US" sz="1600" b="1" dirty="0">
                <a:solidFill>
                  <a:schemeClr val="bg1">
                    <a:lumMod val="50000"/>
                  </a:schemeClr>
                </a:solidFill>
                <a:latin typeface="Impact MT Std" pitchFamily="34" charset="0"/>
                <a:ea typeface="微软雅黑" panose="020B0503020204020204" pitchFamily="34" charset="-122"/>
              </a:rPr>
              <a:t>项目三</a:t>
            </a:r>
            <a:endParaRPr lang="en-US" altLang="zh-CN" sz="1600" b="1" dirty="0">
              <a:solidFill>
                <a:schemeClr val="bg1">
                  <a:lumMod val="50000"/>
                </a:schemeClr>
              </a:solidFill>
              <a:latin typeface="Impact MT Std" pitchFamily="34" charset="0"/>
              <a:ea typeface="微软雅黑" panose="020B0503020204020204" pitchFamily="34" charset="-122"/>
            </a:endParaRPr>
          </a:p>
          <a:p>
            <a:endParaRPr lang="en-US" altLang="zh-CN" sz="1067"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67"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067"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399466" y="3342042"/>
            <a:ext cx="2194645" cy="1026164"/>
          </a:xfrm>
          <a:prstGeom prst="rect">
            <a:avLst/>
          </a:prstGeom>
          <a:noFill/>
        </p:spPr>
        <p:txBody>
          <a:bodyPr lIns="121907" tIns="60953" rIns="121907" bIns="60953">
            <a:spAutoFit/>
          </a:bodyPr>
          <a:lstStyle/>
          <a:p>
            <a:pPr algn="ctr">
              <a:defRPr/>
            </a:pPr>
            <a:r>
              <a:rPr lang="zh-CN" altLang="en-US" sz="1600" b="1" dirty="0">
                <a:solidFill>
                  <a:schemeClr val="bg1">
                    <a:lumMod val="50000"/>
                  </a:schemeClr>
                </a:solidFill>
                <a:latin typeface="Impact MT Std" pitchFamily="34" charset="0"/>
                <a:ea typeface="微软雅黑" panose="020B0503020204020204" pitchFamily="34" charset="-122"/>
              </a:rPr>
              <a:t>项目四</a:t>
            </a:r>
            <a:endParaRPr lang="en-US" altLang="zh-CN" sz="1600" b="1" dirty="0">
              <a:solidFill>
                <a:schemeClr val="bg1">
                  <a:lumMod val="50000"/>
                </a:schemeClr>
              </a:solidFill>
              <a:latin typeface="Impact MT Std" pitchFamily="34" charset="0"/>
              <a:ea typeface="微软雅黑" panose="020B0503020204020204" pitchFamily="34" charset="-122"/>
            </a:endParaRPr>
          </a:p>
          <a:p>
            <a:endParaRPr lang="en-US" altLang="zh-CN" sz="1067"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67"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067"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37722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5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69" grpId="0"/>
      <p:bldP spid="70" grpId="0"/>
      <p:bldP spid="85"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58053" y="3690033"/>
            <a:ext cx="2339094" cy="461531"/>
          </a:xfrm>
          <a:prstGeom prst="rect">
            <a:avLst/>
          </a:prstGeom>
          <a:noFill/>
        </p:spPr>
        <p:txBody>
          <a:bodyPr wrap="none" lIns="91436" tIns="45717" rIns="91436" bIns="45717" rtlCol="0">
            <a:spAutoFit/>
          </a:bodyPr>
          <a:lstStyle/>
          <a:p>
            <a:pPr algn="ctr"/>
            <a:r>
              <a:rPr lang="zh-CN" altLang="en-US" sz="2399" b="1" dirty="0">
                <a:solidFill>
                  <a:schemeClr val="bg1"/>
                </a:solidFill>
                <a:cs typeface="+mn-ea"/>
                <a:sym typeface="+mn-lt"/>
              </a:rPr>
              <a:t>项目产生的背景</a:t>
            </a:r>
          </a:p>
        </p:txBody>
      </p:sp>
      <p:grpSp>
        <p:nvGrpSpPr>
          <p:cNvPr id="2" name="组合 330"/>
          <p:cNvGrpSpPr/>
          <p:nvPr/>
        </p:nvGrpSpPr>
        <p:grpSpPr>
          <a:xfrm>
            <a:off x="4250549" y="2036398"/>
            <a:ext cx="3692492" cy="3699607"/>
            <a:chOff x="3814386" y="1600200"/>
            <a:chExt cx="4563229" cy="4572000"/>
          </a:xfrm>
        </p:grpSpPr>
        <p:sp>
          <p:nvSpPr>
            <p:cNvPr id="332" name="Freeform 5"/>
            <p:cNvSpPr>
              <a:spLocks/>
            </p:cNvSpPr>
            <p:nvPr/>
          </p:nvSpPr>
          <p:spPr bwMode="auto">
            <a:xfrm>
              <a:off x="6995616" y="2780475"/>
              <a:ext cx="1381999" cy="2166344"/>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chemeClr val="accent3"/>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sp>
          <p:nvSpPr>
            <p:cNvPr id="333" name="Freeform 6"/>
            <p:cNvSpPr>
              <a:spLocks/>
            </p:cNvSpPr>
            <p:nvPr/>
          </p:nvSpPr>
          <p:spPr bwMode="auto">
            <a:xfrm>
              <a:off x="6167419" y="1610223"/>
              <a:ext cx="1881925" cy="170150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accent2"/>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sp>
          <p:nvSpPr>
            <p:cNvPr id="334" name="Freeform 7"/>
            <p:cNvSpPr>
              <a:spLocks/>
            </p:cNvSpPr>
            <p:nvPr/>
          </p:nvSpPr>
          <p:spPr bwMode="auto">
            <a:xfrm>
              <a:off x="6154889" y="4460676"/>
              <a:ext cx="1865636" cy="1711524"/>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accent1"/>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sp>
          <p:nvSpPr>
            <p:cNvPr id="335" name="Freeform 8"/>
            <p:cNvSpPr>
              <a:spLocks/>
            </p:cNvSpPr>
            <p:nvPr/>
          </p:nvSpPr>
          <p:spPr bwMode="auto">
            <a:xfrm>
              <a:off x="4146417" y="4436870"/>
              <a:ext cx="1886936" cy="1697742"/>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solidFill>
              <a:schemeClr val="accent2"/>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sp>
          <p:nvSpPr>
            <p:cNvPr id="336" name="Freeform 11"/>
            <p:cNvSpPr>
              <a:spLocks/>
            </p:cNvSpPr>
            <p:nvPr/>
          </p:nvSpPr>
          <p:spPr bwMode="auto">
            <a:xfrm>
              <a:off x="3814386" y="2785487"/>
              <a:ext cx="1381999" cy="21675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accent3"/>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sp>
          <p:nvSpPr>
            <p:cNvPr id="337" name="Freeform 14"/>
            <p:cNvSpPr>
              <a:spLocks/>
            </p:cNvSpPr>
            <p:nvPr/>
          </p:nvSpPr>
          <p:spPr bwMode="auto">
            <a:xfrm>
              <a:off x="4161452" y="1600200"/>
              <a:ext cx="1883178" cy="1682706"/>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chemeClr val="accent1"/>
            </a:solidFill>
            <a:ln>
              <a:noFill/>
            </a:ln>
            <a:extLst/>
          </p:spPr>
          <p:txBody>
            <a:bodyPr vert="horz" wrap="square" lIns="121883" tIns="60941" rIns="121883" bIns="60941" numCol="1" anchor="t" anchorCtr="0" compatLnSpc="1">
              <a:prstTxWarp prst="textNoShape">
                <a:avLst/>
              </a:prstTxWarp>
            </a:bodyPr>
            <a:lstStyle/>
            <a:p>
              <a:endParaRPr lang="en-US" sz="2399">
                <a:cs typeface="+mn-ea"/>
                <a:sym typeface="+mn-lt"/>
              </a:endParaRPr>
            </a:p>
          </p:txBody>
        </p:sp>
      </p:grpSp>
      <p:grpSp>
        <p:nvGrpSpPr>
          <p:cNvPr id="3" name="组合 337"/>
          <p:cNvGrpSpPr/>
          <p:nvPr/>
        </p:nvGrpSpPr>
        <p:grpSpPr>
          <a:xfrm>
            <a:off x="4620092" y="2545237"/>
            <a:ext cx="2938104" cy="2674880"/>
            <a:chOff x="4309529" y="2263228"/>
            <a:chExt cx="3557641" cy="3238898"/>
          </a:xfrm>
        </p:grpSpPr>
        <p:sp>
          <p:nvSpPr>
            <p:cNvPr id="339" name="Freeform 41"/>
            <p:cNvSpPr>
              <a:spLocks/>
            </p:cNvSpPr>
            <p:nvPr/>
          </p:nvSpPr>
          <p:spPr bwMode="auto">
            <a:xfrm>
              <a:off x="5089885" y="2269856"/>
              <a:ext cx="400768" cy="376634"/>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sp>
          <p:nvSpPr>
            <p:cNvPr id="340" name="Freeform 73"/>
            <p:cNvSpPr>
              <a:spLocks noEditPoints="1"/>
            </p:cNvSpPr>
            <p:nvPr/>
          </p:nvSpPr>
          <p:spPr bwMode="auto">
            <a:xfrm>
              <a:off x="6705634" y="2263228"/>
              <a:ext cx="362443" cy="374309"/>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sp>
          <p:nvSpPr>
            <p:cNvPr id="341" name="Freeform 146"/>
            <p:cNvSpPr>
              <a:spLocks noEditPoints="1"/>
            </p:cNvSpPr>
            <p:nvPr/>
          </p:nvSpPr>
          <p:spPr bwMode="auto">
            <a:xfrm>
              <a:off x="5081886" y="5069356"/>
              <a:ext cx="347865" cy="432770"/>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sp>
          <p:nvSpPr>
            <p:cNvPr id="342" name="Freeform 153"/>
            <p:cNvSpPr>
              <a:spLocks noEditPoints="1"/>
            </p:cNvSpPr>
            <p:nvPr/>
          </p:nvSpPr>
          <p:spPr bwMode="auto">
            <a:xfrm>
              <a:off x="4309529" y="3660098"/>
              <a:ext cx="334550" cy="359250"/>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sp>
          <p:nvSpPr>
            <p:cNvPr id="343" name="Freeform 154"/>
            <p:cNvSpPr>
              <a:spLocks noEditPoints="1"/>
            </p:cNvSpPr>
            <p:nvPr/>
          </p:nvSpPr>
          <p:spPr bwMode="auto">
            <a:xfrm>
              <a:off x="7506059" y="3608784"/>
              <a:ext cx="361111" cy="361158"/>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sp>
          <p:nvSpPr>
            <p:cNvPr id="344" name="Freeform 34"/>
            <p:cNvSpPr>
              <a:spLocks noEditPoints="1"/>
            </p:cNvSpPr>
            <p:nvPr/>
          </p:nvSpPr>
          <p:spPr bwMode="auto">
            <a:xfrm>
              <a:off x="6756876" y="5069356"/>
              <a:ext cx="351505" cy="351550"/>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bg1"/>
            </a:solidFill>
            <a:ln>
              <a:noFill/>
            </a:ln>
            <a:extLst/>
          </p:spPr>
          <p:txBody>
            <a:bodyPr vert="horz" wrap="square" lIns="121883" tIns="60941" rIns="121883" bIns="60941" numCol="1" anchor="t" anchorCtr="0" compatLnSpc="1">
              <a:prstTxWarp prst="textNoShape">
                <a:avLst/>
              </a:prstTxWarp>
            </a:bodyPr>
            <a:lstStyle/>
            <a:p>
              <a:endParaRPr lang="en-AU" sz="2399">
                <a:cs typeface="+mn-ea"/>
                <a:sym typeface="+mn-lt"/>
              </a:endParaRPr>
            </a:p>
          </p:txBody>
        </p:sp>
      </p:grpSp>
      <p:grpSp>
        <p:nvGrpSpPr>
          <p:cNvPr id="4" name="组合 344"/>
          <p:cNvGrpSpPr/>
          <p:nvPr/>
        </p:nvGrpSpPr>
        <p:grpSpPr>
          <a:xfrm>
            <a:off x="1724580" y="2053483"/>
            <a:ext cx="8857065" cy="3915903"/>
            <a:chOff x="692801" y="1607708"/>
            <a:chExt cx="10945677" cy="4839301"/>
          </a:xfrm>
        </p:grpSpPr>
        <p:grpSp>
          <p:nvGrpSpPr>
            <p:cNvPr id="5" name="组合 345"/>
            <p:cNvGrpSpPr/>
            <p:nvPr/>
          </p:nvGrpSpPr>
          <p:grpSpPr>
            <a:xfrm>
              <a:off x="1179589" y="1611787"/>
              <a:ext cx="3019570" cy="1198270"/>
              <a:chOff x="1179589" y="1611787"/>
              <a:chExt cx="3019570" cy="1198270"/>
            </a:xfrm>
          </p:grpSpPr>
          <p:sp>
            <p:nvSpPr>
              <p:cNvPr id="362" name="Rectangle 24"/>
              <p:cNvSpPr/>
              <p:nvPr/>
            </p:nvSpPr>
            <p:spPr>
              <a:xfrm>
                <a:off x="1489636" y="1611787"/>
                <a:ext cx="2527265" cy="418387"/>
              </a:xfrm>
              <a:prstGeom prst="rect">
                <a:avLst/>
              </a:prstGeom>
            </p:spPr>
            <p:txBody>
              <a:bodyPr wrap="square">
                <a:spAutoFit/>
              </a:bodyPr>
              <a:lstStyle/>
              <a:p>
                <a:pPr algn="r"/>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63" name="矩形 362"/>
              <p:cNvSpPr/>
              <p:nvPr/>
            </p:nvSpPr>
            <p:spPr>
              <a:xfrm>
                <a:off x="1179589" y="1935246"/>
                <a:ext cx="3019570" cy="874811"/>
              </a:xfrm>
              <a:prstGeom prst="rect">
                <a:avLst/>
              </a:prstGeom>
            </p:spPr>
            <p:txBody>
              <a:bodyPr wrap="square">
                <a:spAutoFit/>
              </a:bodyPr>
              <a:lstStyle/>
              <a:p>
                <a:pPr algn="r">
                  <a:lnSpc>
                    <a:spcPts val="1600"/>
                  </a:lnSpc>
                </a:pPr>
                <a:r>
                  <a:rPr lang="zh-CN" altLang="en-US" sz="1067"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067" dirty="0">
                  <a:solidFill>
                    <a:schemeClr val="bg1">
                      <a:lumMod val="50000"/>
                    </a:schemeClr>
                  </a:solidFill>
                  <a:latin typeface="微软雅黑" pitchFamily="34" charset="-122"/>
                  <a:ea typeface="微软雅黑" pitchFamily="34" charset="-122"/>
                  <a:cs typeface="+mn-ea"/>
                  <a:sym typeface="+mn-lt"/>
                </a:endParaRPr>
              </a:p>
            </p:txBody>
          </p:sp>
        </p:grpSp>
        <p:grpSp>
          <p:nvGrpSpPr>
            <p:cNvPr id="7" name="组合 346"/>
            <p:cNvGrpSpPr/>
            <p:nvPr/>
          </p:nvGrpSpPr>
          <p:grpSpPr>
            <a:xfrm>
              <a:off x="692801" y="3354343"/>
              <a:ext cx="2933535" cy="1198270"/>
              <a:chOff x="1181652" y="1611787"/>
              <a:chExt cx="2933535" cy="1198270"/>
            </a:xfrm>
          </p:grpSpPr>
          <p:sp>
            <p:nvSpPr>
              <p:cNvPr id="360" name="Rectangle 24"/>
              <p:cNvSpPr/>
              <p:nvPr/>
            </p:nvSpPr>
            <p:spPr>
              <a:xfrm>
                <a:off x="1489636" y="1611787"/>
                <a:ext cx="2527268" cy="418387"/>
              </a:xfrm>
              <a:prstGeom prst="rect">
                <a:avLst/>
              </a:prstGeom>
            </p:spPr>
            <p:txBody>
              <a:bodyPr wrap="square">
                <a:spAutoFit/>
              </a:bodyPr>
              <a:lstStyle/>
              <a:p>
                <a:pPr algn="r"/>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61" name="矩形 360"/>
              <p:cNvSpPr/>
              <p:nvPr/>
            </p:nvSpPr>
            <p:spPr>
              <a:xfrm>
                <a:off x="1181652" y="1935246"/>
                <a:ext cx="2933535" cy="874811"/>
              </a:xfrm>
              <a:prstGeom prst="rect">
                <a:avLst/>
              </a:prstGeom>
            </p:spPr>
            <p:txBody>
              <a:bodyPr wrap="square">
                <a:spAutoFit/>
              </a:bodyPr>
              <a:lstStyle/>
              <a:p>
                <a:pPr algn="r">
                  <a:lnSpc>
                    <a:spcPts val="1600"/>
                  </a:lnSpc>
                </a:pPr>
                <a:r>
                  <a:rPr lang="zh-CN" altLang="en-US" sz="1067"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067" dirty="0">
                  <a:solidFill>
                    <a:schemeClr val="bg1">
                      <a:lumMod val="50000"/>
                    </a:schemeClr>
                  </a:solidFill>
                  <a:latin typeface="微软雅黑" pitchFamily="34" charset="-122"/>
                  <a:ea typeface="微软雅黑" pitchFamily="34" charset="-122"/>
                  <a:cs typeface="+mn-ea"/>
                  <a:sym typeface="+mn-lt"/>
                </a:endParaRPr>
              </a:p>
            </p:txBody>
          </p:sp>
        </p:grpSp>
        <p:grpSp>
          <p:nvGrpSpPr>
            <p:cNvPr id="8" name="组合 347"/>
            <p:cNvGrpSpPr/>
            <p:nvPr/>
          </p:nvGrpSpPr>
          <p:grpSpPr>
            <a:xfrm>
              <a:off x="1202889" y="5248739"/>
              <a:ext cx="3019570" cy="1198270"/>
              <a:chOff x="1202889" y="1611787"/>
              <a:chExt cx="3019570" cy="1198270"/>
            </a:xfrm>
          </p:grpSpPr>
          <p:sp>
            <p:nvSpPr>
              <p:cNvPr id="358" name="Rectangle 24"/>
              <p:cNvSpPr/>
              <p:nvPr/>
            </p:nvSpPr>
            <p:spPr>
              <a:xfrm>
                <a:off x="1489638" y="1611787"/>
                <a:ext cx="2527266" cy="418387"/>
              </a:xfrm>
              <a:prstGeom prst="rect">
                <a:avLst/>
              </a:prstGeom>
            </p:spPr>
            <p:txBody>
              <a:bodyPr wrap="square">
                <a:spAutoFit/>
              </a:bodyPr>
              <a:lstStyle/>
              <a:p>
                <a:pPr algn="r"/>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59" name="矩形 358"/>
              <p:cNvSpPr/>
              <p:nvPr/>
            </p:nvSpPr>
            <p:spPr>
              <a:xfrm>
                <a:off x="1202889" y="1935246"/>
                <a:ext cx="3019570" cy="874811"/>
              </a:xfrm>
              <a:prstGeom prst="rect">
                <a:avLst/>
              </a:prstGeom>
            </p:spPr>
            <p:txBody>
              <a:bodyPr wrap="square">
                <a:spAutoFit/>
              </a:bodyPr>
              <a:lstStyle/>
              <a:p>
                <a:pPr algn="r">
                  <a:lnSpc>
                    <a:spcPts val="1600"/>
                  </a:lnSpc>
                </a:pPr>
                <a:r>
                  <a:rPr lang="zh-CN" altLang="en-US" sz="1067"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067" dirty="0">
                  <a:solidFill>
                    <a:schemeClr val="bg1">
                      <a:lumMod val="50000"/>
                    </a:schemeClr>
                  </a:solidFill>
                  <a:latin typeface="微软雅黑" pitchFamily="34" charset="-122"/>
                  <a:ea typeface="微软雅黑" pitchFamily="34" charset="-122"/>
                  <a:cs typeface="+mn-ea"/>
                  <a:sym typeface="+mn-lt"/>
                </a:endParaRPr>
              </a:p>
            </p:txBody>
          </p:sp>
        </p:grpSp>
        <p:grpSp>
          <p:nvGrpSpPr>
            <p:cNvPr id="9" name="组合 348"/>
            <p:cNvGrpSpPr/>
            <p:nvPr/>
          </p:nvGrpSpPr>
          <p:grpSpPr>
            <a:xfrm>
              <a:off x="8204579" y="5248739"/>
              <a:ext cx="3000678" cy="1198270"/>
              <a:chOff x="1558459" y="1611787"/>
              <a:chExt cx="3000678" cy="1198270"/>
            </a:xfrm>
          </p:grpSpPr>
          <p:sp>
            <p:nvSpPr>
              <p:cNvPr id="356" name="Rectangle 24"/>
              <p:cNvSpPr/>
              <p:nvPr/>
            </p:nvSpPr>
            <p:spPr>
              <a:xfrm>
                <a:off x="1558459" y="1611787"/>
                <a:ext cx="2527268" cy="418387"/>
              </a:xfrm>
              <a:prstGeom prst="rect">
                <a:avLst/>
              </a:prstGeom>
            </p:spPr>
            <p:txBody>
              <a:bodyPr wrap="square">
                <a:spAutoFit/>
              </a:bodyPr>
              <a:lstStyle/>
              <a:p>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57" name="矩形 356"/>
              <p:cNvSpPr/>
              <p:nvPr/>
            </p:nvSpPr>
            <p:spPr>
              <a:xfrm>
                <a:off x="1558459" y="1935246"/>
                <a:ext cx="3000678" cy="874811"/>
              </a:xfrm>
              <a:prstGeom prst="rect">
                <a:avLst/>
              </a:prstGeom>
            </p:spPr>
            <p:txBody>
              <a:bodyPr wrap="square">
                <a:spAutoFit/>
              </a:bodyPr>
              <a:lstStyle/>
              <a:p>
                <a:pPr>
                  <a:lnSpc>
                    <a:spcPts val="1600"/>
                  </a:lnSpc>
                </a:pPr>
                <a:r>
                  <a:rPr lang="zh-CN" altLang="en-US" sz="12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200" dirty="0">
                  <a:solidFill>
                    <a:schemeClr val="bg1">
                      <a:lumMod val="50000"/>
                    </a:schemeClr>
                  </a:solidFill>
                  <a:latin typeface="微软雅黑" pitchFamily="34" charset="-122"/>
                  <a:ea typeface="微软雅黑" pitchFamily="34" charset="-122"/>
                  <a:cs typeface="+mn-ea"/>
                  <a:sym typeface="+mn-lt"/>
                </a:endParaRPr>
              </a:p>
            </p:txBody>
          </p:sp>
        </p:grpSp>
        <p:grpSp>
          <p:nvGrpSpPr>
            <p:cNvPr id="10" name="组合 349"/>
            <p:cNvGrpSpPr/>
            <p:nvPr/>
          </p:nvGrpSpPr>
          <p:grpSpPr>
            <a:xfrm>
              <a:off x="8660132" y="3355316"/>
              <a:ext cx="2978346" cy="1198270"/>
              <a:chOff x="1558459" y="1611787"/>
              <a:chExt cx="2978346" cy="1198270"/>
            </a:xfrm>
          </p:grpSpPr>
          <p:sp>
            <p:nvSpPr>
              <p:cNvPr id="354" name="Rectangle 24"/>
              <p:cNvSpPr/>
              <p:nvPr/>
            </p:nvSpPr>
            <p:spPr>
              <a:xfrm>
                <a:off x="1558459" y="1611787"/>
                <a:ext cx="2527268" cy="418387"/>
              </a:xfrm>
              <a:prstGeom prst="rect">
                <a:avLst/>
              </a:prstGeom>
            </p:spPr>
            <p:txBody>
              <a:bodyPr wrap="square">
                <a:spAutoFit/>
              </a:bodyPr>
              <a:lstStyle/>
              <a:p>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55" name="矩形 354"/>
              <p:cNvSpPr/>
              <p:nvPr/>
            </p:nvSpPr>
            <p:spPr>
              <a:xfrm>
                <a:off x="1558459" y="1935246"/>
                <a:ext cx="2978346" cy="874811"/>
              </a:xfrm>
              <a:prstGeom prst="rect">
                <a:avLst/>
              </a:prstGeom>
            </p:spPr>
            <p:txBody>
              <a:bodyPr wrap="square">
                <a:spAutoFit/>
              </a:bodyPr>
              <a:lstStyle/>
              <a:p>
                <a:pPr>
                  <a:lnSpc>
                    <a:spcPts val="1600"/>
                  </a:lnSpc>
                </a:pPr>
                <a:r>
                  <a:rPr lang="zh-CN" altLang="en-US" sz="1067"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067" dirty="0">
                  <a:solidFill>
                    <a:schemeClr val="bg1">
                      <a:lumMod val="50000"/>
                    </a:schemeClr>
                  </a:solidFill>
                  <a:latin typeface="微软雅黑" pitchFamily="34" charset="-122"/>
                  <a:ea typeface="微软雅黑" pitchFamily="34" charset="-122"/>
                  <a:cs typeface="+mn-ea"/>
                  <a:sym typeface="+mn-lt"/>
                </a:endParaRPr>
              </a:p>
            </p:txBody>
          </p:sp>
        </p:grpSp>
        <p:grpSp>
          <p:nvGrpSpPr>
            <p:cNvPr id="11" name="组合 350"/>
            <p:cNvGrpSpPr/>
            <p:nvPr/>
          </p:nvGrpSpPr>
          <p:grpSpPr>
            <a:xfrm>
              <a:off x="8199311" y="1607708"/>
              <a:ext cx="2915413" cy="1198270"/>
              <a:chOff x="1558458" y="1611787"/>
              <a:chExt cx="2915413" cy="1198270"/>
            </a:xfrm>
          </p:grpSpPr>
          <p:sp>
            <p:nvSpPr>
              <p:cNvPr id="352" name="Rectangle 24"/>
              <p:cNvSpPr/>
              <p:nvPr/>
            </p:nvSpPr>
            <p:spPr>
              <a:xfrm>
                <a:off x="1558460" y="1611787"/>
                <a:ext cx="2527268" cy="418387"/>
              </a:xfrm>
              <a:prstGeom prst="rect">
                <a:avLst/>
              </a:prstGeom>
            </p:spPr>
            <p:txBody>
              <a:bodyPr wrap="square">
                <a:spAutoFit/>
              </a:bodyPr>
              <a:lstStyle/>
              <a:p>
                <a:r>
                  <a:rPr lang="zh-CN" altLang="en-US" sz="1600" b="1" dirty="0">
                    <a:solidFill>
                      <a:schemeClr val="bg1">
                        <a:lumMod val="50000"/>
                      </a:schemeClr>
                    </a:solidFill>
                    <a:latin typeface="微软雅黑" pitchFamily="34" charset="-122"/>
                    <a:ea typeface="微软雅黑" pitchFamily="34" charset="-122"/>
                    <a:cs typeface="+mn-ea"/>
                    <a:sym typeface="+mn-lt"/>
                  </a:rPr>
                  <a:t>点击输入标题</a:t>
                </a:r>
                <a:endParaRPr lang="en-US" sz="1600" b="1" dirty="0">
                  <a:solidFill>
                    <a:schemeClr val="bg1">
                      <a:lumMod val="50000"/>
                    </a:schemeClr>
                  </a:solidFill>
                  <a:latin typeface="微软雅黑" pitchFamily="34" charset="-122"/>
                  <a:ea typeface="微软雅黑" pitchFamily="34" charset="-122"/>
                  <a:cs typeface="+mn-ea"/>
                  <a:sym typeface="+mn-lt"/>
                </a:endParaRPr>
              </a:p>
            </p:txBody>
          </p:sp>
          <p:sp>
            <p:nvSpPr>
              <p:cNvPr id="353" name="矩形 352"/>
              <p:cNvSpPr/>
              <p:nvPr/>
            </p:nvSpPr>
            <p:spPr>
              <a:xfrm>
                <a:off x="1558458" y="1935246"/>
                <a:ext cx="2915413" cy="874811"/>
              </a:xfrm>
              <a:prstGeom prst="rect">
                <a:avLst/>
              </a:prstGeom>
            </p:spPr>
            <p:txBody>
              <a:bodyPr wrap="square">
                <a:spAutoFit/>
              </a:bodyPr>
              <a:lstStyle/>
              <a:p>
                <a:pPr>
                  <a:lnSpc>
                    <a:spcPts val="1600"/>
                  </a:lnSpc>
                </a:pPr>
                <a:r>
                  <a:rPr lang="zh-CN" altLang="en-US" sz="1067"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1067" dirty="0">
                  <a:solidFill>
                    <a:schemeClr val="bg1">
                      <a:lumMod val="50000"/>
                    </a:schemeClr>
                  </a:solidFill>
                  <a:latin typeface="微软雅黑" pitchFamily="34" charset="-122"/>
                  <a:ea typeface="微软雅黑" pitchFamily="34" charset="-122"/>
                  <a:cs typeface="+mn-ea"/>
                  <a:sym typeface="+mn-lt"/>
                </a:endParaRPr>
              </a:p>
            </p:txBody>
          </p:sp>
        </p:grpSp>
      </p:grpSp>
      <p:sp>
        <p:nvSpPr>
          <p:cNvPr id="365" name="Rectangle 24"/>
          <p:cNvSpPr/>
          <p:nvPr/>
        </p:nvSpPr>
        <p:spPr>
          <a:xfrm>
            <a:off x="5422468" y="3531287"/>
            <a:ext cx="1302637" cy="584769"/>
          </a:xfrm>
          <a:prstGeom prst="rect">
            <a:avLst/>
          </a:prstGeom>
        </p:spPr>
        <p:txBody>
          <a:bodyPr wrap="square" lIns="91436" tIns="45717" rIns="91436" bIns="45717">
            <a:spAutoFit/>
          </a:bodyPr>
          <a:lstStyle/>
          <a:p>
            <a:pPr algn="ctr"/>
            <a:r>
              <a:rPr lang="zh-CN" altLang="en-US" sz="1600" b="1" dirty="0">
                <a:solidFill>
                  <a:schemeClr val="bg1">
                    <a:lumMod val="50000"/>
                  </a:schemeClr>
                </a:solidFill>
                <a:cs typeface="+mn-ea"/>
                <a:sym typeface="+mn-lt"/>
              </a:rPr>
              <a:t>点击</a:t>
            </a:r>
            <a:endParaRPr lang="en-US" altLang="zh-CN" sz="1600" b="1" dirty="0">
              <a:solidFill>
                <a:schemeClr val="bg1">
                  <a:lumMod val="50000"/>
                </a:schemeClr>
              </a:solidFill>
              <a:cs typeface="+mn-ea"/>
              <a:sym typeface="+mn-lt"/>
            </a:endParaRPr>
          </a:p>
          <a:p>
            <a:pPr algn="ctr"/>
            <a:r>
              <a:rPr lang="zh-CN" altLang="en-US" sz="1600" b="1" dirty="0">
                <a:solidFill>
                  <a:schemeClr val="bg1">
                    <a:lumMod val="50000"/>
                  </a:schemeClr>
                </a:solidFill>
                <a:cs typeface="+mn-ea"/>
                <a:sym typeface="+mn-lt"/>
              </a:rPr>
              <a:t>输入标题</a:t>
            </a:r>
            <a:endParaRPr lang="en-US" sz="1600" b="1" dirty="0">
              <a:solidFill>
                <a:schemeClr val="bg1">
                  <a:lumMod val="50000"/>
                </a:schemeClr>
              </a:solidFill>
              <a:cs typeface="+mn-ea"/>
              <a:sym typeface="+mn-lt"/>
            </a:endParaRPr>
          </a:p>
        </p:txBody>
      </p:sp>
    </p:spTree>
    <p:extLst>
      <p:ext uri="{BB962C8B-B14F-4D97-AF65-F5344CB8AC3E}">
        <p14:creationId xmlns:p14="http://schemas.microsoft.com/office/powerpoint/2010/main" val="25773216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5"/>
                                        </p:tgtEl>
                                        <p:attrNameLst>
                                          <p:attrName>style.visibility</p:attrName>
                                        </p:attrNameLst>
                                      </p:cBhvr>
                                      <p:to>
                                        <p:strVal val="visible"/>
                                      </p:to>
                                    </p:set>
                                    <p:anim calcmode="lin" valueType="num">
                                      <p:cBhvr>
                                        <p:cTn id="7" dur="500" fill="hold"/>
                                        <p:tgtEl>
                                          <p:spTgt spid="365"/>
                                        </p:tgtEl>
                                        <p:attrNameLst>
                                          <p:attrName>ppt_w</p:attrName>
                                        </p:attrNameLst>
                                      </p:cBhvr>
                                      <p:tavLst>
                                        <p:tav tm="0">
                                          <p:val>
                                            <p:fltVal val="0"/>
                                          </p:val>
                                        </p:tav>
                                        <p:tav tm="100000">
                                          <p:val>
                                            <p:strVal val="#ppt_w"/>
                                          </p:val>
                                        </p:tav>
                                      </p:tavLst>
                                    </p:anim>
                                    <p:anim calcmode="lin" valueType="num">
                                      <p:cBhvr>
                                        <p:cTn id="8" dur="500" fill="hold"/>
                                        <p:tgtEl>
                                          <p:spTgt spid="365"/>
                                        </p:tgtEl>
                                        <p:attrNameLst>
                                          <p:attrName>ppt_h</p:attrName>
                                        </p:attrNameLst>
                                      </p:cBhvr>
                                      <p:tavLst>
                                        <p:tav tm="0">
                                          <p:val>
                                            <p:fltVal val="0"/>
                                          </p:val>
                                        </p:tav>
                                        <p:tav tm="100000">
                                          <p:val>
                                            <p:strVal val="#ppt_h"/>
                                          </p:val>
                                        </p:tav>
                                      </p:tavLst>
                                    </p:anim>
                                    <p:animEffect transition="in" filter="fade">
                                      <p:cBhvr>
                                        <p:cTn id="9" dur="500"/>
                                        <p:tgtEl>
                                          <p:spTgt spid="365"/>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2)">
                                      <p:cBhvr>
                                        <p:cTn id="13" dur="1250"/>
                                        <p:tgtEl>
                                          <p:spTgt spid="2"/>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Effect transition="in" filter="fade">
                                      <p:cBhvr>
                                        <p:cTn id="19" dur="750"/>
                                        <p:tgtEl>
                                          <p:spTgt spid="3"/>
                                        </p:tgtEl>
                                      </p:cBhvr>
                                    </p:animEffect>
                                  </p:childTnLst>
                                </p:cTn>
                              </p:par>
                            </p:childTnLst>
                          </p:cTn>
                        </p:par>
                        <p:par>
                          <p:cTn id="20" fill="hold">
                            <p:stCondLst>
                              <p:cond delay="2500"/>
                            </p:stCondLst>
                            <p:childTnLst>
                              <p:par>
                                <p:cTn id="21" presetID="23" presetClass="entr" presetSubtype="288" fill="hold" nodeType="afterEffect">
                                  <p:stCondLst>
                                    <p:cond delay="25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strVal val="4/3*#ppt_w"/>
                                          </p:val>
                                        </p:tav>
                                        <p:tav tm="100000">
                                          <p:val>
                                            <p:strVal val="#ppt_w"/>
                                          </p:val>
                                        </p:tav>
                                      </p:tavLst>
                                    </p:anim>
                                    <p:anim calcmode="lin" valueType="num">
                                      <p:cBhvr>
                                        <p:cTn id="24" dur="750" fill="hold"/>
                                        <p:tgtEl>
                                          <p:spTgt spid="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s://timgsa.baidu.com/timg?image&amp;quality=80&amp;size=b9999_10000&amp;sec=1514373819446&amp;di=117c7be5f2dca7cd073eece10d73b529&amp;imgtype=0&amp;src=http%3A%2F%2Fpic.58pic.com%2F58pic%2F16%2F82%2F80%2F74Q58PIC7yY_1024.jpg"/>
          <p:cNvPicPr>
            <a:picLocks noChangeAspect="1" noChangeArrowheads="1"/>
          </p:cNvPicPr>
          <p:nvPr/>
        </p:nvPicPr>
        <p:blipFill>
          <a:blip r:embed="rId3">
            <a:duotone>
              <a:srgbClr val="E7E6E6">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8495" y="0"/>
            <a:ext cx="12192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768066" y="1052889"/>
            <a:ext cx="10746171" cy="0"/>
          </a:xfrm>
          <a:prstGeom prst="line">
            <a:avLst/>
          </a:prstGeom>
          <a:ln w="1905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93826" y="446530"/>
            <a:ext cx="316064" cy="316064"/>
          </a:xfrm>
          <a:prstGeom prst="rect">
            <a:avLst/>
          </a:prstGeom>
          <a:solidFill>
            <a:schemeClr val="bg2">
              <a:lumMod val="1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7" name="矩形 6"/>
          <p:cNvSpPr/>
          <p:nvPr/>
        </p:nvSpPr>
        <p:spPr>
          <a:xfrm>
            <a:off x="768066" y="672290"/>
            <a:ext cx="316064" cy="316064"/>
          </a:xfrm>
          <a:prstGeom prst="rect">
            <a:avLst/>
          </a:prstGeom>
          <a:solidFill>
            <a:schemeClr val="accent6">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213719"/>
            <a:endParaRPr lang="zh-CN" altLang="en-US" sz="2383">
              <a:solidFill>
                <a:srgbClr val="FFFFFF"/>
              </a:solidFill>
              <a:latin typeface="Arial"/>
              <a:ea typeface="微软雅黑"/>
              <a:cs typeface="+mn-ea"/>
              <a:sym typeface="+mn-lt"/>
            </a:endParaRPr>
          </a:p>
        </p:txBody>
      </p:sp>
      <p:sp>
        <p:nvSpPr>
          <p:cNvPr id="9" name="TextBox 8"/>
          <p:cNvSpPr txBox="1"/>
          <p:nvPr/>
        </p:nvSpPr>
        <p:spPr>
          <a:xfrm>
            <a:off x="1309891" y="505882"/>
            <a:ext cx="1103187" cy="459036"/>
          </a:xfrm>
          <a:prstGeom prst="rect">
            <a:avLst/>
          </a:prstGeom>
          <a:noFill/>
        </p:spPr>
        <p:txBody>
          <a:bodyPr wrap="none" rtlCol="0">
            <a:spAutoFit/>
          </a:bodyPr>
          <a:lstStyle/>
          <a:p>
            <a:pPr defTabSz="1213719"/>
            <a:r>
              <a:rPr lang="zh-CN" altLang="en-US" sz="2383" dirty="0" smtClean="0">
                <a:solidFill>
                  <a:srgbClr val="0C0C0C"/>
                </a:solidFill>
                <a:latin typeface="Arial"/>
                <a:ea typeface="微软雅黑"/>
                <a:cs typeface="+mn-ea"/>
                <a:sym typeface="+mn-lt"/>
              </a:rPr>
              <a:t>过渡页</a:t>
            </a:r>
            <a:endParaRPr lang="zh-CN" altLang="en-US" sz="2383" dirty="0">
              <a:solidFill>
                <a:srgbClr val="0C0C0C"/>
              </a:solidFill>
              <a:latin typeface="Arial"/>
              <a:ea typeface="微软雅黑"/>
              <a:cs typeface="+mn-ea"/>
              <a:sym typeface="+mn-lt"/>
            </a:endParaRPr>
          </a:p>
        </p:txBody>
      </p:sp>
      <p:sp>
        <p:nvSpPr>
          <p:cNvPr id="26" name="TextBox 5"/>
          <p:cNvSpPr txBox="1"/>
          <p:nvPr/>
        </p:nvSpPr>
        <p:spPr>
          <a:xfrm>
            <a:off x="2538177" y="3612344"/>
            <a:ext cx="6955750" cy="1107996"/>
          </a:xfrm>
          <a:prstGeom prst="rect">
            <a:avLst/>
          </a:prstGeom>
          <a:noFill/>
        </p:spPr>
        <p:txBody>
          <a:bodyPr wrap="none" rtlCol="0">
            <a:spAutoFit/>
          </a:bodyPr>
          <a:lstStyle/>
          <a:p>
            <a:pPr defTabSz="1213719"/>
            <a:r>
              <a:rPr lang="zh-CN" altLang="en-US" sz="6600" dirty="0">
                <a:solidFill>
                  <a:srgbClr val="254C93"/>
                </a:solidFill>
                <a:latin typeface="Arial"/>
                <a:ea typeface="微软雅黑"/>
                <a:cs typeface="+mn-ea"/>
                <a:sym typeface="+mn-lt"/>
              </a:rPr>
              <a:t>单击此处添加标题</a:t>
            </a:r>
          </a:p>
        </p:txBody>
      </p:sp>
      <p:sp>
        <p:nvSpPr>
          <p:cNvPr id="11" name="矩形 10"/>
          <p:cNvSpPr/>
          <p:nvPr/>
        </p:nvSpPr>
        <p:spPr>
          <a:xfrm>
            <a:off x="2413078" y="3543300"/>
            <a:ext cx="7205948" cy="1246085"/>
          </a:xfrm>
          <a:prstGeom prst="rect">
            <a:avLst/>
          </a:prstGeom>
          <a:noFill/>
          <a:ln>
            <a:solidFill>
              <a:srgbClr val="1E3E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
          <p:cNvSpPr txBox="1"/>
          <p:nvPr/>
        </p:nvSpPr>
        <p:spPr>
          <a:xfrm>
            <a:off x="4384836" y="2232909"/>
            <a:ext cx="3262432" cy="1015663"/>
          </a:xfrm>
          <a:prstGeom prst="rect">
            <a:avLst/>
          </a:prstGeom>
          <a:noFill/>
        </p:spPr>
        <p:txBody>
          <a:bodyPr wrap="none" rtlCol="0">
            <a:spAutoFit/>
          </a:bodyPr>
          <a:lstStyle/>
          <a:p>
            <a:pPr defTabSz="1213719"/>
            <a:r>
              <a:rPr lang="zh-CN" altLang="en-US" sz="6000" b="1" dirty="0" smtClean="0">
                <a:solidFill>
                  <a:srgbClr val="254C93"/>
                </a:solidFill>
                <a:latin typeface="Arial"/>
                <a:ea typeface="微软雅黑"/>
                <a:cs typeface="+mn-ea"/>
                <a:sym typeface="+mn-lt"/>
              </a:rPr>
              <a:t>第二部分</a:t>
            </a:r>
            <a:endParaRPr lang="zh-CN" altLang="en-US" sz="6000" b="1" dirty="0">
              <a:solidFill>
                <a:srgbClr val="254C93"/>
              </a:solidFill>
              <a:latin typeface="Arial"/>
              <a:ea typeface="微软雅黑"/>
              <a:cs typeface="+mn-ea"/>
              <a:sym typeface="+mn-lt"/>
            </a:endParaRPr>
          </a:p>
        </p:txBody>
      </p:sp>
    </p:spTree>
    <p:extLst>
      <p:ext uri="{BB962C8B-B14F-4D97-AF65-F5344CB8AC3E}">
        <p14:creationId xmlns:p14="http://schemas.microsoft.com/office/powerpoint/2010/main" val="20500976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6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600" fill="hold"/>
                                        <p:tgtEl>
                                          <p:spTgt spid="9"/>
                                        </p:tgtEl>
                                        <p:attrNameLst>
                                          <p:attrName>ppt_y</p:attrName>
                                        </p:attrNameLst>
                                      </p:cBhvr>
                                      <p:tavLst>
                                        <p:tav tm="0">
                                          <p:val>
                                            <p:strVal val="#ppt_y"/>
                                          </p:val>
                                        </p:tav>
                                        <p:tav tm="100000">
                                          <p:val>
                                            <p:strVal val="#ppt_y"/>
                                          </p:val>
                                        </p:tav>
                                      </p:tavLst>
                                    </p:anim>
                                    <p:anim calcmode="lin" valueType="num">
                                      <p:cBhvr>
                                        <p:cTn id="24" dur="6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6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600" tmFilter="0,0; .5, 1; 1, 1"/>
                                        <p:tgtEl>
                                          <p:spTgt spid="9"/>
                                        </p:tgtEl>
                                      </p:cBhvr>
                                    </p:animEffect>
                                  </p:childTnLst>
                                </p:cTn>
                              </p:par>
                            </p:childTnLst>
                          </p:cTn>
                        </p:par>
                        <p:par>
                          <p:cTn id="27" fill="hold">
                            <p:stCondLst>
                              <p:cond delay="72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1220"/>
                            </p:stCondLst>
                            <p:childTnLst>
                              <p:par>
                                <p:cTn id="34" presetID="16" presetClass="entr" presetSubtype="2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par>
                          <p:cTn id="37" fill="hold">
                            <p:stCondLst>
                              <p:cond delay="172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26" grpId="0"/>
      <p:bldP spid="11" grpId="0" animBg="1"/>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16EA6F1-995D-4AAB-8949-5A0C0605BAB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MZz5kxRhTakvj0AAGijAAAXAAAAdW5pdmVyc2FsL3VuaXZlcnNhbC5wbmftfQlQk0nXrgsgAi6MokRZVBwZRXaRnYALzIgDKiKDBBAjoLKTQAhhEdxQMXFGx4ASgjqIC4sIJIRAQMBEDSS4IEsgASIECRD2AFm4iTPfP7LIP1N1q+5/78UqsfDt9/TTp0+f85zufruvHHJyWKGwQWHRokUrfvpx35FFi2QtFi1aGiYvJ/mf6rtyv0j+WQw54rBnUS5N7bPkFxl/u5/tFi3KRykKfWQlvy8P/dEdsmjRyirp38WUkEenFi26L/ppn93RKK++Vl4e1M0dKBb/LF4sXLw1NnH5d+w17/3Jtxyaz+1ba2h7f+3B60dMbPdcTZRRXH7h0EuZCZ9A242J93WrFy1Wvvrj9sLE4UELFu9sJMyflk7wq61355Y6hYez+KnuAWOkLhNIK6fsY01LgUeMqNcfyLCeEg4TOemI/i4BBSjODzE5cW6xnOqsHwlPDerCqa8MtKiguNb3YuX1CrtliUoGFYuWzvphcDXh1S5Gw891E++x4qOvtv/uP7fEdqV9OIA3X8ibEvNClwEP3O81y4mbU2IofOmvYUz291y0/q6aszVzlKio6FTaR4bTneOG1lhaBP3kN3eVPiskhVBbJ8J/et78RHfpXPhN5GQwbikfgPwWCJEe02Vcta1bo5RjHdU6xalHAUfBM2S2BW9YDVWwkH3i5mdbBzfFJpv48C1nyuQAur+D2ozU7SV28rVtBpdbfkeXp+9IzKXHjRUQR/kw0jDmzF66WQOYzhukaJY/rnUrn6xHZ2qo8OOtvIAj91b1WZePT9yj4tJDwUxmxDWwO5BSGO+PKsBQvkfCntrrAfPOPMZOGk5vjZpR3ffdQgJWQGgNEZJDSlfbl44V5bW2wlixpqwBDDJvS/dkFVBY5SnzTrn7JZYXPyWADRZop0d1nO0v4JP4Za17Cszw4CXFITHsjaYRKdbdyZTAmLwq1jhMaCVovJ5fxor0AUBJQ7/nlZrjvOw43yMbIMzPdPjZh34zFGCtBFW0aGi3l9mWFzf6NGRPocayaHTXIwWLhhfeF9KU9bwcc1ArtFHmTDDn6p193YiaNHSJ00uR5mJvK5sGyy1slu7BmjRW5vmqdeF+yCBWiqNmSB57F+oSfaYV4BKuyWIOC+WPnOS4Cq2X0N1KO1RMiS87LCtvRS576TvIi2wyioHTEczhSjqD9nZ3sPqRQk+vMLjMlpBYrkcImdxHph9Peh/3sbKpN99T4Zf9dUX649du6MdpcOojo8WvscLXtfQtxUjsSxaDb1SNpDZHsOmNgKaeNRHeyACiPfigzNMg08/hDp/DDyqeCrmrjfSFZ3MFfnDSIB8VN/JAX82lRRwvaogv+yQ8iSzu2x2S/FQ+Uad/KkqpGhxQBimwDr4NRFFcEYFk8GPrh+zBNQ3XKPC7IRMpyQKdXFY/rzj4rrY4EDUcO6wWHaiuYAFeP0EigNPB2L23IdXm6oJjy9DRGga8yKUuWiYnp9vqLxu610H1vEs07H68IKccXnhjR2KNrwFOyY79fF10IZpmP64M1io9/eIAaB0Edy5cpzuw4Tr8eEoT8t7F9MPJNfmeQwlHlaH7T6/n7QcUnWEpi4sE9y7eUT7ysvOwQF64ZXUyBAX0iFJFFxns0hOg4yfQ65e8Vy1v2QxAF8Gbg6rpJ0FqzqCPZ4lK2qjULHUuSeDnXQegqHOU231bIhV3o+0QoHURZzjq6JdhqLgpPIU2ZLiBD7Fad3xAlaMaj6KctWQ9CksOQr9kge18RCnJFi+LfX8sS8uy1mDbJOVz4U7LLTwymjUYht5pbjWxvZBXQxObgi1p2wVDIsdmA7wcbaax+Cz1PE+TX7blRBKvcX995L6i0K1LksZacxmJZHmVj/rxqHPGufjSpWyW8n0yHZdIiyxbB8rmXGVQNRjfH3aVxVA9bw/y5bcynGpwewsw/jIJYRNGqtdDH10812cNbCC2dQzJZ9xmb6kJ1BwvUFLxiCrR72654w+4obFG0g24qcfOsT0XB4zimMgzLGqjxyHLSRFLwzLfVhlVb4YdL7h4m3sjT/Y33VsgOQyVHxFEzPWoa+xZi3pZnNMJsUWkn4ZoDIufCSKhZPrHkF+V751No+fTN+vuvM5lvP4MXIGOibl7V3+6rwqXK5GgvmG05Hpnf866U4WrfjguBsCCZQ4YPiwrtBZr+FQNZXavsBNmXzTwsPNnLN8AXlX2yQQRiN7nrgJljrVbKUP19r5aF4Nz/hQcb/+jalHSucIytVLZ1MHhYq/eqyDUtUMBsRvDRGPvJsb4ncgKly53FpCrjqFCQrA2rJ1652mjiF/0vJnx25dKXBuid59to8bTQf8Wfao6ZtAsUP9zMOreKJLmq96MiNeDncFTvBE8eicb2ENUcsafjf6hG6T/207gs9MTVquHNaNXniEeYngERMW3U03ScwRNnWdnuIMbhqG/Zhiv3LrnJu788747oP5bZy2rO0p0/zgNDLAsO+lw7EI6dc01cwZdYjla2e687uQKrcrkFM4HMHWtoNFQxa7h4+Xh7L2vcA8g8JWHC+TNwNp+iivZ/mHxePRzh/Gmyrrdu8mFfCFo2ZXLiTQXzmdlKDksl3XTOBLqNRlrIRnVnWBtMZOpjbfWYJysDF8WAfrIPH7fM+9ieg4ziDk2NNh1ksXOK6uvINj515RFfrA5/bmRcwPHNqNpIQMIbGEjJYd7pnJmlCotldNbB8XxyQHE+ydNG4wKQXKayoGSjsFtzK59uydZftNt3lsApLD1eN/zMd4oLW902YNs1oPhD2Di1parGdwPGQVlq/wR8LALd/Mhxonl8jJg0pjX3b6SMEyxeKjqSkfJIA+cSMMZ7zJ2RmUYdyUdKgAg2UloHn1EAxOG7BNBGY6NaEsLhiPNw5od9m6d3JjsLeoiEzKuAioaD0A1RCVjN0L7EYF5kkrrID9aMs34nYLfc1kFw7+hYJDy0p8Pieqx01xTCsUWnWFcmRzLy1vfbofA1hSXxlpABG2/ym3X84jrmTSCguK3TIZzjik6Njv+zB5r7lROy4XBdYHWFsF56pCxRr1R20fyFg92U53tvbGOH06VrSkoA/peuENFZ1Eax+z29MUC0Rq3sR81XvgQW2Px+XGEGCFR9lFWTYENtnMil26NfKAeosYYKmWzqM4XvRs+fSe3Q9p9uzXAgzyc4Hnf6UDiRga4oK8QSYEi4hmx2GbmWYDP2JDIOAQhVBe8AAo0GsLSLnchqcGIle4fN3d5xZUIDXmA6CsCVtrwrl/4mYLfpjX5kYkkOkOzRsve70jU47uzBNn+1q1TDQjWSCm2tjNuJoHJyFtsx5nqGy/ZfTQxl0t03nG9eIo3JvI+UxuUT57Bv24utsvKGO5JZKZqnEiFKEPPGgFMyaFVMzhVwwp5C1lMIk3HeFP3h5T+aHC4WGMmcQEslTxXJBjB7htqCOdiS7DWcxkudWcctOfkUlUbV0P3WFl1EEnH24U5jYazSwCZy6UgnOYga4vlLplu6r4QFVV9bGf28TneVZL/B68GZjfORSlbhjP1Y89wPFaozkl3T5xamuhkl5dxd27iKtHcZg2NwVc6K5CtBwCzm15HkWple/epOWVHSWQnXXYIrH9Af3LZ4onWrPeTA20lL6+FGs3JrksX22lXV2lpwDNf5HtsB8+uYlL1CyPFzMnOlUJs65YPDiTlRI+4jx5yiJgFMeHXFf9Ar1p5u8widXxnV2GrKdVcVsbN+TSX74qyearR8wj59auHzrS91sa2WItG3hP90+F+HEfZo7ayHYRN6Ws6CJsFoK0SjTwcPPUWwAE6T4/jrbsHOvXj4RLGTv8pUvLO0bbvVZI4l6KQr0aWS6AYy2qfr00hijQB/HLBNL9zJ0FT2LasQ13l0GIVs18SpC8o/ecF1anHPtPxyy8lSYWfeLokNW6zBIyCBWBGC38weaYSWgyS4pbBbHA5A35zzpjcMyPPOCfvIC2A23Hjs0okVMHh4oOZWry1oVHBDJS7ZEfGkkSn648LDX0rAODO29OVaXvhgbSAh8qrEQVLi4sPKg/PVPiBFYGyanpuiyWts8siH21OMWpLzg+nTu+wTZWHJQUSchRORV9Ux1Qebv9hpslkyuGWrEQ/PafwSGLU4B1BBwGh5F8IvtNbvrr9kaRAxTFZo7JKpFP7o9BbM7v+yFKPxZeprhIF2tY9Nvx990MlM3B2ywwTTwr9j4a9fByyQo+avZlpXo8Tcs5VdUoavkPqtQ5sdJFLMzwWPKMj9plJCzxzTTiY9+yBi9kONd+Z3vRDxbGK9nBpv6+Gnj2YeX37UpqqDn5Gy7eoSQs0PrF96Nb4druaCnLmgDx09oROWyhBohkFeQuTh+/Itxb7J//uMaMjlJHSAoGum97r9HavRSo4/COzebNgNgtm87/DbPyTFYQDl4Et1pPdD4gNZf0Rpqw8eG1AJJ+J4LnGUgyL2NfA18FjJg7zdQKk2gCC3S9zic+Kn3K9eIdyITusppJmHqjwTfwJ5idTCPSOF8s01fQ+BdqdViPmDerMY7uqwMTUKaXcQd8eSm93Mrc635+kgejNrzEA6x2dxxBD74GqC9V1QgMfReU0WBatVQ4nE8ZL0uezy1ztA2FbL+8IzVnclU+JeGPN2ONkx9nuShRGyH5TjRWdWt/hQ4NlV8peHXzd5Ww1WE14j7UWP85KL5nYN76XAu9dsXOvREy+61OC17f7PWPbtjAdztG2lkWDaQwb315zCmGluSwm66h4qEHl2xaFRv3YUklQMdO2teLjnAFYa1rsZgnDu/XGW1wyj8lTHbYGt7conFpaDQnhfxhMZVutDVewcM4R++bpf3sU6G1EpZRJjGHxSRTDOgLpghrG3XCpg58d1UeI5hkYvmzlAv6jisfS12pqwt6EBV9MS6TVWIcSDL/tjdrC3yalIlzbbi3Kbwjy6zIfM0Mtl+gjFdEWDp7HGtHX7Gtani6hyCWVBetb0g0p8MBX27trmIpogPY8DVtzLaXIXxa5fDWC6RWZm8O2+v7TWqgf7yI1mfptZwjats4wgK4QKJtkHcJNIwRb0lykHW3O3zeV/+2GZcRvPUlmqqhad9dckKiBeZV2V//b4zjUS+gD3S9rv8pilfrUR7rOWe5u5NN53KaZXldoDrpgSSINXTAZbPmfkOASatSYPIgFzNCXQRt3UmdTd6lYcHpMq2ZEUcJwXOpezzaXpqV3ADTnOvOqMrMx878dU/3MgZ3PRhPDRhJpxDCg97C73zwDzRwUFjjlLW2XZszAi/OcUMay7whTeVnzxKe26PtrHcIfLXmwDBPmlfrsZhL38Tx+9EtpI0hd6nLLK8Xp83jTBO6VI2qve+04j320lRtc5vPwo/u2Iz/pyWCyLmD2gZznca1/lsyVwVAufSk5j8E2rMk0+424FqqxJvK7MOv5gsefJddBgy/+M5mqUOa6fyZzA1RD4YuW/jvXmCWHQdlMdtev7cunaDBaEbwyRDnK+tUySR/uZ6PUOdHovHlsszhmX8c6Wk7FvUVht7DYcDH12fCtsFxE03zV/uVy7Jfvore+bTpbX0nTKDJ2wM7XnzaGSe567gkCXvlUG7Uyz1rmOpges7/xMzd6PoJUnP7Dy1/VnlRooayMAusAlP4A4XyVDGqlTNDbLgOF7f0kQf9Gvd5kMBLMN4mbr1vYDgYwttIWg5jhuyyrg40Ayo5PaZSH39ZXivbVsG0S3oGejy+0HXmRBJeQoK7H5xYkLUj63yHplWcan8ESj/Vf0U6Pes33fPRyVfx41d1hJJAfW0RlPwfnwdb37H5jPg/DO5x4Wxk5/KuDRpPUSehPkHgkQaSz9egH1/Q9ahBUnryR9/Cdhl6N2JG3Ze9f9pX2R+QRCTvPrvXhkPLG4aB+bsm8YzXXzLf3wRk7ztDOLYuSz+nvqQgQ9gB22Iy3nSdKhn0874x9o6ARjGoFRTKQkohssqMpM/2mDOaOu4LTNldT8sz1PVvVgfq8JYJEWooIghW01Oq9bKwH6IegKvTj1jWEWG5k08dhAiS3KE/eEXyQGCgaGuj0zX8QDocnXyE0Nxa3jtUj8Z5ZF29cRmoFa9PueZJyQaB1HILV2G6OUbcn0wtESiuoPwvvD3Pq2+3xS7Oedzrjebqo39V4v6yRaE/d9u6DL16fMCbHn55BMWQwsXuz99r5X4D0dTYrnyb3k8eRmHTl3qJzA+2XNUnLR5o7dZ8le/4WEjd8N0QvgLiX4au8xD5JFf1yfBwBwscWod9R0sIwxaUXMdwMCNesA8cI0w8Bu780+zhKbQdn+asxhlKOV2ykvCMXQrz7ja4zzqApVmHuCHjMhwwJYHHD5O7FsUX1tNuf1885dSNxakVhr1vwOKWVaOIWLZB0nl6/1qs/OnlRmOg33rqD9i+3tHjw3gXqTyEJ6M0na4gxq2rGBUZRyVwc/00gBI/wlaAakt8YIrh6yBQZS9AyRobBSVS2h1ye4bY9NeuguOO6sHtkoeG2nnwbtGp5jH4doag+HfO3kZfNMPJH1x27SEXroPabioVILD4jnIU4ZP9sfYP3pQfKMTjb530dya3XlUdyOGct7RjjuKoC2VTqKrH7sgRq602KGiUa3zWpEaR54EOkK3lQ73x9p2HRoUhrB8uHsS/C0gIUD3jU3maXUTi+GuD52HX1Fhjk4159T5ZCx5bia5jfqBnGYlIM8M06VXIEmHJKJlr3gwfKg+TWObmGhk+kMZBg72fFvHQv0lFrcjbLDTJhJI7VvFSoZMGgfRw1t/9xR3c2Im35t4dbyaNTYo83chiq89YQ16voAApM8AzjO7ql7VorJsjh02RVfEcnK8ihc7sdJ4iijI+XBDi8OvEAAyuIDMShmXnA0tMEKkRkNJ6iHZmMU3+eT4SIjkzGgrvQsAnjmnkYsM0WgiX+xgoLxmWZotDnsT/U3eO3g+LanBHetWPhY52IXzQE70bHfurDq1O22/mD8GUjcRPiez9XGsVczzAiscfZluQidUyf7wDVwHgJc+zI+CNnmSd9mRPKv/ULDP4gag2E+++Yh7avv95Slsov0+wsUVA+mcsqMMp9v+ed/MSWUg9SiyW5Opg6tryHyn+dbGBQWd6Z9VQfGGEVHDDBS4EBbOyTGm1EsVyzky2Tvt2X+zsbr28YzoXdxVUUqr+fHG8wSeYWDRSUXe4eOp/aEXnfq+97kSCxnqidPwXw/zZbmXTY4nd0sUpKzjw09gTOljwhSd9H8ubxwtIkwV7lUELTfJMSfoqn0lAKj2yn5iNQC5AWIC1AWoC0AOl/GKR0eFdqkxGA82DJjrr8JYNqv84/UzPw6aZzf9zke2xk8v6DmUt2GDjKdhA2p2vNSyDvJOTFdOoQ/bGxkbcDyXAJbugjWyvtashenJt0Ke+MlTuUPIFaMccSrW3IP1itC+ONsGKO3ZqjwOA/WoL9hezhE4Yl0GcVysAvnnMu6s/ZlQEJM169ClUMmwyx0TkwR4EoSQEJ+nmXnk/q7GTnPCumt/jPXqRl/INF2hZLkSlW5fs5Clj9k3VOlduDx35p8e83nr6O6C3qcYOxpsR8GN1quKYWn7ferW2Cg42/t/twVvwUPx4ogI3T48XDxFVxA+eJlzWiT/PH8OWx/Iqlqw4K1DkNJHYau8WaXyNq0epeC42+YTzTOIM3JVp6Z7m1UYDiwf7X2tiDrd68OD4xa4UJankga+CSae99uUoavErSAr+uxbTZ5Fa65S9LO8a+9FDCwUaApRlq+VJeZcRJWNYzCO2ZS93jVHjorErPbkq08Oa4bvL6KO7Uj594JOjz5EWjb0BGvxOhYnvBDvVOmyyObZIwvRqrZ3PNgVb7Q5/algrjdZIQvfmUC2kI5uVdXmSSqyUapRJOFn3/jRc3Pel1+zIC8ExYQXxbnbl+UfzIWwfHVkUnfc00SfpqvOrsbFI7cm2iZi0PFv2D7TVnAFBbPi02sPQP7/GoiYH85+REp9qa83dmp0Edr+NUorpS/VcyYTCRy0fU8rPlAxf1bzXnKYn6O4KWS6s6/Y2qVMxGhkZNyz7/HAnth8fTfBf1dHIjobdtJlpfjjSZ00c3QeJLgNMal7B+4yvyTUmGjodJ1xtqYcLYidEqTfFAF0eaY+cAUVSGmkCcDG/uyw4Bm4dtZMThxPx7WFYkA9/KDDIR9MPKBb9lbxNs3seLolhGDv7Wb0oavK6v8NMqkdWeKjxpNMcU3GGZi1f6Do0u4u6cSqaycWOeH+NwVrdHYwZ54MhgjRKn0suPKRwr+ttI6PGi4XN+s6dLH9v595YgagO8Coh8JsJ7RDRQtarcwFUmKWyC68UvWf9zuRgOIqX7T/CKxVooq3AIZny4zm3je72QKeS5sImI7mgBsh3HIOb40YFTQsf+cvnlxotPKF7VjBcOrr8eAvSmbYyPn/yc5R1+WlkNFzp0Eyv8lAODgTSGW8bqg4331ErzYn1CzzKbgYQPBNxkNSJVwZIjbymLuZO6zHi2/5fu9fqUfMggkSa/hAFTtPF4FiVJlBpCIC3SfbEQ4HjbeX3hzkjX9DVQctjL3LqIRSVi/hComcVWe+7tbDPx6Vp/lWlp+4rHAyEErUjA2dzztEZCE8lG9NmZt+VZMm/dPlzGrq7T6CLzDvpYAS7AuOtqXaEoZsKfUdS0pz7SvcU+xlrQW2BKPGD8Ijj5Ct9IBapgsblOfqZhn2g7tZRyCa5sgbMdls5XXLv0slzrj+RnRiTkCgv0zcJWDPfcYFqGMfIM4f1IHZIGDgjtHb2t740KNds4qXueJq/LsOJmFMjeUQ7P9X6i8QIck1NFwRGNxSDkGUsL9u6V6jCi0wUMlbvPFsD+qJ8K7BSyyw5Kvbn8LuNZPs2sqSK/3ZNR21RZM1qM0yoo43UZ6nuWQ+uakI/LWF33MiAsRISGBzq2wYMUI7p3WcPCsjuQqM2gVqLtOOGmHBLmVlBWp4PN0K/r1SnH6gDtnyfLLDzOAfQvhiw+y5gANFj7a3OMlK5jSJW0wSonfc+GG1Y35nASgRkNkcdyWbCC6979r0pvq2OCss5YdrkwHww3lqiVeJXGiBS9x/dYfEpuy5O0PNT+mSpL2UjvPK0TcbafYQ7/oa5FwYKPaQhH+19IR0ehaGaXzbQlXnzNktobsxy5k5GkOtOTdQDOWJdp+USX76juSHI5Pm9dzBjzLWCYQm2gw5smjbqT2/QjT5HdSq3KtnSXBjlwJjP78wOggGg/YMwZ85AL1ZW0/ConSwsTrVUnZzsHtY1QXEaoaDHQ0MZmIKss3l8oOh4JJecX8dcF6YNZ66EaHuddcvkFWFGgNAaUUZG0dWo4g/yyW9ZxGpZWjAbSufyL93mxPIRz9OfJjwgoGVk3mqZcSW6YdOlwhqNoka3yV/7s1X2ze7W5Ynt769DNt2h2x813DbzXTZGOesBDWZ76kZdzy/UGffb17W4O/vBkldZZPHHlEucVwo+aFoUxqdEt9oq7GYJQ+9UbXvgTMVGvETFF6FL9kHhuJhcviwnz6guAI4IazsjcykrnTk4qf6cooQmrT/vN3thfmOAiGYjlzbRa6ZTe+vZTQsDik8IYwFlc23PZDGp8HtDdGumj0x24uXOInsNngtI9LGmxlhYhdwW3JrPzEP00ckQdwOcEw4SgZKEVCOofSw6jCu7HJr3dbse5NxyMfRfH6MNsHMCxhUIOML4QfK979OJ9r5JcZfii2QGs7cMmfa87JCVdjxsAoHd8DuyIfWOx/qfksFVA4UBtKfWcXpwGtkIdyOKrg4//WCK88Udka+dgdV9ufNxp5jj8ruDD5M48Tcvt9KamRiaqILYZXlNvk/xDT6FwwkLmOjsJXZyXV9DSB4Bk760rjlM8wBc15WpS3kb+hoMgBwrcXgEoExKnTRzJ37Szb+PtL6HrxGyTSVvzCUD0TEh/wTK/9zkJzBp5aPq7zTopF2rbNau43O5n6vUEsrmKGb+TqyV3yxplHjmisEkgd8N1tPABpI186GJ1X/JEW2Q5gTXN+xyX1NMBQIBkb2s2vjeWKVWEvFym58kFU8JaxaV6UtoxMMe8cvEjWhHtcYW38KV32qgXBra5zgqKDImq2nhAc1UlNe7akS+hFT07tHJkosgabgnjh7BEtWPpiH5NQSPlgOaaSpqNj4QiGg9XzLFSF3YYE4DxSMCXdupW0qYEW0cPdn/u5MYmUnoWuUkoyu+7C862BYfUaG/j3xVc/6o2woq0jW2AeJCs1Gln7SEdNDBjp+jHtCsa3XwRbmzHOQFL8QPCCmBTJfFfu6A2PVUzvYeQHIjOwMh7Z0WLm5YWWsWxEqohiznf6ZdIe9H/jFg3kPZgasZGR8hGM9MKY/G4gnBQcyr/mTEgUvopiKT8f1OXzUNIraSucTZKUpckyvZIGER++k3pYH66ZvZ8uZlpqbGX7NETJAUJpzQmRhEvamNjjEQxWyW86V1Uf+WOBxC1gE6yqFP81XcBJ5SWDu/fRftR9miGm6xE7YRWdLmw86jX99LNdm3j9CrVKXgokICdZhobVowo7KuRpDQG/rISgqr5x9COL7vmOBs2ZoKHNM2mE2WlpRB7Y9oBSQ3+skZ0zremmK2rVkMen1Oocf97swcAHFEv+hT39WcMCY4bUoxvhx3bkbHEWucGfOXzb6zi2tINqkGSQpBjX20bUpgx4msAVDMdSQaXPt9mqBGlvTWZX5o6z0pwUH7NMB1YLhDzy8sRErICm5J0dbvHCtWUGlsrHNtQAzXKIM2zaIi/uHFqAjtFELxFxRVKeoHT1fKwK/toG9JtkwZjUBVFKclwGd4eZJM60qL6tGBG3+MBxbotSZ5p0t2JXXkVH8HW7x16u9emKTjNQZa704DV4Zd2PHOVqtmlOcroNcHwWNCMgjhJXoffsgn9tEKoMvdeUuk2UvP4pE4l1xNPJYl0beC4H67oCSdcp3y6YoSSHM1D+QbV9YRYYe5cUZomfoXJb3eMcYGR5dSbbEFj7LQvvTz+I6qtRGdAwgJP8avXOPfaTL5FkQZEV5xjTvJ/l2QB3UvXfwNwxpZuoSSOEwJYDtr664tPqu29sId09MRtBSFfknP1W/Pg9P72y5pMgUj67YoD5onE7WwkpQbl9BBa3uhP34NbnuAoi1H+IW6sAFu23HtL0pWK78XJGH99ipvMnrCdg1n6Kin3lgyqXqO4FscJByneazsuDzfWA9CxPS7YZivPObNeScKrpwK1zwDYUYd0KlPkvU76+442NJDGiu5m1KMVao4kjEVZrD2ld74uh5L2Jzb3VEy878fYXpuveXmC7lK0ggVbtAQsoSI6caQYXoX8iS3PrvBGEQrk3MJIdyFBKaDjeXHcRpZeAM+tOF1frI4XtUryw4vm+Eqs+xJDjqG/rAb80693B8Q4PFieTentWfsNpbYdkTim7uRz34ut1lbvW73B52dFY/ak8j5cXpR7cAyls6+k73mKaeTz/XVrFvvJYJV7qsvZnCC8R++n5Lxip5r64LzYUGqackpBiaJKEsXRjDlp0RU9rz1JdEQupfK7QcvSlW1zWcbGuSyvfg2iSYN+LOrG877KZANjcSsTYlz5Qd7c4xkArwkp9MwMawq/fIbxGafyHQEkm1u0hCKTEtZLATnPuc3aoDTBUQ5jCENsh1/4Lf/B875GUH9uoKVFA3EnWj/Au7zcP9mb9MFaHNe95iFjmbIu7Bo5hhK3ZbRIzhPJDXbLiF39NkjfM0RRQcC0P+luPb9N6ylD7ZOKee9rGdQ3DL2Cse+GY3lVAHQROsfhl/deCqzK942ZOKWojsnLlWmqmnbcIW4dIonZ113ThDqa4GKTfBowxLN0+KZBKUNx/C4QXf2Fr+BC9yi1RqswcPFn0onnsSmHapqY1yDqIHJEs5tMjrIfDt6APahOKY5JFfy4GA12TTiWgHta4B4CRJ0wrhSFarDCyhiRcRJOUtB+t+njk3RqjnC64oY3Fu+ra7LZ+ih2R7TMzSAHPwSqNmqqdh1p36ICJTt2ifIFnOfpQf8LJrqvQJfS+8bRmsc+7KGtC7aXL1SyY8RQ27SREaIXeoaccBCoPDac+Ohn2dx7S3yMNBx160r76IxKp3laaT/+rpLWiXzeufJNhG2B0lp2ysmYjRsTwBewg+reYa2dAggOXeAg30TeN/4+sWYcofgLuyRMjauebsiZ9DdkDaWAkWCbzskNSwwoofgdq50YiBYy1sdcQyv/xDMl4KqLmD9t0s83Uvy7Oz9fkDLdXYIkzN9D+WaBawI3x7bXy+sShop5R32w7pu+E162+XctlwQNldM+nHs3jIP3SvjKClYN7tgoKLhzOj1KYZ3LKHC4dWqliipxydzRUzrdRFn5SK1MYUS623Y+15BI0zD81fzoid553LGaZUb4yI66B/+dY7c+uQXyqKJxvhARadvZ7ZrhIImdd5oGamve9Ap1CvrBfMOvCwZK4tdWuDRqAiXOPPrTD12HFqsUv1OoBltpcPGxQdaoXqIwvWYTeJfurAzm1QZJ7IsST3BgrAkaLDKfQcVvMDDISohKpoA96864ZXnOxhXUdsA01XynJPDrPLH12/wS6VQb1t2VYheS7Oo/PQPvNAnd73517+EvcE6lZ8nOOd+YKZe7yy3sFwnbcPtqpyoc7vZzvbdoGqnboAQ6fLvjkCRO5xYuSeXs+OaK65ncjmfSUo++mqQeTZkxP3D1+drL95fsCM2cj77MKWrWprv/10Wd0HGEjzX5w758eSt4DxS9b+WJmLw+5sAl0/FjS+XkTFejOqMOUsCWGmwP73kW/RlLkNKJVOIyjagTsCkRXyB5eZvJatRgVDZr7PtvrwMEK5oy+ST+cvy2FfgLDZWCzISobEWLi6mVB2cNwN2hHsU+plkGBzdFmypVS6xY4hlaa7Jbjs/aaafbsjq89foNqqg3buXcs9EJ9ySe4SJIMswl5LWp7nrNkxzXmdsKDG4st/AefeLWF0P3XNrOaVUE9nWvjVSwnEkeVZttd3cLJa3AD1v7r7AZ+hU1vvqJ5fjmo1Iv0e3nN/px1pcuGRDas6G01cfr4PxISPTnkhsur17PNc2fSIv4YYckEudi1xtdO8k/JSex9uuz5mOe/znfz2lV2t3Aq+rJ5B7rv+RNoO7ewxZqX53uMqv+nNqXJKnzVPpnPPnid7NJtPzJnjgo8OuQVmH+d6m5ecLi/3p21q/KtAByTJhcdHL68QQ1Pn9+y6VgMbfzkK5T/PXsT54waUHpeSp4K3o17QAB1b9LzR0Dp7eH5j5o/PGq4XS4l/+G+y1//Z9nX5x1D1ftaV6/A3/aB2pp4H/XHkv/l/RfdMjT4ar9O8UaP82DZJNKNFtR0+aOkP+uPb1pKkBwjur0HBDyLxW7YCgLhvI/wlB6AVASL5bHeAmT8SdRnrwIosumcgQIo/PJqQ/yi2doQPJD/0unFrjVTdxbFdt96T3FZsxwM+ecXV7G+1wnosVsZy/1oE1a3cKs+Mms1oZy8aincHu3WoC2PwOu0/2h5lKwnz7lwD1G4Z7aaehA6C/1ONRN4PBlfX7r/S+kSRrsb0VHfC5pOxo6O6T+VbwpUlbBgqJkHqv6q3RaIjvKq+FqlqBK9OLrFwr+6gT2pZvWwIHXjg0XMZWzGezuTX91ZiT07Km9ps/dj2lgLrtCp3OLL8u3nO/P01iTOayhdMz5mCVEdYk0n1mGuveLoSLkMDwESxA52Op1RF3zyEje1GSevpDIccyprYdpf5krKEl1H7UKqXcRfUBN25VgIMUzpmRxERVbRXkTrTA37/4LNWWFNkLu3p8hdXfVmweQZ4nTl2fT/P9jrRJV/aPYFp2O73kc10P5uqDxvzRnv1/g0JXH6qYvUA7/tfz/l82emmsN/a9nEoMJ8TtmTfcYPTr9DJ0EwL8UYpxtZbFMp3s6XPi/9RPpnJzoJ9NPzKlQ+peDEyCxq/Mqc9nV395m1rhinvuvZ9JMOtWVPnzMut5ZNK3Ncv9OSJOSDor2QsFi+tJK+r/04k848KfpPVlx09p8/t8JCbz0uwPnhCxm+ioT/dxXIuZOOf/z7EuSXT9c6uo86gKcRule/Dsh/83Y+YcxtgfOfJI1+Vhzmv898e+E3PXpfGv+i930Q7Boxn/D/VZG/59R8SWd/7Zn+edCap8NdatlZxjPOJvqXwa2/9vdSVPGsGtedD2Nn2YyftF7/KKnjDeJd2xFMELv1c6elpuAU8kq+74xz9CWsOyC5xKgXP+5L+lbTsuK8nB00AXyhPPaGQwqgVF5nV/Gi92Ta7k6vIkAx0cG9xPL2fl6cw/o5oqgdjKsXNCK8cTsMbDrbpHrMNRARUgNCPpNplds0jperiiJzHk8cdsqcQXNydISkFL3ZcGBNPo7HDmogUl0ebH9H32ZPfr/wJfZ+byhchGjvHUinSgHWE+u8Zjnu+EbV/y2fJJmsxzEuw0xn7Q0Xz8z8OuYb+OgUVNyBqT/hltdKvxojbX9t9t8qgMgXQ5jk1PC5vvg+dU+fSkzIl83ZB+bR4On7q9fkLYgbUHagrQFaf9HpEH6ur58KCn9Gtp66JWWKcvZevTopduGbsfniUe229yUJaG+QRL3eaS7GcNXtNOLl1t480safE8DIJnzfa+dCtovoS6gkiuhwy+WacYoZyJ4ZaZ7qSk6OfNsR99086mU+eAJVzCSxNdPw73Bcr4YdV9FekbYjbtRIbQoAJHfXWP1PBd2cB7xa3Kk4gUt1U5Om/27lCNE4G/vh7DddvLPtm/5FCPdGXrN2Ztv4j0flUj90f6vJhvbxHS/ddAsm/gwOqbecIXa4dIYe91z3kjuLZ1Bzrwrb8auuvyRFYaJynPSPHgLfsuzIWW+/nGSYjQOTgbg51k52LSmTNpugCk52WPe3o5ekLYgbUHagrQFaf+fSNtX9xnB3CCsAgr3XrpouMZtnoO6DMJ2sz9IMmEL13nYBvSN3UHppsqw+QLlGn9jp59lj2a4zLMd0TZLrXqXJGFegLQAaQHSAqQFSAuQFiAtQFqAtABpAdICpAVIC5AWIC1AWoC0AGkB0gKkBUgLkBYgLUBagLQAaQHSAqQFSAuQFiAtQFqAtABpAdICpAVIC5AWIC1AWoC0AGkB0gKkBUgLkP5nQZJeo1E9mOzisljFDL9kUG1z94eUI/JGocn5S2Z+LWbyX3espN+9qJonkezz1x0rdP2vrmbZNKMOvzYd74k3/U3+WIzBw7ADkqY1KVRD9liZnkJczHCpSyXf3O+fNtU4x00kSiN/He0CmOOSlC9neazpaFfmO03V+u+/MkcB+j+4piTwom+pyjp+qiB5VqHojXMfz/hf53csHxxIQmRNdRXcr55dIPmvEzOM5nj5y4ko2tVVWrhKI6bCNUFNLHlWobIV/+CGmLL38cPuh0/OLkA2nldzFdZA8SAKRqqfSzWSH/ZSxY8olMyreFTpu7bGnFuGsxsY+49ut7GezI5+9MBiloIqXv2D62k6fnXboEb83Wh2FRmof3A3TuMTB6zrqoijDrNb1zS/1TzOGBawpsT9bM2p8X6UuBsVGQKnekSushqoqI+lhL0cfBlGHkSm2VtGPt0++9R+txU7IY8CajKQ1g9fPe4QSC8l+cndNS0++QwbVVYWUMrMLCi5eZ4WEsv1IErvHHFbH8iM5LwcJIex6rVlODmA2dpKkiONFeV59m0jQhKrXz3paMH13yymnTZvMYy4suIqJW3qWOxHNFYNSpoS8TR3fAp8eZ1tU2RGAU3t1Zys0yOhCP0hQnJIL2myPo/0qQQ7UeMfucp6pK6Wj2AOpz/osugaA/kTr1gPVq/R/yBegx2vvna2vNS7I/pyD4DvTpwiDWN4pd3RWcy8y8kjxddzwHCuB6uE2GdFH/2A0I6KbMCxG+NAaQjvjXnTjiirq7INPE786Pad5pquIE+O9BRlP7m1DU13/D9Q2aS+MsPBTxmQD2vNkUTK+UBzhwvOQD4ECFsTrm7Mj+W38n/j7v9xAxB1SJckcS5uTCG8JiYXEsdOanaoAJjE9wV4I4b5jwJkbveRkqheoh43TaXHYBBIm0webRZ9p7fFKjDhjDCWa8Pw/0OdYY4PY+RXE8jmFzodm4gjTgNgWJAlcljT2OOSZ+4s0EfgAy+WZa2YOG5GcH16eG8NGGXZz04PMYeH18F7E7zYo7iBtHC4zF7lsy+xFBlM/k2Id52K5fjt9iOMCNib/OLg3CuFiwrq9SON7YsBU8EvThB37ukrzutgKTvhBdmymX3R7ff6Bq63hRKqhlXyol4ynxVetz61FbExbGXQssEgynecFivvHd3ZjcvjanKDKL8isqOQh02n3fG5ezWWEH696QgP3PwkgMcgkic6SMwnVfloRYub2Ef1Xh2IQAOAXdNk5ltB/1ZLC+4dB4T5+FBckq2BuGxlhtaiQKKu1rNgH78LaOpg7V6ZZG5rahCn/94yzmatJkYSQzHLg/Kusi6HbTn2ky9rdEdkomZBACPsgzWJNngyW/CVK04gBm1iEgc3LCU4qr2/PerY0lVUC+8V/B5cv0NvPXTbedqxFvB5WqMhPm6KPKq+tv04wySqBsOx4FgP8oi843WElaLbdhzSCWifD2sUn1i9177Z0DeE3QhusiBBSl2trwSrP2Cb8QwLXL3RT6edNJ4WsMmLbDUsCM+N12994lbPy9fn91U7NuLPhtV0JtLuS69d0cdZ/rCkrhj0yp2xOle32+rUvrqJirc6cA/naFfnllR2o/r4ZMUym9CRCWyzAR75vrOI/lNPDvOrWoRRpsOXeb0CDJRrkzdpPbYhmCMd0k0+WRkFm7qT0dma0Zp0eXN2mQ1qIuOOrlAPmLOdTKWj24eGrC3YnL7Oz4cbOhFQPa5aiEmd16Q6MIT3FgAM4PGbcuMZCCjT71MLw2zsF69+dYz0ohKY9+Q79Jd7gvU29gdZyz1JLzam5Otzaj62N5oWMS2c0NixtPtePS+nHfBlwyfQM02jj4pIDYJIXM0IqSwAy7vmLexw9+FQ10Fz4x97r5vEUWmEvbiBU3rArkyu8kkcfwTEspc5qwzFOXuigOgX7l0pyeb9V0x61NrBxJDbIeqrN/u36CvvwxuUyGKpq7SOI6/Ab/v4ydyiGnLbIHBgEOBMQu92fL7Q4D4Y2dmpYMEaRMJ6SRO1IaRun6nXznFG9S24Xv904Ep1R7WBexNGlPw4JvXjCfhBD0r7EDtd58NPmK9PbC1N+OITr9JdXwm9ol4beuD04IwGM5iqvKJHhDmUkDFco45RPqULE/fpjNxDb8WjsymdVF7OxHMYLkw/9iTyOMWxik2UvZvjpKyHo57M8hNMDFUlHZdvzsWX8o7/AEDvXxTN0L4TUlZkp8Z4jH9rk/wDUpACJugGWjfQ7mnTo5ZIryfwfjXewRNEQuM+aWkSCF69oaU5g0HqnO3OHWGWYTsvL6l1XIah2wh69fa0uSCbHBv0p7B5umA9mObXRMp4Ne9tikikvftqdjnb9XwQaTwWBocLkRO5sDLu9+WQvrvacevKr+HMx8qG9Lqucl9is9KrbqNdONe4lPxqcz0KDpw8nISlwNUsWMVWPevR+lxVIArO5gxaDt8bbDpeyLbmiCQB2F8O47HJMx2R6IIn9ER2XyHIXlHewMSdN/R6RxJGCwcp/EvnPIKRQavfLtpyOtCbq84Z5DnKYsKC+3SQ7WkqtTnRxTG5lFTBe9HfsdTgSUJUCBkc782Ale3FwusqSePqvDo3IampywqKGW81yX0f5wyaSv/oldm4p9qF5su1sfTNHYXvPN8wjrEkNdNvl6N4CN+IwNIreZ28TOVosttTyov7wUJkfI25LytPGnoPhixjRhuUgG4GyY1ZX3nZc1hwNZSH0y7Z65zODYVSQV27Pyb4CfjfJ9JwRsXZP++qCWwkuK5CI5KnnRhJDWrDTk1g6QrmDPtb60hFnpeptrmyGCprs9atwDyDwMWd4TUkliaDfKsz+LXqRu9BIsNwMfNxXjW1pinuMnI4gL1KFoOvZZGr4RRepm6357KSHBJVsAnSwjX0YR/FSk9BfH3aaX/X5AYOSbsY52icHhWiONR89W04GmzV1O+xnfE80kniwswQyzBcNLC6x33XrxCvSpIUauAMqBmUrGye4g8MPeq4dah3HQA4NZIFFN33RHrY+TM6i5VMtEaS83ovvw6uB65R1TNVLAo1XQMlB+EtcOoZAq/r8McZxoGB9f6xBAl3gRvdcfmVQCLDGY6K9/NbxqrLYrbzP+5oul0UsNKCr+6x6y2EmQV5qqHHb/ya5CSgGbbbXnmgzpTr2LetY+lWJF/XomYYV5aMkX7jcgsx9wReh4uV+M16dWPE44pL9EcPlB6MPX5iI2WdyWme/gYgK/rzZLSbnyIM3Bt+uXuoWHrdQFBajwSPY91EyNRYCPGyZty4XPWQZdw6NOZ4YEODbf+TBEYiLcd5fUhIXMsxbDTvj0BKZHfn4OXIcK8eM9ydxu28iXC3MvMQetHXzBp8ggvLAOsBRwQgwSbMumpdoJLpkoqozPYhWHaKdpyGD2sIQfAokP1j0B/RNPmRkd8audLjGMp8KvZFiFq8Jc+MvtfSooFTwkwujHk9eQ/9UNFiamrV0C97QMztARmplhGsFF2rviF5w6VcEZ9VjmAwmDgEx5I1cZ/HErWyWkVv8oRvaiNk0tlWcA3EFNFrSjCSpo4JCgzYhlZQdZC3eADvR2wX3PPE7uTjsx+e/erkLlvvpVK6eIQXRKD9epJ/kvGWIB4ZHnVs8OjGrxzFeZVo4AnCG+ljz0dHtW9ifwMHwS18czvt09cdwLn9hEOn58GgwbXlMQzCI/rk+5YGSz98l2Xn0LN8V+xoZyQ0V+KYeAgWQ9ScJ2rWq6w5F90toIt76cG5axquG2atY44KbAyfcCIaIKw17ojfrAtHY60flqm14UyjmOGhjDU9x+oIgap936+43GXJMVtZSxDeqvBtbGJSh9NeYnLYERMRQFILsF/zb5v5dUVMjwu25zsoc8zOTMB8UCBCEsQfRsE2h/wJxiONrDM68fEgORxVPVXgVRLH4L3uOx/+YBv1HKysqeuIpUUV+TFOFvM0wzgyhCQezSs3+QS6hA1rVYWcbff01ipxlIz/MD2gewy3k0tdtbUZH/2hi/Xkc76OAxX9Og92I9f7TfpyVZQ1cnT0tsm1Z8biVptRPYiax2g4gbN9GiMyGHCIH3Hwv4jxsDRcFdsTzRh4F2muIbFYC2GgpTl70gNrmT8qYB2LxZM1o2U7h1LQ5S4SXed6lzD31EapQATnWsaGxJFM7oof0fIWVdXHgsY89bpBMpgvFww6vgthvCbwnntPZno3i+q9RfX9mlODmrGrjp2X3kNpGnK4TRC64mTmtuFPz9Ug3VfgBIXIH3qTKSDF4Q46g9kG55o5n1k9uC/WIynqMbouRJ1t1Gs1MqZJkSuXtmXqw9fewvZiAi9+SoAX5+JHEUcuQPCyyEFEEMhf9LpbuaVo1Q9XGY3rJ4uwuqjNieVjwy42DpsL7Hy5LavKEsM9UVHLEYqG4IOguO6YB16DltEgEjPwQ5c7CVRez2+pw2MchUzNbUZjMphrGcY2p35g3oSo+5ExAlg8H2bK6jt/+HbDBIY1gWmVjmdF82WK5h4Gup9aVkYbO+tJuG6fb4Pus2uu98aWR0mGnv6NyImPgvRAdc7jFVvSQavKAtslPICt9tHSaZU69Zg1qB+YMy050pUTT0hcdrYnJktMguk2sJ5MFan5d4bFDF7zPngx7TAVrdudvbMun3g3btQtfrTregB6s9/WBi7mzmBBZ8RJyz59cYe+NGN/36/UGt3RWiLEURDZcUV8e/MRm9T8gnCR3ztXHZ9UzhNIT34EghtaXL/TBZXDhhKmRqZpODMBFS9kw/R6W57wPvKSCjzFYn45UD1cwcKNR4ezYvllp0w599AP8mCxYiF9qvRLwgiyfti8ZuzjmpDetGRZaSahVXEtnvKRD/ZWCNVd0XGEEvbDp8IH7+Nt8DWENOW/h9BhJavxtvOwHb0tJd64OGz656HxW6O9jh891PskBmacSCNOaDzwKhEPlUHL+GuGinYlHUaCuWae/cCqaQcNBbV5sCY/uvMamgT8Gkc63pXlyBKb1E4V5cX2ZbemSb0Dtg/xObp0PTPajTMZa1EGje09d7QOPpExjFu1umf0jw34/PpNapen/ggChJlrfSW8VCjXYb0BIcqN6hsOhBPH2LyIGKyghbM7Pov15PcMiApUmgW2CHz2xQ+bxg/vaQTEe5cHWtskd4/mxZehcxGfS9C5mlGSuin2edrle4fVhm00kOzOqVVUw+uvI1qcpzVkUMDIjHe29hPrcik1hpMRyInYuKdOfUM3vUu88rV6voPVGRLLbKYm6CwZV+4mCJdVLqSWlwqGgVMQO845Ow5rSsRy3ug01vx4klsu5vrnPQFNZi4bHEcyGqM7IGrigkLf6s7krw3PWq5DpRD9KinXlxbl/EY3JAwTYM50VHNooXiYmHUOSRLyw2tGwe/bWcJaVouonyfuf+vjDzIlpx2BNpSla//M398aq8wrCruyTQWSPiRp2oN+G/74kYBpZ7lSKjJNn4K2FFv60sDPnxyGFIN7QnsfZrooYdSgyKTeW5Wx7I2sxpeICNLnn0NKTHqFBUBBwV1udQS4Zvt+mKfzyByzGbiExmyjnqfXQhQFyNon9jXtyBXmzk2F0F5w56cM422kD8hHYIWwngin1j4VzvoXvqXe/qWnTMWgcqhIenVTiFe/Gnq5OR57C/myO/rs7BmTgKVanYcon45l+bnCREJnuNOPspislopXDaIPWTZFiC+ZPo8k8BpRB16j2tuYUnLD5posqzllWwdvc7nvX3ITc01bd657f5u+THdFPpx3uiw91qRywj0MPHtqBreiZfgmVriv7vveOSduziX4rNhHhtOH6UBg7/Ifn+NvBpoc0ZobiLQcPW7M2C6rMH3u6bFLJqsBHGvilOD5U5cnQMQTnlDVf3aprl2rm/xiWmUwg6PAqWFg1TbcDdqVD6KeON85EBbX2p6608e9mGEcN/AeK4byWyD05VZBLn5zt+apBIHfqVRq3tSyfsX86wX8P0oWSf78tN9pX+6eE4n/C1BLAwQUAAIACADGc+ZM1kUrKU0AAABrAAAAGwAAAHVuaXZlcnNhbC91bml2ZXJzYWwucG5nLnhtbLOxr8jNUShLLSrOzM+zVTLUM1Cyt+PlsikoSi3LTC1XqACKAQUhQEmh0lbJxAjBLc9MKckAqjAwNkMIZqRmpmeU2CqZm5vDBfWBZgIAUEsBAgAAFAACAAgARJRXRyO0Tvv7AgAAsAgAABQAAAAAAAAAAQAAAAAAAAAAAHVuaXZlcnNhbC9wbGF5ZXIueG1sUEsBAgAAFAACAAgAxnPmTFGFNqS+PQAAaKMAABcAAAAAAAAAAAAAAAAALQMAAHVuaXZlcnNhbC91bml2ZXJzYWwucG5nUEsBAgAAFAACAAgAxnPmTNZFKylNAAAAawAAABsAAAAAAAAAAQAAAAAAIEEAAHVuaXZlcnNhbC91bml2ZXJzYWwucG5nLnhtbFBLBQYAAAAAAwADANAAAACmQQAAAAA="/>
  <p:tag name="ISPRING_PRESENTATION_TITLE" val="个人述职报告转正述职报告PPT"/>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1"/>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132433"/>
      </a:accent1>
      <a:accent2>
        <a:srgbClr val="1C3C69"/>
      </a:accent2>
      <a:accent3>
        <a:srgbClr val="1E3E78"/>
      </a:accent3>
      <a:accent4>
        <a:srgbClr val="132433"/>
      </a:accent4>
      <a:accent5>
        <a:srgbClr val="1C3C69"/>
      </a:accent5>
      <a:accent6>
        <a:srgbClr val="1E3E78"/>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千图.potx" id="{A94BCD76-B219-433F-BA5C-5BD7EC5950C5}" vid="{3418832C-F13D-4A66-8456-67D2A382EF15}"/>
    </a:ext>
  </a:extLst>
</a:theme>
</file>

<file path=ppt/theme/theme3.xml><?xml version="1.0" encoding="utf-8"?>
<a:theme xmlns:a="http://schemas.openxmlformats.org/drawingml/2006/main" name="Office 主题">
  <a:themeElements>
    <a:clrScheme name="自定义 8">
      <a:dk1>
        <a:srgbClr val="0C0C0C"/>
      </a:dk1>
      <a:lt1>
        <a:srgbClr val="FFFFFF"/>
      </a:lt1>
      <a:dk2>
        <a:srgbClr val="17365D"/>
      </a:dk2>
      <a:lt2>
        <a:srgbClr val="C6D9F0"/>
      </a:lt2>
      <a:accent1>
        <a:srgbClr val="0F243E"/>
      </a:accent1>
      <a:accent2>
        <a:srgbClr val="17365D"/>
      </a:accent2>
      <a:accent3>
        <a:srgbClr val="548DD4"/>
      </a:accent3>
      <a:accent4>
        <a:srgbClr val="8DB3E2"/>
      </a:accent4>
      <a:accent5>
        <a:srgbClr val="C6D9F0"/>
      </a:accent5>
      <a:accent6>
        <a:srgbClr val="0070C0"/>
      </a:accent6>
      <a:hlink>
        <a:srgbClr val="92CDDC"/>
      </a:hlink>
      <a:folHlink>
        <a:srgbClr val="3B71E9"/>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2833</Words>
  <Application>Microsoft Office PowerPoint</Application>
  <PresentationFormat>宽屏</PresentationFormat>
  <Paragraphs>273</Paragraphs>
  <Slides>26</Slides>
  <Notes>25</Notes>
  <HiddenSlides>0</HiddenSlides>
  <MMClips>2</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26</vt:i4>
      </vt:variant>
    </vt:vector>
  </HeadingPairs>
  <TitlesOfParts>
    <vt:vector size="40" baseType="lpstr">
      <vt:lpstr>Impact MT Std</vt:lpstr>
      <vt:lpstr>Open Sans</vt:lpstr>
      <vt:lpstr>Open Sans Light</vt:lpstr>
      <vt:lpstr>等线</vt:lpstr>
      <vt:lpstr>等线 Light</vt:lpstr>
      <vt:lpstr>汉仪特细等线简</vt:lpstr>
      <vt:lpstr>宋体</vt:lpstr>
      <vt:lpstr>微软雅黑</vt:lpstr>
      <vt:lpstr>Arial</vt:lpstr>
      <vt:lpstr>Calibri</vt:lpstr>
      <vt:lpstr>Impact</vt:lpstr>
      <vt:lpstr>Office 主题​​</vt:lpstr>
      <vt:lpstr>PPT定制1801380800</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个人述职报告转正述职报告PPT</dc:title>
  <dc:creator>Microsoft</dc:creator>
  <cp:lastModifiedBy>阳光 男孩</cp:lastModifiedBy>
  <cp:revision>17</cp:revision>
  <dcterms:created xsi:type="dcterms:W3CDTF">2017-12-16T04:11:54Z</dcterms:created>
  <dcterms:modified xsi:type="dcterms:W3CDTF">2019-03-28T13:34:33Z</dcterms:modified>
</cp:coreProperties>
</file>