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87" r:id="rId2"/>
    <p:sldId id="257" r:id="rId3"/>
    <p:sldId id="288" r:id="rId4"/>
    <p:sldId id="258" r:id="rId5"/>
    <p:sldId id="259" r:id="rId6"/>
    <p:sldId id="260" r:id="rId7"/>
    <p:sldId id="261" r:id="rId8"/>
    <p:sldId id="263" r:id="rId9"/>
    <p:sldId id="264" r:id="rId10"/>
    <p:sldId id="265" r:id="rId11"/>
    <p:sldId id="266" r:id="rId12"/>
    <p:sldId id="289" r:id="rId13"/>
    <p:sldId id="290" r:id="rId14"/>
    <p:sldId id="291" r:id="rId15"/>
    <p:sldId id="29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686" userDrawn="1">
          <p15:clr>
            <a:srgbClr val="A4A3A4"/>
          </p15:clr>
        </p15:guide>
        <p15:guide id="6" orient="horz" pos="36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A839"/>
    <a:srgbClr val="0C9B74"/>
    <a:srgbClr val="089CA3"/>
    <a:srgbClr val="0076A3"/>
    <a:srgbClr val="0F6FC6"/>
    <a:srgbClr val="F6F6F5"/>
    <a:srgbClr val="001133"/>
    <a:srgbClr val="001335"/>
    <a:srgbClr val="010E30"/>
    <a:srgbClr val="DBDB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showGuides="1">
      <p:cViewPr varScale="1">
        <p:scale>
          <a:sx n="108" d="100"/>
          <a:sy n="108" d="100"/>
        </p:scale>
        <p:origin x="120" y="114"/>
      </p:cViewPr>
      <p:guideLst>
        <p:guide orient="horz" pos="2160"/>
        <p:guide pos="3840"/>
        <p:guide pos="551"/>
        <p:guide pos="7129"/>
        <p:guide orient="horz" pos="686"/>
        <p:guide orient="horz" pos="36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594556745138954E-2"/>
          <c:y val="2.6376150560051867E-2"/>
          <c:w val="0.96979465010712951"/>
          <c:h val="0.83645211698895816"/>
        </c:manualLayout>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95000"/>
                      </a:schemeClr>
                    </a:solidFill>
                    <a:latin typeface="+mj-ea"/>
                    <a:ea typeface="+mj-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2015</c:v>
                </c:pt>
                <c:pt idx="1">
                  <c:v>2016</c:v>
                </c:pt>
                <c:pt idx="2">
                  <c:v>2017</c:v>
                </c:pt>
                <c:pt idx="3">
                  <c:v>2018</c:v>
                </c:pt>
                <c:pt idx="4">
                  <c:v>2019</c:v>
                </c:pt>
              </c:numCache>
            </c:numRef>
          </c:cat>
          <c:val>
            <c:numRef>
              <c:f>Sheet1!$B$2:$B$6</c:f>
              <c:numCache>
                <c:formatCode>General</c:formatCode>
                <c:ptCount val="5"/>
                <c:pt idx="0">
                  <c:v>4.3</c:v>
                </c:pt>
                <c:pt idx="1">
                  <c:v>5.7</c:v>
                </c:pt>
                <c:pt idx="2">
                  <c:v>7.4</c:v>
                </c:pt>
                <c:pt idx="3">
                  <c:v>10</c:v>
                </c:pt>
                <c:pt idx="4">
                  <c:v>13</c:v>
                </c:pt>
              </c:numCache>
            </c:numRef>
          </c:val>
          <c:extLst xmlns:c16r2="http://schemas.microsoft.com/office/drawing/2015/06/chart">
            <c:ext xmlns:c16="http://schemas.microsoft.com/office/drawing/2014/chart" uri="{C3380CC4-5D6E-409C-BE32-E72D297353CC}">
              <c16:uniqueId val="{00000000-19D8-4F61-8F56-E9C1F1EB6B40}"/>
            </c:ext>
          </c:extLst>
        </c:ser>
        <c:dLbls>
          <c:dLblPos val="inEnd"/>
          <c:showLegendKey val="0"/>
          <c:showVal val="1"/>
          <c:showCatName val="0"/>
          <c:showSerName val="0"/>
          <c:showPercent val="0"/>
          <c:showBubbleSize val="0"/>
        </c:dLbls>
        <c:gapWidth val="219"/>
        <c:overlap val="-27"/>
        <c:axId val="889970672"/>
        <c:axId val="889992432"/>
      </c:barChart>
      <c:catAx>
        <c:axId val="889970672"/>
        <c:scaling>
          <c:orientation val="minMax"/>
        </c:scaling>
        <c:delete val="0"/>
        <c:axPos val="b"/>
        <c:numFmt formatCode="General" sourceLinked="1"/>
        <c:majorTickMark val="none"/>
        <c:minorTickMark val="none"/>
        <c:tickLblPos val="nextTo"/>
        <c:spPr>
          <a:noFill/>
          <a:ln w="25400" cap="flat" cmpd="sng" algn="ctr">
            <a:solidFill>
              <a:schemeClr val="accent3"/>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crossAx val="889992432"/>
        <c:crosses val="autoZero"/>
        <c:auto val="1"/>
        <c:lblAlgn val="ctr"/>
        <c:lblOffset val="100"/>
        <c:noMultiLvlLbl val="0"/>
      </c:catAx>
      <c:valAx>
        <c:axId val="889992432"/>
        <c:scaling>
          <c:orientation val="minMax"/>
        </c:scaling>
        <c:delete val="1"/>
        <c:axPos val="l"/>
        <c:majorGridlines>
          <c:spPr>
            <a:ln w="9525" cap="flat" cmpd="sng" algn="ctr">
              <a:noFill/>
              <a:round/>
            </a:ln>
            <a:effectLst/>
          </c:spPr>
        </c:majorGridlines>
        <c:numFmt formatCode="General" sourceLinked="1"/>
        <c:majorTickMark val="out"/>
        <c:minorTickMark val="none"/>
        <c:tickLblPos val="nextTo"/>
        <c:crossAx val="88997067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80679622205032E-4"/>
          <c:y val="5.6742197693959717E-2"/>
          <c:w val="0.97510499295473085"/>
          <c:h val="0.94325780230604028"/>
        </c:manualLayout>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circle"/>
            <c:size val="8"/>
            <c:spPr>
              <a:solidFill>
                <a:schemeClr val="accent2"/>
              </a:solidFill>
              <a:ln w="12700">
                <a:solidFill>
                  <a:schemeClr val="accent2"/>
                </a:solidFill>
              </a:ln>
              <a:effectLst/>
            </c:spPr>
          </c:marker>
          <c:cat>
            <c:numRef>
              <c:f>Sheet1!$A$2:$A$6</c:f>
              <c:numCache>
                <c:formatCode>General</c:formatCode>
                <c:ptCount val="5"/>
                <c:pt idx="0">
                  <c:v>2015</c:v>
                </c:pt>
                <c:pt idx="1">
                  <c:v>2016</c:v>
                </c:pt>
                <c:pt idx="2">
                  <c:v>2017</c:v>
                </c:pt>
                <c:pt idx="3">
                  <c:v>2018</c:v>
                </c:pt>
                <c:pt idx="4">
                  <c:v>2019</c:v>
                </c:pt>
              </c:numCache>
            </c:numRef>
          </c:cat>
          <c:val>
            <c:numRef>
              <c:f>Sheet1!$B$2:$B$6</c:f>
              <c:numCache>
                <c:formatCode>General</c:formatCode>
                <c:ptCount val="5"/>
                <c:pt idx="0">
                  <c:v>4.8</c:v>
                </c:pt>
                <c:pt idx="1">
                  <c:v>6.2</c:v>
                </c:pt>
                <c:pt idx="2">
                  <c:v>7.7</c:v>
                </c:pt>
                <c:pt idx="3">
                  <c:v>10</c:v>
                </c:pt>
                <c:pt idx="4">
                  <c:v>12.8</c:v>
                </c:pt>
              </c:numCache>
            </c:numRef>
          </c:val>
          <c:smooth val="1"/>
          <c:extLst xmlns:c16r2="http://schemas.microsoft.com/office/drawing/2015/06/chart">
            <c:ext xmlns:c16="http://schemas.microsoft.com/office/drawing/2014/chart" uri="{C3380CC4-5D6E-409C-BE32-E72D297353CC}">
              <c16:uniqueId val="{00000000-DFA4-429E-88E2-575193A815BC}"/>
            </c:ext>
          </c:extLst>
        </c:ser>
        <c:dLbls>
          <c:showLegendKey val="0"/>
          <c:showVal val="0"/>
          <c:showCatName val="0"/>
          <c:showSerName val="0"/>
          <c:showPercent val="0"/>
          <c:showBubbleSize val="0"/>
        </c:dLbls>
        <c:marker val="1"/>
        <c:smooth val="0"/>
        <c:axId val="889992976"/>
        <c:axId val="889983728"/>
      </c:lineChart>
      <c:catAx>
        <c:axId val="889992976"/>
        <c:scaling>
          <c:orientation val="minMax"/>
        </c:scaling>
        <c:delete val="1"/>
        <c:axPos val="b"/>
        <c:numFmt formatCode="General" sourceLinked="1"/>
        <c:majorTickMark val="none"/>
        <c:minorTickMark val="none"/>
        <c:tickLblPos val="nextTo"/>
        <c:crossAx val="889983728"/>
        <c:crosses val="autoZero"/>
        <c:auto val="1"/>
        <c:lblAlgn val="ctr"/>
        <c:lblOffset val="100"/>
        <c:noMultiLvlLbl val="0"/>
      </c:catAx>
      <c:valAx>
        <c:axId val="889983728"/>
        <c:scaling>
          <c:orientation val="minMax"/>
        </c:scaling>
        <c:delete val="1"/>
        <c:axPos val="l"/>
        <c:numFmt formatCode="General" sourceLinked="1"/>
        <c:majorTickMark val="none"/>
        <c:minorTickMark val="none"/>
        <c:tickLblPos val="nextTo"/>
        <c:crossAx val="889992976"/>
        <c:crosses val="autoZero"/>
        <c:crossBetween val="between"/>
      </c:valAx>
      <c:spPr>
        <a:noFill/>
        <a:ln w="25400">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dirty="0">
                <a:solidFill>
                  <a:schemeClr val="bg1"/>
                </a:solidFill>
                <a:latin typeface="+mj-ea"/>
                <a:ea typeface="+mj-ea"/>
              </a:rPr>
              <a:t>产品市场占比</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spPr>
            <a:ln w="3175">
              <a:noFill/>
            </a:ln>
          </c:spPr>
          <c:dPt>
            <c:idx val="0"/>
            <c:bubble3D val="0"/>
            <c:spPr>
              <a:solidFill>
                <a:schemeClr val="accent2">
                  <a:lumMod val="75000"/>
                </a:schemeClr>
              </a:solidFill>
              <a:ln w="3175">
                <a:noFill/>
              </a:ln>
              <a:effectLst/>
            </c:spPr>
            <c:extLst xmlns:c16r2="http://schemas.microsoft.com/office/drawing/2015/06/chart">
              <c:ext xmlns:c16="http://schemas.microsoft.com/office/drawing/2014/chart" uri="{C3380CC4-5D6E-409C-BE32-E72D297353CC}">
                <c16:uniqueId val="{00000001-7404-42F7-95CF-E7997EDD536A}"/>
              </c:ext>
            </c:extLst>
          </c:dPt>
          <c:dPt>
            <c:idx val="1"/>
            <c:bubble3D val="0"/>
            <c:spPr>
              <a:solidFill>
                <a:schemeClr val="accent3">
                  <a:lumMod val="75000"/>
                </a:schemeClr>
              </a:solidFill>
              <a:ln w="3175">
                <a:noFill/>
              </a:ln>
              <a:effectLst/>
            </c:spPr>
            <c:extLst xmlns:c16r2="http://schemas.microsoft.com/office/drawing/2015/06/chart">
              <c:ext xmlns:c16="http://schemas.microsoft.com/office/drawing/2014/chart" uri="{C3380CC4-5D6E-409C-BE32-E72D297353CC}">
                <c16:uniqueId val="{00000002-7404-42F7-95CF-E7997EDD536A}"/>
              </c:ext>
            </c:extLst>
          </c:dPt>
          <c:dPt>
            <c:idx val="2"/>
            <c:bubble3D val="0"/>
            <c:spPr>
              <a:solidFill>
                <a:schemeClr val="accent5">
                  <a:lumMod val="75000"/>
                </a:schemeClr>
              </a:solidFill>
              <a:ln w="3175">
                <a:noFill/>
              </a:ln>
              <a:effectLst/>
            </c:spPr>
            <c:extLst xmlns:c16r2="http://schemas.microsoft.com/office/drawing/2015/06/chart">
              <c:ext xmlns:c16="http://schemas.microsoft.com/office/drawing/2014/chart" uri="{C3380CC4-5D6E-409C-BE32-E72D297353CC}">
                <c16:uniqueId val="{00000004-7404-42F7-95CF-E7997EDD536A}"/>
              </c:ext>
            </c:extLst>
          </c:dPt>
          <c:dPt>
            <c:idx val="3"/>
            <c:bubble3D val="0"/>
            <c:spPr>
              <a:solidFill>
                <a:schemeClr val="accent4">
                  <a:lumMod val="75000"/>
                </a:schemeClr>
              </a:solidFill>
              <a:ln w="3175">
                <a:noFill/>
              </a:ln>
              <a:effectLst/>
            </c:spPr>
            <c:extLst xmlns:c16r2="http://schemas.microsoft.com/office/drawing/2015/06/chart">
              <c:ext xmlns:c16="http://schemas.microsoft.com/office/drawing/2014/chart" uri="{C3380CC4-5D6E-409C-BE32-E72D297353CC}">
                <c16:uniqueId val="{00000003-7404-42F7-95CF-E7997EDD536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5.5</c:v>
                </c:pt>
                <c:pt idx="1">
                  <c:v>2</c:v>
                </c:pt>
                <c:pt idx="2">
                  <c:v>1</c:v>
                </c:pt>
                <c:pt idx="3">
                  <c:v>1.5</c:v>
                </c:pt>
              </c:numCache>
            </c:numRef>
          </c:val>
          <c:extLst xmlns:c16r2="http://schemas.microsoft.com/office/drawing/2015/06/chart">
            <c:ext xmlns:c16="http://schemas.microsoft.com/office/drawing/2014/chart" uri="{C3380CC4-5D6E-409C-BE32-E72D297353CC}">
              <c16:uniqueId val="{00000000-7404-42F7-95CF-E7997EDD536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24AF-C31F-4C88-9494-7F95FEC3D481}"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12BA0E-B83E-4B97-B3DD-06B9EAAFF989}" type="slidenum">
              <a:rPr lang="zh-CN" altLang="en-US" smtClean="0"/>
              <a:t>‹#›</a:t>
            </a:fld>
            <a:endParaRPr lang="zh-CN" altLang="en-US"/>
          </a:p>
        </p:txBody>
      </p:sp>
    </p:spTree>
    <p:extLst>
      <p:ext uri="{BB962C8B-B14F-4D97-AF65-F5344CB8AC3E}">
        <p14:creationId xmlns:p14="http://schemas.microsoft.com/office/powerpoint/2010/main" val="2516303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1</a:t>
            </a:fld>
            <a:endParaRPr lang="zh-CN" altLang="en-US"/>
          </a:p>
        </p:txBody>
      </p:sp>
    </p:spTree>
    <p:extLst>
      <p:ext uri="{BB962C8B-B14F-4D97-AF65-F5344CB8AC3E}">
        <p14:creationId xmlns:p14="http://schemas.microsoft.com/office/powerpoint/2010/main" val="2306827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10</a:t>
            </a:fld>
            <a:endParaRPr lang="zh-CN" altLang="en-US"/>
          </a:p>
        </p:txBody>
      </p:sp>
    </p:spTree>
    <p:extLst>
      <p:ext uri="{BB962C8B-B14F-4D97-AF65-F5344CB8AC3E}">
        <p14:creationId xmlns:p14="http://schemas.microsoft.com/office/powerpoint/2010/main" val="2696707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11</a:t>
            </a:fld>
            <a:endParaRPr lang="zh-CN" altLang="en-US"/>
          </a:p>
        </p:txBody>
      </p:sp>
    </p:spTree>
    <p:extLst>
      <p:ext uri="{BB962C8B-B14F-4D97-AF65-F5344CB8AC3E}">
        <p14:creationId xmlns:p14="http://schemas.microsoft.com/office/powerpoint/2010/main" val="3113180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12</a:t>
            </a:fld>
            <a:endParaRPr lang="zh-CN" altLang="en-US"/>
          </a:p>
        </p:txBody>
      </p:sp>
    </p:spTree>
    <p:extLst>
      <p:ext uri="{BB962C8B-B14F-4D97-AF65-F5344CB8AC3E}">
        <p14:creationId xmlns:p14="http://schemas.microsoft.com/office/powerpoint/2010/main" val="3120239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13</a:t>
            </a:fld>
            <a:endParaRPr lang="zh-CN" altLang="en-US"/>
          </a:p>
        </p:txBody>
      </p:sp>
    </p:spTree>
    <p:extLst>
      <p:ext uri="{BB962C8B-B14F-4D97-AF65-F5344CB8AC3E}">
        <p14:creationId xmlns:p14="http://schemas.microsoft.com/office/powerpoint/2010/main" val="1044523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14</a:t>
            </a:fld>
            <a:endParaRPr lang="zh-CN" altLang="en-US"/>
          </a:p>
        </p:txBody>
      </p:sp>
    </p:spTree>
    <p:extLst>
      <p:ext uri="{BB962C8B-B14F-4D97-AF65-F5344CB8AC3E}">
        <p14:creationId xmlns:p14="http://schemas.microsoft.com/office/powerpoint/2010/main" val="4096106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2</a:t>
            </a:fld>
            <a:endParaRPr lang="zh-CN" altLang="en-US"/>
          </a:p>
        </p:txBody>
      </p:sp>
    </p:spTree>
    <p:extLst>
      <p:ext uri="{BB962C8B-B14F-4D97-AF65-F5344CB8AC3E}">
        <p14:creationId xmlns:p14="http://schemas.microsoft.com/office/powerpoint/2010/main" val="770979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3</a:t>
            </a:fld>
            <a:endParaRPr lang="zh-CN" altLang="en-US"/>
          </a:p>
        </p:txBody>
      </p:sp>
    </p:spTree>
    <p:extLst>
      <p:ext uri="{BB962C8B-B14F-4D97-AF65-F5344CB8AC3E}">
        <p14:creationId xmlns:p14="http://schemas.microsoft.com/office/powerpoint/2010/main" val="100861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4</a:t>
            </a:fld>
            <a:endParaRPr lang="zh-CN" altLang="en-US"/>
          </a:p>
        </p:txBody>
      </p:sp>
    </p:spTree>
    <p:extLst>
      <p:ext uri="{BB962C8B-B14F-4D97-AF65-F5344CB8AC3E}">
        <p14:creationId xmlns:p14="http://schemas.microsoft.com/office/powerpoint/2010/main" val="1245917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5</a:t>
            </a:fld>
            <a:endParaRPr lang="zh-CN" altLang="en-US"/>
          </a:p>
        </p:txBody>
      </p:sp>
    </p:spTree>
    <p:extLst>
      <p:ext uri="{BB962C8B-B14F-4D97-AF65-F5344CB8AC3E}">
        <p14:creationId xmlns:p14="http://schemas.microsoft.com/office/powerpoint/2010/main" val="4066086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6</a:t>
            </a:fld>
            <a:endParaRPr lang="zh-CN" altLang="en-US"/>
          </a:p>
        </p:txBody>
      </p:sp>
    </p:spTree>
    <p:extLst>
      <p:ext uri="{BB962C8B-B14F-4D97-AF65-F5344CB8AC3E}">
        <p14:creationId xmlns:p14="http://schemas.microsoft.com/office/powerpoint/2010/main" val="87939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7</a:t>
            </a:fld>
            <a:endParaRPr lang="zh-CN" altLang="en-US"/>
          </a:p>
        </p:txBody>
      </p:sp>
    </p:spTree>
    <p:extLst>
      <p:ext uri="{BB962C8B-B14F-4D97-AF65-F5344CB8AC3E}">
        <p14:creationId xmlns:p14="http://schemas.microsoft.com/office/powerpoint/2010/main" val="881488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8</a:t>
            </a:fld>
            <a:endParaRPr lang="zh-CN" altLang="en-US"/>
          </a:p>
        </p:txBody>
      </p:sp>
    </p:spTree>
    <p:extLst>
      <p:ext uri="{BB962C8B-B14F-4D97-AF65-F5344CB8AC3E}">
        <p14:creationId xmlns:p14="http://schemas.microsoft.com/office/powerpoint/2010/main" val="588663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C12BA0E-B83E-4B97-B3DD-06B9EAAFF989}" type="slidenum">
              <a:rPr lang="zh-CN" altLang="en-US" smtClean="0"/>
              <a:t>9</a:t>
            </a:fld>
            <a:endParaRPr lang="zh-CN" altLang="en-US"/>
          </a:p>
        </p:txBody>
      </p:sp>
    </p:spTree>
    <p:extLst>
      <p:ext uri="{BB962C8B-B14F-4D97-AF65-F5344CB8AC3E}">
        <p14:creationId xmlns:p14="http://schemas.microsoft.com/office/powerpoint/2010/main" val="44069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lumMod val="6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990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8F8C0AF-E5F1-4254-8809-A78770423D9A}"/>
              </a:ext>
            </a:extLst>
          </p:cNvPr>
          <p:cNvSpPr>
            <a:spLocks noGrp="1"/>
          </p:cNvSpPr>
          <p:nvPr>
            <p:ph type="dt" sz="half" idx="10"/>
          </p:nvPr>
        </p:nvSpPr>
        <p:spPr/>
        <p:txBody>
          <a:bodyPr/>
          <a:lstStyle/>
          <a:p>
            <a:fld id="{57D01CB7-2EE6-4123-B7C5-248F043FC470}" type="datetimeFigureOut">
              <a:rPr lang="zh-CN" altLang="en-US" smtClean="0"/>
              <a:t>2019/3/28</a:t>
            </a:fld>
            <a:endParaRPr lang="zh-CN" altLang="en-US"/>
          </a:p>
        </p:txBody>
      </p:sp>
      <p:sp>
        <p:nvSpPr>
          <p:cNvPr id="3" name="页脚占位符 2">
            <a:extLst>
              <a:ext uri="{FF2B5EF4-FFF2-40B4-BE49-F238E27FC236}">
                <a16:creationId xmlns:a16="http://schemas.microsoft.com/office/drawing/2014/main" xmlns="" id="{F069E466-1655-48BE-8B54-2BFB06A3C19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48506FD-842C-40F8-AF89-FD16588FCABB}"/>
              </a:ext>
            </a:extLst>
          </p:cNvPr>
          <p:cNvSpPr>
            <a:spLocks noGrp="1"/>
          </p:cNvSpPr>
          <p:nvPr>
            <p:ph type="sldNum" sz="quarter" idx="12"/>
          </p:nvPr>
        </p:nvSpPr>
        <p:spPr/>
        <p:txBody>
          <a:bodyPr/>
          <a:lstStyle/>
          <a:p>
            <a:fld id="{C9B2E5B5-C41D-4F5A-A948-3C354F02FA3E}" type="slidenum">
              <a:rPr lang="zh-CN" altLang="en-US" smtClean="0"/>
              <a:t>‹#›</a:t>
            </a:fld>
            <a:endParaRPr lang="zh-CN" altLang="en-US"/>
          </a:p>
        </p:txBody>
      </p:sp>
    </p:spTree>
    <p:extLst>
      <p:ext uri="{BB962C8B-B14F-4D97-AF65-F5344CB8AC3E}">
        <p14:creationId xmlns:p14="http://schemas.microsoft.com/office/powerpoint/2010/main" val="22622267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C0A6C27-9B14-4E3D-9284-C87A099A78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3C6A56C-E8C8-4399-BA71-AF43529B29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6DF5666-5E21-495E-8081-89FC33E148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D01CB7-2EE6-4123-B7C5-248F043FC470}"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xmlns="" id="{CB72464C-FAC6-4245-9154-587A165A1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2DA284B-DC80-4F56-BA0F-EAD14869DD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B2E5B5-C41D-4F5A-A948-3C354F02FA3E}" type="slidenum">
              <a:rPr lang="zh-CN" altLang="en-US" smtClean="0"/>
              <a:t>‹#›</a:t>
            </a:fld>
            <a:endParaRPr lang="zh-CN" altLang="en-US"/>
          </a:p>
        </p:txBody>
      </p:sp>
    </p:spTree>
    <p:extLst>
      <p:ext uri="{BB962C8B-B14F-4D97-AF65-F5344CB8AC3E}">
        <p14:creationId xmlns:p14="http://schemas.microsoft.com/office/powerpoint/2010/main" val="3340923550"/>
      </p:ext>
    </p:extLst>
  </p:cSld>
  <p:clrMap bg1="lt1" tx1="dk1" bg2="lt2" tx2="dk2" accent1="accent1" accent2="accent2" accent3="accent3" accent4="accent4" accent5="accent5" accent6="accent6" hlink="hlink" folHlink="folHlink"/>
  <p:sldLayoutIdLst>
    <p:sldLayoutId id="2147483650"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 天空, 平面, 飞机&#10;&#10;描述已自动生成">
            <a:extLst>
              <a:ext uri="{FF2B5EF4-FFF2-40B4-BE49-F238E27FC236}">
                <a16:creationId xmlns:a16="http://schemas.microsoft.com/office/drawing/2014/main" xmlns="" id="{70948203-4A26-4F60-ADD8-D089866BC5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xmlns="" id="{8998FD35-A3C7-4F0A-8464-BB5898213738}"/>
              </a:ext>
            </a:extLst>
          </p:cNvPr>
          <p:cNvSpPr txBox="1"/>
          <p:nvPr/>
        </p:nvSpPr>
        <p:spPr>
          <a:xfrm>
            <a:off x="3167103" y="1188494"/>
            <a:ext cx="5897383" cy="1754326"/>
          </a:xfrm>
          <a:prstGeom prst="rect">
            <a:avLst/>
          </a:prstGeom>
          <a:noFill/>
        </p:spPr>
        <p:txBody>
          <a:bodyPr wrap="square" rtlCol="0">
            <a:spAutoFit/>
          </a:bodyPr>
          <a:lstStyle/>
          <a:p>
            <a:pPr algn="dist"/>
            <a:r>
              <a:rPr lang="zh-CN" altLang="en-US" sz="4800" b="1" spc="600" dirty="0">
                <a:solidFill>
                  <a:schemeClr val="bg1">
                    <a:lumMod val="95000"/>
                  </a:schemeClr>
                </a:solidFill>
                <a:latin typeface="微软雅黑" panose="020B0503020204020204" pitchFamily="34" charset="-122"/>
                <a:ea typeface="微软雅黑" panose="020B0503020204020204" pitchFamily="34" charset="-122"/>
              </a:rPr>
              <a:t>高端企业介绍</a:t>
            </a:r>
            <a:r>
              <a:rPr lang="en-US" altLang="zh-CN" sz="4800" b="1" spc="600" dirty="0">
                <a:solidFill>
                  <a:schemeClr val="bg1">
                    <a:lumMod val="95000"/>
                  </a:schemeClr>
                </a:solidFill>
                <a:latin typeface="微软雅黑" panose="020B0503020204020204" pitchFamily="34" charset="-122"/>
                <a:ea typeface="微软雅黑" panose="020B0503020204020204" pitchFamily="34" charset="-122"/>
              </a:rPr>
              <a:t>PPT</a:t>
            </a:r>
          </a:p>
          <a:p>
            <a:pPr algn="dist"/>
            <a:endParaRPr lang="zh-CN" altLang="en-US" sz="6000" b="1" dirty="0">
              <a:solidFill>
                <a:schemeClr val="bg1">
                  <a:lumMod val="95000"/>
                </a:schemeClr>
              </a:solidFill>
              <a:latin typeface="Source Han Sans Heavy" panose="020B0A00000000000000" pitchFamily="34" charset="-122"/>
              <a:ea typeface="Source Han Sans Heavy" panose="020B0A00000000000000" pitchFamily="34" charset="-122"/>
            </a:endParaRPr>
          </a:p>
        </p:txBody>
      </p:sp>
      <p:sp>
        <p:nvSpPr>
          <p:cNvPr id="5" name="文本框 4">
            <a:extLst>
              <a:ext uri="{FF2B5EF4-FFF2-40B4-BE49-F238E27FC236}">
                <a16:creationId xmlns:a16="http://schemas.microsoft.com/office/drawing/2014/main" xmlns="" id="{2AA8B040-A984-46F5-AE85-01349FD4B73E}"/>
              </a:ext>
            </a:extLst>
          </p:cNvPr>
          <p:cNvSpPr txBox="1"/>
          <p:nvPr/>
        </p:nvSpPr>
        <p:spPr>
          <a:xfrm>
            <a:off x="6750365" y="2875661"/>
            <a:ext cx="2350639" cy="313932"/>
          </a:xfrm>
          <a:prstGeom prst="rect">
            <a:avLst/>
          </a:prstGeom>
          <a:noFill/>
        </p:spPr>
        <p:txBody>
          <a:bodyPr wrap="square" rtlCol="0">
            <a:spAutoFit/>
          </a:bodyPr>
          <a:lstStyle/>
          <a:p>
            <a:pPr>
              <a:lnSpc>
                <a:spcPct val="90000"/>
              </a:lnSpc>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汇报人：</a:t>
            </a:r>
            <a:r>
              <a:rPr lang="en-US" altLang="zh-CN" sz="1600" dirty="0">
                <a:solidFill>
                  <a:schemeClr val="bg1">
                    <a:lumMod val="95000"/>
                  </a:schemeClr>
                </a:solidFill>
                <a:latin typeface="微软雅黑" panose="020B0503020204020204" pitchFamily="34" charset="-122"/>
                <a:ea typeface="微软雅黑" panose="020B0503020204020204" pitchFamily="34" charset="-122"/>
              </a:rPr>
              <a:t>xxx</a:t>
            </a:r>
            <a:endParaRPr lang="en-US" altLang="zh-CN" sz="2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4A567EE4-BD0A-458B-A40C-18F27F7A9F50}"/>
              </a:ext>
            </a:extLst>
          </p:cNvPr>
          <p:cNvSpPr/>
          <p:nvPr/>
        </p:nvSpPr>
        <p:spPr>
          <a:xfrm>
            <a:off x="3167103" y="1942380"/>
            <a:ext cx="5814898" cy="738664"/>
          </a:xfrm>
          <a:prstGeom prst="rect">
            <a:avLst/>
          </a:prstGeom>
        </p:spPr>
        <p:txBody>
          <a:bodyPr wrap="square">
            <a:spAutoFit/>
          </a:bodyPr>
          <a:lstStyle/>
          <a:p>
            <a:pPr lvl="0" algn="ctr" eaLnBrk="0" fontAlgn="base" hangingPunct="0">
              <a:lnSpc>
                <a:spcPct val="130000"/>
              </a:lnSpc>
              <a:spcBef>
                <a:spcPct val="0"/>
              </a:spcBef>
              <a:spcAft>
                <a:spcPct val="0"/>
              </a:spcAft>
            </a:pPr>
            <a:r>
              <a:rPr lang="zh-CN" altLang="zh-CN" sz="1000" dirty="0">
                <a:solidFill>
                  <a:schemeClr val="bg1">
                    <a:lumMod val="85000"/>
                  </a:schemeClr>
                </a:solidFill>
                <a:latin typeface="Arial Unicode MS"/>
                <a:ea typeface="microsoft yahei" panose="020B0503020204020204" pitchFamily="34" charset="-122"/>
              </a:rPr>
              <a:t>Full participation, strengthened management, continuous improvement and casting quality</a:t>
            </a:r>
            <a:r>
              <a:rPr lang="zh-CN" altLang="zh-CN" sz="700" dirty="0">
                <a:solidFill>
                  <a:schemeClr val="bg1">
                    <a:lumMod val="85000"/>
                  </a:schemeClr>
                </a:solidFill>
              </a:rPr>
              <a:t> </a:t>
            </a:r>
            <a:r>
              <a:rPr lang="zh-CN" altLang="zh-CN" sz="1000" dirty="0">
                <a:solidFill>
                  <a:schemeClr val="bg1">
                    <a:lumMod val="85000"/>
                  </a:schemeClr>
                </a:solidFill>
                <a:latin typeface="Arial Unicode MS"/>
                <a:ea typeface="microsoft yahei" panose="020B0503020204020204" pitchFamily="34" charset="-122"/>
              </a:rPr>
              <a:t>Pursuing Excellent Quality and Creating World Famous Brand</a:t>
            </a:r>
            <a:r>
              <a:rPr lang="zh-CN" altLang="zh-CN" sz="700" dirty="0">
                <a:solidFill>
                  <a:schemeClr val="bg1">
                    <a:lumMod val="85000"/>
                  </a:schemeClr>
                </a:solidFill>
              </a:rPr>
              <a:t> </a:t>
            </a:r>
            <a:endParaRPr lang="zh-CN" altLang="zh-CN" sz="1050" dirty="0">
              <a:solidFill>
                <a:schemeClr val="bg1">
                  <a:lumMod val="85000"/>
                </a:schemeClr>
              </a:solidFill>
              <a:latin typeface="Arial" panose="020B0604020202020204" pitchFamily="34" charset="0"/>
            </a:endParaRPr>
          </a:p>
          <a:p>
            <a:pPr lvl="0" algn="ctr" eaLnBrk="0" fontAlgn="base" hangingPunct="0">
              <a:spcBef>
                <a:spcPct val="0"/>
              </a:spcBef>
              <a:spcAft>
                <a:spcPct val="0"/>
              </a:spcAft>
            </a:pPr>
            <a:endParaRPr lang="zh-CN" altLang="zh-CN" sz="1600" dirty="0">
              <a:solidFill>
                <a:schemeClr val="tx1">
                  <a:lumMod val="75000"/>
                  <a:lumOff val="25000"/>
                </a:schemeClr>
              </a:solidFill>
              <a:latin typeface="Arial" panose="020B0604020202020204" pitchFamily="34" charset="0"/>
            </a:endParaRPr>
          </a:p>
        </p:txBody>
      </p:sp>
      <p:cxnSp>
        <p:nvCxnSpPr>
          <p:cNvPr id="7" name="直接连接符 6">
            <a:extLst>
              <a:ext uri="{FF2B5EF4-FFF2-40B4-BE49-F238E27FC236}">
                <a16:creationId xmlns:a16="http://schemas.microsoft.com/office/drawing/2014/main" xmlns="" id="{5D7F6978-90D0-46BF-A506-50FEA9EBCC0D}"/>
              </a:ext>
            </a:extLst>
          </p:cNvPr>
          <p:cNvCxnSpPr>
            <a:cxnSpLocks/>
          </p:cNvCxnSpPr>
          <p:nvPr/>
        </p:nvCxnSpPr>
        <p:spPr>
          <a:xfrm>
            <a:off x="2930159" y="1282936"/>
            <a:ext cx="0" cy="186855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11FB3E2D-3468-47F7-8C6A-8E1D1A4DB61A}"/>
              </a:ext>
            </a:extLst>
          </p:cNvPr>
          <p:cNvSpPr/>
          <p:nvPr/>
        </p:nvSpPr>
        <p:spPr>
          <a:xfrm>
            <a:off x="4033878" y="2820210"/>
            <a:ext cx="1202573" cy="338554"/>
          </a:xfrm>
          <a:prstGeom prst="rect">
            <a:avLst/>
          </a:prstGeom>
        </p:spPr>
        <p:txBody>
          <a:bodyPr wrap="none">
            <a:spAutoFit/>
          </a:bodyPr>
          <a:lstStyle/>
          <a:p>
            <a:r>
              <a:rPr lang="en-US" altLang="zh-CN" sz="1600" dirty="0">
                <a:solidFill>
                  <a:prstClr val="white">
                    <a:lumMod val="95000"/>
                  </a:prstClr>
                </a:solidFill>
                <a:latin typeface="微软雅黑" panose="020B0503020204020204" pitchFamily="34" charset="-122"/>
                <a:ea typeface="微软雅黑" panose="020B0503020204020204" pitchFamily="34" charset="-122"/>
              </a:rPr>
              <a:t>2019/3/17</a:t>
            </a:r>
            <a:endParaRPr lang="zh-CN" altLang="en-US" sz="1200" dirty="0">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a16="http://schemas.microsoft.com/office/drawing/2014/main" xmlns="" id="{5AA884AD-28CC-4ABC-A647-3B014C579DED}"/>
              </a:ext>
            </a:extLst>
          </p:cNvPr>
          <p:cNvCxnSpPr>
            <a:cxnSpLocks/>
          </p:cNvCxnSpPr>
          <p:nvPr/>
        </p:nvCxnSpPr>
        <p:spPr>
          <a:xfrm>
            <a:off x="3241980" y="2463432"/>
            <a:ext cx="5638800" cy="0"/>
          </a:xfrm>
          <a:prstGeom prst="line">
            <a:avLst/>
          </a:prstGeom>
          <a:ln w="12700">
            <a:gradFill>
              <a:gsLst>
                <a:gs pos="0">
                  <a:schemeClr val="accent1">
                    <a:lumMod val="5000"/>
                    <a:lumOff val="95000"/>
                    <a:alpha val="0"/>
                  </a:schemeClr>
                </a:gs>
                <a:gs pos="5000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0337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32" name="图表 31">
            <a:extLst>
              <a:ext uri="{FF2B5EF4-FFF2-40B4-BE49-F238E27FC236}">
                <a16:creationId xmlns:a16="http://schemas.microsoft.com/office/drawing/2014/main" xmlns="" id="{9647D7C2-08F7-4C13-901E-E3A14342E4BB}"/>
              </a:ext>
            </a:extLst>
          </p:cNvPr>
          <p:cNvGraphicFramePr/>
          <p:nvPr>
            <p:extLst>
              <p:ext uri="{D42A27DB-BD31-4B8C-83A1-F6EECF244321}">
                <p14:modId xmlns:p14="http://schemas.microsoft.com/office/powerpoint/2010/main" val="3143001109"/>
              </p:ext>
            </p:extLst>
          </p:nvPr>
        </p:nvGraphicFramePr>
        <p:xfrm>
          <a:off x="887203" y="1665130"/>
          <a:ext cx="10431266" cy="47522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图表 33">
            <a:extLst>
              <a:ext uri="{FF2B5EF4-FFF2-40B4-BE49-F238E27FC236}">
                <a16:creationId xmlns:a16="http://schemas.microsoft.com/office/drawing/2014/main" xmlns="" id="{07213246-0E5C-4838-BAE8-0BA890765E4A}"/>
              </a:ext>
            </a:extLst>
          </p:cNvPr>
          <p:cNvGraphicFramePr/>
          <p:nvPr>
            <p:extLst>
              <p:ext uri="{D42A27DB-BD31-4B8C-83A1-F6EECF244321}">
                <p14:modId xmlns:p14="http://schemas.microsoft.com/office/powerpoint/2010/main" val="1167495316"/>
              </p:ext>
            </p:extLst>
          </p:nvPr>
        </p:nvGraphicFramePr>
        <p:xfrm>
          <a:off x="1030904" y="1089025"/>
          <a:ext cx="10431266" cy="4924025"/>
        </p:xfrm>
        <a:graphic>
          <a:graphicData uri="http://schemas.openxmlformats.org/drawingml/2006/chart">
            <c:chart xmlns:c="http://schemas.openxmlformats.org/drawingml/2006/chart" xmlns:r="http://schemas.openxmlformats.org/officeDocument/2006/relationships" r:id="rId5"/>
          </a:graphicData>
        </a:graphic>
      </p:graphicFrame>
      <p:sp>
        <p:nvSpPr>
          <p:cNvPr id="42" name="文本框 23">
            <a:extLst>
              <a:ext uri="{FF2B5EF4-FFF2-40B4-BE49-F238E27FC236}">
                <a16:creationId xmlns:a16="http://schemas.microsoft.com/office/drawing/2014/main" xmlns="" id="{7FFE18A3-83FB-4100-9505-3B6197E34DBD}"/>
              </a:ext>
            </a:extLst>
          </p:cNvPr>
          <p:cNvSpPr txBox="1"/>
          <p:nvPr/>
        </p:nvSpPr>
        <p:spPr>
          <a:xfrm>
            <a:off x="1643365" y="3429000"/>
            <a:ext cx="1590166" cy="891911"/>
          </a:xfrm>
          <a:prstGeom prst="rect">
            <a:avLst/>
          </a:prstGeom>
          <a:noFill/>
        </p:spPr>
        <p:txBody>
          <a:bodyPr wrap="square" rtlCol="0">
            <a:spAutoFit/>
          </a:bodyPr>
          <a:lstStyle/>
          <a:p>
            <a:pPr algn="just">
              <a:lnSpc>
                <a:spcPct val="110000"/>
              </a:lnSpc>
            </a:pPr>
            <a:r>
              <a:rPr lang="zh-CN" altLang="en-US" sz="1200" dirty="0">
                <a:solidFill>
                  <a:schemeClr val="bg1">
                    <a:lumMod val="95000"/>
                  </a:schemeClr>
                </a:solidFill>
                <a:latin typeface="+mn-ea"/>
              </a:rPr>
              <a:t>点击添加文字说明详情介绍点击添加文字说明详情介绍点击添加文字</a:t>
            </a:r>
          </a:p>
        </p:txBody>
      </p:sp>
      <p:sp>
        <p:nvSpPr>
          <p:cNvPr id="43" name="文本框 23">
            <a:extLst>
              <a:ext uri="{FF2B5EF4-FFF2-40B4-BE49-F238E27FC236}">
                <a16:creationId xmlns:a16="http://schemas.microsoft.com/office/drawing/2014/main" xmlns="" id="{FA755DFE-5DBE-4B2A-8474-D0C4C1DC7520}"/>
              </a:ext>
            </a:extLst>
          </p:cNvPr>
          <p:cNvSpPr txBox="1"/>
          <p:nvPr/>
        </p:nvSpPr>
        <p:spPr>
          <a:xfrm>
            <a:off x="3613231" y="2991678"/>
            <a:ext cx="1590166" cy="891911"/>
          </a:xfrm>
          <a:prstGeom prst="rect">
            <a:avLst/>
          </a:prstGeom>
          <a:noFill/>
        </p:spPr>
        <p:txBody>
          <a:bodyPr wrap="square" rtlCol="0">
            <a:spAutoFit/>
          </a:bodyPr>
          <a:lstStyle/>
          <a:p>
            <a:pPr algn="just">
              <a:lnSpc>
                <a:spcPct val="110000"/>
              </a:lnSpc>
            </a:pPr>
            <a:r>
              <a:rPr lang="zh-CN" altLang="en-US" sz="1200" dirty="0">
                <a:solidFill>
                  <a:schemeClr val="bg1">
                    <a:lumMod val="95000"/>
                  </a:schemeClr>
                </a:solidFill>
                <a:latin typeface="+mn-ea"/>
              </a:rPr>
              <a:t>点击添加文字说明详情介绍点击添加文字说明详情介绍点击添加文字</a:t>
            </a:r>
          </a:p>
        </p:txBody>
      </p:sp>
      <p:sp>
        <p:nvSpPr>
          <p:cNvPr id="44" name="文本框 23">
            <a:extLst>
              <a:ext uri="{FF2B5EF4-FFF2-40B4-BE49-F238E27FC236}">
                <a16:creationId xmlns:a16="http://schemas.microsoft.com/office/drawing/2014/main" xmlns="" id="{3196D522-C60F-49B1-A92D-C3E0842A31DF}"/>
              </a:ext>
            </a:extLst>
          </p:cNvPr>
          <p:cNvSpPr txBox="1"/>
          <p:nvPr/>
        </p:nvSpPr>
        <p:spPr>
          <a:xfrm>
            <a:off x="5520804" y="2501347"/>
            <a:ext cx="1590166" cy="891911"/>
          </a:xfrm>
          <a:prstGeom prst="rect">
            <a:avLst/>
          </a:prstGeom>
          <a:noFill/>
        </p:spPr>
        <p:txBody>
          <a:bodyPr wrap="square" rtlCol="0">
            <a:spAutoFit/>
          </a:bodyPr>
          <a:lstStyle/>
          <a:p>
            <a:pPr algn="just">
              <a:lnSpc>
                <a:spcPct val="110000"/>
              </a:lnSpc>
            </a:pPr>
            <a:r>
              <a:rPr lang="zh-CN" altLang="en-US" sz="1200" dirty="0">
                <a:solidFill>
                  <a:schemeClr val="bg1">
                    <a:lumMod val="95000"/>
                  </a:schemeClr>
                </a:solidFill>
                <a:latin typeface="+mn-ea"/>
              </a:rPr>
              <a:t>点击添加文字说明详情介绍点击添加文字说明详情介绍点击添加文字</a:t>
            </a:r>
          </a:p>
        </p:txBody>
      </p:sp>
      <p:sp>
        <p:nvSpPr>
          <p:cNvPr id="45" name="文本框 23">
            <a:extLst>
              <a:ext uri="{FF2B5EF4-FFF2-40B4-BE49-F238E27FC236}">
                <a16:creationId xmlns:a16="http://schemas.microsoft.com/office/drawing/2014/main" xmlns="" id="{ECDF94A0-9BC6-4064-B5B3-3F49440DD869}"/>
              </a:ext>
            </a:extLst>
          </p:cNvPr>
          <p:cNvSpPr txBox="1"/>
          <p:nvPr/>
        </p:nvSpPr>
        <p:spPr>
          <a:xfrm>
            <a:off x="7295856" y="1692964"/>
            <a:ext cx="1590166" cy="891911"/>
          </a:xfrm>
          <a:prstGeom prst="rect">
            <a:avLst/>
          </a:prstGeom>
          <a:noFill/>
        </p:spPr>
        <p:txBody>
          <a:bodyPr wrap="square" rtlCol="0">
            <a:spAutoFit/>
          </a:bodyPr>
          <a:lstStyle/>
          <a:p>
            <a:pPr algn="just">
              <a:lnSpc>
                <a:spcPct val="110000"/>
              </a:lnSpc>
            </a:pPr>
            <a:r>
              <a:rPr lang="zh-CN" altLang="en-US" sz="1200" dirty="0">
                <a:solidFill>
                  <a:schemeClr val="bg1">
                    <a:lumMod val="95000"/>
                  </a:schemeClr>
                </a:solidFill>
                <a:latin typeface="+mn-ea"/>
              </a:rPr>
              <a:t>点击添加文字说明详情介绍点击添加文字说明详情介绍点击添加文字</a:t>
            </a:r>
          </a:p>
        </p:txBody>
      </p:sp>
      <p:sp>
        <p:nvSpPr>
          <p:cNvPr id="46" name="文本框 23">
            <a:extLst>
              <a:ext uri="{FF2B5EF4-FFF2-40B4-BE49-F238E27FC236}">
                <a16:creationId xmlns:a16="http://schemas.microsoft.com/office/drawing/2014/main" xmlns="" id="{34669373-CA26-4461-B7CC-FAF4CC513A64}"/>
              </a:ext>
            </a:extLst>
          </p:cNvPr>
          <p:cNvSpPr txBox="1"/>
          <p:nvPr/>
        </p:nvSpPr>
        <p:spPr>
          <a:xfrm>
            <a:off x="9475527" y="914556"/>
            <a:ext cx="1590166" cy="891911"/>
          </a:xfrm>
          <a:prstGeom prst="rect">
            <a:avLst/>
          </a:prstGeom>
          <a:noFill/>
        </p:spPr>
        <p:txBody>
          <a:bodyPr wrap="square" rtlCol="0">
            <a:spAutoFit/>
          </a:bodyPr>
          <a:lstStyle/>
          <a:p>
            <a:pPr algn="just">
              <a:lnSpc>
                <a:spcPct val="110000"/>
              </a:lnSpc>
            </a:pPr>
            <a:r>
              <a:rPr lang="zh-CN" altLang="en-US" sz="1200" dirty="0">
                <a:solidFill>
                  <a:schemeClr val="bg1">
                    <a:lumMod val="95000"/>
                  </a:schemeClr>
                </a:solidFill>
                <a:latin typeface="+mn-ea"/>
              </a:rPr>
              <a:t>点击添加文字说明详情介绍点击添加文字说明详情介绍点击添加文字</a:t>
            </a:r>
          </a:p>
        </p:txBody>
      </p:sp>
      <p:sp>
        <p:nvSpPr>
          <p:cNvPr id="47" name="矩形 46">
            <a:extLst>
              <a:ext uri="{FF2B5EF4-FFF2-40B4-BE49-F238E27FC236}">
                <a16:creationId xmlns:a16="http://schemas.microsoft.com/office/drawing/2014/main" xmlns="" id="{99CC63F6-12EC-4DCE-B009-A4A7D0EEA90F}"/>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市场分析</a:t>
            </a:r>
          </a:p>
        </p:txBody>
      </p:sp>
      <p:sp>
        <p:nvSpPr>
          <p:cNvPr id="49" name="TextBox 7">
            <a:extLst>
              <a:ext uri="{FF2B5EF4-FFF2-40B4-BE49-F238E27FC236}">
                <a16:creationId xmlns:a16="http://schemas.microsoft.com/office/drawing/2014/main" xmlns="" id="{68B05785-C7D2-47CB-8C75-10363CECA00F}"/>
              </a:ext>
            </a:extLst>
          </p:cNvPr>
          <p:cNvSpPr txBox="1"/>
          <p:nvPr/>
        </p:nvSpPr>
        <p:spPr>
          <a:xfrm>
            <a:off x="807232" y="1038530"/>
            <a:ext cx="3262432" cy="461665"/>
          </a:xfrm>
          <a:prstGeom prst="rect">
            <a:avLst/>
          </a:prstGeom>
          <a:noFill/>
        </p:spPr>
        <p:txBody>
          <a:bodyPr wrap="none" rtlCol="0">
            <a:spAutoFit/>
          </a:bodyPr>
          <a:lstStyle/>
          <a:p>
            <a:pPr algn="ctr"/>
            <a:r>
              <a:rPr lang="zh-CN" altLang="en-US" sz="2400" b="1" dirty="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spTree>
    <p:extLst>
      <p:ext uri="{BB962C8B-B14F-4D97-AF65-F5344CB8AC3E}">
        <p14:creationId xmlns:p14="http://schemas.microsoft.com/office/powerpoint/2010/main" val="10306895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9" name="图表 8">
            <a:extLst>
              <a:ext uri="{FF2B5EF4-FFF2-40B4-BE49-F238E27FC236}">
                <a16:creationId xmlns:a16="http://schemas.microsoft.com/office/drawing/2014/main" xmlns="" id="{379AA19E-2D0F-4B88-8887-CF7CADB56E56}"/>
              </a:ext>
            </a:extLst>
          </p:cNvPr>
          <p:cNvGraphicFramePr/>
          <p:nvPr>
            <p:extLst>
              <p:ext uri="{D42A27DB-BD31-4B8C-83A1-F6EECF244321}">
                <p14:modId xmlns:p14="http://schemas.microsoft.com/office/powerpoint/2010/main" val="586821688"/>
              </p:ext>
            </p:extLst>
          </p:nvPr>
        </p:nvGraphicFramePr>
        <p:xfrm>
          <a:off x="-251995" y="973621"/>
          <a:ext cx="7193028" cy="4795354"/>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11">
            <a:extLst>
              <a:ext uri="{FF2B5EF4-FFF2-40B4-BE49-F238E27FC236}">
                <a16:creationId xmlns:a16="http://schemas.microsoft.com/office/drawing/2014/main" xmlns="" id="{F448EC6B-D648-4B1E-9757-AF528242A38C}"/>
              </a:ext>
            </a:extLst>
          </p:cNvPr>
          <p:cNvSpPr txBox="1"/>
          <p:nvPr/>
        </p:nvSpPr>
        <p:spPr>
          <a:xfrm>
            <a:off x="3441746" y="3497930"/>
            <a:ext cx="1523999" cy="369332"/>
          </a:xfrm>
          <a:prstGeom prst="rect">
            <a:avLst/>
          </a:prstGeom>
          <a:noFill/>
        </p:spPr>
        <p:txBody>
          <a:bodyPr wrap="square" rtlCol="0">
            <a:spAutoFit/>
          </a:bodyPr>
          <a:lstStyle/>
          <a:p>
            <a:pPr algn="dist"/>
            <a:r>
              <a:rPr lang="zh-CN" altLang="en-US" b="1" dirty="0">
                <a:solidFill>
                  <a:schemeClr val="bg1">
                    <a:lumMod val="95000"/>
                  </a:schemeClr>
                </a:solidFill>
                <a:latin typeface="+mj-ea"/>
                <a:ea typeface="+mj-ea"/>
              </a:rPr>
              <a:t>第一产品</a:t>
            </a:r>
          </a:p>
        </p:txBody>
      </p:sp>
      <p:sp>
        <p:nvSpPr>
          <p:cNvPr id="28" name="文本框 27">
            <a:extLst>
              <a:ext uri="{FF2B5EF4-FFF2-40B4-BE49-F238E27FC236}">
                <a16:creationId xmlns:a16="http://schemas.microsoft.com/office/drawing/2014/main" xmlns="" id="{00DCDC25-1AA8-42F0-A868-72ED0BE971FC}"/>
              </a:ext>
            </a:extLst>
          </p:cNvPr>
          <p:cNvSpPr txBox="1"/>
          <p:nvPr/>
        </p:nvSpPr>
        <p:spPr>
          <a:xfrm rot="19249025">
            <a:off x="1905758" y="4057595"/>
            <a:ext cx="1374572" cy="369332"/>
          </a:xfrm>
          <a:prstGeom prst="rect">
            <a:avLst/>
          </a:prstGeom>
          <a:noFill/>
        </p:spPr>
        <p:txBody>
          <a:bodyPr wrap="square" rtlCol="0">
            <a:spAutoFit/>
          </a:bodyPr>
          <a:lstStyle/>
          <a:p>
            <a:pPr algn="dist"/>
            <a:r>
              <a:rPr lang="zh-CN" altLang="en-US" b="1" dirty="0">
                <a:solidFill>
                  <a:schemeClr val="bg1">
                    <a:lumMod val="95000"/>
                  </a:schemeClr>
                </a:solidFill>
                <a:latin typeface="+mj-ea"/>
                <a:ea typeface="+mj-ea"/>
              </a:rPr>
              <a:t>第二产品</a:t>
            </a:r>
          </a:p>
        </p:txBody>
      </p:sp>
      <p:sp>
        <p:nvSpPr>
          <p:cNvPr id="29" name="文本框 28">
            <a:extLst>
              <a:ext uri="{FF2B5EF4-FFF2-40B4-BE49-F238E27FC236}">
                <a16:creationId xmlns:a16="http://schemas.microsoft.com/office/drawing/2014/main" xmlns="" id="{ECC513B0-6CE9-4814-A3D0-E25DBA02A503}"/>
              </a:ext>
            </a:extLst>
          </p:cNvPr>
          <p:cNvSpPr txBox="1"/>
          <p:nvPr/>
        </p:nvSpPr>
        <p:spPr>
          <a:xfrm rot="3138342">
            <a:off x="2202566" y="2518900"/>
            <a:ext cx="1276780" cy="369332"/>
          </a:xfrm>
          <a:prstGeom prst="rect">
            <a:avLst/>
          </a:prstGeom>
          <a:noFill/>
        </p:spPr>
        <p:txBody>
          <a:bodyPr wrap="square" rtlCol="0">
            <a:spAutoFit/>
          </a:bodyPr>
          <a:lstStyle/>
          <a:p>
            <a:pPr algn="dist"/>
            <a:r>
              <a:rPr lang="zh-CN" altLang="en-US" b="1" dirty="0">
                <a:solidFill>
                  <a:schemeClr val="bg1">
                    <a:lumMod val="95000"/>
                  </a:schemeClr>
                </a:solidFill>
                <a:latin typeface="+mj-ea"/>
                <a:ea typeface="+mj-ea"/>
              </a:rPr>
              <a:t>第三产品</a:t>
            </a:r>
          </a:p>
        </p:txBody>
      </p:sp>
      <p:sp>
        <p:nvSpPr>
          <p:cNvPr id="30" name="文本框 29">
            <a:extLst>
              <a:ext uri="{FF2B5EF4-FFF2-40B4-BE49-F238E27FC236}">
                <a16:creationId xmlns:a16="http://schemas.microsoft.com/office/drawing/2014/main" xmlns="" id="{45889F91-52B8-4E65-8EC9-5305C8E35D61}"/>
              </a:ext>
            </a:extLst>
          </p:cNvPr>
          <p:cNvSpPr txBox="1"/>
          <p:nvPr/>
        </p:nvSpPr>
        <p:spPr>
          <a:xfrm rot="1326410">
            <a:off x="1644010" y="3096001"/>
            <a:ext cx="1325681" cy="369332"/>
          </a:xfrm>
          <a:prstGeom prst="rect">
            <a:avLst/>
          </a:prstGeom>
          <a:noFill/>
        </p:spPr>
        <p:txBody>
          <a:bodyPr wrap="square" rtlCol="0">
            <a:spAutoFit/>
          </a:bodyPr>
          <a:lstStyle/>
          <a:p>
            <a:pPr algn="dist"/>
            <a:r>
              <a:rPr lang="zh-CN" altLang="en-US" b="1" dirty="0">
                <a:solidFill>
                  <a:schemeClr val="bg1">
                    <a:lumMod val="95000"/>
                  </a:schemeClr>
                </a:solidFill>
                <a:latin typeface="+mj-ea"/>
                <a:ea typeface="+mj-ea"/>
              </a:rPr>
              <a:t>第四产品</a:t>
            </a:r>
          </a:p>
        </p:txBody>
      </p:sp>
      <p:sp>
        <p:nvSpPr>
          <p:cNvPr id="13" name="矩形 12">
            <a:extLst>
              <a:ext uri="{FF2B5EF4-FFF2-40B4-BE49-F238E27FC236}">
                <a16:creationId xmlns:a16="http://schemas.microsoft.com/office/drawing/2014/main" xmlns="" id="{9269505C-5193-40A1-A35E-9ADCD0E7554D}"/>
              </a:ext>
            </a:extLst>
          </p:cNvPr>
          <p:cNvSpPr/>
          <p:nvPr/>
        </p:nvSpPr>
        <p:spPr>
          <a:xfrm>
            <a:off x="6095997" y="1225830"/>
            <a:ext cx="845033" cy="795131"/>
          </a:xfrm>
          <a:prstGeom prst="rect">
            <a:avLst/>
          </a:prstGeom>
          <a:solidFill>
            <a:srgbClr val="0076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55%</a:t>
            </a:r>
            <a:endParaRPr lang="zh-CN" altLang="en-US" sz="2400" dirty="0">
              <a:latin typeface="+mj-ea"/>
              <a:ea typeface="+mj-ea"/>
            </a:endParaRPr>
          </a:p>
        </p:txBody>
      </p:sp>
      <p:sp>
        <p:nvSpPr>
          <p:cNvPr id="33" name="矩形 32">
            <a:extLst>
              <a:ext uri="{FF2B5EF4-FFF2-40B4-BE49-F238E27FC236}">
                <a16:creationId xmlns:a16="http://schemas.microsoft.com/office/drawing/2014/main" xmlns="" id="{AFD77A0B-CB0C-4F84-8F90-2E4B7F05C03B}"/>
              </a:ext>
            </a:extLst>
          </p:cNvPr>
          <p:cNvSpPr/>
          <p:nvPr/>
        </p:nvSpPr>
        <p:spPr>
          <a:xfrm>
            <a:off x="6096000" y="2512248"/>
            <a:ext cx="845033" cy="795131"/>
          </a:xfrm>
          <a:prstGeom prst="rect">
            <a:avLst/>
          </a:prstGeom>
          <a:solidFill>
            <a:srgbClr val="089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20%</a:t>
            </a:r>
            <a:endParaRPr lang="zh-CN" altLang="en-US" sz="2400" dirty="0">
              <a:latin typeface="+mj-ea"/>
              <a:ea typeface="+mj-ea"/>
            </a:endParaRPr>
          </a:p>
        </p:txBody>
      </p:sp>
      <p:sp>
        <p:nvSpPr>
          <p:cNvPr id="34" name="矩形 33">
            <a:extLst>
              <a:ext uri="{FF2B5EF4-FFF2-40B4-BE49-F238E27FC236}">
                <a16:creationId xmlns:a16="http://schemas.microsoft.com/office/drawing/2014/main" xmlns="" id="{6D8301CC-48CB-4811-8571-898652F89285}"/>
              </a:ext>
            </a:extLst>
          </p:cNvPr>
          <p:cNvSpPr/>
          <p:nvPr/>
        </p:nvSpPr>
        <p:spPr>
          <a:xfrm>
            <a:off x="6096000" y="3798666"/>
            <a:ext cx="845033" cy="795131"/>
          </a:xfrm>
          <a:prstGeom prst="rect">
            <a:avLst/>
          </a:prstGeom>
          <a:solidFill>
            <a:srgbClr val="0C9B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15%</a:t>
            </a:r>
            <a:endParaRPr lang="zh-CN" altLang="en-US" sz="2400" dirty="0">
              <a:latin typeface="+mj-ea"/>
              <a:ea typeface="+mj-ea"/>
            </a:endParaRPr>
          </a:p>
        </p:txBody>
      </p:sp>
      <p:sp>
        <p:nvSpPr>
          <p:cNvPr id="35" name="矩形 34">
            <a:extLst>
              <a:ext uri="{FF2B5EF4-FFF2-40B4-BE49-F238E27FC236}">
                <a16:creationId xmlns:a16="http://schemas.microsoft.com/office/drawing/2014/main" xmlns="" id="{3262FF83-FAD4-4B44-9396-7CD2404C2F92}"/>
              </a:ext>
            </a:extLst>
          </p:cNvPr>
          <p:cNvSpPr/>
          <p:nvPr/>
        </p:nvSpPr>
        <p:spPr>
          <a:xfrm>
            <a:off x="6095998" y="5085084"/>
            <a:ext cx="845033" cy="795131"/>
          </a:xfrm>
          <a:prstGeom prst="rect">
            <a:avLst/>
          </a:prstGeom>
          <a:solidFill>
            <a:srgbClr val="55A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ea"/>
                <a:ea typeface="+mj-ea"/>
              </a:rPr>
              <a:t>10%</a:t>
            </a:r>
            <a:endParaRPr lang="zh-CN" altLang="en-US" sz="2400" dirty="0">
              <a:latin typeface="+mj-ea"/>
              <a:ea typeface="+mj-ea"/>
            </a:endParaRPr>
          </a:p>
        </p:txBody>
      </p:sp>
      <p:sp>
        <p:nvSpPr>
          <p:cNvPr id="14" name="矩形 13">
            <a:extLst>
              <a:ext uri="{FF2B5EF4-FFF2-40B4-BE49-F238E27FC236}">
                <a16:creationId xmlns:a16="http://schemas.microsoft.com/office/drawing/2014/main" xmlns="" id="{9401B7C6-908D-4B08-864F-D8D4CF2FBA41}"/>
              </a:ext>
            </a:extLst>
          </p:cNvPr>
          <p:cNvSpPr/>
          <p:nvPr/>
        </p:nvSpPr>
        <p:spPr>
          <a:xfrm>
            <a:off x="7026965" y="1147707"/>
            <a:ext cx="4318713" cy="1106008"/>
          </a:xfrm>
          <a:prstGeom prst="rect">
            <a:avLst/>
          </a:prstGeom>
        </p:spPr>
        <p:txBody>
          <a:bodyPr wrap="square">
            <a:spAutoFit/>
          </a:bodyPr>
          <a:lstStyle/>
          <a:p>
            <a:pPr lvl="0" fontAlgn="base">
              <a:lnSpc>
                <a:spcPct val="120000"/>
              </a:lnSpc>
              <a:spcBef>
                <a:spcPct val="0"/>
              </a:spcBef>
              <a:spcAft>
                <a:spcPct val="0"/>
              </a:spcAft>
            </a:pPr>
            <a:r>
              <a:rPr lang="zh-CN" altLang="en-US" sz="1400" dirty="0">
                <a:solidFill>
                  <a:prstClr val="white">
                    <a:lumMod val="85000"/>
                  </a:prstClr>
                </a:solidFill>
                <a:latin typeface="微软雅黑 Light"/>
                <a:sym typeface="Gill Sans" charset="0"/>
              </a:rPr>
              <a:t>此处添加详细文本描述，建议与标题相关并符合整体语言风格，语言描述尽量简洁生动。尽量将每页幻灯片的字数控制在  </a:t>
            </a:r>
            <a:r>
              <a:rPr lang="en-US" altLang="zh-CN" sz="1400" dirty="0">
                <a:solidFill>
                  <a:prstClr val="white">
                    <a:lumMod val="85000"/>
                  </a:prstClr>
                </a:solidFill>
                <a:latin typeface="微软雅黑 Light"/>
                <a:sym typeface="Gill Sans" charset="0"/>
              </a:rPr>
              <a:t>200</a:t>
            </a:r>
            <a:r>
              <a:rPr lang="zh-CN" altLang="en-US" sz="1400" dirty="0">
                <a:solidFill>
                  <a:prstClr val="white">
                    <a:lumMod val="85000"/>
                  </a:prstClr>
                </a:solidFill>
                <a:latin typeface="微软雅黑 Light"/>
                <a:sym typeface="Gill Sans" charset="0"/>
              </a:rPr>
              <a:t>字以内，据统计每页幻灯片的最好控制在</a:t>
            </a:r>
            <a:r>
              <a:rPr lang="en-US" altLang="zh-CN" sz="1400" dirty="0">
                <a:solidFill>
                  <a:prstClr val="white">
                    <a:lumMod val="85000"/>
                  </a:prstClr>
                </a:solidFill>
                <a:latin typeface="微软雅黑 Light"/>
                <a:sym typeface="Gill Sans" charset="0"/>
              </a:rPr>
              <a:t>5</a:t>
            </a:r>
            <a:r>
              <a:rPr lang="zh-CN" altLang="en-US" sz="1400" dirty="0">
                <a:solidFill>
                  <a:prstClr val="white">
                    <a:lumMod val="85000"/>
                  </a:prstClr>
                </a:solidFill>
                <a:latin typeface="微软雅黑 Light"/>
                <a:sym typeface="Gill Sans" charset="0"/>
              </a:rPr>
              <a:t>分钟之内。</a:t>
            </a:r>
            <a:endParaRPr lang="en-US" altLang="zh-CN" sz="1400" dirty="0">
              <a:solidFill>
                <a:prstClr val="white">
                  <a:lumMod val="85000"/>
                </a:prstClr>
              </a:solidFill>
              <a:latin typeface="微软雅黑 Light"/>
              <a:cs typeface="Lato Light" charset="0"/>
              <a:sym typeface="Lato Light" charset="0"/>
            </a:endParaRPr>
          </a:p>
        </p:txBody>
      </p:sp>
      <p:sp>
        <p:nvSpPr>
          <p:cNvPr id="36" name="矩形 35">
            <a:extLst>
              <a:ext uri="{FF2B5EF4-FFF2-40B4-BE49-F238E27FC236}">
                <a16:creationId xmlns:a16="http://schemas.microsoft.com/office/drawing/2014/main" xmlns="" id="{A4F3F0C3-0E66-4AD8-A342-9E92B1B4320A}"/>
              </a:ext>
            </a:extLst>
          </p:cNvPr>
          <p:cNvSpPr/>
          <p:nvPr/>
        </p:nvSpPr>
        <p:spPr>
          <a:xfrm>
            <a:off x="7000460" y="2433429"/>
            <a:ext cx="4318713" cy="1106008"/>
          </a:xfrm>
          <a:prstGeom prst="rect">
            <a:avLst/>
          </a:prstGeom>
        </p:spPr>
        <p:txBody>
          <a:bodyPr wrap="square">
            <a:spAutoFit/>
          </a:bodyPr>
          <a:lstStyle/>
          <a:p>
            <a:pPr lvl="0" fontAlgn="base">
              <a:lnSpc>
                <a:spcPct val="120000"/>
              </a:lnSpc>
              <a:spcBef>
                <a:spcPct val="0"/>
              </a:spcBef>
              <a:spcAft>
                <a:spcPct val="0"/>
              </a:spcAft>
            </a:pPr>
            <a:r>
              <a:rPr lang="zh-CN" altLang="en-US" sz="1400" dirty="0">
                <a:solidFill>
                  <a:prstClr val="white">
                    <a:lumMod val="85000"/>
                  </a:prstClr>
                </a:solidFill>
                <a:latin typeface="微软雅黑 Light"/>
                <a:sym typeface="Gill Sans" charset="0"/>
              </a:rPr>
              <a:t>此处添加详细文本描述，建议与标题相关并符合整体语言风格，语言描述尽量简洁生动。尽量将每页幻灯片的字数控制在  </a:t>
            </a:r>
            <a:r>
              <a:rPr lang="en-US" altLang="zh-CN" sz="1400" dirty="0">
                <a:solidFill>
                  <a:prstClr val="white">
                    <a:lumMod val="85000"/>
                  </a:prstClr>
                </a:solidFill>
                <a:latin typeface="微软雅黑 Light"/>
                <a:sym typeface="Gill Sans" charset="0"/>
              </a:rPr>
              <a:t>200</a:t>
            </a:r>
            <a:r>
              <a:rPr lang="zh-CN" altLang="en-US" sz="1400" dirty="0">
                <a:solidFill>
                  <a:prstClr val="white">
                    <a:lumMod val="85000"/>
                  </a:prstClr>
                </a:solidFill>
                <a:latin typeface="微软雅黑 Light"/>
                <a:sym typeface="Gill Sans" charset="0"/>
              </a:rPr>
              <a:t>字以内，据统计每页幻灯片的最好控制在</a:t>
            </a:r>
            <a:r>
              <a:rPr lang="en-US" altLang="zh-CN" sz="1400" dirty="0">
                <a:solidFill>
                  <a:prstClr val="white">
                    <a:lumMod val="85000"/>
                  </a:prstClr>
                </a:solidFill>
                <a:latin typeface="微软雅黑 Light"/>
                <a:sym typeface="Gill Sans" charset="0"/>
              </a:rPr>
              <a:t>5</a:t>
            </a:r>
            <a:r>
              <a:rPr lang="zh-CN" altLang="en-US" sz="1400" dirty="0">
                <a:solidFill>
                  <a:prstClr val="white">
                    <a:lumMod val="85000"/>
                  </a:prstClr>
                </a:solidFill>
                <a:latin typeface="微软雅黑 Light"/>
                <a:sym typeface="Gill Sans" charset="0"/>
              </a:rPr>
              <a:t>分钟之内。</a:t>
            </a:r>
            <a:endParaRPr lang="en-US" altLang="zh-CN" sz="1400" dirty="0">
              <a:solidFill>
                <a:prstClr val="white">
                  <a:lumMod val="85000"/>
                </a:prstClr>
              </a:solidFill>
              <a:latin typeface="微软雅黑 Light"/>
              <a:cs typeface="Lato Light" charset="0"/>
              <a:sym typeface="Lato Light" charset="0"/>
            </a:endParaRPr>
          </a:p>
        </p:txBody>
      </p:sp>
      <p:sp>
        <p:nvSpPr>
          <p:cNvPr id="37" name="矩形 36">
            <a:extLst>
              <a:ext uri="{FF2B5EF4-FFF2-40B4-BE49-F238E27FC236}">
                <a16:creationId xmlns:a16="http://schemas.microsoft.com/office/drawing/2014/main" xmlns="" id="{702FD776-261C-4ECF-9AEC-9270E8315E72}"/>
              </a:ext>
            </a:extLst>
          </p:cNvPr>
          <p:cNvSpPr/>
          <p:nvPr/>
        </p:nvSpPr>
        <p:spPr>
          <a:xfrm>
            <a:off x="7026964" y="3715885"/>
            <a:ext cx="4318713" cy="1106008"/>
          </a:xfrm>
          <a:prstGeom prst="rect">
            <a:avLst/>
          </a:prstGeom>
        </p:spPr>
        <p:txBody>
          <a:bodyPr wrap="square">
            <a:spAutoFit/>
          </a:bodyPr>
          <a:lstStyle/>
          <a:p>
            <a:pPr lvl="0" fontAlgn="base">
              <a:lnSpc>
                <a:spcPct val="120000"/>
              </a:lnSpc>
              <a:spcBef>
                <a:spcPct val="0"/>
              </a:spcBef>
              <a:spcAft>
                <a:spcPct val="0"/>
              </a:spcAft>
            </a:pPr>
            <a:r>
              <a:rPr lang="zh-CN" altLang="en-US" sz="1400" dirty="0">
                <a:solidFill>
                  <a:prstClr val="white">
                    <a:lumMod val="85000"/>
                  </a:prstClr>
                </a:solidFill>
                <a:latin typeface="微软雅黑 Light"/>
                <a:sym typeface="Gill Sans" charset="0"/>
              </a:rPr>
              <a:t>此处添加详细文本描述，建议与标题相关并符合整体语言风格，语言描述尽量简洁生动。尽量将每页幻灯片的字数控制在  </a:t>
            </a:r>
            <a:r>
              <a:rPr lang="en-US" altLang="zh-CN" sz="1400" dirty="0">
                <a:solidFill>
                  <a:prstClr val="white">
                    <a:lumMod val="85000"/>
                  </a:prstClr>
                </a:solidFill>
                <a:latin typeface="微软雅黑 Light"/>
                <a:sym typeface="Gill Sans" charset="0"/>
              </a:rPr>
              <a:t>200</a:t>
            </a:r>
            <a:r>
              <a:rPr lang="zh-CN" altLang="en-US" sz="1400" dirty="0">
                <a:solidFill>
                  <a:prstClr val="white">
                    <a:lumMod val="85000"/>
                  </a:prstClr>
                </a:solidFill>
                <a:latin typeface="微软雅黑 Light"/>
                <a:sym typeface="Gill Sans" charset="0"/>
              </a:rPr>
              <a:t>字以内，据统计每页幻灯片的最好控制在</a:t>
            </a:r>
            <a:r>
              <a:rPr lang="en-US" altLang="zh-CN" sz="1400" dirty="0">
                <a:solidFill>
                  <a:prstClr val="white">
                    <a:lumMod val="85000"/>
                  </a:prstClr>
                </a:solidFill>
                <a:latin typeface="微软雅黑 Light"/>
                <a:sym typeface="Gill Sans" charset="0"/>
              </a:rPr>
              <a:t>5</a:t>
            </a:r>
            <a:r>
              <a:rPr lang="zh-CN" altLang="en-US" sz="1400" dirty="0">
                <a:solidFill>
                  <a:prstClr val="white">
                    <a:lumMod val="85000"/>
                  </a:prstClr>
                </a:solidFill>
                <a:latin typeface="微软雅黑 Light"/>
                <a:sym typeface="Gill Sans" charset="0"/>
              </a:rPr>
              <a:t>分钟之内。</a:t>
            </a:r>
            <a:endParaRPr lang="en-US" altLang="zh-CN" sz="1400" dirty="0">
              <a:solidFill>
                <a:prstClr val="white">
                  <a:lumMod val="85000"/>
                </a:prstClr>
              </a:solidFill>
              <a:latin typeface="微软雅黑 Light"/>
              <a:cs typeface="Lato Light" charset="0"/>
              <a:sym typeface="Lato Light" charset="0"/>
            </a:endParaRPr>
          </a:p>
        </p:txBody>
      </p:sp>
      <p:sp>
        <p:nvSpPr>
          <p:cNvPr id="38" name="矩形 37">
            <a:extLst>
              <a:ext uri="{FF2B5EF4-FFF2-40B4-BE49-F238E27FC236}">
                <a16:creationId xmlns:a16="http://schemas.microsoft.com/office/drawing/2014/main" xmlns="" id="{592B76D2-99FF-4560-A90C-80B9A9D6E9F3}"/>
              </a:ext>
            </a:extLst>
          </p:cNvPr>
          <p:cNvSpPr/>
          <p:nvPr/>
        </p:nvSpPr>
        <p:spPr>
          <a:xfrm>
            <a:off x="7026964" y="5014859"/>
            <a:ext cx="4318713" cy="1106008"/>
          </a:xfrm>
          <a:prstGeom prst="rect">
            <a:avLst/>
          </a:prstGeom>
        </p:spPr>
        <p:txBody>
          <a:bodyPr wrap="square">
            <a:spAutoFit/>
          </a:bodyPr>
          <a:lstStyle/>
          <a:p>
            <a:pPr lvl="0" fontAlgn="base">
              <a:lnSpc>
                <a:spcPct val="120000"/>
              </a:lnSpc>
              <a:spcBef>
                <a:spcPct val="0"/>
              </a:spcBef>
              <a:spcAft>
                <a:spcPct val="0"/>
              </a:spcAft>
            </a:pPr>
            <a:r>
              <a:rPr lang="zh-CN" altLang="en-US" sz="1400" dirty="0">
                <a:solidFill>
                  <a:prstClr val="white">
                    <a:lumMod val="85000"/>
                  </a:prstClr>
                </a:solidFill>
                <a:latin typeface="微软雅黑 Light"/>
                <a:sym typeface="Gill Sans" charset="0"/>
              </a:rPr>
              <a:t>此处添加详细文本描述，建议与标题相关并符合整体语言风格，语言描述尽量简洁生动。尽量将每页幻灯片的字数控制在  </a:t>
            </a:r>
            <a:r>
              <a:rPr lang="en-US" altLang="zh-CN" sz="1400" dirty="0">
                <a:solidFill>
                  <a:prstClr val="white">
                    <a:lumMod val="85000"/>
                  </a:prstClr>
                </a:solidFill>
                <a:latin typeface="微软雅黑 Light"/>
                <a:sym typeface="Gill Sans" charset="0"/>
              </a:rPr>
              <a:t>200</a:t>
            </a:r>
            <a:r>
              <a:rPr lang="zh-CN" altLang="en-US" sz="1400" dirty="0">
                <a:solidFill>
                  <a:prstClr val="white">
                    <a:lumMod val="85000"/>
                  </a:prstClr>
                </a:solidFill>
                <a:latin typeface="微软雅黑 Light"/>
                <a:sym typeface="Gill Sans" charset="0"/>
              </a:rPr>
              <a:t>字以内，据统计每页幻灯片的最好控制在</a:t>
            </a:r>
            <a:r>
              <a:rPr lang="en-US" altLang="zh-CN" sz="1400" dirty="0">
                <a:solidFill>
                  <a:prstClr val="white">
                    <a:lumMod val="85000"/>
                  </a:prstClr>
                </a:solidFill>
                <a:latin typeface="微软雅黑 Light"/>
                <a:sym typeface="Gill Sans" charset="0"/>
              </a:rPr>
              <a:t>5</a:t>
            </a:r>
            <a:r>
              <a:rPr lang="zh-CN" altLang="en-US" sz="1400" dirty="0">
                <a:solidFill>
                  <a:prstClr val="white">
                    <a:lumMod val="85000"/>
                  </a:prstClr>
                </a:solidFill>
                <a:latin typeface="微软雅黑 Light"/>
                <a:sym typeface="Gill Sans" charset="0"/>
              </a:rPr>
              <a:t>分钟之内。</a:t>
            </a:r>
            <a:endParaRPr lang="en-US" altLang="zh-CN" sz="1400" dirty="0">
              <a:solidFill>
                <a:prstClr val="white">
                  <a:lumMod val="85000"/>
                </a:prstClr>
              </a:solidFill>
              <a:latin typeface="微软雅黑 Light"/>
              <a:cs typeface="Lato Light" charset="0"/>
              <a:sym typeface="Lato Light" charset="0"/>
            </a:endParaRPr>
          </a:p>
        </p:txBody>
      </p:sp>
      <p:sp>
        <p:nvSpPr>
          <p:cNvPr id="39" name="矩形 38">
            <a:extLst>
              <a:ext uri="{FF2B5EF4-FFF2-40B4-BE49-F238E27FC236}">
                <a16:creationId xmlns:a16="http://schemas.microsoft.com/office/drawing/2014/main" xmlns="" id="{A6A1C2BE-A9C0-4B56-A6FD-4A6B37F194CC}"/>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市场分析</a:t>
            </a:r>
          </a:p>
        </p:txBody>
      </p:sp>
    </p:spTree>
    <p:extLst>
      <p:ext uri="{BB962C8B-B14F-4D97-AF65-F5344CB8AC3E}">
        <p14:creationId xmlns:p14="http://schemas.microsoft.com/office/powerpoint/2010/main" val="10418634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86BE00E4-6B8A-4E8A-8FF7-E1F8881D26B5}"/>
              </a:ext>
            </a:extLst>
          </p:cNvPr>
          <p:cNvGrpSpPr/>
          <p:nvPr/>
        </p:nvGrpSpPr>
        <p:grpSpPr>
          <a:xfrm>
            <a:off x="3057246" y="4061291"/>
            <a:ext cx="3230676" cy="2552041"/>
            <a:chOff x="1297781" y="1308747"/>
            <a:chExt cx="3230676" cy="2552041"/>
          </a:xfrm>
        </p:grpSpPr>
        <p:sp>
          <p:nvSpPr>
            <p:cNvPr id="37" name="Rectangle 5">
              <a:extLst>
                <a:ext uri="{FF2B5EF4-FFF2-40B4-BE49-F238E27FC236}">
                  <a16:creationId xmlns:a16="http://schemas.microsoft.com/office/drawing/2014/main" xmlns="" id="{A4FACAAF-004A-4B6F-B73C-1F51D59E5E96}"/>
                </a:ext>
              </a:extLst>
            </p:cNvPr>
            <p:cNvSpPr>
              <a:spLocks/>
            </p:cNvSpPr>
            <p:nvPr/>
          </p:nvSpPr>
          <p:spPr bwMode="auto">
            <a:xfrm>
              <a:off x="1388675" y="1629371"/>
              <a:ext cx="3139782" cy="223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2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200" dirty="0">
                  <a:solidFill>
                    <a:schemeClr val="bg1">
                      <a:lumMod val="85000"/>
                    </a:schemeClr>
                  </a:solidFill>
                  <a:latin typeface="+mn-ea"/>
                  <a:sym typeface="Gill Sans" charset="0"/>
                </a:rPr>
                <a:t>200</a:t>
              </a:r>
              <a:r>
                <a:rPr lang="zh-CN" altLang="en-US" sz="1200" dirty="0">
                  <a:solidFill>
                    <a:schemeClr val="bg1">
                      <a:lumMod val="85000"/>
                    </a:schemeClr>
                  </a:solidFill>
                  <a:latin typeface="+mn-ea"/>
                  <a:sym typeface="Gill Sans" charset="0"/>
                </a:rPr>
                <a:t>字以内，据统计每页幻灯片的最好控制在</a:t>
              </a:r>
              <a:r>
                <a:rPr lang="en-US" altLang="zh-CN" sz="1200" dirty="0">
                  <a:solidFill>
                    <a:schemeClr val="bg1">
                      <a:lumMod val="85000"/>
                    </a:schemeClr>
                  </a:solidFill>
                  <a:latin typeface="+mn-ea"/>
                  <a:sym typeface="Gill Sans" charset="0"/>
                </a:rPr>
                <a:t>5</a:t>
              </a:r>
              <a:r>
                <a:rPr lang="zh-CN" altLang="en-US" sz="1200" dirty="0">
                  <a:solidFill>
                    <a:schemeClr val="bg1">
                      <a:lumMod val="85000"/>
                    </a:schemeClr>
                  </a:solidFill>
                  <a:latin typeface="+mn-ea"/>
                  <a:sym typeface="Gill Sans" charset="0"/>
                </a:rPr>
                <a:t>分钟之内。此处添加详细文本描述</a:t>
              </a:r>
              <a:r>
                <a:rPr lang="en-US" altLang="zh-CN" sz="1200" dirty="0">
                  <a:solidFill>
                    <a:schemeClr val="bg1">
                      <a:lumMod val="85000"/>
                    </a:schemeClr>
                  </a:solidFill>
                  <a:latin typeface="+mn-ea"/>
                  <a:sym typeface="Gill Sans" charset="0"/>
                </a:rPr>
                <a:t> </a:t>
              </a:r>
              <a:r>
                <a:rPr lang="zh-CN" altLang="en-US" sz="1200" dirty="0">
                  <a:solidFill>
                    <a:schemeClr val="bg1">
                      <a:lumMod val="85000"/>
                    </a:schemeClr>
                  </a:solidFill>
                  <a:latin typeface="+mn-ea"/>
                  <a:sym typeface="Gill Sans" charset="0"/>
                </a:rPr>
                <a:t>，建议与标题相关并符合整体语言风格，语言描述尽量简洁生动</a:t>
              </a:r>
              <a:endParaRPr lang="en-US" sz="1200" dirty="0">
                <a:solidFill>
                  <a:schemeClr val="bg1">
                    <a:lumMod val="85000"/>
                  </a:schemeClr>
                </a:solidFill>
                <a:latin typeface="+mn-ea"/>
                <a:cs typeface="Lato Light" charset="0"/>
                <a:sym typeface="Lato Light" charset="0"/>
              </a:endParaRPr>
            </a:p>
          </p:txBody>
        </p:sp>
        <p:sp>
          <p:nvSpPr>
            <p:cNvPr id="38" name="TextBox 7">
              <a:extLst>
                <a:ext uri="{FF2B5EF4-FFF2-40B4-BE49-F238E27FC236}">
                  <a16:creationId xmlns:a16="http://schemas.microsoft.com/office/drawing/2014/main" xmlns="" id="{48F647F0-C32D-4DE4-8458-497580083FBE}"/>
                </a:ext>
              </a:extLst>
            </p:cNvPr>
            <p:cNvSpPr txBox="1"/>
            <p:nvPr/>
          </p:nvSpPr>
          <p:spPr>
            <a:xfrm>
              <a:off x="1297781" y="1308747"/>
              <a:ext cx="2492990" cy="369332"/>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grpSp>
      <p:grpSp>
        <p:nvGrpSpPr>
          <p:cNvPr id="43" name="组合 42">
            <a:extLst>
              <a:ext uri="{FF2B5EF4-FFF2-40B4-BE49-F238E27FC236}">
                <a16:creationId xmlns:a16="http://schemas.microsoft.com/office/drawing/2014/main" xmlns="" id="{23826F12-4588-4597-BDB4-D76462F895F7}"/>
              </a:ext>
            </a:extLst>
          </p:cNvPr>
          <p:cNvGrpSpPr/>
          <p:nvPr/>
        </p:nvGrpSpPr>
        <p:grpSpPr>
          <a:xfrm>
            <a:off x="7224624" y="4061291"/>
            <a:ext cx="3230676" cy="2552041"/>
            <a:chOff x="1297781" y="1308747"/>
            <a:chExt cx="3230676" cy="2552041"/>
          </a:xfrm>
        </p:grpSpPr>
        <p:sp>
          <p:nvSpPr>
            <p:cNvPr id="44" name="Rectangle 5">
              <a:extLst>
                <a:ext uri="{FF2B5EF4-FFF2-40B4-BE49-F238E27FC236}">
                  <a16:creationId xmlns:a16="http://schemas.microsoft.com/office/drawing/2014/main" xmlns="" id="{4758A066-0FE7-41FC-999B-DDC9E2299844}"/>
                </a:ext>
              </a:extLst>
            </p:cNvPr>
            <p:cNvSpPr>
              <a:spLocks/>
            </p:cNvSpPr>
            <p:nvPr/>
          </p:nvSpPr>
          <p:spPr bwMode="auto">
            <a:xfrm>
              <a:off x="1388675" y="1629371"/>
              <a:ext cx="3139782" cy="223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2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200" dirty="0">
                  <a:solidFill>
                    <a:schemeClr val="bg1">
                      <a:lumMod val="85000"/>
                    </a:schemeClr>
                  </a:solidFill>
                  <a:latin typeface="+mn-ea"/>
                  <a:sym typeface="Gill Sans" charset="0"/>
                </a:rPr>
                <a:t>200</a:t>
              </a:r>
              <a:r>
                <a:rPr lang="zh-CN" altLang="en-US" sz="1200" dirty="0">
                  <a:solidFill>
                    <a:schemeClr val="bg1">
                      <a:lumMod val="85000"/>
                    </a:schemeClr>
                  </a:solidFill>
                  <a:latin typeface="+mn-ea"/>
                  <a:sym typeface="Gill Sans" charset="0"/>
                </a:rPr>
                <a:t>字以内，据统计每页幻灯片的最好控制在</a:t>
              </a:r>
              <a:r>
                <a:rPr lang="en-US" altLang="zh-CN" sz="1200" dirty="0">
                  <a:solidFill>
                    <a:schemeClr val="bg1">
                      <a:lumMod val="85000"/>
                    </a:schemeClr>
                  </a:solidFill>
                  <a:latin typeface="+mn-ea"/>
                  <a:sym typeface="Gill Sans" charset="0"/>
                </a:rPr>
                <a:t>5</a:t>
              </a:r>
              <a:r>
                <a:rPr lang="zh-CN" altLang="en-US" sz="1200" dirty="0">
                  <a:solidFill>
                    <a:schemeClr val="bg1">
                      <a:lumMod val="85000"/>
                    </a:schemeClr>
                  </a:solidFill>
                  <a:latin typeface="+mn-ea"/>
                  <a:sym typeface="Gill Sans" charset="0"/>
                </a:rPr>
                <a:t>分钟之内。此处添加详细文本描述</a:t>
              </a:r>
              <a:r>
                <a:rPr lang="en-US" altLang="zh-CN" sz="1200" dirty="0">
                  <a:solidFill>
                    <a:schemeClr val="bg1">
                      <a:lumMod val="85000"/>
                    </a:schemeClr>
                  </a:solidFill>
                  <a:latin typeface="+mn-ea"/>
                  <a:sym typeface="Gill Sans" charset="0"/>
                </a:rPr>
                <a:t> </a:t>
              </a:r>
              <a:r>
                <a:rPr lang="zh-CN" altLang="en-US" sz="1200" dirty="0">
                  <a:solidFill>
                    <a:schemeClr val="bg1">
                      <a:lumMod val="85000"/>
                    </a:schemeClr>
                  </a:solidFill>
                  <a:latin typeface="+mn-ea"/>
                  <a:sym typeface="Gill Sans" charset="0"/>
                </a:rPr>
                <a:t>，建议与标题相关并符合整体语言风格，语言描述尽量简洁生动</a:t>
              </a:r>
              <a:endParaRPr lang="en-US" sz="1200" dirty="0">
                <a:solidFill>
                  <a:schemeClr val="bg1">
                    <a:lumMod val="85000"/>
                  </a:schemeClr>
                </a:solidFill>
                <a:latin typeface="+mn-ea"/>
                <a:cs typeface="Lato Light" charset="0"/>
                <a:sym typeface="Lato Light" charset="0"/>
              </a:endParaRPr>
            </a:p>
          </p:txBody>
        </p:sp>
        <p:sp>
          <p:nvSpPr>
            <p:cNvPr id="45" name="TextBox 7">
              <a:extLst>
                <a:ext uri="{FF2B5EF4-FFF2-40B4-BE49-F238E27FC236}">
                  <a16:creationId xmlns:a16="http://schemas.microsoft.com/office/drawing/2014/main" xmlns="" id="{FDDB93A7-9AF4-4CBD-95F7-6DC76B6EF653}"/>
                </a:ext>
              </a:extLst>
            </p:cNvPr>
            <p:cNvSpPr txBox="1"/>
            <p:nvPr/>
          </p:nvSpPr>
          <p:spPr>
            <a:xfrm>
              <a:off x="1297781" y="1308747"/>
              <a:ext cx="2492990" cy="369332"/>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grpSp>
      <p:cxnSp>
        <p:nvCxnSpPr>
          <p:cNvPr id="4" name="直接连接符 3">
            <a:extLst>
              <a:ext uri="{FF2B5EF4-FFF2-40B4-BE49-F238E27FC236}">
                <a16:creationId xmlns:a16="http://schemas.microsoft.com/office/drawing/2014/main" xmlns="" id="{FD7E8399-591E-4CC9-82EC-C0A5577F284C}"/>
              </a:ext>
            </a:extLst>
          </p:cNvPr>
          <p:cNvCxnSpPr>
            <a:cxnSpLocks/>
          </p:cNvCxnSpPr>
          <p:nvPr/>
        </p:nvCxnSpPr>
        <p:spPr>
          <a:xfrm>
            <a:off x="497342" y="3429000"/>
            <a:ext cx="11259229" cy="0"/>
          </a:xfrm>
          <a:prstGeom prst="line">
            <a:avLst/>
          </a:prstGeom>
          <a:ln w="28575" cap="rnd">
            <a:solidFill>
              <a:schemeClr val="bg1">
                <a:lumMod val="9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xmlns="" id="{BBE085B8-3ED5-4112-8B09-2ED0BB6600EE}"/>
              </a:ext>
            </a:extLst>
          </p:cNvPr>
          <p:cNvGrpSpPr/>
          <p:nvPr/>
        </p:nvGrpSpPr>
        <p:grpSpPr>
          <a:xfrm>
            <a:off x="673800" y="1661702"/>
            <a:ext cx="246610" cy="1767298"/>
            <a:chOff x="1051171" y="1661702"/>
            <a:chExt cx="246610" cy="1767298"/>
          </a:xfrm>
        </p:grpSpPr>
        <p:cxnSp>
          <p:nvCxnSpPr>
            <p:cNvPr id="6" name="直接连接符 5">
              <a:extLst>
                <a:ext uri="{FF2B5EF4-FFF2-40B4-BE49-F238E27FC236}">
                  <a16:creationId xmlns:a16="http://schemas.microsoft.com/office/drawing/2014/main" xmlns="" id="{10B05D7A-95DF-4EAE-9C6B-80806FF1EBFE}"/>
                </a:ext>
              </a:extLst>
            </p:cNvPr>
            <p:cNvCxnSpPr>
              <a:cxnSpLocks/>
            </p:cNvCxnSpPr>
            <p:nvPr/>
          </p:nvCxnSpPr>
          <p:spPr>
            <a:xfrm>
              <a:off x="1174476" y="1908313"/>
              <a:ext cx="0" cy="1520687"/>
            </a:xfrm>
            <a:prstGeom prst="line">
              <a:avLst/>
            </a:prstGeom>
            <a:ln w="28575">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xmlns="" id="{238688C8-FAEE-4550-9AB9-C3ED7D8FD321}"/>
                </a:ext>
              </a:extLst>
            </p:cNvPr>
            <p:cNvSpPr/>
            <p:nvPr/>
          </p:nvSpPr>
          <p:spPr>
            <a:xfrm>
              <a:off x="1051171" y="1661702"/>
              <a:ext cx="246610" cy="24661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95000"/>
                    </a:schemeClr>
                  </a:solidFill>
                  <a:latin typeface="+mj-ea"/>
                  <a:ea typeface="+mj-ea"/>
                </a:rPr>
                <a:t>1</a:t>
              </a:r>
              <a:endParaRPr lang="zh-CN" altLang="en-US" sz="1200" dirty="0">
                <a:solidFill>
                  <a:schemeClr val="bg1">
                    <a:lumMod val="95000"/>
                  </a:schemeClr>
                </a:solidFill>
                <a:latin typeface="+mj-ea"/>
                <a:ea typeface="+mj-ea"/>
              </a:endParaRPr>
            </a:p>
          </p:txBody>
        </p:sp>
      </p:grpSp>
      <p:cxnSp>
        <p:nvCxnSpPr>
          <p:cNvPr id="21" name="直接连接符 20">
            <a:extLst>
              <a:ext uri="{FF2B5EF4-FFF2-40B4-BE49-F238E27FC236}">
                <a16:creationId xmlns:a16="http://schemas.microsoft.com/office/drawing/2014/main" xmlns="" id="{2F6BF0E3-8023-47C8-A40B-3B0C8A34BA3C}"/>
              </a:ext>
            </a:extLst>
          </p:cNvPr>
          <p:cNvCxnSpPr>
            <a:cxnSpLocks/>
          </p:cNvCxnSpPr>
          <p:nvPr/>
        </p:nvCxnSpPr>
        <p:spPr>
          <a:xfrm flipV="1">
            <a:off x="2933941" y="3429000"/>
            <a:ext cx="0" cy="1520687"/>
          </a:xfrm>
          <a:prstGeom prst="line">
            <a:avLst/>
          </a:prstGeom>
          <a:ln w="28575">
            <a:solidFill>
              <a:schemeClr val="accent3">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3762CDC4-0317-4FB8-BD47-FD0F3AF168A5}"/>
              </a:ext>
            </a:extLst>
          </p:cNvPr>
          <p:cNvSpPr/>
          <p:nvPr/>
        </p:nvSpPr>
        <p:spPr>
          <a:xfrm>
            <a:off x="2810636" y="4949688"/>
            <a:ext cx="246610" cy="24661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95000"/>
                  </a:schemeClr>
                </a:solidFill>
                <a:latin typeface="+mj-ea"/>
                <a:ea typeface="+mj-ea"/>
              </a:rPr>
              <a:t>2</a:t>
            </a:r>
            <a:endParaRPr lang="zh-CN" altLang="en-US" sz="1200" dirty="0">
              <a:solidFill>
                <a:schemeClr val="bg1">
                  <a:lumMod val="95000"/>
                </a:schemeClr>
              </a:solidFill>
              <a:latin typeface="+mj-ea"/>
              <a:ea typeface="+mj-ea"/>
            </a:endParaRPr>
          </a:p>
        </p:txBody>
      </p:sp>
      <p:grpSp>
        <p:nvGrpSpPr>
          <p:cNvPr id="23" name="组合 22">
            <a:extLst>
              <a:ext uri="{FF2B5EF4-FFF2-40B4-BE49-F238E27FC236}">
                <a16:creationId xmlns:a16="http://schemas.microsoft.com/office/drawing/2014/main" xmlns="" id="{A7CE31B6-A3B5-4CEA-B122-CE7B3109D751}"/>
              </a:ext>
            </a:extLst>
          </p:cNvPr>
          <p:cNvGrpSpPr/>
          <p:nvPr/>
        </p:nvGrpSpPr>
        <p:grpSpPr>
          <a:xfrm>
            <a:off x="9221142" y="1661702"/>
            <a:ext cx="246610" cy="1767298"/>
            <a:chOff x="1051171" y="1661702"/>
            <a:chExt cx="246610" cy="1767298"/>
          </a:xfrm>
        </p:grpSpPr>
        <p:cxnSp>
          <p:nvCxnSpPr>
            <p:cNvPr id="24" name="直接连接符 23">
              <a:extLst>
                <a:ext uri="{FF2B5EF4-FFF2-40B4-BE49-F238E27FC236}">
                  <a16:creationId xmlns:a16="http://schemas.microsoft.com/office/drawing/2014/main" xmlns="" id="{A441FAF9-C59B-45B0-8F08-CE12CE525A73}"/>
                </a:ext>
              </a:extLst>
            </p:cNvPr>
            <p:cNvCxnSpPr>
              <a:cxnSpLocks/>
            </p:cNvCxnSpPr>
            <p:nvPr/>
          </p:nvCxnSpPr>
          <p:spPr>
            <a:xfrm>
              <a:off x="1174476" y="1908313"/>
              <a:ext cx="0" cy="1520687"/>
            </a:xfrm>
            <a:prstGeom prst="line">
              <a:avLst/>
            </a:prstGeom>
            <a:ln w="2857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xmlns="" id="{2074B4A1-3571-4B95-B03B-D47BDBAF6E55}"/>
                </a:ext>
              </a:extLst>
            </p:cNvPr>
            <p:cNvSpPr/>
            <p:nvPr/>
          </p:nvSpPr>
          <p:spPr>
            <a:xfrm>
              <a:off x="1051171" y="1661702"/>
              <a:ext cx="246610" cy="24661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95000"/>
                    </a:schemeClr>
                  </a:solidFill>
                  <a:latin typeface="+mj-ea"/>
                  <a:ea typeface="+mj-ea"/>
                </a:rPr>
                <a:t>5</a:t>
              </a:r>
              <a:endParaRPr lang="zh-CN" altLang="en-US" sz="1200" dirty="0">
                <a:solidFill>
                  <a:schemeClr val="bg1">
                    <a:lumMod val="95000"/>
                  </a:schemeClr>
                </a:solidFill>
                <a:latin typeface="+mj-ea"/>
                <a:ea typeface="+mj-ea"/>
              </a:endParaRPr>
            </a:p>
          </p:txBody>
        </p:sp>
      </p:grpSp>
      <p:grpSp>
        <p:nvGrpSpPr>
          <p:cNvPr id="26" name="组合 25">
            <a:extLst>
              <a:ext uri="{FF2B5EF4-FFF2-40B4-BE49-F238E27FC236}">
                <a16:creationId xmlns:a16="http://schemas.microsoft.com/office/drawing/2014/main" xmlns="" id="{12A0CDB8-7D07-408C-99A0-8EFE8DF47C24}"/>
              </a:ext>
            </a:extLst>
          </p:cNvPr>
          <p:cNvGrpSpPr/>
          <p:nvPr/>
        </p:nvGrpSpPr>
        <p:grpSpPr>
          <a:xfrm flipV="1">
            <a:off x="6961002" y="3429000"/>
            <a:ext cx="246610" cy="1767298"/>
            <a:chOff x="1051171" y="1661702"/>
            <a:chExt cx="246610" cy="1767298"/>
          </a:xfrm>
        </p:grpSpPr>
        <p:cxnSp>
          <p:nvCxnSpPr>
            <p:cNvPr id="27" name="直接连接符 26">
              <a:extLst>
                <a:ext uri="{FF2B5EF4-FFF2-40B4-BE49-F238E27FC236}">
                  <a16:creationId xmlns:a16="http://schemas.microsoft.com/office/drawing/2014/main" xmlns="" id="{6D578FDA-09A4-4D51-9EE0-881B66A25351}"/>
                </a:ext>
              </a:extLst>
            </p:cNvPr>
            <p:cNvCxnSpPr>
              <a:cxnSpLocks/>
            </p:cNvCxnSpPr>
            <p:nvPr/>
          </p:nvCxnSpPr>
          <p:spPr>
            <a:xfrm>
              <a:off x="1174476" y="1908313"/>
              <a:ext cx="0" cy="1520687"/>
            </a:xfrm>
            <a:prstGeom prst="line">
              <a:avLst/>
            </a:prstGeom>
            <a:ln w="28575">
              <a:solidFill>
                <a:schemeClr val="accent5">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xmlns="" id="{E036C976-6414-4D6B-995A-64DA1B1FB10A}"/>
                </a:ext>
              </a:extLst>
            </p:cNvPr>
            <p:cNvSpPr/>
            <p:nvPr/>
          </p:nvSpPr>
          <p:spPr>
            <a:xfrm flipV="1">
              <a:off x="1051171" y="1661702"/>
              <a:ext cx="246610" cy="24661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95000"/>
                    </a:schemeClr>
                  </a:solidFill>
                  <a:latin typeface="+mj-ea"/>
                  <a:ea typeface="+mj-ea"/>
                </a:rPr>
                <a:t>4</a:t>
              </a:r>
              <a:endParaRPr lang="zh-CN" altLang="en-US" sz="1200" dirty="0">
                <a:solidFill>
                  <a:schemeClr val="bg1">
                    <a:lumMod val="95000"/>
                  </a:schemeClr>
                </a:solidFill>
                <a:latin typeface="+mj-ea"/>
                <a:ea typeface="+mj-ea"/>
              </a:endParaRPr>
            </a:p>
          </p:txBody>
        </p:sp>
      </p:grpSp>
      <p:grpSp>
        <p:nvGrpSpPr>
          <p:cNvPr id="29" name="组合 28">
            <a:extLst>
              <a:ext uri="{FF2B5EF4-FFF2-40B4-BE49-F238E27FC236}">
                <a16:creationId xmlns:a16="http://schemas.microsoft.com/office/drawing/2014/main" xmlns="" id="{0D44AA11-E9A5-48E7-8336-96B6A3B5D433}"/>
              </a:ext>
            </a:extLst>
          </p:cNvPr>
          <p:cNvGrpSpPr/>
          <p:nvPr/>
        </p:nvGrpSpPr>
        <p:grpSpPr>
          <a:xfrm>
            <a:off x="4947471" y="1661702"/>
            <a:ext cx="246610" cy="1767298"/>
            <a:chOff x="1051171" y="1661702"/>
            <a:chExt cx="246610" cy="1767298"/>
          </a:xfrm>
        </p:grpSpPr>
        <p:cxnSp>
          <p:nvCxnSpPr>
            <p:cNvPr id="30" name="直接连接符 29">
              <a:extLst>
                <a:ext uri="{FF2B5EF4-FFF2-40B4-BE49-F238E27FC236}">
                  <a16:creationId xmlns:a16="http://schemas.microsoft.com/office/drawing/2014/main" xmlns="" id="{294A6444-7526-4BF3-A0FF-70FD609B2850}"/>
                </a:ext>
              </a:extLst>
            </p:cNvPr>
            <p:cNvCxnSpPr>
              <a:cxnSpLocks/>
            </p:cNvCxnSpPr>
            <p:nvPr/>
          </p:nvCxnSpPr>
          <p:spPr>
            <a:xfrm>
              <a:off x="1174476" y="1908313"/>
              <a:ext cx="0" cy="1520687"/>
            </a:xfrm>
            <a:prstGeom prst="line">
              <a:avLst/>
            </a:prstGeom>
            <a:ln w="28575">
              <a:solidFill>
                <a:schemeClr val="accent4">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xmlns="" id="{0DBB9179-21EF-4E3F-89D6-FE6DBD2B981B}"/>
                </a:ext>
              </a:extLst>
            </p:cNvPr>
            <p:cNvSpPr/>
            <p:nvPr/>
          </p:nvSpPr>
          <p:spPr>
            <a:xfrm>
              <a:off x="1051171" y="1661702"/>
              <a:ext cx="246610" cy="24661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95000"/>
                    </a:schemeClr>
                  </a:solidFill>
                  <a:latin typeface="+mj-ea"/>
                  <a:ea typeface="+mj-ea"/>
                </a:rPr>
                <a:t>3</a:t>
              </a:r>
              <a:endParaRPr lang="zh-CN" altLang="en-US" sz="1200" dirty="0">
                <a:solidFill>
                  <a:schemeClr val="bg1">
                    <a:lumMod val="95000"/>
                  </a:schemeClr>
                </a:solidFill>
                <a:latin typeface="+mj-ea"/>
                <a:ea typeface="+mj-ea"/>
              </a:endParaRPr>
            </a:p>
          </p:txBody>
        </p:sp>
      </p:grpSp>
      <p:grpSp>
        <p:nvGrpSpPr>
          <p:cNvPr id="35" name="组合 34">
            <a:extLst>
              <a:ext uri="{FF2B5EF4-FFF2-40B4-BE49-F238E27FC236}">
                <a16:creationId xmlns:a16="http://schemas.microsoft.com/office/drawing/2014/main" xmlns="" id="{4ADA6E49-4DAF-43B0-832F-BD511237D37E}"/>
              </a:ext>
            </a:extLst>
          </p:cNvPr>
          <p:cNvGrpSpPr/>
          <p:nvPr/>
        </p:nvGrpSpPr>
        <p:grpSpPr>
          <a:xfrm>
            <a:off x="920410" y="1308747"/>
            <a:ext cx="3230676" cy="2552041"/>
            <a:chOff x="1297781" y="1308747"/>
            <a:chExt cx="3230676" cy="2552041"/>
          </a:xfrm>
        </p:grpSpPr>
        <p:sp>
          <p:nvSpPr>
            <p:cNvPr id="33" name="Rectangle 5">
              <a:extLst>
                <a:ext uri="{FF2B5EF4-FFF2-40B4-BE49-F238E27FC236}">
                  <a16:creationId xmlns:a16="http://schemas.microsoft.com/office/drawing/2014/main" xmlns="" id="{66E18C51-F75A-4A46-9F4A-D2F6123A0A1D}"/>
                </a:ext>
              </a:extLst>
            </p:cNvPr>
            <p:cNvSpPr>
              <a:spLocks/>
            </p:cNvSpPr>
            <p:nvPr/>
          </p:nvSpPr>
          <p:spPr bwMode="auto">
            <a:xfrm>
              <a:off x="1388675" y="1629371"/>
              <a:ext cx="3139782" cy="223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2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200" dirty="0">
                  <a:solidFill>
                    <a:schemeClr val="bg1">
                      <a:lumMod val="85000"/>
                    </a:schemeClr>
                  </a:solidFill>
                  <a:latin typeface="+mn-ea"/>
                  <a:sym typeface="Gill Sans" charset="0"/>
                </a:rPr>
                <a:t>200</a:t>
              </a:r>
              <a:r>
                <a:rPr lang="zh-CN" altLang="en-US" sz="1200" dirty="0">
                  <a:solidFill>
                    <a:schemeClr val="bg1">
                      <a:lumMod val="85000"/>
                    </a:schemeClr>
                  </a:solidFill>
                  <a:latin typeface="+mn-ea"/>
                  <a:sym typeface="Gill Sans" charset="0"/>
                </a:rPr>
                <a:t>字以内，据统计每页幻灯片的最好控制在</a:t>
              </a:r>
              <a:r>
                <a:rPr lang="en-US" altLang="zh-CN" sz="1200" dirty="0">
                  <a:solidFill>
                    <a:schemeClr val="bg1">
                      <a:lumMod val="85000"/>
                    </a:schemeClr>
                  </a:solidFill>
                  <a:latin typeface="+mn-ea"/>
                  <a:sym typeface="Gill Sans" charset="0"/>
                </a:rPr>
                <a:t>5</a:t>
              </a:r>
              <a:r>
                <a:rPr lang="zh-CN" altLang="en-US" sz="1200" dirty="0">
                  <a:solidFill>
                    <a:schemeClr val="bg1">
                      <a:lumMod val="85000"/>
                    </a:schemeClr>
                  </a:solidFill>
                  <a:latin typeface="+mn-ea"/>
                  <a:sym typeface="Gill Sans" charset="0"/>
                </a:rPr>
                <a:t>分钟之内。此处添加详细文本描述</a:t>
              </a:r>
              <a:r>
                <a:rPr lang="en-US" altLang="zh-CN" sz="1200" dirty="0">
                  <a:solidFill>
                    <a:schemeClr val="bg1">
                      <a:lumMod val="85000"/>
                    </a:schemeClr>
                  </a:solidFill>
                  <a:latin typeface="+mn-ea"/>
                  <a:sym typeface="Gill Sans" charset="0"/>
                </a:rPr>
                <a:t> </a:t>
              </a:r>
              <a:r>
                <a:rPr lang="zh-CN" altLang="en-US" sz="1200" dirty="0">
                  <a:solidFill>
                    <a:schemeClr val="bg1">
                      <a:lumMod val="85000"/>
                    </a:schemeClr>
                  </a:solidFill>
                  <a:latin typeface="+mn-ea"/>
                  <a:sym typeface="Gill Sans" charset="0"/>
                </a:rPr>
                <a:t>，建议与标题相关并符合整体语言风格，语言描述尽量简洁生动</a:t>
              </a:r>
              <a:endParaRPr lang="en-US" sz="1200" dirty="0">
                <a:solidFill>
                  <a:schemeClr val="bg1">
                    <a:lumMod val="85000"/>
                  </a:schemeClr>
                </a:solidFill>
                <a:latin typeface="+mn-ea"/>
                <a:cs typeface="Lato Light" charset="0"/>
                <a:sym typeface="Lato Light" charset="0"/>
              </a:endParaRPr>
            </a:p>
          </p:txBody>
        </p:sp>
        <p:sp>
          <p:nvSpPr>
            <p:cNvPr id="34" name="TextBox 7">
              <a:extLst>
                <a:ext uri="{FF2B5EF4-FFF2-40B4-BE49-F238E27FC236}">
                  <a16:creationId xmlns:a16="http://schemas.microsoft.com/office/drawing/2014/main" xmlns="" id="{F510347F-76EB-4F56-8F34-F4BA61A1B2E2}"/>
                </a:ext>
              </a:extLst>
            </p:cNvPr>
            <p:cNvSpPr txBox="1"/>
            <p:nvPr/>
          </p:nvSpPr>
          <p:spPr>
            <a:xfrm>
              <a:off x="1297781" y="1308747"/>
              <a:ext cx="2492990" cy="369332"/>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grpSp>
      <p:grpSp>
        <p:nvGrpSpPr>
          <p:cNvPr id="46" name="组合 45">
            <a:extLst>
              <a:ext uri="{FF2B5EF4-FFF2-40B4-BE49-F238E27FC236}">
                <a16:creationId xmlns:a16="http://schemas.microsoft.com/office/drawing/2014/main" xmlns="" id="{E100E857-3972-45FF-A5D3-7D3D1E1FF402}"/>
              </a:ext>
            </a:extLst>
          </p:cNvPr>
          <p:cNvGrpSpPr/>
          <p:nvPr/>
        </p:nvGrpSpPr>
        <p:grpSpPr>
          <a:xfrm>
            <a:off x="5201615" y="1308747"/>
            <a:ext cx="3230676" cy="2552041"/>
            <a:chOff x="1297781" y="1308747"/>
            <a:chExt cx="3230676" cy="2552041"/>
          </a:xfrm>
        </p:grpSpPr>
        <p:sp>
          <p:nvSpPr>
            <p:cNvPr id="47" name="Rectangle 5">
              <a:extLst>
                <a:ext uri="{FF2B5EF4-FFF2-40B4-BE49-F238E27FC236}">
                  <a16:creationId xmlns:a16="http://schemas.microsoft.com/office/drawing/2014/main" xmlns="" id="{00F8F955-B76D-4521-8437-3550C1B49645}"/>
                </a:ext>
              </a:extLst>
            </p:cNvPr>
            <p:cNvSpPr>
              <a:spLocks/>
            </p:cNvSpPr>
            <p:nvPr/>
          </p:nvSpPr>
          <p:spPr bwMode="auto">
            <a:xfrm>
              <a:off x="1388675" y="1629371"/>
              <a:ext cx="3139782" cy="223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2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200" dirty="0">
                  <a:solidFill>
                    <a:schemeClr val="bg1">
                      <a:lumMod val="85000"/>
                    </a:schemeClr>
                  </a:solidFill>
                  <a:latin typeface="+mn-ea"/>
                  <a:sym typeface="Gill Sans" charset="0"/>
                </a:rPr>
                <a:t>200</a:t>
              </a:r>
              <a:r>
                <a:rPr lang="zh-CN" altLang="en-US" sz="1200" dirty="0">
                  <a:solidFill>
                    <a:schemeClr val="bg1">
                      <a:lumMod val="85000"/>
                    </a:schemeClr>
                  </a:solidFill>
                  <a:latin typeface="+mn-ea"/>
                  <a:sym typeface="Gill Sans" charset="0"/>
                </a:rPr>
                <a:t>字以内，据统计每页幻灯片的最好控制在</a:t>
              </a:r>
              <a:r>
                <a:rPr lang="en-US" altLang="zh-CN" sz="1200" dirty="0">
                  <a:solidFill>
                    <a:schemeClr val="bg1">
                      <a:lumMod val="85000"/>
                    </a:schemeClr>
                  </a:solidFill>
                  <a:latin typeface="+mn-ea"/>
                  <a:sym typeface="Gill Sans" charset="0"/>
                </a:rPr>
                <a:t>5</a:t>
              </a:r>
              <a:r>
                <a:rPr lang="zh-CN" altLang="en-US" sz="1200" dirty="0">
                  <a:solidFill>
                    <a:schemeClr val="bg1">
                      <a:lumMod val="85000"/>
                    </a:schemeClr>
                  </a:solidFill>
                  <a:latin typeface="+mn-ea"/>
                  <a:sym typeface="Gill Sans" charset="0"/>
                </a:rPr>
                <a:t>分钟之内。此处添加详细文本描述</a:t>
              </a:r>
              <a:r>
                <a:rPr lang="en-US" altLang="zh-CN" sz="1200" dirty="0">
                  <a:solidFill>
                    <a:schemeClr val="bg1">
                      <a:lumMod val="85000"/>
                    </a:schemeClr>
                  </a:solidFill>
                  <a:latin typeface="+mn-ea"/>
                  <a:sym typeface="Gill Sans" charset="0"/>
                </a:rPr>
                <a:t> </a:t>
              </a:r>
              <a:r>
                <a:rPr lang="zh-CN" altLang="en-US" sz="1200" dirty="0">
                  <a:solidFill>
                    <a:schemeClr val="bg1">
                      <a:lumMod val="85000"/>
                    </a:schemeClr>
                  </a:solidFill>
                  <a:latin typeface="+mn-ea"/>
                  <a:sym typeface="Gill Sans" charset="0"/>
                </a:rPr>
                <a:t>，建议与标题相关并符合整体语言风格，语言描述尽量简洁生动</a:t>
              </a:r>
              <a:endParaRPr lang="en-US" sz="1200" dirty="0">
                <a:solidFill>
                  <a:schemeClr val="bg1">
                    <a:lumMod val="85000"/>
                  </a:schemeClr>
                </a:solidFill>
                <a:latin typeface="+mn-ea"/>
                <a:cs typeface="Lato Light" charset="0"/>
                <a:sym typeface="Lato Light" charset="0"/>
              </a:endParaRPr>
            </a:p>
          </p:txBody>
        </p:sp>
        <p:sp>
          <p:nvSpPr>
            <p:cNvPr id="48" name="TextBox 7">
              <a:extLst>
                <a:ext uri="{FF2B5EF4-FFF2-40B4-BE49-F238E27FC236}">
                  <a16:creationId xmlns:a16="http://schemas.microsoft.com/office/drawing/2014/main" xmlns="" id="{77036619-8BAC-42BA-8EA5-07CB15002823}"/>
                </a:ext>
              </a:extLst>
            </p:cNvPr>
            <p:cNvSpPr txBox="1"/>
            <p:nvPr/>
          </p:nvSpPr>
          <p:spPr>
            <a:xfrm>
              <a:off x="1297781" y="1308747"/>
              <a:ext cx="2492990" cy="369332"/>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grpSp>
      <p:sp>
        <p:nvSpPr>
          <p:cNvPr id="52" name="Rectangle 5">
            <a:extLst>
              <a:ext uri="{FF2B5EF4-FFF2-40B4-BE49-F238E27FC236}">
                <a16:creationId xmlns:a16="http://schemas.microsoft.com/office/drawing/2014/main" xmlns="" id="{2B70CD5F-2A77-4A96-933C-64FAC6151C74}"/>
              </a:ext>
            </a:extLst>
          </p:cNvPr>
          <p:cNvSpPr>
            <a:spLocks/>
          </p:cNvSpPr>
          <p:nvPr/>
        </p:nvSpPr>
        <p:spPr bwMode="auto">
          <a:xfrm>
            <a:off x="9573715" y="1629371"/>
            <a:ext cx="2534132" cy="2231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2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200" dirty="0">
                <a:solidFill>
                  <a:schemeClr val="bg1">
                    <a:lumMod val="85000"/>
                  </a:schemeClr>
                </a:solidFill>
                <a:latin typeface="+mn-ea"/>
                <a:sym typeface="Gill Sans" charset="0"/>
              </a:rPr>
              <a:t>200</a:t>
            </a:r>
            <a:r>
              <a:rPr lang="zh-CN" altLang="en-US" sz="1200" dirty="0">
                <a:solidFill>
                  <a:schemeClr val="bg1">
                    <a:lumMod val="85000"/>
                  </a:schemeClr>
                </a:solidFill>
                <a:latin typeface="+mn-ea"/>
                <a:sym typeface="Gill Sans" charset="0"/>
              </a:rPr>
              <a:t>字以内，据统计每页幻灯片的最好控制在</a:t>
            </a:r>
            <a:r>
              <a:rPr lang="en-US" altLang="zh-CN" sz="1200" dirty="0">
                <a:solidFill>
                  <a:schemeClr val="bg1">
                    <a:lumMod val="85000"/>
                  </a:schemeClr>
                </a:solidFill>
                <a:latin typeface="+mn-ea"/>
                <a:sym typeface="Gill Sans" charset="0"/>
              </a:rPr>
              <a:t>5</a:t>
            </a:r>
            <a:r>
              <a:rPr lang="zh-CN" altLang="en-US" sz="1200" dirty="0">
                <a:solidFill>
                  <a:schemeClr val="bg1">
                    <a:lumMod val="85000"/>
                  </a:schemeClr>
                </a:solidFill>
                <a:latin typeface="+mn-ea"/>
                <a:sym typeface="Gill Sans" charset="0"/>
              </a:rPr>
              <a:t>分钟之内。</a:t>
            </a:r>
            <a:endParaRPr lang="en-US" sz="1200" dirty="0">
              <a:solidFill>
                <a:schemeClr val="bg1">
                  <a:lumMod val="85000"/>
                </a:schemeClr>
              </a:solidFill>
              <a:latin typeface="+mn-ea"/>
              <a:cs typeface="Lato Light" charset="0"/>
              <a:sym typeface="Lato Light" charset="0"/>
            </a:endParaRPr>
          </a:p>
        </p:txBody>
      </p:sp>
      <p:sp>
        <p:nvSpPr>
          <p:cNvPr id="53" name="TextBox 7">
            <a:extLst>
              <a:ext uri="{FF2B5EF4-FFF2-40B4-BE49-F238E27FC236}">
                <a16:creationId xmlns:a16="http://schemas.microsoft.com/office/drawing/2014/main" xmlns="" id="{D749FC85-248A-4206-8B67-58FEEA6607DD}"/>
              </a:ext>
            </a:extLst>
          </p:cNvPr>
          <p:cNvSpPr txBox="1"/>
          <p:nvPr/>
        </p:nvSpPr>
        <p:spPr>
          <a:xfrm>
            <a:off x="9482821" y="1308747"/>
            <a:ext cx="2492990" cy="369332"/>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sp>
        <p:nvSpPr>
          <p:cNvPr id="55" name="矩形 54">
            <a:extLst>
              <a:ext uri="{FF2B5EF4-FFF2-40B4-BE49-F238E27FC236}">
                <a16:creationId xmlns:a16="http://schemas.microsoft.com/office/drawing/2014/main" xmlns="" id="{5026EE80-52B4-4EF7-9751-BECCDE2397C5}"/>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未来发展</a:t>
            </a:r>
          </a:p>
        </p:txBody>
      </p:sp>
    </p:spTree>
    <p:extLst>
      <p:ext uri="{BB962C8B-B14F-4D97-AF65-F5344CB8AC3E}">
        <p14:creationId xmlns:p14="http://schemas.microsoft.com/office/powerpoint/2010/main" val="2270435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户外, 天空, 平面, 飞机&#10;&#10;描述已自动生成">
            <a:extLst>
              <a:ext uri="{FF2B5EF4-FFF2-40B4-BE49-F238E27FC236}">
                <a16:creationId xmlns:a16="http://schemas.microsoft.com/office/drawing/2014/main" xmlns="" id="{1CE0FBE7-60B5-4EF8-AFF7-5DA144AAD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a:extLst>
              <a:ext uri="{FF2B5EF4-FFF2-40B4-BE49-F238E27FC236}">
                <a16:creationId xmlns:a16="http://schemas.microsoft.com/office/drawing/2014/main" xmlns="" id="{756F33C4-EB50-409F-90C4-5532134B56CF}"/>
              </a:ext>
            </a:extLst>
          </p:cNvPr>
          <p:cNvSpPr txBox="1"/>
          <p:nvPr/>
        </p:nvSpPr>
        <p:spPr>
          <a:xfrm>
            <a:off x="2438400" y="1553029"/>
            <a:ext cx="7518400" cy="1862048"/>
          </a:xfrm>
          <a:prstGeom prst="rect">
            <a:avLst/>
          </a:prstGeom>
          <a:noFill/>
        </p:spPr>
        <p:txBody>
          <a:bodyPr wrap="square" rtlCol="0">
            <a:spAutoFit/>
          </a:bodyPr>
          <a:lstStyle/>
          <a:p>
            <a:pPr algn="dist"/>
            <a:r>
              <a:rPr lang="zh-CN" altLang="en-US" sz="11500" dirty="0">
                <a:solidFill>
                  <a:schemeClr val="bg1">
                    <a:lumMod val="95000"/>
                  </a:schemeClr>
                </a:solidFill>
                <a:latin typeface="+mj-ea"/>
                <a:ea typeface="+mj-ea"/>
              </a:rPr>
              <a:t>谢谢聆听</a:t>
            </a:r>
          </a:p>
        </p:txBody>
      </p:sp>
    </p:spTree>
    <p:extLst>
      <p:ext uri="{BB962C8B-B14F-4D97-AF65-F5344CB8AC3E}">
        <p14:creationId xmlns:p14="http://schemas.microsoft.com/office/powerpoint/2010/main" val="40790555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5C7B284B-C08D-471E-95F5-5FB375111DE2}"/>
              </a:ext>
            </a:extLst>
          </p:cNvPr>
          <p:cNvGrpSpPr/>
          <p:nvPr/>
        </p:nvGrpSpPr>
        <p:grpSpPr>
          <a:xfrm>
            <a:off x="5030529" y="1941216"/>
            <a:ext cx="2931886" cy="1200329"/>
            <a:chOff x="5030529" y="1710544"/>
            <a:chExt cx="2931886" cy="1200329"/>
          </a:xfrm>
        </p:grpSpPr>
        <p:sp>
          <p:nvSpPr>
            <p:cNvPr id="4" name="文本框 3">
              <a:extLst>
                <a:ext uri="{FF2B5EF4-FFF2-40B4-BE49-F238E27FC236}">
                  <a16:creationId xmlns:a16="http://schemas.microsoft.com/office/drawing/2014/main" xmlns="" id="{6A4C1732-2FF6-4689-9FD9-E73F050482C1}"/>
                </a:ext>
              </a:extLst>
            </p:cNvPr>
            <p:cNvSpPr txBox="1"/>
            <p:nvPr/>
          </p:nvSpPr>
          <p:spPr>
            <a:xfrm>
              <a:off x="5030529" y="1710544"/>
              <a:ext cx="2931886" cy="830997"/>
            </a:xfrm>
            <a:prstGeom prst="rect">
              <a:avLst/>
            </a:prstGeom>
            <a:noFill/>
          </p:spPr>
          <p:txBody>
            <a:bodyPr wrap="square" rtlCol="0">
              <a:spAutoFit/>
            </a:bodyPr>
            <a:lstStyle/>
            <a:p>
              <a:pPr algn="dist"/>
              <a:r>
                <a:rPr lang="zh-CN" altLang="en-US" sz="4800" b="1" dirty="0">
                  <a:solidFill>
                    <a:schemeClr val="tx1">
                      <a:lumMod val="85000"/>
                      <a:lumOff val="15000"/>
                    </a:schemeClr>
                  </a:solidFill>
                  <a:latin typeface="+mj-ea"/>
                  <a:ea typeface="+mj-ea"/>
                </a:rPr>
                <a:t>联系作者</a:t>
              </a:r>
            </a:p>
          </p:txBody>
        </p:sp>
        <p:sp>
          <p:nvSpPr>
            <p:cNvPr id="13" name="文本框 12">
              <a:extLst>
                <a:ext uri="{FF2B5EF4-FFF2-40B4-BE49-F238E27FC236}">
                  <a16:creationId xmlns:a16="http://schemas.microsoft.com/office/drawing/2014/main" xmlns="" id="{E12F4201-D2E9-44E9-864E-3FB470928F54}"/>
                </a:ext>
              </a:extLst>
            </p:cNvPr>
            <p:cNvSpPr txBox="1"/>
            <p:nvPr/>
          </p:nvSpPr>
          <p:spPr>
            <a:xfrm>
              <a:off x="5057662" y="2541541"/>
              <a:ext cx="1175657" cy="369332"/>
            </a:xfrm>
            <a:prstGeom prst="rect">
              <a:avLst/>
            </a:prstGeom>
            <a:noFill/>
          </p:spPr>
          <p:txBody>
            <a:bodyPr wrap="square" rtlCol="0">
              <a:spAutoFit/>
            </a:bodyPr>
            <a:lstStyle/>
            <a:p>
              <a:r>
                <a:rPr lang="zh-CN" altLang="en-US" b="1" dirty="0">
                  <a:solidFill>
                    <a:schemeClr val="tx1">
                      <a:lumMod val="85000"/>
                      <a:lumOff val="15000"/>
                    </a:schemeClr>
                  </a:solidFill>
                  <a:latin typeface="+mj-ea"/>
                  <a:ea typeface="+mj-ea"/>
                </a:rPr>
                <a:t>交流成长</a:t>
              </a:r>
            </a:p>
          </p:txBody>
        </p:sp>
        <p:sp>
          <p:nvSpPr>
            <p:cNvPr id="14" name="文本框 13">
              <a:extLst>
                <a:ext uri="{FF2B5EF4-FFF2-40B4-BE49-F238E27FC236}">
                  <a16:creationId xmlns:a16="http://schemas.microsoft.com/office/drawing/2014/main" xmlns="" id="{99F4AD84-63A2-4A8A-B937-286647A08636}"/>
                </a:ext>
              </a:extLst>
            </p:cNvPr>
            <p:cNvSpPr txBox="1"/>
            <p:nvPr/>
          </p:nvSpPr>
          <p:spPr>
            <a:xfrm>
              <a:off x="6436406" y="2541541"/>
              <a:ext cx="1175657" cy="369332"/>
            </a:xfrm>
            <a:prstGeom prst="rect">
              <a:avLst/>
            </a:prstGeom>
            <a:noFill/>
          </p:spPr>
          <p:txBody>
            <a:bodyPr wrap="square" rtlCol="0">
              <a:spAutoFit/>
            </a:bodyPr>
            <a:lstStyle/>
            <a:p>
              <a:r>
                <a:rPr lang="zh-CN" altLang="en-US" b="1" dirty="0">
                  <a:solidFill>
                    <a:schemeClr val="tx1">
                      <a:lumMod val="85000"/>
                      <a:lumOff val="15000"/>
                    </a:schemeClr>
                  </a:solidFill>
                  <a:latin typeface="+mj-ea"/>
                  <a:ea typeface="+mj-ea"/>
                </a:rPr>
                <a:t>私人定制</a:t>
              </a:r>
            </a:p>
          </p:txBody>
        </p:sp>
      </p:grpSp>
      <p:pic>
        <p:nvPicPr>
          <p:cNvPr id="16" name="图片 15">
            <a:extLst>
              <a:ext uri="{FF2B5EF4-FFF2-40B4-BE49-F238E27FC236}">
                <a16:creationId xmlns:a16="http://schemas.microsoft.com/office/drawing/2014/main" xmlns="" id="{B5B6261D-F92B-4C79-A509-9276184620F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197" b="98361" l="0" r="98810">
                        <a14:foregroundMark x1="55952" y1="9016" x2="38095" y2="41803"/>
                        <a14:foregroundMark x1="38095" y1="41803" x2="36905" y2="89344"/>
                        <a14:foregroundMark x1="36905" y1="89344" x2="14286" y2="98361"/>
                        <a14:foregroundMark x1="70238" y1="55738" x2="67857" y2="85246"/>
                        <a14:foregroundMark x1="67857" y1="85246" x2="83333" y2="95082"/>
                        <a14:foregroundMark x1="83333" y1="95082" x2="83333" y2="95082"/>
                        <a14:foregroundMark x1="2381" y1="98361" x2="1190" y2="99180"/>
                        <a14:foregroundMark x1="97619" y1="90164" x2="98810" y2="95902"/>
                        <a14:backgroundMark x1="5952" y1="19672" x2="5952" y2="86066"/>
                        <a14:backgroundMark x1="98810" y1="60656" x2="96429" y2="77049"/>
                      </a14:backgroundRemoval>
                    </a14:imgEffect>
                  </a14:imgLayer>
                </a14:imgProps>
              </a:ext>
              <a:ext uri="{28A0092B-C50C-407E-A947-70E740481C1C}">
                <a14:useLocalDpi xmlns:a14="http://schemas.microsoft.com/office/drawing/2010/main" val="0"/>
              </a:ext>
            </a:extLst>
          </a:blip>
          <a:stretch>
            <a:fillRect/>
          </a:stretch>
        </p:blipFill>
        <p:spPr>
          <a:xfrm>
            <a:off x="8312767" y="1259849"/>
            <a:ext cx="2336894" cy="3394060"/>
          </a:xfrm>
          <a:prstGeom prst="rect">
            <a:avLst/>
          </a:prstGeom>
        </p:spPr>
      </p:pic>
      <p:pic>
        <p:nvPicPr>
          <p:cNvPr id="18" name="图片 17" descr="图片包含 文字, 纵横字谜&#10;&#10;描述已自动生成">
            <a:extLst>
              <a:ext uri="{FF2B5EF4-FFF2-40B4-BE49-F238E27FC236}">
                <a16:creationId xmlns:a16="http://schemas.microsoft.com/office/drawing/2014/main" xmlns="" id="{A609C13E-1F8F-4A72-974F-B407C2BA7A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713" y="1093670"/>
            <a:ext cx="4095750" cy="4095750"/>
          </a:xfrm>
          <a:prstGeom prst="rect">
            <a:avLst/>
          </a:prstGeom>
        </p:spPr>
      </p:pic>
      <p:sp>
        <p:nvSpPr>
          <p:cNvPr id="19" name="文本框 18">
            <a:extLst>
              <a:ext uri="{FF2B5EF4-FFF2-40B4-BE49-F238E27FC236}">
                <a16:creationId xmlns:a16="http://schemas.microsoft.com/office/drawing/2014/main" xmlns="" id="{F8D8A808-CC7E-4EC7-B528-F06C3AC608D6}"/>
              </a:ext>
            </a:extLst>
          </p:cNvPr>
          <p:cNvSpPr txBox="1"/>
          <p:nvPr/>
        </p:nvSpPr>
        <p:spPr>
          <a:xfrm>
            <a:off x="5057662" y="3485659"/>
            <a:ext cx="2276588" cy="369332"/>
          </a:xfrm>
          <a:prstGeom prst="rect">
            <a:avLst/>
          </a:prstGeom>
          <a:noFill/>
        </p:spPr>
        <p:txBody>
          <a:bodyPr wrap="square" rtlCol="0">
            <a:spAutoFit/>
          </a:bodyPr>
          <a:lstStyle/>
          <a:p>
            <a:r>
              <a:rPr lang="zh-CN" altLang="en-US" b="1" dirty="0">
                <a:solidFill>
                  <a:schemeClr val="tx1">
                    <a:lumMod val="85000"/>
                    <a:lumOff val="15000"/>
                  </a:schemeClr>
                </a:solidFill>
                <a:latin typeface="+mj-ea"/>
                <a:ea typeface="+mj-ea"/>
              </a:rPr>
              <a:t>感谢您的支持和鼓励</a:t>
            </a:r>
          </a:p>
        </p:txBody>
      </p:sp>
    </p:spTree>
    <p:extLst>
      <p:ext uri="{BB962C8B-B14F-4D97-AF65-F5344CB8AC3E}">
        <p14:creationId xmlns:p14="http://schemas.microsoft.com/office/powerpoint/2010/main" val="26793397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0975" y="5091241"/>
            <a:ext cx="7529625" cy="1477328"/>
          </a:xfrm>
          <a:prstGeom prst="rect">
            <a:avLst/>
          </a:prstGeom>
        </p:spPr>
        <p:txBody>
          <a:bodyPr wrap="none">
            <a:spAutoFit/>
          </a:bodyPr>
          <a:lstStyle/>
          <a:p>
            <a:r>
              <a:rPr lang="en-US" altLang="zh-CN" kern="0" dirty="0">
                <a:solidFill>
                  <a:srgbClr val="000000"/>
                </a:solidFill>
                <a:latin typeface="Verdana" panose="020B0604030504040204" pitchFamily="34" charset="0"/>
                <a:ea typeface="宋体" panose="02010600030101010101" pitchFamily="2" charset="-122"/>
                <a:cs typeface="宋体" panose="02010600030101010101" pitchFamily="2" charset="-122"/>
              </a:rPr>
              <a:t>@</a:t>
            </a:r>
            <a:r>
              <a:rPr lang="zh-CN" altLang="zh-CN" kern="0" dirty="0">
                <a:solidFill>
                  <a:srgbClr val="000000"/>
                </a:solidFill>
                <a:latin typeface="Verdana" panose="020B0604030504040204" pitchFamily="34" charset="0"/>
                <a:ea typeface="宋体" panose="02010600030101010101" pitchFamily="2" charset="-122"/>
                <a:cs typeface="宋体" panose="02010600030101010101" pitchFamily="2" charset="-122"/>
              </a:rPr>
              <a:t>夕</a:t>
            </a:r>
            <a:r>
              <a:rPr lang="zh-CN" altLang="zh-CN" kern="0" dirty="0" smtClean="0">
                <a:solidFill>
                  <a:srgbClr val="000000"/>
                </a:solidFill>
                <a:latin typeface="Verdana" panose="020B0604030504040204" pitchFamily="34" charset="0"/>
                <a:ea typeface="宋体" panose="02010600030101010101" pitchFamily="2" charset="-122"/>
                <a:cs typeface="宋体" panose="02010600030101010101" pitchFamily="2" charset="-122"/>
              </a:rPr>
              <a:t>阳</a:t>
            </a:r>
            <a:r>
              <a:rPr lang="en-US" altLang="zh-CN" kern="0" dirty="0" smtClean="0">
                <a:solidFill>
                  <a:srgbClr val="000000"/>
                </a:solidFill>
                <a:latin typeface="Verdana" panose="020B0604030504040204" pitchFamily="34" charset="0"/>
                <a:ea typeface="宋体" panose="02010600030101010101" pitchFamily="2" charset="-122"/>
                <a:cs typeface="宋体" panose="02010600030101010101" pitchFamily="2" charset="-122"/>
              </a:rPr>
              <a:t>   </a:t>
            </a:r>
            <a:r>
              <a:rPr lang="zh-CN" altLang="en-US" kern="0" dirty="0" smtClean="0">
                <a:solidFill>
                  <a:srgbClr val="000000"/>
                </a:solidFill>
                <a:latin typeface="Verdana" panose="020B0604030504040204" pitchFamily="34" charset="0"/>
                <a:ea typeface="宋体" panose="02010600030101010101" pitchFamily="2" charset="-122"/>
                <a:cs typeface="宋体" panose="02010600030101010101" pitchFamily="2" charset="-122"/>
              </a:rPr>
              <a:t>作品</a:t>
            </a:r>
            <a:endParaRPr lang="en-US" altLang="zh-CN" kern="0" dirty="0" smtClean="0">
              <a:solidFill>
                <a:srgbClr val="000000"/>
              </a:solidFill>
              <a:latin typeface="Verdana" panose="020B0604030504040204" pitchFamily="34" charset="0"/>
              <a:ea typeface="宋体" panose="02010600030101010101" pitchFamily="2" charset="-122"/>
              <a:cs typeface="宋体" panose="02010600030101010101" pitchFamily="2" charset="-122"/>
            </a:endParaRPr>
          </a:p>
          <a:p>
            <a:endParaRPr lang="en-US" altLang="zh-CN" sz="2400" kern="0" dirty="0">
              <a:solidFill>
                <a:srgbClr val="000000"/>
              </a:solidFill>
              <a:effectLst/>
              <a:latin typeface="Verdana" panose="020B0604030504040204" pitchFamily="34" charset="0"/>
              <a:ea typeface="宋体" panose="02010600030101010101" pitchFamily="2" charset="-122"/>
              <a:cs typeface="Times New Roman" panose="02020603050405020304" pitchFamily="18" charset="0"/>
            </a:endParaRPr>
          </a:p>
          <a:p>
            <a:endParaRPr lang="en-US" altLang="zh-CN" sz="2400" kern="0" dirty="0" smtClean="0">
              <a:solidFill>
                <a:srgbClr val="000000"/>
              </a:solidFill>
              <a:latin typeface="Verdana" panose="020B0604030504040204" pitchFamily="34" charset="0"/>
              <a:ea typeface="宋体" panose="02010600030101010101" pitchFamily="2" charset="-122"/>
              <a:cs typeface="Times New Roman" panose="02020603050405020304" pitchFamily="18" charset="0"/>
            </a:endParaRPr>
          </a:p>
          <a:p>
            <a:r>
              <a:rPr lang="en-US" altLang="zh-CN" sz="2400" kern="0" dirty="0" smtClean="0">
                <a:solidFill>
                  <a:srgbClr val="000000"/>
                </a:solidFill>
                <a:effectLst/>
                <a:latin typeface="Verdana" panose="020B0604030504040204" pitchFamily="34" charset="0"/>
                <a:ea typeface="宋体" panose="02010600030101010101" pitchFamily="2" charset="-122"/>
                <a:cs typeface="Times New Roman" panose="02020603050405020304" pitchFamily="18" charset="0"/>
              </a:rPr>
              <a:t>51PPT</a:t>
            </a:r>
            <a:r>
              <a:rPr lang="zh-CN" altLang="en-US" sz="2400" kern="0" dirty="0" smtClean="0">
                <a:solidFill>
                  <a:srgbClr val="000000"/>
                </a:solidFill>
                <a:effectLst/>
                <a:latin typeface="Verdana" panose="020B0604030504040204" pitchFamily="34" charset="0"/>
                <a:ea typeface="宋体" panose="02010600030101010101" pitchFamily="2" charset="-122"/>
                <a:cs typeface="Times New Roman" panose="02020603050405020304" pitchFamily="18" charset="0"/>
              </a:rPr>
              <a:t>模板网   </a:t>
            </a:r>
            <a:r>
              <a:rPr lang="en-US" altLang="zh-CN" sz="2400" kern="0" dirty="0" smtClean="0">
                <a:solidFill>
                  <a:srgbClr val="000000"/>
                </a:solidFill>
                <a:effectLst/>
                <a:latin typeface="Verdana" panose="020B0604030504040204" pitchFamily="34" charset="0"/>
                <a:ea typeface="宋体" panose="02010600030101010101" pitchFamily="2" charset="-122"/>
                <a:cs typeface="Times New Roman" panose="02020603050405020304" pitchFamily="18" charset="0"/>
                <a:hlinkClick r:id="rId2"/>
              </a:rPr>
              <a:t>www.51pptmoban.com</a:t>
            </a:r>
            <a:r>
              <a:rPr lang="en-US" altLang="zh-CN" sz="2400" kern="0" dirty="0" smtClean="0">
                <a:solidFill>
                  <a:srgbClr val="000000"/>
                </a:solidFill>
                <a:effectLst/>
                <a:latin typeface="Verdana" panose="020B0604030504040204" pitchFamily="34" charset="0"/>
                <a:ea typeface="宋体" panose="02010600030101010101" pitchFamily="2" charset="-122"/>
                <a:cs typeface="Times New Roman" panose="02020603050405020304" pitchFamily="18" charset="0"/>
              </a:rPr>
              <a:t>   </a:t>
            </a:r>
            <a:r>
              <a:rPr lang="zh-CN" altLang="en-US" sz="2400" kern="0" dirty="0" smtClean="0">
                <a:solidFill>
                  <a:srgbClr val="000000"/>
                </a:solidFill>
                <a:effectLst/>
                <a:latin typeface="Verdana" panose="020B0604030504040204" pitchFamily="34" charset="0"/>
                <a:ea typeface="宋体" panose="02010600030101010101" pitchFamily="2" charset="-122"/>
                <a:cs typeface="Times New Roman" panose="02020603050405020304" pitchFamily="18" charset="0"/>
              </a:rPr>
              <a:t>授权发布</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1429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4" name="平行四边形 23">
            <a:extLst>
              <a:ext uri="{FF2B5EF4-FFF2-40B4-BE49-F238E27FC236}">
                <a16:creationId xmlns:a16="http://schemas.microsoft.com/office/drawing/2014/main" xmlns="" id="{18691862-904A-4813-9B68-855FB727D83F}"/>
              </a:ext>
            </a:extLst>
          </p:cNvPr>
          <p:cNvSpPr/>
          <p:nvPr/>
        </p:nvSpPr>
        <p:spPr>
          <a:xfrm>
            <a:off x="874713" y="2176656"/>
            <a:ext cx="2997536" cy="3415762"/>
          </a:xfrm>
          <a:prstGeom prst="parallelogram">
            <a:avLst>
              <a:gd name="adj" fmla="val 26199"/>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8379FE85-5747-4DB9-BF79-1C4E487038E0}"/>
              </a:ext>
            </a:extLst>
          </p:cNvPr>
          <p:cNvSpPr/>
          <p:nvPr/>
        </p:nvSpPr>
        <p:spPr>
          <a:xfrm>
            <a:off x="1507449" y="3174420"/>
            <a:ext cx="2045804" cy="523220"/>
          </a:xfrm>
          <a:prstGeom prst="rect">
            <a:avLst/>
          </a:prstGeom>
        </p:spPr>
        <p:txBody>
          <a:bodyPr wrap="square">
            <a:spAutoFit/>
          </a:bodyPr>
          <a:lstStyle/>
          <a:p>
            <a:pPr algn="ctr">
              <a:spcAft>
                <a:spcPts val="800"/>
              </a:spcAft>
            </a:pPr>
            <a:r>
              <a:rPr lang="zh-CN" altLang="en-US" sz="2800" b="1" spc="300" dirty="0">
                <a:solidFill>
                  <a:schemeClr val="bg1"/>
                </a:solidFill>
                <a:latin typeface="+mj-ea"/>
                <a:ea typeface="+mj-ea"/>
              </a:rPr>
              <a:t>关于我们</a:t>
            </a:r>
          </a:p>
        </p:txBody>
      </p:sp>
      <p:cxnSp>
        <p:nvCxnSpPr>
          <p:cNvPr id="4" name="直接连接符 3">
            <a:extLst>
              <a:ext uri="{FF2B5EF4-FFF2-40B4-BE49-F238E27FC236}">
                <a16:creationId xmlns:a16="http://schemas.microsoft.com/office/drawing/2014/main" xmlns="" id="{2511C78E-8656-4028-A98C-FCDB738B1A59}"/>
              </a:ext>
            </a:extLst>
          </p:cNvPr>
          <p:cNvCxnSpPr>
            <a:cxnSpLocks/>
          </p:cNvCxnSpPr>
          <p:nvPr/>
        </p:nvCxnSpPr>
        <p:spPr>
          <a:xfrm>
            <a:off x="874713" y="156666"/>
            <a:ext cx="0" cy="67489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6EEF2B34-52E3-4790-9F27-87EC6C80287E}"/>
              </a:ext>
            </a:extLst>
          </p:cNvPr>
          <p:cNvSpPr txBox="1"/>
          <p:nvPr/>
        </p:nvSpPr>
        <p:spPr>
          <a:xfrm>
            <a:off x="920453" y="201727"/>
            <a:ext cx="1762540" cy="584775"/>
          </a:xfrm>
          <a:prstGeom prst="rect">
            <a:avLst/>
          </a:prstGeom>
          <a:noFill/>
        </p:spPr>
        <p:txBody>
          <a:bodyPr wrap="square" rtlCol="0">
            <a:spAutoFit/>
          </a:bodyPr>
          <a:lstStyle/>
          <a:p>
            <a:r>
              <a:rPr lang="zh-CN" altLang="en-US" b="1" dirty="0">
                <a:solidFill>
                  <a:schemeClr val="bg1">
                    <a:lumMod val="95000"/>
                  </a:schemeClr>
                </a:solidFill>
                <a:latin typeface="+mj-ea"/>
                <a:ea typeface="+mj-ea"/>
              </a:rPr>
              <a:t>目录</a:t>
            </a:r>
            <a:endParaRPr lang="en-US" altLang="zh-CN" b="1" dirty="0">
              <a:solidFill>
                <a:schemeClr val="bg1">
                  <a:lumMod val="95000"/>
                </a:schemeClr>
              </a:solidFill>
              <a:latin typeface="+mj-ea"/>
              <a:ea typeface="+mj-ea"/>
            </a:endParaRPr>
          </a:p>
          <a:p>
            <a:r>
              <a:rPr lang="en-US" altLang="zh-CN" sz="1400" dirty="0">
                <a:solidFill>
                  <a:schemeClr val="bg1">
                    <a:lumMod val="95000"/>
                  </a:schemeClr>
                </a:solidFill>
                <a:latin typeface="+mj-ea"/>
                <a:ea typeface="+mj-ea"/>
              </a:rPr>
              <a:t>CONTENTS</a:t>
            </a:r>
            <a:endParaRPr lang="zh-CN" altLang="en-US" sz="1400" dirty="0">
              <a:solidFill>
                <a:schemeClr val="bg1">
                  <a:lumMod val="95000"/>
                </a:schemeClr>
              </a:solidFill>
              <a:latin typeface="+mj-ea"/>
              <a:ea typeface="+mj-ea"/>
            </a:endParaRPr>
          </a:p>
        </p:txBody>
      </p:sp>
      <p:sp>
        <p:nvSpPr>
          <p:cNvPr id="46" name="矩形 45">
            <a:extLst>
              <a:ext uri="{FF2B5EF4-FFF2-40B4-BE49-F238E27FC236}">
                <a16:creationId xmlns:a16="http://schemas.microsoft.com/office/drawing/2014/main" xmlns="" id="{9B51D3B9-63B9-42C3-9B30-839764858B81}"/>
              </a:ext>
            </a:extLst>
          </p:cNvPr>
          <p:cNvSpPr/>
          <p:nvPr/>
        </p:nvSpPr>
        <p:spPr>
          <a:xfrm>
            <a:off x="1512293" y="2528089"/>
            <a:ext cx="2045804" cy="646331"/>
          </a:xfrm>
          <a:prstGeom prst="rect">
            <a:avLst/>
          </a:prstGeom>
        </p:spPr>
        <p:txBody>
          <a:bodyPr wrap="square">
            <a:spAutoFit/>
          </a:bodyPr>
          <a:lstStyle/>
          <a:p>
            <a:pPr algn="ctr">
              <a:spcAft>
                <a:spcPts val="800"/>
              </a:spcAft>
            </a:pPr>
            <a:r>
              <a:rPr lang="en-US" altLang="zh-CN" sz="3600" b="1" spc="300" dirty="0">
                <a:solidFill>
                  <a:schemeClr val="bg1"/>
                </a:solidFill>
                <a:latin typeface="+mj-ea"/>
                <a:ea typeface="+mj-ea"/>
              </a:rPr>
              <a:t>01</a:t>
            </a:r>
            <a:endParaRPr lang="zh-CN" altLang="en-US" sz="3600" b="1" spc="300" dirty="0">
              <a:solidFill>
                <a:schemeClr val="bg1"/>
              </a:solidFill>
              <a:latin typeface="+mj-ea"/>
              <a:ea typeface="+mj-ea"/>
            </a:endParaRPr>
          </a:p>
        </p:txBody>
      </p:sp>
      <p:pic>
        <p:nvPicPr>
          <p:cNvPr id="54" name="图形 53">
            <a:extLst>
              <a:ext uri="{FF2B5EF4-FFF2-40B4-BE49-F238E27FC236}">
                <a16:creationId xmlns:a16="http://schemas.microsoft.com/office/drawing/2014/main" xmlns="" id="{4D4108C0-1DB7-4FDE-8B49-214CCB4BB6C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546156" y="3917328"/>
            <a:ext cx="1251020" cy="1251020"/>
          </a:xfrm>
          <a:prstGeom prst="rect">
            <a:avLst/>
          </a:prstGeom>
        </p:spPr>
      </p:pic>
      <p:sp>
        <p:nvSpPr>
          <p:cNvPr id="45" name="平行四边形 44">
            <a:extLst>
              <a:ext uri="{FF2B5EF4-FFF2-40B4-BE49-F238E27FC236}">
                <a16:creationId xmlns:a16="http://schemas.microsoft.com/office/drawing/2014/main" xmlns="" id="{B1AC2EE4-18FD-4F46-9D1C-D7E820146CDB}"/>
              </a:ext>
            </a:extLst>
          </p:cNvPr>
          <p:cNvSpPr/>
          <p:nvPr/>
        </p:nvSpPr>
        <p:spPr>
          <a:xfrm>
            <a:off x="5751020" y="2165440"/>
            <a:ext cx="2997536" cy="3415762"/>
          </a:xfrm>
          <a:prstGeom prst="parallelogram">
            <a:avLst>
              <a:gd name="adj" fmla="val 26199"/>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4B1C945C-E19C-421A-9C28-A21505494396}"/>
              </a:ext>
            </a:extLst>
          </p:cNvPr>
          <p:cNvSpPr/>
          <p:nvPr/>
        </p:nvSpPr>
        <p:spPr>
          <a:xfrm>
            <a:off x="6465384" y="2516873"/>
            <a:ext cx="2045804" cy="646331"/>
          </a:xfrm>
          <a:prstGeom prst="rect">
            <a:avLst/>
          </a:prstGeom>
        </p:spPr>
        <p:txBody>
          <a:bodyPr wrap="square">
            <a:spAutoFit/>
          </a:bodyPr>
          <a:lstStyle/>
          <a:p>
            <a:pPr algn="ctr">
              <a:spcAft>
                <a:spcPts val="800"/>
              </a:spcAft>
            </a:pPr>
            <a:r>
              <a:rPr lang="en-US" altLang="zh-CN" sz="3600" b="1" spc="300" dirty="0">
                <a:solidFill>
                  <a:schemeClr val="bg1"/>
                </a:solidFill>
                <a:latin typeface="+mj-ea"/>
                <a:ea typeface="+mj-ea"/>
              </a:rPr>
              <a:t>03</a:t>
            </a:r>
            <a:endParaRPr lang="zh-CN" altLang="en-US" sz="3600" b="1" spc="300" dirty="0">
              <a:solidFill>
                <a:schemeClr val="bg1"/>
              </a:solidFill>
              <a:latin typeface="+mj-ea"/>
              <a:ea typeface="+mj-ea"/>
            </a:endParaRPr>
          </a:p>
        </p:txBody>
      </p:sp>
      <p:sp>
        <p:nvSpPr>
          <p:cNvPr id="51" name="矩形 50">
            <a:extLst>
              <a:ext uri="{FF2B5EF4-FFF2-40B4-BE49-F238E27FC236}">
                <a16:creationId xmlns:a16="http://schemas.microsoft.com/office/drawing/2014/main" xmlns="" id="{DE7809F8-05B6-4D50-94FD-C5B186E9CCFD}"/>
              </a:ext>
            </a:extLst>
          </p:cNvPr>
          <p:cNvSpPr/>
          <p:nvPr/>
        </p:nvSpPr>
        <p:spPr>
          <a:xfrm>
            <a:off x="6359246" y="3163204"/>
            <a:ext cx="2045804" cy="523220"/>
          </a:xfrm>
          <a:prstGeom prst="rect">
            <a:avLst/>
          </a:prstGeom>
        </p:spPr>
        <p:txBody>
          <a:bodyPr wrap="square">
            <a:spAutoFit/>
          </a:bodyPr>
          <a:lstStyle/>
          <a:p>
            <a:pPr algn="ctr">
              <a:spcAft>
                <a:spcPts val="800"/>
              </a:spcAft>
            </a:pPr>
            <a:r>
              <a:rPr lang="zh-CN" altLang="en-US" sz="2800" b="1" spc="300" dirty="0">
                <a:solidFill>
                  <a:schemeClr val="bg1"/>
                </a:solidFill>
                <a:latin typeface="+mj-ea"/>
                <a:ea typeface="+mj-ea"/>
              </a:rPr>
              <a:t>市场分析</a:t>
            </a:r>
          </a:p>
        </p:txBody>
      </p:sp>
      <p:pic>
        <p:nvPicPr>
          <p:cNvPr id="58" name="图形 57">
            <a:extLst>
              <a:ext uri="{FF2B5EF4-FFF2-40B4-BE49-F238E27FC236}">
                <a16:creationId xmlns:a16="http://schemas.microsoft.com/office/drawing/2014/main" xmlns="" id="{D2FB8D9C-AAF5-46D7-B305-E7C9CEE0DBC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594566" y="3927847"/>
            <a:ext cx="1251020" cy="1251020"/>
          </a:xfrm>
          <a:prstGeom prst="rect">
            <a:avLst/>
          </a:prstGeom>
        </p:spPr>
      </p:pic>
      <p:sp>
        <p:nvSpPr>
          <p:cNvPr id="44" name="平行四边形 43">
            <a:extLst>
              <a:ext uri="{FF2B5EF4-FFF2-40B4-BE49-F238E27FC236}">
                <a16:creationId xmlns:a16="http://schemas.microsoft.com/office/drawing/2014/main" xmlns="" id="{0B392031-3720-4D47-B0E5-F57C0B476E1D}"/>
              </a:ext>
            </a:extLst>
          </p:cNvPr>
          <p:cNvSpPr/>
          <p:nvPr/>
        </p:nvSpPr>
        <p:spPr>
          <a:xfrm>
            <a:off x="8312465" y="1620065"/>
            <a:ext cx="2997536" cy="3415762"/>
          </a:xfrm>
          <a:prstGeom prst="parallelogram">
            <a:avLst>
              <a:gd name="adj" fmla="val 26199"/>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327EBFCB-47BA-49E2-9141-197A7593E6F8}"/>
              </a:ext>
            </a:extLst>
          </p:cNvPr>
          <p:cNvSpPr/>
          <p:nvPr/>
        </p:nvSpPr>
        <p:spPr>
          <a:xfrm>
            <a:off x="8952194" y="1971498"/>
            <a:ext cx="2045804" cy="646331"/>
          </a:xfrm>
          <a:prstGeom prst="rect">
            <a:avLst/>
          </a:prstGeom>
        </p:spPr>
        <p:txBody>
          <a:bodyPr wrap="square">
            <a:spAutoFit/>
          </a:bodyPr>
          <a:lstStyle/>
          <a:p>
            <a:pPr algn="ctr">
              <a:spcAft>
                <a:spcPts val="800"/>
              </a:spcAft>
            </a:pPr>
            <a:r>
              <a:rPr lang="en-US" altLang="zh-CN" sz="3600" b="1" spc="300" dirty="0">
                <a:solidFill>
                  <a:schemeClr val="bg1"/>
                </a:solidFill>
                <a:latin typeface="+mj-ea"/>
                <a:ea typeface="+mj-ea"/>
              </a:rPr>
              <a:t>04</a:t>
            </a:r>
            <a:endParaRPr lang="zh-CN" altLang="en-US" sz="3600" b="1" spc="300" dirty="0">
              <a:solidFill>
                <a:schemeClr val="bg1"/>
              </a:solidFill>
              <a:latin typeface="+mj-ea"/>
              <a:ea typeface="+mj-ea"/>
            </a:endParaRPr>
          </a:p>
        </p:txBody>
      </p:sp>
      <p:sp>
        <p:nvSpPr>
          <p:cNvPr id="52" name="矩形 51">
            <a:extLst>
              <a:ext uri="{FF2B5EF4-FFF2-40B4-BE49-F238E27FC236}">
                <a16:creationId xmlns:a16="http://schemas.microsoft.com/office/drawing/2014/main" xmlns="" id="{60EC5762-58C6-4761-9FB9-F4C81B144A0E}"/>
              </a:ext>
            </a:extLst>
          </p:cNvPr>
          <p:cNvSpPr/>
          <p:nvPr/>
        </p:nvSpPr>
        <p:spPr>
          <a:xfrm>
            <a:off x="8897109" y="2617829"/>
            <a:ext cx="2045804" cy="523220"/>
          </a:xfrm>
          <a:prstGeom prst="rect">
            <a:avLst/>
          </a:prstGeom>
        </p:spPr>
        <p:txBody>
          <a:bodyPr wrap="square">
            <a:spAutoFit/>
          </a:bodyPr>
          <a:lstStyle/>
          <a:p>
            <a:pPr algn="ctr">
              <a:spcAft>
                <a:spcPts val="800"/>
              </a:spcAft>
            </a:pPr>
            <a:r>
              <a:rPr lang="zh-CN" altLang="en-US" sz="2800" b="1" spc="300" dirty="0">
                <a:solidFill>
                  <a:schemeClr val="bg1"/>
                </a:solidFill>
                <a:latin typeface="+mj-ea"/>
                <a:ea typeface="+mj-ea"/>
              </a:rPr>
              <a:t>未来展望</a:t>
            </a:r>
          </a:p>
        </p:txBody>
      </p:sp>
      <p:pic>
        <p:nvPicPr>
          <p:cNvPr id="60" name="图形 59">
            <a:extLst>
              <a:ext uri="{FF2B5EF4-FFF2-40B4-BE49-F238E27FC236}">
                <a16:creationId xmlns:a16="http://schemas.microsoft.com/office/drawing/2014/main" xmlns="" id="{247529BF-0459-4B45-97EE-C3B572BBAE9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081376" y="3360737"/>
            <a:ext cx="1251020" cy="1251020"/>
          </a:xfrm>
          <a:prstGeom prst="rect">
            <a:avLst/>
          </a:prstGeom>
        </p:spPr>
      </p:pic>
      <p:sp>
        <p:nvSpPr>
          <p:cNvPr id="43" name="平行四边形 42">
            <a:extLst>
              <a:ext uri="{FF2B5EF4-FFF2-40B4-BE49-F238E27FC236}">
                <a16:creationId xmlns:a16="http://schemas.microsoft.com/office/drawing/2014/main" xmlns="" id="{5058F004-4126-42AB-8422-8B4CF1BE629F}"/>
              </a:ext>
            </a:extLst>
          </p:cNvPr>
          <p:cNvSpPr/>
          <p:nvPr/>
        </p:nvSpPr>
        <p:spPr>
          <a:xfrm>
            <a:off x="3440115" y="1620065"/>
            <a:ext cx="2997536" cy="3415762"/>
          </a:xfrm>
          <a:prstGeom prst="parallelogram">
            <a:avLst>
              <a:gd name="adj" fmla="val 26199"/>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1ACE79E8-333A-4B2C-B229-31B42DF7353B}"/>
              </a:ext>
            </a:extLst>
          </p:cNvPr>
          <p:cNvSpPr/>
          <p:nvPr/>
        </p:nvSpPr>
        <p:spPr>
          <a:xfrm>
            <a:off x="4106528" y="1971497"/>
            <a:ext cx="2045804" cy="646331"/>
          </a:xfrm>
          <a:prstGeom prst="rect">
            <a:avLst/>
          </a:prstGeom>
        </p:spPr>
        <p:txBody>
          <a:bodyPr wrap="square">
            <a:spAutoFit/>
          </a:bodyPr>
          <a:lstStyle/>
          <a:p>
            <a:pPr algn="ctr">
              <a:spcAft>
                <a:spcPts val="800"/>
              </a:spcAft>
            </a:pPr>
            <a:r>
              <a:rPr lang="en-US" altLang="zh-CN" sz="3600" b="1" spc="300" dirty="0">
                <a:solidFill>
                  <a:schemeClr val="bg1"/>
                </a:solidFill>
                <a:latin typeface="+mj-ea"/>
                <a:ea typeface="+mj-ea"/>
              </a:rPr>
              <a:t>02</a:t>
            </a:r>
            <a:endParaRPr lang="zh-CN" altLang="en-US" sz="3600" b="1" spc="300" dirty="0">
              <a:solidFill>
                <a:schemeClr val="bg1"/>
              </a:solidFill>
              <a:latin typeface="+mj-ea"/>
              <a:ea typeface="+mj-ea"/>
            </a:endParaRPr>
          </a:p>
        </p:txBody>
      </p:sp>
      <p:sp>
        <p:nvSpPr>
          <p:cNvPr id="50" name="矩形 49">
            <a:extLst>
              <a:ext uri="{FF2B5EF4-FFF2-40B4-BE49-F238E27FC236}">
                <a16:creationId xmlns:a16="http://schemas.microsoft.com/office/drawing/2014/main" xmlns="" id="{92F42CFB-2509-40BF-94BC-1FBE51EDC798}"/>
              </a:ext>
            </a:extLst>
          </p:cNvPr>
          <p:cNvSpPr/>
          <p:nvPr/>
        </p:nvSpPr>
        <p:spPr>
          <a:xfrm>
            <a:off x="4093803" y="2617829"/>
            <a:ext cx="2045804" cy="523220"/>
          </a:xfrm>
          <a:prstGeom prst="rect">
            <a:avLst/>
          </a:prstGeom>
        </p:spPr>
        <p:txBody>
          <a:bodyPr wrap="square">
            <a:spAutoFit/>
          </a:bodyPr>
          <a:lstStyle/>
          <a:p>
            <a:pPr algn="ctr">
              <a:spcAft>
                <a:spcPts val="800"/>
              </a:spcAft>
            </a:pPr>
            <a:r>
              <a:rPr lang="zh-CN" altLang="en-US" sz="2800" b="1" spc="300" dirty="0">
                <a:solidFill>
                  <a:schemeClr val="bg1"/>
                </a:solidFill>
                <a:latin typeface="+mj-ea"/>
                <a:ea typeface="+mj-ea"/>
              </a:rPr>
              <a:t>产品介绍</a:t>
            </a:r>
          </a:p>
        </p:txBody>
      </p:sp>
      <p:pic>
        <p:nvPicPr>
          <p:cNvPr id="62" name="图形 61">
            <a:extLst>
              <a:ext uri="{FF2B5EF4-FFF2-40B4-BE49-F238E27FC236}">
                <a16:creationId xmlns:a16="http://schemas.microsoft.com/office/drawing/2014/main" xmlns="" id="{866557F8-8E5B-4B11-ABDA-90B22EF2965E}"/>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4237801" y="3382472"/>
            <a:ext cx="1251020" cy="1251020"/>
          </a:xfrm>
          <a:prstGeom prst="rect">
            <a:avLst/>
          </a:prstGeom>
        </p:spPr>
      </p:pic>
    </p:spTree>
    <p:extLst>
      <p:ext uri="{BB962C8B-B14F-4D97-AF65-F5344CB8AC3E}">
        <p14:creationId xmlns:p14="http://schemas.microsoft.com/office/powerpoint/2010/main" val="42417198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A7C3324B-DD89-40DF-B7D5-A26A511D2FC1}"/>
              </a:ext>
            </a:extLst>
          </p:cNvPr>
          <p:cNvSpPr txBox="1"/>
          <p:nvPr/>
        </p:nvSpPr>
        <p:spPr>
          <a:xfrm>
            <a:off x="2885167" y="1966913"/>
            <a:ext cx="4137933" cy="3154710"/>
          </a:xfrm>
          <a:prstGeom prst="rect">
            <a:avLst/>
          </a:prstGeom>
          <a:noFill/>
        </p:spPr>
        <p:txBody>
          <a:bodyPr wrap="square" rtlCol="0">
            <a:spAutoFit/>
          </a:bodyPr>
          <a:lstStyle/>
          <a:p>
            <a:r>
              <a:rPr lang="en-US" altLang="zh-CN" sz="19900" b="1" dirty="0">
                <a:gradFill>
                  <a:gsLst>
                    <a:gs pos="49000">
                      <a:schemeClr val="bg1"/>
                    </a:gs>
                    <a:gs pos="56000">
                      <a:schemeClr val="bg1">
                        <a:lumMod val="65000"/>
                      </a:schemeClr>
                    </a:gs>
                  </a:gsLst>
                  <a:lin ang="5400000" scaled="1"/>
                </a:gradFill>
                <a:latin typeface="微软雅黑 Light" panose="020B0502040204020203" pitchFamily="34" charset="-122"/>
                <a:ea typeface="微软雅黑 Light" panose="020B0502040204020203" pitchFamily="34" charset="-122"/>
                <a:cs typeface="Poppins bold" panose="02000000000000000000" pitchFamily="2" charset="0"/>
              </a:rPr>
              <a:t>01</a:t>
            </a:r>
            <a:endParaRPr lang="zh-CN" altLang="en-US" sz="19900" b="1" dirty="0">
              <a:gradFill>
                <a:gsLst>
                  <a:gs pos="49000">
                    <a:schemeClr val="bg1"/>
                  </a:gs>
                  <a:gs pos="56000">
                    <a:schemeClr val="bg1">
                      <a:lumMod val="65000"/>
                    </a:schemeClr>
                  </a:gs>
                </a:gsLst>
                <a:lin ang="5400000" scaled="1"/>
              </a:gradFill>
              <a:latin typeface="微软雅黑 Light" panose="020B0502040204020203" pitchFamily="34" charset="-122"/>
              <a:ea typeface="微软雅黑 Light" panose="020B0502040204020203" pitchFamily="34" charset="-122"/>
              <a:cs typeface="Poppins bold" panose="02000000000000000000" pitchFamily="2" charset="0"/>
            </a:endParaRPr>
          </a:p>
        </p:txBody>
      </p:sp>
      <p:cxnSp>
        <p:nvCxnSpPr>
          <p:cNvPr id="5" name="连接符: 肘形 4">
            <a:extLst>
              <a:ext uri="{FF2B5EF4-FFF2-40B4-BE49-F238E27FC236}">
                <a16:creationId xmlns:a16="http://schemas.microsoft.com/office/drawing/2014/main" xmlns="" id="{FFAD1327-C671-4975-ADE4-C4B72F6F1127}"/>
              </a:ext>
            </a:extLst>
          </p:cNvPr>
          <p:cNvCxnSpPr>
            <a:cxnSpLocks/>
          </p:cNvCxnSpPr>
          <p:nvPr/>
        </p:nvCxnSpPr>
        <p:spPr>
          <a:xfrm rot="16200000">
            <a:off x="903288" y="1052513"/>
            <a:ext cx="914400" cy="914400"/>
          </a:xfrm>
          <a:prstGeom prst="bentConnector3">
            <a:avLst>
              <a:gd name="adj1" fmla="val 96819"/>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连接符: 肘形 9">
            <a:extLst>
              <a:ext uri="{FF2B5EF4-FFF2-40B4-BE49-F238E27FC236}">
                <a16:creationId xmlns:a16="http://schemas.microsoft.com/office/drawing/2014/main" xmlns="" id="{3C70CE94-4146-437F-8F2C-716F807C8681}"/>
              </a:ext>
            </a:extLst>
          </p:cNvPr>
          <p:cNvCxnSpPr>
            <a:cxnSpLocks/>
          </p:cNvCxnSpPr>
          <p:nvPr/>
        </p:nvCxnSpPr>
        <p:spPr>
          <a:xfrm flipV="1">
            <a:off x="10377488" y="4803775"/>
            <a:ext cx="914400" cy="914400"/>
          </a:xfrm>
          <a:prstGeom prst="bentConnector3">
            <a:avLst>
              <a:gd name="adj1" fmla="val 96819"/>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1BBF1258-2091-4157-8D3B-1C9AC541A724}"/>
              </a:ext>
            </a:extLst>
          </p:cNvPr>
          <p:cNvSpPr/>
          <p:nvPr/>
        </p:nvSpPr>
        <p:spPr>
          <a:xfrm>
            <a:off x="7023100" y="2361620"/>
            <a:ext cx="2045804" cy="584775"/>
          </a:xfrm>
          <a:prstGeom prst="rect">
            <a:avLst/>
          </a:prstGeom>
        </p:spPr>
        <p:txBody>
          <a:bodyPr wrap="square">
            <a:spAutoFit/>
          </a:bodyPr>
          <a:lstStyle/>
          <a:p>
            <a:pPr algn="ctr">
              <a:spcAft>
                <a:spcPts val="800"/>
              </a:spcAft>
            </a:pPr>
            <a:r>
              <a:rPr lang="zh-CN" altLang="en-US" sz="3200" b="1" spc="300" dirty="0">
                <a:solidFill>
                  <a:schemeClr val="bg1"/>
                </a:solidFill>
                <a:latin typeface="+mj-ea"/>
                <a:ea typeface="+mj-ea"/>
              </a:rPr>
              <a:t>关于我们</a:t>
            </a:r>
          </a:p>
        </p:txBody>
      </p:sp>
      <p:cxnSp>
        <p:nvCxnSpPr>
          <p:cNvPr id="13" name="直接连接符 12">
            <a:extLst>
              <a:ext uri="{FF2B5EF4-FFF2-40B4-BE49-F238E27FC236}">
                <a16:creationId xmlns:a16="http://schemas.microsoft.com/office/drawing/2014/main" xmlns="" id="{2BC9F93F-8649-4FBC-BA58-CE9A64164511}"/>
              </a:ext>
            </a:extLst>
          </p:cNvPr>
          <p:cNvCxnSpPr>
            <a:cxnSpLocks/>
          </p:cNvCxnSpPr>
          <p:nvPr/>
        </p:nvCxnSpPr>
        <p:spPr>
          <a:xfrm flipV="1">
            <a:off x="7303052" y="3049940"/>
            <a:ext cx="1485900" cy="194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63578B34-464B-42C5-B729-63728CC662F6}"/>
              </a:ext>
            </a:extLst>
          </p:cNvPr>
          <p:cNvSpPr txBox="1"/>
          <p:nvPr/>
        </p:nvSpPr>
        <p:spPr>
          <a:xfrm>
            <a:off x="6540500" y="3340100"/>
            <a:ext cx="1107996" cy="369332"/>
          </a:xfrm>
          <a:prstGeom prst="rect">
            <a:avLst/>
          </a:prstGeom>
          <a:noFill/>
        </p:spPr>
        <p:txBody>
          <a:bodyPr wrap="none" rtlCol="0">
            <a:spAutoFit/>
          </a:bodyPr>
          <a:lstStyle/>
          <a:p>
            <a:r>
              <a:rPr lang="zh-CN" altLang="en-US" dirty="0">
                <a:solidFill>
                  <a:schemeClr val="bg1">
                    <a:lumMod val="95000"/>
                  </a:schemeClr>
                </a:solidFill>
                <a:latin typeface="+mn-ea"/>
              </a:rPr>
              <a:t>企业简介</a:t>
            </a:r>
          </a:p>
        </p:txBody>
      </p:sp>
      <p:sp>
        <p:nvSpPr>
          <p:cNvPr id="16" name="文本框 15">
            <a:extLst>
              <a:ext uri="{FF2B5EF4-FFF2-40B4-BE49-F238E27FC236}">
                <a16:creationId xmlns:a16="http://schemas.microsoft.com/office/drawing/2014/main" xmlns="" id="{63E8690A-1D39-4D2E-804A-08739845AB25}"/>
              </a:ext>
            </a:extLst>
          </p:cNvPr>
          <p:cNvSpPr txBox="1"/>
          <p:nvPr/>
        </p:nvSpPr>
        <p:spPr>
          <a:xfrm>
            <a:off x="8394700" y="3340100"/>
            <a:ext cx="1107996" cy="369332"/>
          </a:xfrm>
          <a:prstGeom prst="rect">
            <a:avLst/>
          </a:prstGeom>
          <a:noFill/>
        </p:spPr>
        <p:txBody>
          <a:bodyPr wrap="none" rtlCol="0">
            <a:spAutoFit/>
          </a:bodyPr>
          <a:lstStyle/>
          <a:p>
            <a:r>
              <a:rPr lang="zh-CN" altLang="en-US" dirty="0">
                <a:solidFill>
                  <a:schemeClr val="bg1">
                    <a:lumMod val="95000"/>
                  </a:schemeClr>
                </a:solidFill>
                <a:latin typeface="+mn-ea"/>
              </a:rPr>
              <a:t>企业文化</a:t>
            </a:r>
          </a:p>
        </p:txBody>
      </p:sp>
      <p:sp>
        <p:nvSpPr>
          <p:cNvPr id="17" name="文本框 16">
            <a:extLst>
              <a:ext uri="{FF2B5EF4-FFF2-40B4-BE49-F238E27FC236}">
                <a16:creationId xmlns:a16="http://schemas.microsoft.com/office/drawing/2014/main" xmlns="" id="{FCA1E873-D03B-4FE7-9B78-67744FFBEC74}"/>
              </a:ext>
            </a:extLst>
          </p:cNvPr>
          <p:cNvSpPr txBox="1"/>
          <p:nvPr/>
        </p:nvSpPr>
        <p:spPr>
          <a:xfrm>
            <a:off x="8394700" y="3997652"/>
            <a:ext cx="1107996" cy="369332"/>
          </a:xfrm>
          <a:prstGeom prst="rect">
            <a:avLst/>
          </a:prstGeom>
          <a:noFill/>
        </p:spPr>
        <p:txBody>
          <a:bodyPr wrap="none" rtlCol="0">
            <a:spAutoFit/>
          </a:bodyPr>
          <a:lstStyle/>
          <a:p>
            <a:r>
              <a:rPr lang="zh-CN" altLang="en-US" dirty="0">
                <a:solidFill>
                  <a:schemeClr val="bg1">
                    <a:lumMod val="95000"/>
                  </a:schemeClr>
                </a:solidFill>
                <a:latin typeface="+mn-ea"/>
              </a:rPr>
              <a:t>团队成员</a:t>
            </a:r>
          </a:p>
        </p:txBody>
      </p:sp>
      <p:sp>
        <p:nvSpPr>
          <p:cNvPr id="18" name="文本框 17">
            <a:extLst>
              <a:ext uri="{FF2B5EF4-FFF2-40B4-BE49-F238E27FC236}">
                <a16:creationId xmlns:a16="http://schemas.microsoft.com/office/drawing/2014/main" xmlns="" id="{664D8E0C-90FC-42E6-B0E5-E9910D325F27}"/>
              </a:ext>
            </a:extLst>
          </p:cNvPr>
          <p:cNvSpPr txBox="1"/>
          <p:nvPr/>
        </p:nvSpPr>
        <p:spPr>
          <a:xfrm>
            <a:off x="6540500" y="3989108"/>
            <a:ext cx="1107996" cy="369332"/>
          </a:xfrm>
          <a:prstGeom prst="rect">
            <a:avLst/>
          </a:prstGeom>
          <a:noFill/>
        </p:spPr>
        <p:txBody>
          <a:bodyPr wrap="none" rtlCol="0">
            <a:spAutoFit/>
          </a:bodyPr>
          <a:lstStyle/>
          <a:p>
            <a:r>
              <a:rPr lang="zh-CN" altLang="en-US" dirty="0">
                <a:solidFill>
                  <a:schemeClr val="bg1">
                    <a:lumMod val="95000"/>
                  </a:schemeClr>
                </a:solidFill>
                <a:latin typeface="+mn-ea"/>
              </a:rPr>
              <a:t>组织结构</a:t>
            </a:r>
          </a:p>
        </p:txBody>
      </p:sp>
    </p:spTree>
    <p:extLst>
      <p:ext uri="{BB962C8B-B14F-4D97-AF65-F5344CB8AC3E}">
        <p14:creationId xmlns:p14="http://schemas.microsoft.com/office/powerpoint/2010/main" val="19315205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xmlns="" id="{1CB5AFE5-6084-4364-B089-3121F564BFBB}"/>
              </a:ext>
            </a:extLst>
          </p:cNvPr>
          <p:cNvSpPr>
            <a:spLocks/>
          </p:cNvSpPr>
          <p:nvPr/>
        </p:nvSpPr>
        <p:spPr bwMode="auto">
          <a:xfrm>
            <a:off x="1242183" y="4806126"/>
            <a:ext cx="9702800"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400" dirty="0">
                <a:solidFill>
                  <a:schemeClr val="bg1">
                    <a:lumMod val="85000"/>
                  </a:schemeClr>
                </a:solidFill>
                <a:latin typeface="+mn-ea"/>
                <a:sym typeface="Gill Sans" charset="0"/>
              </a:rPr>
              <a:t>200</a:t>
            </a:r>
            <a:r>
              <a:rPr lang="zh-CN" altLang="en-US" sz="1400" dirty="0">
                <a:solidFill>
                  <a:schemeClr val="bg1">
                    <a:lumMod val="85000"/>
                  </a:schemeClr>
                </a:solidFill>
                <a:latin typeface="+mn-ea"/>
                <a:sym typeface="Gill Sans" charset="0"/>
              </a:rPr>
              <a:t>字以内，据统计每页幻灯片的最好控制在</a:t>
            </a:r>
            <a:r>
              <a:rPr lang="en-US" altLang="zh-CN" sz="1400" dirty="0">
                <a:solidFill>
                  <a:schemeClr val="bg1">
                    <a:lumMod val="85000"/>
                  </a:schemeClr>
                </a:solidFill>
                <a:latin typeface="+mn-ea"/>
                <a:sym typeface="Gill Sans" charset="0"/>
              </a:rPr>
              <a:t>5</a:t>
            </a:r>
            <a:r>
              <a:rPr lang="zh-CN" altLang="en-US" sz="1400" dirty="0">
                <a:solidFill>
                  <a:schemeClr val="bg1">
                    <a:lumMod val="85000"/>
                  </a:schemeClr>
                </a:solidFill>
                <a:latin typeface="+mn-ea"/>
                <a:sym typeface="Gill Sans" charset="0"/>
              </a:rPr>
              <a:t>分钟之内。此处添加详细文本描述</a:t>
            </a:r>
            <a:r>
              <a:rPr lang="en-US" altLang="zh-CN" sz="1400" dirty="0">
                <a:solidFill>
                  <a:schemeClr val="bg1">
                    <a:lumMod val="85000"/>
                  </a:schemeClr>
                </a:solidFill>
                <a:latin typeface="+mn-ea"/>
                <a:sym typeface="Gill Sans" charset="0"/>
              </a:rPr>
              <a:t> </a:t>
            </a:r>
            <a:r>
              <a:rPr lang="zh-CN" altLang="en-US" sz="1400" dirty="0">
                <a:solidFill>
                  <a:schemeClr val="bg1">
                    <a:lumMod val="85000"/>
                  </a:schemeClr>
                </a:solidFill>
                <a:latin typeface="+mn-ea"/>
                <a:sym typeface="Gill Sans" charset="0"/>
              </a:rPr>
              <a:t>，建议与标题相关并符合整体语言风格，语言描述尽量简洁生动。尽量将每页幻灯片的字数控制在  </a:t>
            </a:r>
            <a:r>
              <a:rPr lang="en-US" altLang="zh-CN" sz="1400" dirty="0">
                <a:solidFill>
                  <a:schemeClr val="bg1">
                    <a:lumMod val="85000"/>
                  </a:schemeClr>
                </a:solidFill>
                <a:latin typeface="+mn-ea"/>
                <a:sym typeface="Gill Sans" charset="0"/>
              </a:rPr>
              <a:t>200</a:t>
            </a:r>
            <a:r>
              <a:rPr lang="zh-CN" altLang="en-US" sz="1400" dirty="0">
                <a:solidFill>
                  <a:schemeClr val="bg1">
                    <a:lumMod val="85000"/>
                  </a:schemeClr>
                </a:solidFill>
                <a:latin typeface="+mn-ea"/>
                <a:sym typeface="Gill Sans" charset="0"/>
              </a:rPr>
              <a:t>字以内，据统计每页幻灯片的最好控制在</a:t>
            </a:r>
            <a:r>
              <a:rPr lang="en-US" altLang="zh-CN" sz="1400" dirty="0">
                <a:solidFill>
                  <a:schemeClr val="bg1">
                    <a:lumMod val="85000"/>
                  </a:schemeClr>
                </a:solidFill>
                <a:latin typeface="+mn-ea"/>
                <a:sym typeface="Gill Sans" charset="0"/>
              </a:rPr>
              <a:t>5</a:t>
            </a:r>
            <a:r>
              <a:rPr lang="zh-CN" altLang="en-US" sz="1400" dirty="0">
                <a:solidFill>
                  <a:schemeClr val="bg1">
                    <a:lumMod val="85000"/>
                  </a:schemeClr>
                </a:solidFill>
                <a:latin typeface="+mn-ea"/>
                <a:sym typeface="Gill Sans" charset="0"/>
              </a:rPr>
              <a:t>分钟之内。</a:t>
            </a:r>
            <a:endParaRPr lang="en-US" sz="1400" dirty="0">
              <a:solidFill>
                <a:schemeClr val="bg1">
                  <a:lumMod val="85000"/>
                </a:schemeClr>
              </a:solidFill>
              <a:latin typeface="+mn-ea"/>
              <a:cs typeface="Lato Light" charset="0"/>
              <a:sym typeface="Lato Light" charset="0"/>
            </a:endParaRPr>
          </a:p>
        </p:txBody>
      </p:sp>
      <p:pic>
        <p:nvPicPr>
          <p:cNvPr id="7" name="图片 6" descr="图片包含 天空, 户外, 平面, 雪花&#10;&#10;描述已自动生成">
            <a:extLst>
              <a:ext uri="{FF2B5EF4-FFF2-40B4-BE49-F238E27FC236}">
                <a16:creationId xmlns:a16="http://schemas.microsoft.com/office/drawing/2014/main" xmlns="" id="{6C86DA96-B116-415C-BC02-51E7D21752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2818" y="1052513"/>
            <a:ext cx="5174470" cy="3449646"/>
          </a:xfrm>
          <a:prstGeom prst="rect">
            <a:avLst/>
          </a:prstGeom>
        </p:spPr>
      </p:pic>
      <p:pic>
        <p:nvPicPr>
          <p:cNvPr id="12" name="图片 11" descr="图片包含 餐桌, 地板, 室内&#10;&#10;描述已自动生成">
            <a:extLst>
              <a:ext uri="{FF2B5EF4-FFF2-40B4-BE49-F238E27FC236}">
                <a16:creationId xmlns:a16="http://schemas.microsoft.com/office/drawing/2014/main" xmlns="" id="{33524BAE-A44F-458B-A66C-966A23940B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4713" y="1052513"/>
            <a:ext cx="5181520" cy="3454776"/>
          </a:xfrm>
          <a:prstGeom prst="rect">
            <a:avLst/>
          </a:prstGeom>
        </p:spPr>
      </p:pic>
      <p:sp>
        <p:nvSpPr>
          <p:cNvPr id="17" name="矩形 16">
            <a:extLst>
              <a:ext uri="{FF2B5EF4-FFF2-40B4-BE49-F238E27FC236}">
                <a16:creationId xmlns:a16="http://schemas.microsoft.com/office/drawing/2014/main" xmlns="" id="{30D0379E-B06B-4E42-9E04-B4EF83773CE9}"/>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企业简介</a:t>
            </a:r>
          </a:p>
        </p:txBody>
      </p:sp>
    </p:spTree>
    <p:extLst>
      <p:ext uri="{BB962C8B-B14F-4D97-AF65-F5344CB8AC3E}">
        <p14:creationId xmlns:p14="http://schemas.microsoft.com/office/powerpoint/2010/main" val="5424915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B84607D-315F-488A-9B39-70B8A8D0CC36}"/>
              </a:ext>
            </a:extLst>
          </p:cNvPr>
          <p:cNvGrpSpPr/>
          <p:nvPr/>
        </p:nvGrpSpPr>
        <p:grpSpPr>
          <a:xfrm>
            <a:off x="6257708" y="1016343"/>
            <a:ext cx="4611127" cy="1372446"/>
            <a:chOff x="6257709" y="1243020"/>
            <a:chExt cx="4611127" cy="1372446"/>
          </a:xfrm>
        </p:grpSpPr>
        <p:grpSp>
          <p:nvGrpSpPr>
            <p:cNvPr id="7" name="组合 6">
              <a:extLst>
                <a:ext uri="{FF2B5EF4-FFF2-40B4-BE49-F238E27FC236}">
                  <a16:creationId xmlns:a16="http://schemas.microsoft.com/office/drawing/2014/main" xmlns="" id="{DBCBC479-6289-4D08-9253-CEF0A6B4BE72}"/>
                </a:ext>
              </a:extLst>
            </p:cNvPr>
            <p:cNvGrpSpPr/>
            <p:nvPr/>
          </p:nvGrpSpPr>
          <p:grpSpPr>
            <a:xfrm>
              <a:off x="6257709" y="1243020"/>
              <a:ext cx="3262432" cy="575747"/>
              <a:chOff x="4420120" y="1210537"/>
              <a:chExt cx="3262433" cy="575747"/>
            </a:xfrm>
          </p:grpSpPr>
          <p:sp>
            <p:nvSpPr>
              <p:cNvPr id="8" name="TextBox 7">
                <a:extLst>
                  <a:ext uri="{FF2B5EF4-FFF2-40B4-BE49-F238E27FC236}">
                    <a16:creationId xmlns:a16="http://schemas.microsoft.com/office/drawing/2014/main" xmlns="" id="{4BBE5ABE-3ADE-4B4C-AB2D-E3FE674B273D}"/>
                  </a:ext>
                </a:extLst>
              </p:cNvPr>
              <p:cNvSpPr txBox="1"/>
              <p:nvPr/>
            </p:nvSpPr>
            <p:spPr>
              <a:xfrm>
                <a:off x="4420120" y="1210537"/>
                <a:ext cx="3262433" cy="461665"/>
              </a:xfrm>
              <a:prstGeom prst="rect">
                <a:avLst/>
              </a:prstGeom>
              <a:noFill/>
            </p:spPr>
            <p:txBody>
              <a:bodyPr wrap="none" rtlCol="0">
                <a:spAutoFit/>
              </a:bodyPr>
              <a:lstStyle/>
              <a:p>
                <a:pPr algn="ctr"/>
                <a:r>
                  <a:rPr lang="zh-CN" altLang="en-US" sz="2400" b="1" dirty="0">
                    <a:solidFill>
                      <a:schemeClr val="accent4">
                        <a:lumMod val="75000"/>
                      </a:schemeClr>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sp>
            <p:nvSpPr>
              <p:cNvPr id="9" name="矩形 8">
                <a:extLst>
                  <a:ext uri="{FF2B5EF4-FFF2-40B4-BE49-F238E27FC236}">
                    <a16:creationId xmlns:a16="http://schemas.microsoft.com/office/drawing/2014/main" xmlns="" id="{CDB43DB3-DE19-45DB-913D-78A0F3935EF1}"/>
                  </a:ext>
                </a:extLst>
              </p:cNvPr>
              <p:cNvSpPr/>
              <p:nvPr/>
            </p:nvSpPr>
            <p:spPr>
              <a:xfrm>
                <a:off x="6976846" y="1524674"/>
                <a:ext cx="184730" cy="261610"/>
              </a:xfrm>
              <a:prstGeom prst="rect">
                <a:avLst/>
              </a:prstGeom>
            </p:spPr>
            <p:txBody>
              <a:bodyPr wrap="none">
                <a:spAutoFit/>
              </a:bodyPr>
              <a:lstStyle/>
              <a:p>
                <a:pPr algn="r"/>
                <a:endParaRPr lang="en-US" altLang="zh-CN" sz="1100" dirty="0">
                  <a:solidFill>
                    <a:schemeClr val="bg1">
                      <a:lumMod val="85000"/>
                    </a:schemeClr>
                  </a:solidFill>
                  <a:latin typeface="+mn-ea"/>
                </a:endParaRPr>
              </a:p>
            </p:txBody>
          </p:sp>
        </p:grpSp>
        <p:sp>
          <p:nvSpPr>
            <p:cNvPr id="13" name="矩形 12">
              <a:extLst>
                <a:ext uri="{FF2B5EF4-FFF2-40B4-BE49-F238E27FC236}">
                  <a16:creationId xmlns:a16="http://schemas.microsoft.com/office/drawing/2014/main" xmlns="" id="{62F5CAD9-9880-4C2C-AD3C-A10D134B575F}"/>
                </a:ext>
              </a:extLst>
            </p:cNvPr>
            <p:cNvSpPr/>
            <p:nvPr/>
          </p:nvSpPr>
          <p:spPr>
            <a:xfrm>
              <a:off x="6257709" y="1592429"/>
              <a:ext cx="4611127" cy="1023037"/>
            </a:xfrm>
            <a:prstGeom prst="rect">
              <a:avLst/>
            </a:prstGeom>
          </p:spPr>
          <p:txBody>
            <a:bodyPr wrap="square">
              <a:spAutoFit/>
            </a:bodyPr>
            <a:lstStyle/>
            <a:p>
              <a:pPr>
                <a:lnSpc>
                  <a:spcPct val="130000"/>
                </a:lnSpc>
              </a:pPr>
              <a:r>
                <a:rPr lang="zh-CN" altLang="en-US" sz="1600" dirty="0">
                  <a:solidFill>
                    <a:schemeClr val="bg1">
                      <a:lumMod val="85000"/>
                    </a:schemeClr>
                  </a:solidFill>
                  <a:latin typeface="+mn-ea"/>
                </a:rPr>
                <a:t>此处添加详细文本描述，建议与标题相关并符合整体语言风格，语言描述尽量简洁生动。尽量将每页幻灯片的字数控制在  </a:t>
              </a:r>
              <a:r>
                <a:rPr lang="en-US" altLang="zh-CN" sz="1600" dirty="0">
                  <a:solidFill>
                    <a:schemeClr val="bg1">
                      <a:lumMod val="85000"/>
                    </a:schemeClr>
                  </a:solidFill>
                  <a:latin typeface="+mn-ea"/>
                </a:rPr>
                <a:t>200</a:t>
              </a:r>
              <a:r>
                <a:rPr lang="zh-CN" altLang="en-US" sz="1600" dirty="0">
                  <a:solidFill>
                    <a:schemeClr val="bg1">
                      <a:lumMod val="85000"/>
                    </a:schemeClr>
                  </a:solidFill>
                  <a:latin typeface="+mn-ea"/>
                </a:rPr>
                <a:t>字以内</a:t>
              </a:r>
            </a:p>
          </p:txBody>
        </p:sp>
      </p:grpSp>
      <p:sp>
        <p:nvSpPr>
          <p:cNvPr id="29" name="矩形 28">
            <a:extLst>
              <a:ext uri="{FF2B5EF4-FFF2-40B4-BE49-F238E27FC236}">
                <a16:creationId xmlns:a16="http://schemas.microsoft.com/office/drawing/2014/main" xmlns="" id="{4D1412FE-16BD-48D3-9CEF-D3302FE3F69E}"/>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企业文化</a:t>
            </a:r>
          </a:p>
        </p:txBody>
      </p:sp>
      <p:grpSp>
        <p:nvGrpSpPr>
          <p:cNvPr id="30" name="组合 29">
            <a:extLst>
              <a:ext uri="{FF2B5EF4-FFF2-40B4-BE49-F238E27FC236}">
                <a16:creationId xmlns:a16="http://schemas.microsoft.com/office/drawing/2014/main" xmlns="" id="{4E28D696-2E90-49F4-BD1F-A81AC9AC86D6}"/>
              </a:ext>
            </a:extLst>
          </p:cNvPr>
          <p:cNvGrpSpPr/>
          <p:nvPr/>
        </p:nvGrpSpPr>
        <p:grpSpPr>
          <a:xfrm>
            <a:off x="6257707" y="2702464"/>
            <a:ext cx="4611127" cy="1372446"/>
            <a:chOff x="6257709" y="1243020"/>
            <a:chExt cx="4611127" cy="1372446"/>
          </a:xfrm>
        </p:grpSpPr>
        <p:grpSp>
          <p:nvGrpSpPr>
            <p:cNvPr id="31" name="组合 30">
              <a:extLst>
                <a:ext uri="{FF2B5EF4-FFF2-40B4-BE49-F238E27FC236}">
                  <a16:creationId xmlns:a16="http://schemas.microsoft.com/office/drawing/2014/main" xmlns="" id="{177A00B4-8AF6-45CE-AD71-A98A6A085867}"/>
                </a:ext>
              </a:extLst>
            </p:cNvPr>
            <p:cNvGrpSpPr/>
            <p:nvPr/>
          </p:nvGrpSpPr>
          <p:grpSpPr>
            <a:xfrm>
              <a:off x="6257709" y="1243020"/>
              <a:ext cx="3262432" cy="575747"/>
              <a:chOff x="4420120" y="1210537"/>
              <a:chExt cx="3262433" cy="575747"/>
            </a:xfrm>
          </p:grpSpPr>
          <p:sp>
            <p:nvSpPr>
              <p:cNvPr id="34" name="TextBox 7">
                <a:extLst>
                  <a:ext uri="{FF2B5EF4-FFF2-40B4-BE49-F238E27FC236}">
                    <a16:creationId xmlns:a16="http://schemas.microsoft.com/office/drawing/2014/main" xmlns="" id="{3DEBD46C-5A2D-44B3-B21E-8836066DC0AA}"/>
                  </a:ext>
                </a:extLst>
              </p:cNvPr>
              <p:cNvSpPr txBox="1"/>
              <p:nvPr/>
            </p:nvSpPr>
            <p:spPr>
              <a:xfrm>
                <a:off x="4420120" y="1210537"/>
                <a:ext cx="3262433" cy="461665"/>
              </a:xfrm>
              <a:prstGeom prst="rect">
                <a:avLst/>
              </a:prstGeom>
              <a:noFill/>
            </p:spPr>
            <p:txBody>
              <a:bodyPr wrap="none" rtlCol="0">
                <a:spAutoFit/>
              </a:bodyPr>
              <a:lstStyle/>
              <a:p>
                <a:pPr algn="ctr"/>
                <a:r>
                  <a:rPr lang="zh-CN" altLang="en-US" sz="2400" b="1" dirty="0">
                    <a:solidFill>
                      <a:schemeClr val="accent4">
                        <a:lumMod val="75000"/>
                      </a:schemeClr>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sp>
            <p:nvSpPr>
              <p:cNvPr id="35" name="矩形 34">
                <a:extLst>
                  <a:ext uri="{FF2B5EF4-FFF2-40B4-BE49-F238E27FC236}">
                    <a16:creationId xmlns:a16="http://schemas.microsoft.com/office/drawing/2014/main" xmlns="" id="{CCCA43CC-3C0B-4422-ABE1-854F9877859F}"/>
                  </a:ext>
                </a:extLst>
              </p:cNvPr>
              <p:cNvSpPr/>
              <p:nvPr/>
            </p:nvSpPr>
            <p:spPr>
              <a:xfrm>
                <a:off x="6976846" y="1524674"/>
                <a:ext cx="184730" cy="261610"/>
              </a:xfrm>
              <a:prstGeom prst="rect">
                <a:avLst/>
              </a:prstGeom>
            </p:spPr>
            <p:txBody>
              <a:bodyPr wrap="none">
                <a:spAutoFit/>
              </a:bodyPr>
              <a:lstStyle/>
              <a:p>
                <a:pPr algn="r"/>
                <a:endParaRPr lang="en-US" altLang="zh-CN" sz="1100" dirty="0">
                  <a:solidFill>
                    <a:schemeClr val="bg1">
                      <a:lumMod val="85000"/>
                    </a:schemeClr>
                  </a:solidFill>
                  <a:latin typeface="+mn-ea"/>
                </a:endParaRPr>
              </a:p>
            </p:txBody>
          </p:sp>
        </p:grpSp>
        <p:sp>
          <p:nvSpPr>
            <p:cNvPr id="33" name="矩形 32">
              <a:extLst>
                <a:ext uri="{FF2B5EF4-FFF2-40B4-BE49-F238E27FC236}">
                  <a16:creationId xmlns:a16="http://schemas.microsoft.com/office/drawing/2014/main" xmlns="" id="{14806F25-17E2-4670-A26B-CCD608FE17D9}"/>
                </a:ext>
              </a:extLst>
            </p:cNvPr>
            <p:cNvSpPr/>
            <p:nvPr/>
          </p:nvSpPr>
          <p:spPr>
            <a:xfrm>
              <a:off x="6257709" y="1592429"/>
              <a:ext cx="4611127" cy="1023037"/>
            </a:xfrm>
            <a:prstGeom prst="rect">
              <a:avLst/>
            </a:prstGeom>
          </p:spPr>
          <p:txBody>
            <a:bodyPr wrap="square">
              <a:spAutoFit/>
            </a:bodyPr>
            <a:lstStyle/>
            <a:p>
              <a:pPr>
                <a:lnSpc>
                  <a:spcPct val="130000"/>
                </a:lnSpc>
              </a:pPr>
              <a:r>
                <a:rPr lang="zh-CN" altLang="en-US" sz="1600" dirty="0">
                  <a:solidFill>
                    <a:schemeClr val="bg1">
                      <a:lumMod val="85000"/>
                    </a:schemeClr>
                  </a:solidFill>
                  <a:latin typeface="+mn-ea"/>
                </a:rPr>
                <a:t>此处添加详细文本描述，建议与标题相关并符合整体语言风格，语言描述尽量简洁生动。尽量将每页幻灯片的字数控制在  </a:t>
              </a:r>
              <a:r>
                <a:rPr lang="en-US" altLang="zh-CN" sz="1600" dirty="0">
                  <a:solidFill>
                    <a:schemeClr val="bg1">
                      <a:lumMod val="85000"/>
                    </a:schemeClr>
                  </a:solidFill>
                  <a:latin typeface="+mn-ea"/>
                </a:rPr>
                <a:t>200</a:t>
              </a:r>
              <a:r>
                <a:rPr lang="zh-CN" altLang="en-US" sz="1600" dirty="0">
                  <a:solidFill>
                    <a:schemeClr val="bg1">
                      <a:lumMod val="85000"/>
                    </a:schemeClr>
                  </a:solidFill>
                  <a:latin typeface="+mn-ea"/>
                </a:rPr>
                <a:t>字以内</a:t>
              </a:r>
            </a:p>
          </p:txBody>
        </p:sp>
      </p:grpSp>
      <p:grpSp>
        <p:nvGrpSpPr>
          <p:cNvPr id="37" name="组合 36">
            <a:extLst>
              <a:ext uri="{FF2B5EF4-FFF2-40B4-BE49-F238E27FC236}">
                <a16:creationId xmlns:a16="http://schemas.microsoft.com/office/drawing/2014/main" xmlns="" id="{BC57A3F4-5AE7-4D10-995A-FE357A436240}"/>
              </a:ext>
            </a:extLst>
          </p:cNvPr>
          <p:cNvGrpSpPr/>
          <p:nvPr/>
        </p:nvGrpSpPr>
        <p:grpSpPr>
          <a:xfrm>
            <a:off x="6257707" y="4464632"/>
            <a:ext cx="4611127" cy="1372446"/>
            <a:chOff x="6257709" y="1243020"/>
            <a:chExt cx="4611127" cy="1372446"/>
          </a:xfrm>
        </p:grpSpPr>
        <p:grpSp>
          <p:nvGrpSpPr>
            <p:cNvPr id="38" name="组合 37">
              <a:extLst>
                <a:ext uri="{FF2B5EF4-FFF2-40B4-BE49-F238E27FC236}">
                  <a16:creationId xmlns:a16="http://schemas.microsoft.com/office/drawing/2014/main" xmlns="" id="{78F1C9D9-09F7-4BA2-BCC3-68E08C64A182}"/>
                </a:ext>
              </a:extLst>
            </p:cNvPr>
            <p:cNvGrpSpPr/>
            <p:nvPr/>
          </p:nvGrpSpPr>
          <p:grpSpPr>
            <a:xfrm>
              <a:off x="6257709" y="1243020"/>
              <a:ext cx="3262432" cy="575747"/>
              <a:chOff x="4420120" y="1210537"/>
              <a:chExt cx="3262433" cy="575747"/>
            </a:xfrm>
          </p:grpSpPr>
          <p:sp>
            <p:nvSpPr>
              <p:cNvPr id="40" name="TextBox 7">
                <a:extLst>
                  <a:ext uri="{FF2B5EF4-FFF2-40B4-BE49-F238E27FC236}">
                    <a16:creationId xmlns:a16="http://schemas.microsoft.com/office/drawing/2014/main" xmlns="" id="{443DE127-9BED-4EAE-8092-932E2CABEEF4}"/>
                  </a:ext>
                </a:extLst>
              </p:cNvPr>
              <p:cNvSpPr txBox="1"/>
              <p:nvPr/>
            </p:nvSpPr>
            <p:spPr>
              <a:xfrm>
                <a:off x="4420120" y="1210537"/>
                <a:ext cx="3262433" cy="461665"/>
              </a:xfrm>
              <a:prstGeom prst="rect">
                <a:avLst/>
              </a:prstGeom>
              <a:noFill/>
            </p:spPr>
            <p:txBody>
              <a:bodyPr wrap="none" rtlCol="0">
                <a:spAutoFit/>
              </a:bodyPr>
              <a:lstStyle/>
              <a:p>
                <a:pPr algn="ctr"/>
                <a:r>
                  <a:rPr lang="zh-CN" altLang="en-US" sz="2400" b="1" dirty="0">
                    <a:solidFill>
                      <a:schemeClr val="accent4">
                        <a:lumMod val="75000"/>
                      </a:schemeClr>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sp>
            <p:nvSpPr>
              <p:cNvPr id="41" name="矩形 40">
                <a:extLst>
                  <a:ext uri="{FF2B5EF4-FFF2-40B4-BE49-F238E27FC236}">
                    <a16:creationId xmlns:a16="http://schemas.microsoft.com/office/drawing/2014/main" xmlns="" id="{B8E81674-803A-45DE-986A-236BECE42BC1}"/>
                  </a:ext>
                </a:extLst>
              </p:cNvPr>
              <p:cNvSpPr/>
              <p:nvPr/>
            </p:nvSpPr>
            <p:spPr>
              <a:xfrm>
                <a:off x="6976846" y="1524674"/>
                <a:ext cx="184730" cy="261610"/>
              </a:xfrm>
              <a:prstGeom prst="rect">
                <a:avLst/>
              </a:prstGeom>
            </p:spPr>
            <p:txBody>
              <a:bodyPr wrap="none">
                <a:spAutoFit/>
              </a:bodyPr>
              <a:lstStyle/>
              <a:p>
                <a:pPr algn="r"/>
                <a:endParaRPr lang="en-US" altLang="zh-CN" sz="1100" dirty="0">
                  <a:solidFill>
                    <a:schemeClr val="bg1">
                      <a:lumMod val="85000"/>
                    </a:schemeClr>
                  </a:solidFill>
                  <a:latin typeface="+mn-ea"/>
                </a:endParaRPr>
              </a:p>
            </p:txBody>
          </p:sp>
        </p:grpSp>
        <p:sp>
          <p:nvSpPr>
            <p:cNvPr id="39" name="矩形 38">
              <a:extLst>
                <a:ext uri="{FF2B5EF4-FFF2-40B4-BE49-F238E27FC236}">
                  <a16:creationId xmlns:a16="http://schemas.microsoft.com/office/drawing/2014/main" xmlns="" id="{9F5CFA98-BB8A-4458-8DAE-4CDD76EACA76}"/>
                </a:ext>
              </a:extLst>
            </p:cNvPr>
            <p:cNvSpPr/>
            <p:nvPr/>
          </p:nvSpPr>
          <p:spPr>
            <a:xfrm>
              <a:off x="6257709" y="1592429"/>
              <a:ext cx="4611127" cy="1023037"/>
            </a:xfrm>
            <a:prstGeom prst="rect">
              <a:avLst/>
            </a:prstGeom>
          </p:spPr>
          <p:txBody>
            <a:bodyPr wrap="square">
              <a:spAutoFit/>
            </a:bodyPr>
            <a:lstStyle/>
            <a:p>
              <a:pPr>
                <a:lnSpc>
                  <a:spcPct val="130000"/>
                </a:lnSpc>
              </a:pPr>
              <a:r>
                <a:rPr lang="zh-CN" altLang="en-US" sz="1600" dirty="0">
                  <a:solidFill>
                    <a:schemeClr val="bg1">
                      <a:lumMod val="85000"/>
                    </a:schemeClr>
                  </a:solidFill>
                  <a:latin typeface="+mn-ea"/>
                </a:rPr>
                <a:t>此处添加详细文本描述，建议与标题相关并符合整体语言风格，语言描述尽量简洁生动。尽量将每页幻灯片的字数控制在  </a:t>
              </a:r>
              <a:r>
                <a:rPr lang="en-US" altLang="zh-CN" sz="1600" dirty="0">
                  <a:solidFill>
                    <a:schemeClr val="bg1">
                      <a:lumMod val="85000"/>
                    </a:schemeClr>
                  </a:solidFill>
                  <a:latin typeface="+mn-ea"/>
                </a:rPr>
                <a:t>200</a:t>
              </a:r>
              <a:r>
                <a:rPr lang="zh-CN" altLang="en-US" sz="1600" dirty="0">
                  <a:solidFill>
                    <a:schemeClr val="bg1">
                      <a:lumMod val="85000"/>
                    </a:schemeClr>
                  </a:solidFill>
                  <a:latin typeface="+mn-ea"/>
                </a:rPr>
                <a:t>字以内</a:t>
              </a:r>
            </a:p>
          </p:txBody>
        </p:sp>
      </p:grpSp>
      <p:pic>
        <p:nvPicPr>
          <p:cNvPr id="59" name="图片 58">
            <a:extLst>
              <a:ext uri="{FF2B5EF4-FFF2-40B4-BE49-F238E27FC236}">
                <a16:creationId xmlns:a16="http://schemas.microsoft.com/office/drawing/2014/main" xmlns="" id="{88ED0EAF-FF01-4927-9E71-337238A524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852" y="1770019"/>
            <a:ext cx="5767506" cy="2303765"/>
          </a:xfrm>
          <a:prstGeom prst="rect">
            <a:avLst/>
          </a:prstGeom>
        </p:spPr>
      </p:pic>
      <p:pic>
        <p:nvPicPr>
          <p:cNvPr id="61" name="图片 60" descr="图片包含 山, 户外, 自然, 雪花&#10;&#10;描述已自动生成">
            <a:extLst>
              <a:ext uri="{FF2B5EF4-FFF2-40B4-BE49-F238E27FC236}">
                <a16:creationId xmlns:a16="http://schemas.microsoft.com/office/drawing/2014/main" xmlns="" id="{00CAF65E-CAA1-4C2A-AFBF-438D84F8B21E}"/>
              </a:ext>
            </a:extLst>
          </p:cNvPr>
          <p:cNvPicPr>
            <a:picLocks noChangeAspect="1"/>
          </p:cNvPicPr>
          <p:nvPr/>
        </p:nvPicPr>
        <p:blipFill rotWithShape="1">
          <a:blip r:embed="rId5">
            <a:extLst>
              <a:ext uri="{28A0092B-C50C-407E-A947-70E740481C1C}">
                <a14:useLocalDpi xmlns:a14="http://schemas.microsoft.com/office/drawing/2010/main" val="0"/>
              </a:ext>
            </a:extLst>
          </a:blip>
          <a:srcRect l="17750" r="12027"/>
          <a:stretch/>
        </p:blipFill>
        <p:spPr>
          <a:xfrm>
            <a:off x="861021" y="719455"/>
            <a:ext cx="5234979" cy="5066884"/>
          </a:xfrm>
          <a:prstGeom prst="rect">
            <a:avLst/>
          </a:prstGeom>
          <a:effectLst>
            <a:outerShdw blurRad="393700" sx="111000" sy="111000" algn="ctr" rotWithShape="0">
              <a:srgbClr val="001335">
                <a:alpha val="40000"/>
              </a:srgbClr>
            </a:outerShdw>
            <a:softEdge rad="31750"/>
          </a:effectLst>
        </p:spPr>
      </p:pic>
      <p:pic>
        <p:nvPicPr>
          <p:cNvPr id="58" name="图片 57">
            <a:extLst>
              <a:ext uri="{FF2B5EF4-FFF2-40B4-BE49-F238E27FC236}">
                <a16:creationId xmlns:a16="http://schemas.microsoft.com/office/drawing/2014/main" xmlns="" id="{920C86B7-028E-400C-BEBE-18BDD55303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663" y="3842425"/>
            <a:ext cx="2483741" cy="1197954"/>
          </a:xfrm>
          <a:prstGeom prst="rect">
            <a:avLst/>
          </a:prstGeom>
        </p:spPr>
      </p:pic>
    </p:spTree>
    <p:extLst>
      <p:ext uri="{BB962C8B-B14F-4D97-AF65-F5344CB8AC3E}">
        <p14:creationId xmlns:p14="http://schemas.microsoft.com/office/powerpoint/2010/main" val="23645172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Line 105">
            <a:extLst>
              <a:ext uri="{FF2B5EF4-FFF2-40B4-BE49-F238E27FC236}">
                <a16:creationId xmlns:a16="http://schemas.microsoft.com/office/drawing/2014/main" xmlns="" id="{E6FC5CD0-777D-4508-B03E-2A19BE09C2DB}"/>
              </a:ext>
            </a:extLst>
          </p:cNvPr>
          <p:cNvSpPr>
            <a:spLocks noChangeShapeType="1"/>
          </p:cNvSpPr>
          <p:nvPr/>
        </p:nvSpPr>
        <p:spPr bwMode="auto">
          <a:xfrm>
            <a:off x="6365511" y="1646019"/>
            <a:ext cx="0" cy="469717"/>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398" tIns="45699" rIns="91398" bIns="45699" numCol="1" anchor="t" anchorCtr="0" compatLnSpc="1"/>
          <a:lstStyle/>
          <a:p>
            <a:endParaRPr lang="zh-CN" altLang="en-US" sz="1799">
              <a:solidFill>
                <a:srgbClr val="ED7D31"/>
              </a:solidFill>
              <a:latin typeface="+mn-ea"/>
            </a:endParaRPr>
          </a:p>
        </p:txBody>
      </p:sp>
      <p:grpSp>
        <p:nvGrpSpPr>
          <p:cNvPr id="17" name="组合 16">
            <a:extLst>
              <a:ext uri="{FF2B5EF4-FFF2-40B4-BE49-F238E27FC236}">
                <a16:creationId xmlns:a16="http://schemas.microsoft.com/office/drawing/2014/main" xmlns="" id="{58B6A001-BA9D-41D5-AC54-DFCD5A496660}"/>
              </a:ext>
            </a:extLst>
          </p:cNvPr>
          <p:cNvGrpSpPr/>
          <p:nvPr/>
        </p:nvGrpSpPr>
        <p:grpSpPr>
          <a:xfrm>
            <a:off x="1909554" y="1880876"/>
            <a:ext cx="7807449" cy="763290"/>
            <a:chOff x="1900238" y="2728913"/>
            <a:chExt cx="7810500" cy="763588"/>
          </a:xfrm>
        </p:grpSpPr>
        <p:sp>
          <p:nvSpPr>
            <p:cNvPr id="18" name="Line 106">
              <a:extLst>
                <a:ext uri="{FF2B5EF4-FFF2-40B4-BE49-F238E27FC236}">
                  <a16:creationId xmlns:a16="http://schemas.microsoft.com/office/drawing/2014/main" xmlns="" id="{77EC78F4-28F5-43B2-BF70-9C995C169F9A}"/>
                </a:ext>
              </a:extLst>
            </p:cNvPr>
            <p:cNvSpPr>
              <a:spLocks noChangeShapeType="1"/>
            </p:cNvSpPr>
            <p:nvPr/>
          </p:nvSpPr>
          <p:spPr bwMode="auto">
            <a:xfrm flipH="1">
              <a:off x="1900238" y="2728913"/>
              <a:ext cx="7810500" cy="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19" name="Line 107">
              <a:extLst>
                <a:ext uri="{FF2B5EF4-FFF2-40B4-BE49-F238E27FC236}">
                  <a16:creationId xmlns:a16="http://schemas.microsoft.com/office/drawing/2014/main" xmlns="" id="{A5B62196-566C-4765-BC44-F59061BA899D}"/>
                </a:ext>
              </a:extLst>
            </p:cNvPr>
            <p:cNvSpPr>
              <a:spLocks noChangeShapeType="1"/>
            </p:cNvSpPr>
            <p:nvPr/>
          </p:nvSpPr>
          <p:spPr bwMode="auto">
            <a:xfrm>
              <a:off x="9709151" y="2728913"/>
              <a:ext cx="0" cy="23495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0" name="Line 108">
              <a:extLst>
                <a:ext uri="{FF2B5EF4-FFF2-40B4-BE49-F238E27FC236}">
                  <a16:creationId xmlns:a16="http://schemas.microsoft.com/office/drawing/2014/main" xmlns="" id="{99739A44-31FA-4FA5-B82A-A15D91C87447}"/>
                </a:ext>
              </a:extLst>
            </p:cNvPr>
            <p:cNvSpPr>
              <a:spLocks noChangeShapeType="1"/>
            </p:cNvSpPr>
            <p:nvPr/>
          </p:nvSpPr>
          <p:spPr bwMode="auto">
            <a:xfrm>
              <a:off x="3675063" y="2728913"/>
              <a:ext cx="0" cy="763588"/>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1" name="Line 109">
              <a:extLst>
                <a:ext uri="{FF2B5EF4-FFF2-40B4-BE49-F238E27FC236}">
                  <a16:creationId xmlns:a16="http://schemas.microsoft.com/office/drawing/2014/main" xmlns="" id="{7DAA09E9-1807-4F54-95CA-EA6D9C9E543D}"/>
                </a:ext>
              </a:extLst>
            </p:cNvPr>
            <p:cNvSpPr>
              <a:spLocks noChangeShapeType="1"/>
            </p:cNvSpPr>
            <p:nvPr/>
          </p:nvSpPr>
          <p:spPr bwMode="auto">
            <a:xfrm>
              <a:off x="3244851" y="2728913"/>
              <a:ext cx="0" cy="763588"/>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2" name="Line 110">
              <a:extLst>
                <a:ext uri="{FF2B5EF4-FFF2-40B4-BE49-F238E27FC236}">
                  <a16:creationId xmlns:a16="http://schemas.microsoft.com/office/drawing/2014/main" xmlns="" id="{A387B150-DBE5-4A8F-8090-9F21FD87D1EB}"/>
                </a:ext>
              </a:extLst>
            </p:cNvPr>
            <p:cNvSpPr>
              <a:spLocks noChangeShapeType="1"/>
            </p:cNvSpPr>
            <p:nvPr/>
          </p:nvSpPr>
          <p:spPr bwMode="auto">
            <a:xfrm>
              <a:off x="2792413" y="2728913"/>
              <a:ext cx="0" cy="763588"/>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3" name="Line 111">
              <a:extLst>
                <a:ext uri="{FF2B5EF4-FFF2-40B4-BE49-F238E27FC236}">
                  <a16:creationId xmlns:a16="http://schemas.microsoft.com/office/drawing/2014/main" xmlns="" id="{7079D3F8-B1FA-4CF0-A203-9471B41582B2}"/>
                </a:ext>
              </a:extLst>
            </p:cNvPr>
            <p:cNvSpPr>
              <a:spLocks noChangeShapeType="1"/>
            </p:cNvSpPr>
            <p:nvPr/>
          </p:nvSpPr>
          <p:spPr bwMode="auto">
            <a:xfrm>
              <a:off x="2332038" y="2728913"/>
              <a:ext cx="0" cy="763588"/>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4" name="Line 112">
              <a:extLst>
                <a:ext uri="{FF2B5EF4-FFF2-40B4-BE49-F238E27FC236}">
                  <a16:creationId xmlns:a16="http://schemas.microsoft.com/office/drawing/2014/main" xmlns="" id="{EC4A22FF-E039-4C42-8D23-0DF7D8E1939F}"/>
                </a:ext>
              </a:extLst>
            </p:cNvPr>
            <p:cNvSpPr>
              <a:spLocks noChangeShapeType="1"/>
            </p:cNvSpPr>
            <p:nvPr/>
          </p:nvSpPr>
          <p:spPr bwMode="auto">
            <a:xfrm>
              <a:off x="1901826" y="2728913"/>
              <a:ext cx="0" cy="163513"/>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grpSp>
      <p:grpSp>
        <p:nvGrpSpPr>
          <p:cNvPr id="25" name="组合 24">
            <a:extLst>
              <a:ext uri="{FF2B5EF4-FFF2-40B4-BE49-F238E27FC236}">
                <a16:creationId xmlns:a16="http://schemas.microsoft.com/office/drawing/2014/main" xmlns="" id="{2FBCEFE5-2766-44D7-96CB-E4BE25EE30E7}"/>
              </a:ext>
            </a:extLst>
          </p:cNvPr>
          <p:cNvGrpSpPr/>
          <p:nvPr/>
        </p:nvGrpSpPr>
        <p:grpSpPr>
          <a:xfrm>
            <a:off x="5046817" y="2429940"/>
            <a:ext cx="2472359" cy="423697"/>
            <a:chOff x="5038726" y="3278188"/>
            <a:chExt cx="2473325" cy="423862"/>
          </a:xfrm>
        </p:grpSpPr>
        <p:sp>
          <p:nvSpPr>
            <p:cNvPr id="26" name="Line 116">
              <a:extLst>
                <a:ext uri="{FF2B5EF4-FFF2-40B4-BE49-F238E27FC236}">
                  <a16:creationId xmlns:a16="http://schemas.microsoft.com/office/drawing/2014/main" xmlns="" id="{C0699180-523F-4644-9116-4A87226D8F5A}"/>
                </a:ext>
              </a:extLst>
            </p:cNvPr>
            <p:cNvSpPr>
              <a:spLocks noChangeShapeType="1"/>
            </p:cNvSpPr>
            <p:nvPr/>
          </p:nvSpPr>
          <p:spPr bwMode="auto">
            <a:xfrm>
              <a:off x="7508876" y="3486150"/>
              <a:ext cx="0" cy="21590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7" name="Line 117">
              <a:extLst>
                <a:ext uri="{FF2B5EF4-FFF2-40B4-BE49-F238E27FC236}">
                  <a16:creationId xmlns:a16="http://schemas.microsoft.com/office/drawing/2014/main" xmlns="" id="{223BA793-8C11-4C70-98AF-3AE36F679E71}"/>
                </a:ext>
              </a:extLst>
            </p:cNvPr>
            <p:cNvSpPr>
              <a:spLocks noChangeShapeType="1"/>
            </p:cNvSpPr>
            <p:nvPr/>
          </p:nvSpPr>
          <p:spPr bwMode="auto">
            <a:xfrm>
              <a:off x="5038726" y="3486150"/>
              <a:ext cx="0" cy="21590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8" name="Line 118">
              <a:extLst>
                <a:ext uri="{FF2B5EF4-FFF2-40B4-BE49-F238E27FC236}">
                  <a16:creationId xmlns:a16="http://schemas.microsoft.com/office/drawing/2014/main" xmlns="" id="{C2163B5C-9919-4200-A05B-B6AC5C3FE8AF}"/>
                </a:ext>
              </a:extLst>
            </p:cNvPr>
            <p:cNvSpPr>
              <a:spLocks noChangeShapeType="1"/>
            </p:cNvSpPr>
            <p:nvPr/>
          </p:nvSpPr>
          <p:spPr bwMode="auto">
            <a:xfrm flipH="1">
              <a:off x="5040313" y="3492500"/>
              <a:ext cx="2471738" cy="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29" name="Line 119">
              <a:extLst>
                <a:ext uri="{FF2B5EF4-FFF2-40B4-BE49-F238E27FC236}">
                  <a16:creationId xmlns:a16="http://schemas.microsoft.com/office/drawing/2014/main" xmlns="" id="{719AE8F8-C502-43E1-BD45-4A0293D050FC}"/>
                </a:ext>
              </a:extLst>
            </p:cNvPr>
            <p:cNvSpPr>
              <a:spLocks noChangeShapeType="1"/>
            </p:cNvSpPr>
            <p:nvPr/>
          </p:nvSpPr>
          <p:spPr bwMode="auto">
            <a:xfrm>
              <a:off x="6357938" y="3278188"/>
              <a:ext cx="0" cy="214313"/>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grpSp>
      <p:grpSp>
        <p:nvGrpSpPr>
          <p:cNvPr id="30" name="组合 29">
            <a:extLst>
              <a:ext uri="{FF2B5EF4-FFF2-40B4-BE49-F238E27FC236}">
                <a16:creationId xmlns:a16="http://schemas.microsoft.com/office/drawing/2014/main" xmlns="" id="{793DDAB7-5CF4-425A-9D52-DF1723093157}"/>
              </a:ext>
            </a:extLst>
          </p:cNvPr>
          <p:cNvGrpSpPr/>
          <p:nvPr/>
        </p:nvGrpSpPr>
        <p:grpSpPr>
          <a:xfrm>
            <a:off x="4047082" y="3781961"/>
            <a:ext cx="2013751" cy="384025"/>
            <a:chOff x="4038601" y="4630738"/>
            <a:chExt cx="2014538" cy="384175"/>
          </a:xfrm>
          <a:solidFill>
            <a:sysClr val="windowText" lastClr="000000"/>
          </a:solidFill>
        </p:grpSpPr>
        <p:sp>
          <p:nvSpPr>
            <p:cNvPr id="31" name="Line 114">
              <a:extLst>
                <a:ext uri="{FF2B5EF4-FFF2-40B4-BE49-F238E27FC236}">
                  <a16:creationId xmlns:a16="http://schemas.microsoft.com/office/drawing/2014/main" xmlns="" id="{073AF63A-BDB4-4181-85AD-67D9BDBEDB8F}"/>
                </a:ext>
              </a:extLst>
            </p:cNvPr>
            <p:cNvSpPr>
              <a:spLocks noChangeShapeType="1"/>
            </p:cNvSpPr>
            <p:nvPr/>
          </p:nvSpPr>
          <p:spPr bwMode="auto">
            <a:xfrm>
              <a:off x="5046663" y="4630738"/>
              <a:ext cx="0" cy="384175"/>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32" name="Line 120">
              <a:extLst>
                <a:ext uri="{FF2B5EF4-FFF2-40B4-BE49-F238E27FC236}">
                  <a16:creationId xmlns:a16="http://schemas.microsoft.com/office/drawing/2014/main" xmlns="" id="{798B5168-0A9D-4BDA-857A-3C2FB66A6FDA}"/>
                </a:ext>
              </a:extLst>
            </p:cNvPr>
            <p:cNvSpPr>
              <a:spLocks noChangeShapeType="1"/>
            </p:cNvSpPr>
            <p:nvPr/>
          </p:nvSpPr>
          <p:spPr bwMode="auto">
            <a:xfrm flipH="1">
              <a:off x="4038601" y="4824413"/>
              <a:ext cx="2014538" cy="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33" name="Line 121">
              <a:extLst>
                <a:ext uri="{FF2B5EF4-FFF2-40B4-BE49-F238E27FC236}">
                  <a16:creationId xmlns:a16="http://schemas.microsoft.com/office/drawing/2014/main" xmlns="" id="{7050A93A-C7A3-4CEC-ADCE-C660A18B6D0A}"/>
                </a:ext>
              </a:extLst>
            </p:cNvPr>
            <p:cNvSpPr>
              <a:spLocks noChangeShapeType="1"/>
            </p:cNvSpPr>
            <p:nvPr/>
          </p:nvSpPr>
          <p:spPr bwMode="auto">
            <a:xfrm>
              <a:off x="4043363" y="4818063"/>
              <a:ext cx="0" cy="19685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34" name="Line 122">
              <a:extLst>
                <a:ext uri="{FF2B5EF4-FFF2-40B4-BE49-F238E27FC236}">
                  <a16:creationId xmlns:a16="http://schemas.microsoft.com/office/drawing/2014/main" xmlns="" id="{C8FEF401-DC3F-404E-8461-54C081C20F0B}"/>
                </a:ext>
              </a:extLst>
            </p:cNvPr>
            <p:cNvSpPr>
              <a:spLocks noChangeShapeType="1"/>
            </p:cNvSpPr>
            <p:nvPr/>
          </p:nvSpPr>
          <p:spPr bwMode="auto">
            <a:xfrm>
              <a:off x="4548188" y="4818063"/>
              <a:ext cx="0" cy="19685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35" name="Line 123">
              <a:extLst>
                <a:ext uri="{FF2B5EF4-FFF2-40B4-BE49-F238E27FC236}">
                  <a16:creationId xmlns:a16="http://schemas.microsoft.com/office/drawing/2014/main" xmlns="" id="{0BB82030-ADC1-489F-919A-66D074518B62}"/>
                </a:ext>
              </a:extLst>
            </p:cNvPr>
            <p:cNvSpPr>
              <a:spLocks noChangeShapeType="1"/>
            </p:cNvSpPr>
            <p:nvPr/>
          </p:nvSpPr>
          <p:spPr bwMode="auto">
            <a:xfrm>
              <a:off x="5554663" y="4818063"/>
              <a:ext cx="0" cy="19685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36" name="Line 124">
              <a:extLst>
                <a:ext uri="{FF2B5EF4-FFF2-40B4-BE49-F238E27FC236}">
                  <a16:creationId xmlns:a16="http://schemas.microsoft.com/office/drawing/2014/main" xmlns="" id="{6B7E09C2-340E-40E6-B141-30E501F50417}"/>
                </a:ext>
              </a:extLst>
            </p:cNvPr>
            <p:cNvSpPr>
              <a:spLocks noChangeShapeType="1"/>
            </p:cNvSpPr>
            <p:nvPr/>
          </p:nvSpPr>
          <p:spPr bwMode="auto">
            <a:xfrm>
              <a:off x="6053138" y="4818063"/>
              <a:ext cx="0" cy="19685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grpSp>
      <p:grpSp>
        <p:nvGrpSpPr>
          <p:cNvPr id="37" name="组合 36">
            <a:extLst>
              <a:ext uri="{FF2B5EF4-FFF2-40B4-BE49-F238E27FC236}">
                <a16:creationId xmlns:a16="http://schemas.microsoft.com/office/drawing/2014/main" xmlns="" id="{3D0BE700-436F-4F29-B699-39AE029EA6B0}"/>
              </a:ext>
            </a:extLst>
          </p:cNvPr>
          <p:cNvGrpSpPr/>
          <p:nvPr/>
        </p:nvGrpSpPr>
        <p:grpSpPr>
          <a:xfrm>
            <a:off x="6955831" y="3781961"/>
            <a:ext cx="1107643" cy="384025"/>
            <a:chOff x="6948488" y="4630738"/>
            <a:chExt cx="1108075" cy="384175"/>
          </a:xfrm>
          <a:solidFill>
            <a:sysClr val="windowText" lastClr="000000"/>
          </a:solidFill>
        </p:grpSpPr>
        <p:sp>
          <p:nvSpPr>
            <p:cNvPr id="38" name="Line 115">
              <a:extLst>
                <a:ext uri="{FF2B5EF4-FFF2-40B4-BE49-F238E27FC236}">
                  <a16:creationId xmlns:a16="http://schemas.microsoft.com/office/drawing/2014/main" xmlns="" id="{B9995256-1898-47BB-AADF-A73D6DE94474}"/>
                </a:ext>
              </a:extLst>
            </p:cNvPr>
            <p:cNvSpPr>
              <a:spLocks noChangeShapeType="1"/>
            </p:cNvSpPr>
            <p:nvPr/>
          </p:nvSpPr>
          <p:spPr bwMode="auto">
            <a:xfrm>
              <a:off x="7508876" y="4630738"/>
              <a:ext cx="0" cy="384175"/>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39" name="Line 125">
              <a:extLst>
                <a:ext uri="{FF2B5EF4-FFF2-40B4-BE49-F238E27FC236}">
                  <a16:creationId xmlns:a16="http://schemas.microsoft.com/office/drawing/2014/main" xmlns="" id="{774DD1A4-F4F7-4D20-B771-209C872C7FCE}"/>
                </a:ext>
              </a:extLst>
            </p:cNvPr>
            <p:cNvSpPr>
              <a:spLocks noChangeShapeType="1"/>
            </p:cNvSpPr>
            <p:nvPr/>
          </p:nvSpPr>
          <p:spPr bwMode="auto">
            <a:xfrm flipH="1">
              <a:off x="6948488" y="4824413"/>
              <a:ext cx="1108075" cy="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40" name="Line 126">
              <a:extLst>
                <a:ext uri="{FF2B5EF4-FFF2-40B4-BE49-F238E27FC236}">
                  <a16:creationId xmlns:a16="http://schemas.microsoft.com/office/drawing/2014/main" xmlns="" id="{D563D33A-100C-4AAF-A0D5-62873175E0DA}"/>
                </a:ext>
              </a:extLst>
            </p:cNvPr>
            <p:cNvSpPr>
              <a:spLocks noChangeShapeType="1"/>
            </p:cNvSpPr>
            <p:nvPr/>
          </p:nvSpPr>
          <p:spPr bwMode="auto">
            <a:xfrm>
              <a:off x="6948488" y="4818063"/>
              <a:ext cx="0" cy="19685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41" name="Line 127">
              <a:extLst>
                <a:ext uri="{FF2B5EF4-FFF2-40B4-BE49-F238E27FC236}">
                  <a16:creationId xmlns:a16="http://schemas.microsoft.com/office/drawing/2014/main" xmlns="" id="{48CF89CB-846D-4BED-A4CE-B8621379D2C1}"/>
                </a:ext>
              </a:extLst>
            </p:cNvPr>
            <p:cNvSpPr>
              <a:spLocks noChangeShapeType="1"/>
            </p:cNvSpPr>
            <p:nvPr/>
          </p:nvSpPr>
          <p:spPr bwMode="auto">
            <a:xfrm>
              <a:off x="8056563" y="4818063"/>
              <a:ext cx="0" cy="19685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grpSp>
      <p:grpSp>
        <p:nvGrpSpPr>
          <p:cNvPr id="42" name="组合 41">
            <a:extLst>
              <a:ext uri="{FF2B5EF4-FFF2-40B4-BE49-F238E27FC236}">
                <a16:creationId xmlns:a16="http://schemas.microsoft.com/office/drawing/2014/main" xmlns="" id="{790BFC5A-B930-4869-B63A-2C1357E0F5A3}"/>
              </a:ext>
            </a:extLst>
          </p:cNvPr>
          <p:cNvGrpSpPr/>
          <p:nvPr/>
        </p:nvGrpSpPr>
        <p:grpSpPr>
          <a:xfrm>
            <a:off x="9010842" y="2429937"/>
            <a:ext cx="1339327" cy="418936"/>
            <a:chOff x="9004301" y="3278188"/>
            <a:chExt cx="1339850" cy="419100"/>
          </a:xfrm>
        </p:grpSpPr>
        <p:sp>
          <p:nvSpPr>
            <p:cNvPr id="43" name="Line 128">
              <a:extLst>
                <a:ext uri="{FF2B5EF4-FFF2-40B4-BE49-F238E27FC236}">
                  <a16:creationId xmlns:a16="http://schemas.microsoft.com/office/drawing/2014/main" xmlns="" id="{77CCE3DF-FBF8-4439-BB99-7F781999AACF}"/>
                </a:ext>
              </a:extLst>
            </p:cNvPr>
            <p:cNvSpPr>
              <a:spLocks noChangeShapeType="1"/>
            </p:cNvSpPr>
            <p:nvPr/>
          </p:nvSpPr>
          <p:spPr bwMode="auto">
            <a:xfrm>
              <a:off x="9702801" y="3278188"/>
              <a:ext cx="0" cy="417513"/>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44" name="Line 129">
              <a:extLst>
                <a:ext uri="{FF2B5EF4-FFF2-40B4-BE49-F238E27FC236}">
                  <a16:creationId xmlns:a16="http://schemas.microsoft.com/office/drawing/2014/main" xmlns="" id="{FFA07F90-4FCA-489B-AD4F-8BE7FFCDCF7F}"/>
                </a:ext>
              </a:extLst>
            </p:cNvPr>
            <p:cNvSpPr>
              <a:spLocks noChangeShapeType="1"/>
            </p:cNvSpPr>
            <p:nvPr/>
          </p:nvSpPr>
          <p:spPr bwMode="auto">
            <a:xfrm flipH="1">
              <a:off x="9004301" y="3492500"/>
              <a:ext cx="1339850" cy="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45" name="Line 130">
              <a:extLst>
                <a:ext uri="{FF2B5EF4-FFF2-40B4-BE49-F238E27FC236}">
                  <a16:creationId xmlns:a16="http://schemas.microsoft.com/office/drawing/2014/main" xmlns="" id="{6820C43D-6663-4C16-9F55-5CEF279E8326}"/>
                </a:ext>
              </a:extLst>
            </p:cNvPr>
            <p:cNvSpPr>
              <a:spLocks noChangeShapeType="1"/>
            </p:cNvSpPr>
            <p:nvPr/>
          </p:nvSpPr>
          <p:spPr bwMode="auto">
            <a:xfrm>
              <a:off x="9005888" y="3487738"/>
              <a:ext cx="0" cy="20955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46" name="Line 131">
              <a:extLst>
                <a:ext uri="{FF2B5EF4-FFF2-40B4-BE49-F238E27FC236}">
                  <a16:creationId xmlns:a16="http://schemas.microsoft.com/office/drawing/2014/main" xmlns="" id="{7FF2AA3F-D199-4F55-A498-D07B44BE9BCF}"/>
                </a:ext>
              </a:extLst>
            </p:cNvPr>
            <p:cNvSpPr>
              <a:spLocks noChangeShapeType="1"/>
            </p:cNvSpPr>
            <p:nvPr/>
          </p:nvSpPr>
          <p:spPr bwMode="auto">
            <a:xfrm>
              <a:off x="10334626" y="3487738"/>
              <a:ext cx="0" cy="209550"/>
            </a:xfrm>
            <a:prstGeom prst="line">
              <a:avLst/>
            </a:prstGeom>
            <a:noFill/>
            <a:ln w="12700" cap="flat">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rgbClr val="ED7D31"/>
                </a:solidFill>
                <a:latin typeface="+mn-ea"/>
              </a:endParaRPr>
            </a:p>
          </p:txBody>
        </p:sp>
      </p:grpSp>
      <p:grpSp>
        <p:nvGrpSpPr>
          <p:cNvPr id="48" name="组合 47">
            <a:extLst>
              <a:ext uri="{FF2B5EF4-FFF2-40B4-BE49-F238E27FC236}">
                <a16:creationId xmlns:a16="http://schemas.microsoft.com/office/drawing/2014/main" xmlns="" id="{BDD9EFA3-C4D0-49FF-A097-D38FB8E3AF90}"/>
              </a:ext>
            </a:extLst>
          </p:cNvPr>
          <p:cNvGrpSpPr/>
          <p:nvPr/>
        </p:nvGrpSpPr>
        <p:grpSpPr>
          <a:xfrm>
            <a:off x="1646129" y="3588363"/>
            <a:ext cx="495107" cy="595081"/>
            <a:chOff x="1636713" y="4437063"/>
            <a:chExt cx="495300" cy="595313"/>
          </a:xfrm>
          <a:solidFill>
            <a:sysClr val="windowText" lastClr="000000"/>
          </a:solidFill>
        </p:grpSpPr>
        <p:sp>
          <p:nvSpPr>
            <p:cNvPr id="49" name="Line 133">
              <a:extLst>
                <a:ext uri="{FF2B5EF4-FFF2-40B4-BE49-F238E27FC236}">
                  <a16:creationId xmlns:a16="http://schemas.microsoft.com/office/drawing/2014/main" xmlns="" id="{C5E7DCF6-B3CD-47C8-B528-2F9DE2B99834}"/>
                </a:ext>
              </a:extLst>
            </p:cNvPr>
            <p:cNvSpPr>
              <a:spLocks noChangeShapeType="1"/>
            </p:cNvSpPr>
            <p:nvPr/>
          </p:nvSpPr>
          <p:spPr bwMode="auto">
            <a:xfrm>
              <a:off x="1901826" y="4437063"/>
              <a:ext cx="0" cy="382588"/>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50" name="Line 134">
              <a:extLst>
                <a:ext uri="{FF2B5EF4-FFF2-40B4-BE49-F238E27FC236}">
                  <a16:creationId xmlns:a16="http://schemas.microsoft.com/office/drawing/2014/main" xmlns="" id="{B179DAB5-5E64-49BE-BDB9-8165FB9D2F8F}"/>
                </a:ext>
              </a:extLst>
            </p:cNvPr>
            <p:cNvSpPr>
              <a:spLocks noChangeShapeType="1"/>
            </p:cNvSpPr>
            <p:nvPr/>
          </p:nvSpPr>
          <p:spPr bwMode="auto">
            <a:xfrm flipH="1">
              <a:off x="1636713" y="4824413"/>
              <a:ext cx="493713" cy="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51" name="Line 135">
              <a:extLst>
                <a:ext uri="{FF2B5EF4-FFF2-40B4-BE49-F238E27FC236}">
                  <a16:creationId xmlns:a16="http://schemas.microsoft.com/office/drawing/2014/main" xmlns="" id="{CEA95E58-D6C0-42EF-9662-FF6632CA0BD8}"/>
                </a:ext>
              </a:extLst>
            </p:cNvPr>
            <p:cNvSpPr>
              <a:spLocks noChangeShapeType="1"/>
            </p:cNvSpPr>
            <p:nvPr/>
          </p:nvSpPr>
          <p:spPr bwMode="auto">
            <a:xfrm>
              <a:off x="1639888" y="4824413"/>
              <a:ext cx="0" cy="207963"/>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52" name="Line 136">
              <a:extLst>
                <a:ext uri="{FF2B5EF4-FFF2-40B4-BE49-F238E27FC236}">
                  <a16:creationId xmlns:a16="http://schemas.microsoft.com/office/drawing/2014/main" xmlns="" id="{9AEAC481-C24E-4E99-B2E8-E16EF13E3D5C}"/>
                </a:ext>
              </a:extLst>
            </p:cNvPr>
            <p:cNvSpPr>
              <a:spLocks noChangeShapeType="1"/>
            </p:cNvSpPr>
            <p:nvPr/>
          </p:nvSpPr>
          <p:spPr bwMode="auto">
            <a:xfrm>
              <a:off x="2132013" y="4824413"/>
              <a:ext cx="0" cy="207963"/>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grpSp>
      <p:grpSp>
        <p:nvGrpSpPr>
          <p:cNvPr id="53" name="组合 52">
            <a:extLst>
              <a:ext uri="{FF2B5EF4-FFF2-40B4-BE49-F238E27FC236}">
                <a16:creationId xmlns:a16="http://schemas.microsoft.com/office/drawing/2014/main" xmlns="" id="{560E2B26-BCE7-4C2A-8E9D-F62E02DC9E61}"/>
              </a:ext>
            </a:extLst>
          </p:cNvPr>
          <p:cNvGrpSpPr/>
          <p:nvPr/>
        </p:nvGrpSpPr>
        <p:grpSpPr>
          <a:xfrm>
            <a:off x="3002913" y="3588363"/>
            <a:ext cx="495107" cy="595081"/>
            <a:chOff x="2994026" y="4437063"/>
            <a:chExt cx="495300" cy="595313"/>
          </a:xfrm>
          <a:solidFill>
            <a:sysClr val="windowText" lastClr="000000"/>
          </a:solidFill>
        </p:grpSpPr>
        <p:sp>
          <p:nvSpPr>
            <p:cNvPr id="54" name="Line 137">
              <a:extLst>
                <a:ext uri="{FF2B5EF4-FFF2-40B4-BE49-F238E27FC236}">
                  <a16:creationId xmlns:a16="http://schemas.microsoft.com/office/drawing/2014/main" xmlns="" id="{C44439DB-68D6-469F-A8F1-02C91D25D42C}"/>
                </a:ext>
              </a:extLst>
            </p:cNvPr>
            <p:cNvSpPr>
              <a:spLocks noChangeShapeType="1"/>
            </p:cNvSpPr>
            <p:nvPr/>
          </p:nvSpPr>
          <p:spPr bwMode="auto">
            <a:xfrm>
              <a:off x="3257551" y="4437063"/>
              <a:ext cx="0" cy="382588"/>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55" name="Line 138">
              <a:extLst>
                <a:ext uri="{FF2B5EF4-FFF2-40B4-BE49-F238E27FC236}">
                  <a16:creationId xmlns:a16="http://schemas.microsoft.com/office/drawing/2014/main" xmlns="" id="{8FC6E12D-080F-489A-AE01-43BA3A6DEC14}"/>
                </a:ext>
              </a:extLst>
            </p:cNvPr>
            <p:cNvSpPr>
              <a:spLocks noChangeShapeType="1"/>
            </p:cNvSpPr>
            <p:nvPr/>
          </p:nvSpPr>
          <p:spPr bwMode="auto">
            <a:xfrm flipH="1">
              <a:off x="2994026" y="4824413"/>
              <a:ext cx="492125" cy="0"/>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56" name="Line 139">
              <a:extLst>
                <a:ext uri="{FF2B5EF4-FFF2-40B4-BE49-F238E27FC236}">
                  <a16:creationId xmlns:a16="http://schemas.microsoft.com/office/drawing/2014/main" xmlns="" id="{EB9CF9ED-5DC0-4ABE-B85E-96ABBF758561}"/>
                </a:ext>
              </a:extLst>
            </p:cNvPr>
            <p:cNvSpPr>
              <a:spLocks noChangeShapeType="1"/>
            </p:cNvSpPr>
            <p:nvPr/>
          </p:nvSpPr>
          <p:spPr bwMode="auto">
            <a:xfrm>
              <a:off x="2997201" y="4824413"/>
              <a:ext cx="0" cy="207963"/>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57" name="Line 140">
              <a:extLst>
                <a:ext uri="{FF2B5EF4-FFF2-40B4-BE49-F238E27FC236}">
                  <a16:creationId xmlns:a16="http://schemas.microsoft.com/office/drawing/2014/main" xmlns="" id="{FD43F344-53F5-4DE4-9096-45BB26F16CEB}"/>
                </a:ext>
              </a:extLst>
            </p:cNvPr>
            <p:cNvSpPr>
              <a:spLocks noChangeShapeType="1"/>
            </p:cNvSpPr>
            <p:nvPr/>
          </p:nvSpPr>
          <p:spPr bwMode="auto">
            <a:xfrm>
              <a:off x="3489326" y="4824413"/>
              <a:ext cx="0" cy="207963"/>
            </a:xfrm>
            <a:prstGeom prst="line">
              <a:avLst/>
            </a:prstGeom>
            <a:grpFill/>
            <a:ln w="12700" cap="flat">
              <a:solidFill>
                <a:schemeClr val="accent4">
                  <a:lumMod val="75000"/>
                </a:schemeClr>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grpSp>
      <p:grpSp>
        <p:nvGrpSpPr>
          <p:cNvPr id="74" name="组合 73">
            <a:extLst>
              <a:ext uri="{FF2B5EF4-FFF2-40B4-BE49-F238E27FC236}">
                <a16:creationId xmlns:a16="http://schemas.microsoft.com/office/drawing/2014/main" xmlns="" id="{CF43F06C-67C7-48E2-AF49-B5C73CB56F87}"/>
              </a:ext>
            </a:extLst>
          </p:cNvPr>
          <p:cNvGrpSpPr/>
          <p:nvPr/>
        </p:nvGrpSpPr>
        <p:grpSpPr>
          <a:xfrm>
            <a:off x="5875166" y="1089025"/>
            <a:ext cx="990213" cy="560169"/>
            <a:chOff x="5867401" y="1936750"/>
            <a:chExt cx="990600" cy="560388"/>
          </a:xfrm>
          <a:solidFill>
            <a:schemeClr val="accent2">
              <a:lumMod val="75000"/>
            </a:schemeClr>
          </a:solidFill>
        </p:grpSpPr>
        <p:sp>
          <p:nvSpPr>
            <p:cNvPr id="75" name="Freeform 77">
              <a:extLst>
                <a:ext uri="{FF2B5EF4-FFF2-40B4-BE49-F238E27FC236}">
                  <a16:creationId xmlns:a16="http://schemas.microsoft.com/office/drawing/2014/main" xmlns="" id="{D12D7053-D407-41B8-B506-817BA2BFA997}"/>
                </a:ext>
              </a:extLst>
            </p:cNvPr>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76" name="Rectangle 15">
              <a:extLst>
                <a:ext uri="{FF2B5EF4-FFF2-40B4-BE49-F238E27FC236}">
                  <a16:creationId xmlns:a16="http://schemas.microsoft.com/office/drawing/2014/main" xmlns="" id="{5AD3E0C4-9D9E-4683-8148-79165EDB27FE}"/>
                </a:ext>
              </a:extLst>
            </p:cNvPr>
            <p:cNvSpPr>
              <a:spLocks noChangeArrowheads="1"/>
            </p:cNvSpPr>
            <p:nvPr/>
          </p:nvSpPr>
          <p:spPr bwMode="auto">
            <a:xfrm>
              <a:off x="5919290" y="2035066"/>
              <a:ext cx="848615" cy="317531"/>
            </a:xfrm>
            <a:prstGeom prst="rect">
              <a:avLst/>
            </a:prstGeom>
            <a:grpFill/>
            <a:ln>
              <a:noFill/>
            </a:ln>
            <a:effectLst/>
          </p:spPr>
          <p:txBody>
            <a:bodyPr wrap="none" anchor="ctr"/>
            <a:lstStyle/>
            <a:p>
              <a:pPr algn="ctr"/>
              <a:r>
                <a:rPr lang="zh-CN" altLang="en-US" sz="1799" dirty="0">
                  <a:solidFill>
                    <a:prstClr val="white"/>
                  </a:solidFill>
                  <a:latin typeface="+mn-ea"/>
                </a:rPr>
                <a:t>总经理</a:t>
              </a:r>
            </a:p>
          </p:txBody>
        </p:sp>
      </p:grpSp>
      <p:grpSp>
        <p:nvGrpSpPr>
          <p:cNvPr id="77" name="组合 76">
            <a:extLst>
              <a:ext uri="{FF2B5EF4-FFF2-40B4-BE49-F238E27FC236}">
                <a16:creationId xmlns:a16="http://schemas.microsoft.com/office/drawing/2014/main" xmlns="" id="{5465FFA1-50FE-469A-B17E-54F1F8967CF5}"/>
              </a:ext>
            </a:extLst>
          </p:cNvPr>
          <p:cNvGrpSpPr/>
          <p:nvPr/>
        </p:nvGrpSpPr>
        <p:grpSpPr>
          <a:xfrm>
            <a:off x="1603287" y="2039567"/>
            <a:ext cx="628404" cy="436393"/>
            <a:chOff x="1593851" y="2887663"/>
            <a:chExt cx="628650" cy="436563"/>
          </a:xfrm>
          <a:solidFill>
            <a:schemeClr val="accent2">
              <a:lumMod val="75000"/>
            </a:schemeClr>
          </a:solidFill>
        </p:grpSpPr>
        <p:sp>
          <p:nvSpPr>
            <p:cNvPr id="78" name="Freeform 81">
              <a:extLst>
                <a:ext uri="{FF2B5EF4-FFF2-40B4-BE49-F238E27FC236}">
                  <a16:creationId xmlns:a16="http://schemas.microsoft.com/office/drawing/2014/main" xmlns="" id="{69DE83AD-01B6-4CD3-9541-95296DB2FCD4}"/>
                </a:ext>
              </a:extLst>
            </p:cNvPr>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grpFill/>
            <a:ln>
              <a:noFill/>
            </a:ln>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79" name="Rectangle 15">
              <a:extLst>
                <a:ext uri="{FF2B5EF4-FFF2-40B4-BE49-F238E27FC236}">
                  <a16:creationId xmlns:a16="http://schemas.microsoft.com/office/drawing/2014/main" xmlns="" id="{1A26AB5B-62FF-4F5A-A889-9072972835E1}"/>
                </a:ext>
              </a:extLst>
            </p:cNvPr>
            <p:cNvSpPr>
              <a:spLocks noChangeArrowheads="1"/>
            </p:cNvSpPr>
            <p:nvPr/>
          </p:nvSpPr>
          <p:spPr bwMode="auto">
            <a:xfrm>
              <a:off x="1618635" y="2954205"/>
              <a:ext cx="558450" cy="317531"/>
            </a:xfrm>
            <a:prstGeom prst="rect">
              <a:avLst/>
            </a:prstGeom>
            <a:grpFill/>
            <a:ln>
              <a:noFill/>
            </a:ln>
            <a:effectLst/>
          </p:spPr>
          <p:txBody>
            <a:bodyPr wrap="none" anchor="ctr"/>
            <a:lstStyle/>
            <a:p>
              <a:pPr algn="ctr"/>
              <a:r>
                <a:rPr lang="zh-CN" altLang="en-US" sz="1299" dirty="0">
                  <a:solidFill>
                    <a:prstClr val="white"/>
                  </a:solidFill>
                  <a:latin typeface="+mn-ea"/>
                </a:rPr>
                <a:t>市场部</a:t>
              </a:r>
              <a:endParaRPr lang="en-US" altLang="zh-CN" sz="1299" dirty="0">
                <a:solidFill>
                  <a:prstClr val="white"/>
                </a:solidFill>
                <a:latin typeface="+mn-ea"/>
              </a:endParaRPr>
            </a:p>
            <a:p>
              <a:pPr algn="ctr"/>
              <a:r>
                <a:rPr lang="zh-CN" altLang="en-US" sz="1299" dirty="0">
                  <a:solidFill>
                    <a:prstClr val="white"/>
                  </a:solidFill>
                  <a:latin typeface="+mn-ea"/>
                </a:rPr>
                <a:t>经理</a:t>
              </a:r>
            </a:p>
          </p:txBody>
        </p:sp>
      </p:grpSp>
      <p:grpSp>
        <p:nvGrpSpPr>
          <p:cNvPr id="80" name="组合 79">
            <a:extLst>
              <a:ext uri="{FF2B5EF4-FFF2-40B4-BE49-F238E27FC236}">
                <a16:creationId xmlns:a16="http://schemas.microsoft.com/office/drawing/2014/main" xmlns="" id="{15B08137-36AD-4BD6-BAE9-D991E618EBDE}"/>
              </a:ext>
            </a:extLst>
          </p:cNvPr>
          <p:cNvGrpSpPr/>
          <p:nvPr/>
        </p:nvGrpSpPr>
        <p:grpSpPr>
          <a:xfrm>
            <a:off x="5365779" y="2120497"/>
            <a:ext cx="1831260" cy="317819"/>
            <a:chOff x="5357813" y="2968625"/>
            <a:chExt cx="1831975" cy="317942"/>
          </a:xfrm>
          <a:solidFill>
            <a:schemeClr val="accent2">
              <a:lumMod val="75000"/>
            </a:schemeClr>
          </a:solidFill>
        </p:grpSpPr>
        <p:sp>
          <p:nvSpPr>
            <p:cNvPr id="81" name="Freeform 79">
              <a:extLst>
                <a:ext uri="{FF2B5EF4-FFF2-40B4-BE49-F238E27FC236}">
                  <a16:creationId xmlns:a16="http://schemas.microsoft.com/office/drawing/2014/main" xmlns="" id="{195DDE0F-CA12-4B60-A87A-693045A94A06}"/>
                </a:ext>
              </a:extLst>
            </p:cNvPr>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grpFill/>
            <a:ln>
              <a:noFill/>
            </a:ln>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82" name="Rectangle 15">
              <a:extLst>
                <a:ext uri="{FF2B5EF4-FFF2-40B4-BE49-F238E27FC236}">
                  <a16:creationId xmlns:a16="http://schemas.microsoft.com/office/drawing/2014/main" xmlns="" id="{DA32E0CC-BE76-48D4-9A6E-8C3EBC98927D}"/>
                </a:ext>
              </a:extLst>
            </p:cNvPr>
            <p:cNvSpPr>
              <a:spLocks noChangeArrowheads="1"/>
            </p:cNvSpPr>
            <p:nvPr/>
          </p:nvSpPr>
          <p:spPr bwMode="auto">
            <a:xfrm>
              <a:off x="5386437" y="2969036"/>
              <a:ext cx="1706513" cy="317531"/>
            </a:xfrm>
            <a:prstGeom prst="rect">
              <a:avLst/>
            </a:prstGeom>
            <a:grpFill/>
            <a:ln>
              <a:noFill/>
            </a:ln>
            <a:effectLst/>
          </p:spPr>
          <p:txBody>
            <a:bodyPr wrap="none" anchor="ctr"/>
            <a:lstStyle/>
            <a:p>
              <a:pPr algn="ctr"/>
              <a:r>
                <a:rPr lang="zh-CN" altLang="en-US" sz="1299" dirty="0">
                  <a:solidFill>
                    <a:prstClr val="white"/>
                  </a:solidFill>
                  <a:latin typeface="+mn-ea"/>
                </a:rPr>
                <a:t>某某公司</a:t>
              </a:r>
            </a:p>
          </p:txBody>
        </p:sp>
      </p:grpSp>
      <p:grpSp>
        <p:nvGrpSpPr>
          <p:cNvPr id="83" name="组合 82">
            <a:extLst>
              <a:ext uri="{FF2B5EF4-FFF2-40B4-BE49-F238E27FC236}">
                <a16:creationId xmlns:a16="http://schemas.microsoft.com/office/drawing/2014/main" xmlns="" id="{1C33D42B-B359-47C8-AC13-0A564CAE0FBB}"/>
              </a:ext>
            </a:extLst>
          </p:cNvPr>
          <p:cNvGrpSpPr/>
          <p:nvPr/>
        </p:nvGrpSpPr>
        <p:grpSpPr>
          <a:xfrm>
            <a:off x="8785506" y="2120497"/>
            <a:ext cx="1832847" cy="317819"/>
            <a:chOff x="8778876" y="2968625"/>
            <a:chExt cx="1833563" cy="317942"/>
          </a:xfrm>
          <a:solidFill>
            <a:schemeClr val="accent2">
              <a:lumMod val="75000"/>
            </a:schemeClr>
          </a:solidFill>
        </p:grpSpPr>
        <p:sp>
          <p:nvSpPr>
            <p:cNvPr id="84" name="Freeform 80">
              <a:extLst>
                <a:ext uri="{FF2B5EF4-FFF2-40B4-BE49-F238E27FC236}">
                  <a16:creationId xmlns:a16="http://schemas.microsoft.com/office/drawing/2014/main" xmlns="" id="{948D5598-0EC1-424D-A24D-A90B86A50B23}"/>
                </a:ext>
              </a:extLst>
            </p:cNvPr>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grpFill/>
            <a:ln>
              <a:noFill/>
            </a:ln>
          </p:spPr>
          <p:txBody>
            <a:bodyPr vert="horz" wrap="square" lIns="91404" tIns="45702" rIns="91404" bIns="45702" numCol="1" anchor="t" anchorCtr="0" compatLnSpc="1"/>
            <a:lstStyle/>
            <a:p>
              <a:endParaRPr lang="zh-CN" altLang="en-US" sz="1799">
                <a:solidFill>
                  <a:srgbClr val="ED7D31"/>
                </a:solidFill>
                <a:latin typeface="+mn-ea"/>
              </a:endParaRPr>
            </a:p>
          </p:txBody>
        </p:sp>
        <p:sp>
          <p:nvSpPr>
            <p:cNvPr id="85" name="Rectangle 15">
              <a:extLst>
                <a:ext uri="{FF2B5EF4-FFF2-40B4-BE49-F238E27FC236}">
                  <a16:creationId xmlns:a16="http://schemas.microsoft.com/office/drawing/2014/main" xmlns="" id="{A2080085-1289-4933-BEAB-3E74693920BE}"/>
                </a:ext>
              </a:extLst>
            </p:cNvPr>
            <p:cNvSpPr>
              <a:spLocks noChangeArrowheads="1"/>
            </p:cNvSpPr>
            <p:nvPr/>
          </p:nvSpPr>
          <p:spPr bwMode="auto">
            <a:xfrm>
              <a:off x="8820969" y="2969036"/>
              <a:ext cx="1706513" cy="317531"/>
            </a:xfrm>
            <a:prstGeom prst="rect">
              <a:avLst/>
            </a:prstGeom>
            <a:grpFill/>
            <a:ln>
              <a:noFill/>
            </a:ln>
            <a:effectLst/>
          </p:spPr>
          <p:txBody>
            <a:bodyPr wrap="none" anchor="ctr"/>
            <a:lstStyle/>
            <a:p>
              <a:pPr algn="ctr"/>
              <a:r>
                <a:rPr lang="zh-CN" altLang="en-US" sz="1299" dirty="0">
                  <a:solidFill>
                    <a:prstClr val="white"/>
                  </a:solidFill>
                  <a:latin typeface="+mn-ea"/>
                </a:rPr>
                <a:t>深圳起点科技有限公司</a:t>
              </a:r>
            </a:p>
          </p:txBody>
        </p:sp>
      </p:grpSp>
      <p:grpSp>
        <p:nvGrpSpPr>
          <p:cNvPr id="86" name="组合 85">
            <a:extLst>
              <a:ext uri="{FF2B5EF4-FFF2-40B4-BE49-F238E27FC236}">
                <a16:creationId xmlns:a16="http://schemas.microsoft.com/office/drawing/2014/main" xmlns="" id="{C18E918A-D8E9-46ED-9A5A-0D8825C6A2FF}"/>
              </a:ext>
            </a:extLst>
          </p:cNvPr>
          <p:cNvGrpSpPr/>
          <p:nvPr/>
        </p:nvGrpSpPr>
        <p:grpSpPr>
          <a:xfrm>
            <a:off x="1722843" y="2475956"/>
            <a:ext cx="384592" cy="1109230"/>
            <a:chOff x="1713454" y="3324225"/>
            <a:chExt cx="384742" cy="1109663"/>
          </a:xfrm>
          <a:solidFill>
            <a:schemeClr val="accent2">
              <a:lumMod val="75000"/>
            </a:schemeClr>
          </a:solidFill>
        </p:grpSpPr>
        <p:sp>
          <p:nvSpPr>
            <p:cNvPr id="87" name="Freeform 82">
              <a:extLst>
                <a:ext uri="{FF2B5EF4-FFF2-40B4-BE49-F238E27FC236}">
                  <a16:creationId xmlns:a16="http://schemas.microsoft.com/office/drawing/2014/main" xmlns="" id="{47D34D9B-84BC-4FDF-8057-C94B7A527797}"/>
                </a:ext>
              </a:extLst>
            </p:cNvPr>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88" name="Line 113">
              <a:extLst>
                <a:ext uri="{FF2B5EF4-FFF2-40B4-BE49-F238E27FC236}">
                  <a16:creationId xmlns:a16="http://schemas.microsoft.com/office/drawing/2014/main" xmlns="" id="{B6F2665C-16A9-4439-A084-1A342DF7C86C}"/>
                </a:ext>
              </a:extLst>
            </p:cNvPr>
            <p:cNvSpPr>
              <a:spLocks noChangeShapeType="1"/>
            </p:cNvSpPr>
            <p:nvPr/>
          </p:nvSpPr>
          <p:spPr bwMode="auto">
            <a:xfrm>
              <a:off x="1901826" y="3324225"/>
              <a:ext cx="0" cy="174625"/>
            </a:xfrm>
            <a:prstGeom prst="line">
              <a:avLst/>
            </a:prstGeom>
            <a:grpFill/>
            <a:ln w="12700" cap="flat">
              <a:solidFill>
                <a:srgbClr val="5B9BD5"/>
              </a:solidFill>
              <a:prstDash val="solid"/>
              <a:miter lim="800000"/>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89" name="TextBox 92">
              <a:extLst>
                <a:ext uri="{FF2B5EF4-FFF2-40B4-BE49-F238E27FC236}">
                  <a16:creationId xmlns:a16="http://schemas.microsoft.com/office/drawing/2014/main" xmlns="" id="{76F431DE-07E4-4A4B-A874-D459A05D1BBE}"/>
                </a:ext>
              </a:extLst>
            </p:cNvPr>
            <p:cNvSpPr txBox="1"/>
            <p:nvPr/>
          </p:nvSpPr>
          <p:spPr>
            <a:xfrm>
              <a:off x="1713454" y="3554682"/>
              <a:ext cx="384742" cy="59270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市场部</a:t>
              </a:r>
            </a:p>
          </p:txBody>
        </p:sp>
      </p:grpSp>
      <p:grpSp>
        <p:nvGrpSpPr>
          <p:cNvPr id="90" name="组合 89">
            <a:extLst>
              <a:ext uri="{FF2B5EF4-FFF2-40B4-BE49-F238E27FC236}">
                <a16:creationId xmlns:a16="http://schemas.microsoft.com/office/drawing/2014/main" xmlns="" id="{6974FA24-D4CB-4874-98B9-5E3C72A7FE3E}"/>
              </a:ext>
            </a:extLst>
          </p:cNvPr>
          <p:cNvGrpSpPr/>
          <p:nvPr/>
        </p:nvGrpSpPr>
        <p:grpSpPr>
          <a:xfrm>
            <a:off x="2175796" y="2645754"/>
            <a:ext cx="384592" cy="939433"/>
            <a:chOff x="2166584" y="3494088"/>
            <a:chExt cx="384742" cy="939800"/>
          </a:xfrm>
          <a:solidFill>
            <a:schemeClr val="accent2">
              <a:lumMod val="75000"/>
            </a:schemeClr>
          </a:solidFill>
        </p:grpSpPr>
        <p:sp>
          <p:nvSpPr>
            <p:cNvPr id="91" name="Freeform 83">
              <a:extLst>
                <a:ext uri="{FF2B5EF4-FFF2-40B4-BE49-F238E27FC236}">
                  <a16:creationId xmlns:a16="http://schemas.microsoft.com/office/drawing/2014/main" xmlns="" id="{005333CB-0EC2-43EE-8A08-6B434902D150}"/>
                </a:ext>
              </a:extLst>
            </p:cNvPr>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92" name="TextBox 95">
              <a:extLst>
                <a:ext uri="{FF2B5EF4-FFF2-40B4-BE49-F238E27FC236}">
                  <a16:creationId xmlns:a16="http://schemas.microsoft.com/office/drawing/2014/main" xmlns="" id="{212FC855-2298-4A0B-9FB8-9EFCFA5AFD35}"/>
                </a:ext>
              </a:extLst>
            </p:cNvPr>
            <p:cNvSpPr txBox="1"/>
            <p:nvPr/>
          </p:nvSpPr>
          <p:spPr>
            <a:xfrm>
              <a:off x="2166584" y="3554683"/>
              <a:ext cx="384742" cy="59270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品质部</a:t>
              </a:r>
            </a:p>
          </p:txBody>
        </p:sp>
      </p:grpSp>
      <p:grpSp>
        <p:nvGrpSpPr>
          <p:cNvPr id="93" name="组合 92">
            <a:extLst>
              <a:ext uri="{FF2B5EF4-FFF2-40B4-BE49-F238E27FC236}">
                <a16:creationId xmlns:a16="http://schemas.microsoft.com/office/drawing/2014/main" xmlns="" id="{AD9978A8-F18B-4A71-AD7D-C01688994E45}"/>
              </a:ext>
            </a:extLst>
          </p:cNvPr>
          <p:cNvGrpSpPr/>
          <p:nvPr/>
        </p:nvGrpSpPr>
        <p:grpSpPr>
          <a:xfrm>
            <a:off x="2624195" y="2645754"/>
            <a:ext cx="384592" cy="939433"/>
            <a:chOff x="2615158" y="3494088"/>
            <a:chExt cx="384742" cy="939800"/>
          </a:xfrm>
          <a:solidFill>
            <a:schemeClr val="accent2">
              <a:lumMod val="75000"/>
            </a:schemeClr>
          </a:solidFill>
        </p:grpSpPr>
        <p:sp>
          <p:nvSpPr>
            <p:cNvPr id="94" name="Freeform 84">
              <a:extLst>
                <a:ext uri="{FF2B5EF4-FFF2-40B4-BE49-F238E27FC236}">
                  <a16:creationId xmlns:a16="http://schemas.microsoft.com/office/drawing/2014/main" xmlns="" id="{384B3424-86D4-40A8-95D3-80928F7EEB98}"/>
                </a:ext>
              </a:extLst>
            </p:cNvPr>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95" name="TextBox 98">
              <a:extLst>
                <a:ext uri="{FF2B5EF4-FFF2-40B4-BE49-F238E27FC236}">
                  <a16:creationId xmlns:a16="http://schemas.microsoft.com/office/drawing/2014/main" xmlns="" id="{5DE78B97-76A8-4E12-A087-07EE5A289513}"/>
                </a:ext>
              </a:extLst>
            </p:cNvPr>
            <p:cNvSpPr txBox="1"/>
            <p:nvPr/>
          </p:nvSpPr>
          <p:spPr>
            <a:xfrm>
              <a:off x="2615158" y="3554683"/>
              <a:ext cx="384742" cy="59270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采购部</a:t>
              </a:r>
            </a:p>
          </p:txBody>
        </p:sp>
      </p:grpSp>
      <p:grpSp>
        <p:nvGrpSpPr>
          <p:cNvPr id="96" name="组合 95">
            <a:extLst>
              <a:ext uri="{FF2B5EF4-FFF2-40B4-BE49-F238E27FC236}">
                <a16:creationId xmlns:a16="http://schemas.microsoft.com/office/drawing/2014/main" xmlns="" id="{8CBE87BC-BD90-447A-874F-9E449B72D46E}"/>
              </a:ext>
            </a:extLst>
          </p:cNvPr>
          <p:cNvGrpSpPr/>
          <p:nvPr/>
        </p:nvGrpSpPr>
        <p:grpSpPr>
          <a:xfrm>
            <a:off x="3063971" y="2645754"/>
            <a:ext cx="384592" cy="939433"/>
            <a:chOff x="3055104" y="3494088"/>
            <a:chExt cx="384742" cy="939800"/>
          </a:xfrm>
          <a:solidFill>
            <a:schemeClr val="accent2">
              <a:lumMod val="75000"/>
            </a:schemeClr>
          </a:solidFill>
        </p:grpSpPr>
        <p:sp>
          <p:nvSpPr>
            <p:cNvPr id="97" name="Freeform 85">
              <a:extLst>
                <a:ext uri="{FF2B5EF4-FFF2-40B4-BE49-F238E27FC236}">
                  <a16:creationId xmlns:a16="http://schemas.microsoft.com/office/drawing/2014/main" xmlns="" id="{959A8C74-6A2D-411F-B8B8-0C16D158A26D}"/>
                </a:ext>
              </a:extLst>
            </p:cNvPr>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98" name="TextBox 101">
              <a:extLst>
                <a:ext uri="{FF2B5EF4-FFF2-40B4-BE49-F238E27FC236}">
                  <a16:creationId xmlns:a16="http://schemas.microsoft.com/office/drawing/2014/main" xmlns="" id="{B97B90EB-BAD6-4375-8F69-EA0B8E65ECDF}"/>
                </a:ext>
              </a:extLst>
            </p:cNvPr>
            <p:cNvSpPr txBox="1"/>
            <p:nvPr/>
          </p:nvSpPr>
          <p:spPr>
            <a:xfrm>
              <a:off x="3055104" y="3554683"/>
              <a:ext cx="384742" cy="59270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综合部</a:t>
              </a:r>
            </a:p>
          </p:txBody>
        </p:sp>
      </p:grpSp>
      <p:grpSp>
        <p:nvGrpSpPr>
          <p:cNvPr id="99" name="组合 98">
            <a:extLst>
              <a:ext uri="{FF2B5EF4-FFF2-40B4-BE49-F238E27FC236}">
                <a16:creationId xmlns:a16="http://schemas.microsoft.com/office/drawing/2014/main" xmlns="" id="{D1C03B9D-3088-4460-9D9E-5F31B5821561}"/>
              </a:ext>
            </a:extLst>
          </p:cNvPr>
          <p:cNvGrpSpPr/>
          <p:nvPr/>
        </p:nvGrpSpPr>
        <p:grpSpPr>
          <a:xfrm>
            <a:off x="3512369" y="2645754"/>
            <a:ext cx="384592" cy="939433"/>
            <a:chOff x="3503678" y="3494088"/>
            <a:chExt cx="384742" cy="939800"/>
          </a:xfrm>
          <a:solidFill>
            <a:schemeClr val="accent2">
              <a:lumMod val="75000"/>
            </a:schemeClr>
          </a:solidFill>
        </p:grpSpPr>
        <p:sp>
          <p:nvSpPr>
            <p:cNvPr id="100" name="Freeform 86">
              <a:extLst>
                <a:ext uri="{FF2B5EF4-FFF2-40B4-BE49-F238E27FC236}">
                  <a16:creationId xmlns:a16="http://schemas.microsoft.com/office/drawing/2014/main" xmlns="" id="{3351D7B0-AAF1-4791-B239-30A7CB945CF9}"/>
                </a:ext>
              </a:extLst>
            </p:cNvPr>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01" name="TextBox 104">
              <a:extLst>
                <a:ext uri="{FF2B5EF4-FFF2-40B4-BE49-F238E27FC236}">
                  <a16:creationId xmlns:a16="http://schemas.microsoft.com/office/drawing/2014/main" xmlns="" id="{F44C2D8B-E941-478D-80E0-12CB70C77568}"/>
                </a:ext>
              </a:extLst>
            </p:cNvPr>
            <p:cNvSpPr txBox="1"/>
            <p:nvPr/>
          </p:nvSpPr>
          <p:spPr>
            <a:xfrm>
              <a:off x="3503678" y="3554683"/>
              <a:ext cx="384742" cy="59270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财务部</a:t>
              </a:r>
            </a:p>
          </p:txBody>
        </p:sp>
      </p:grpSp>
      <p:grpSp>
        <p:nvGrpSpPr>
          <p:cNvPr id="102" name="组合 101">
            <a:extLst>
              <a:ext uri="{FF2B5EF4-FFF2-40B4-BE49-F238E27FC236}">
                <a16:creationId xmlns:a16="http://schemas.microsoft.com/office/drawing/2014/main" xmlns="" id="{36086023-B0FA-4BCB-A4C5-BF5BCCD68803}"/>
              </a:ext>
            </a:extLst>
          </p:cNvPr>
          <p:cNvGrpSpPr/>
          <p:nvPr/>
        </p:nvGrpSpPr>
        <p:grpSpPr>
          <a:xfrm>
            <a:off x="4863789" y="2840940"/>
            <a:ext cx="384592" cy="939433"/>
            <a:chOff x="4855625" y="3689350"/>
            <a:chExt cx="384742" cy="939800"/>
          </a:xfrm>
          <a:solidFill>
            <a:schemeClr val="accent2">
              <a:lumMod val="75000"/>
            </a:schemeClr>
          </a:solidFill>
        </p:grpSpPr>
        <p:sp>
          <p:nvSpPr>
            <p:cNvPr id="103" name="Freeform 91">
              <a:extLst>
                <a:ext uri="{FF2B5EF4-FFF2-40B4-BE49-F238E27FC236}">
                  <a16:creationId xmlns:a16="http://schemas.microsoft.com/office/drawing/2014/main" xmlns="" id="{BBD4AF66-0317-491C-8B69-D4B7FF0472C3}"/>
                </a:ext>
              </a:extLst>
            </p:cNvPr>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04" name="TextBox 107">
              <a:extLst>
                <a:ext uri="{FF2B5EF4-FFF2-40B4-BE49-F238E27FC236}">
                  <a16:creationId xmlns:a16="http://schemas.microsoft.com/office/drawing/2014/main" xmlns="" id="{C7E70167-29D7-4008-91F0-77F408EC956A}"/>
                </a:ext>
              </a:extLst>
            </p:cNvPr>
            <p:cNvSpPr txBox="1"/>
            <p:nvPr/>
          </p:nvSpPr>
          <p:spPr>
            <a:xfrm>
              <a:off x="4855625" y="3744463"/>
              <a:ext cx="384742" cy="59270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研发部</a:t>
              </a:r>
            </a:p>
          </p:txBody>
        </p:sp>
      </p:grpSp>
      <p:grpSp>
        <p:nvGrpSpPr>
          <p:cNvPr id="105" name="组合 104">
            <a:extLst>
              <a:ext uri="{FF2B5EF4-FFF2-40B4-BE49-F238E27FC236}">
                <a16:creationId xmlns:a16="http://schemas.microsoft.com/office/drawing/2014/main" xmlns="" id="{6873029E-AE23-405E-9A83-67F71784F224}"/>
              </a:ext>
            </a:extLst>
          </p:cNvPr>
          <p:cNvGrpSpPr/>
          <p:nvPr/>
        </p:nvGrpSpPr>
        <p:grpSpPr>
          <a:xfrm>
            <a:off x="7321360" y="2840940"/>
            <a:ext cx="384592" cy="939433"/>
            <a:chOff x="7314153" y="3689350"/>
            <a:chExt cx="384742" cy="939800"/>
          </a:xfrm>
          <a:solidFill>
            <a:schemeClr val="accent2">
              <a:lumMod val="75000"/>
            </a:schemeClr>
          </a:solidFill>
        </p:grpSpPr>
        <p:sp>
          <p:nvSpPr>
            <p:cNvPr id="106" name="Freeform 92">
              <a:extLst>
                <a:ext uri="{FF2B5EF4-FFF2-40B4-BE49-F238E27FC236}">
                  <a16:creationId xmlns:a16="http://schemas.microsoft.com/office/drawing/2014/main" xmlns="" id="{D1F6D5BD-E642-47B7-A9D3-07CE6C674781}"/>
                </a:ext>
              </a:extLst>
            </p:cNvPr>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07" name="TextBox 110">
              <a:extLst>
                <a:ext uri="{FF2B5EF4-FFF2-40B4-BE49-F238E27FC236}">
                  <a16:creationId xmlns:a16="http://schemas.microsoft.com/office/drawing/2014/main" xmlns="" id="{D78D59B9-1826-4AD3-A478-E3CA44252160}"/>
                </a:ext>
              </a:extLst>
            </p:cNvPr>
            <p:cNvSpPr txBox="1"/>
            <p:nvPr/>
          </p:nvSpPr>
          <p:spPr>
            <a:xfrm>
              <a:off x="7314153" y="3744463"/>
              <a:ext cx="384742" cy="759479"/>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售后中心</a:t>
              </a:r>
            </a:p>
          </p:txBody>
        </p:sp>
      </p:grpSp>
      <p:grpSp>
        <p:nvGrpSpPr>
          <p:cNvPr id="108" name="组合 107">
            <a:extLst>
              <a:ext uri="{FF2B5EF4-FFF2-40B4-BE49-F238E27FC236}">
                <a16:creationId xmlns:a16="http://schemas.microsoft.com/office/drawing/2014/main" xmlns="" id="{8815D16D-996A-45B9-99BD-0FE59260A1D7}"/>
              </a:ext>
            </a:extLst>
          </p:cNvPr>
          <p:cNvGrpSpPr/>
          <p:nvPr/>
        </p:nvGrpSpPr>
        <p:grpSpPr>
          <a:xfrm>
            <a:off x="8813148" y="2814720"/>
            <a:ext cx="384592" cy="997390"/>
            <a:chOff x="8806523" y="3663121"/>
            <a:chExt cx="384742" cy="997780"/>
          </a:xfrm>
          <a:solidFill>
            <a:schemeClr val="accent2">
              <a:lumMod val="75000"/>
            </a:schemeClr>
          </a:solidFill>
        </p:grpSpPr>
        <p:sp>
          <p:nvSpPr>
            <p:cNvPr id="109" name="Freeform 93">
              <a:extLst>
                <a:ext uri="{FF2B5EF4-FFF2-40B4-BE49-F238E27FC236}">
                  <a16:creationId xmlns:a16="http://schemas.microsoft.com/office/drawing/2014/main" xmlns="" id="{584B904F-B499-4BD2-A278-9B19B2460D2E}"/>
                </a:ext>
              </a:extLst>
            </p:cNvPr>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10" name="TextBox 113">
              <a:extLst>
                <a:ext uri="{FF2B5EF4-FFF2-40B4-BE49-F238E27FC236}">
                  <a16:creationId xmlns:a16="http://schemas.microsoft.com/office/drawing/2014/main" xmlns="" id="{3CBD803C-C96E-4933-B360-8D00E80BAB62}"/>
                </a:ext>
              </a:extLst>
            </p:cNvPr>
            <p:cNvSpPr txBox="1"/>
            <p:nvPr/>
          </p:nvSpPr>
          <p:spPr>
            <a:xfrm>
              <a:off x="8806523" y="3663121"/>
              <a:ext cx="384742" cy="92625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硬件测试部</a:t>
              </a:r>
            </a:p>
          </p:txBody>
        </p:sp>
      </p:grpSp>
      <p:grpSp>
        <p:nvGrpSpPr>
          <p:cNvPr id="111" name="组合 110">
            <a:extLst>
              <a:ext uri="{FF2B5EF4-FFF2-40B4-BE49-F238E27FC236}">
                <a16:creationId xmlns:a16="http://schemas.microsoft.com/office/drawing/2014/main" xmlns="" id="{D431BC53-BA51-423C-A950-A262FBE39F54}"/>
              </a:ext>
            </a:extLst>
          </p:cNvPr>
          <p:cNvGrpSpPr/>
          <p:nvPr/>
        </p:nvGrpSpPr>
        <p:grpSpPr>
          <a:xfrm>
            <a:off x="9520241" y="2814720"/>
            <a:ext cx="384592" cy="997390"/>
            <a:chOff x="9513889" y="3663121"/>
            <a:chExt cx="384742" cy="997780"/>
          </a:xfrm>
          <a:solidFill>
            <a:schemeClr val="accent2">
              <a:lumMod val="75000"/>
            </a:schemeClr>
          </a:solidFill>
        </p:grpSpPr>
        <p:sp>
          <p:nvSpPr>
            <p:cNvPr id="112" name="Freeform 94">
              <a:extLst>
                <a:ext uri="{FF2B5EF4-FFF2-40B4-BE49-F238E27FC236}">
                  <a16:creationId xmlns:a16="http://schemas.microsoft.com/office/drawing/2014/main" xmlns="" id="{747E6899-EE00-4043-97B5-20B3A646638B}"/>
                </a:ext>
              </a:extLst>
            </p:cNvPr>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13" name="TextBox 116">
              <a:extLst>
                <a:ext uri="{FF2B5EF4-FFF2-40B4-BE49-F238E27FC236}">
                  <a16:creationId xmlns:a16="http://schemas.microsoft.com/office/drawing/2014/main" xmlns="" id="{D363BAA0-DB82-47E9-9A57-204EBF6FA6D0}"/>
                </a:ext>
              </a:extLst>
            </p:cNvPr>
            <p:cNvSpPr txBox="1"/>
            <p:nvPr/>
          </p:nvSpPr>
          <p:spPr>
            <a:xfrm>
              <a:off x="9513889" y="3663121"/>
              <a:ext cx="384742" cy="92625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工程监督部</a:t>
              </a:r>
            </a:p>
          </p:txBody>
        </p:sp>
      </p:grpSp>
      <p:grpSp>
        <p:nvGrpSpPr>
          <p:cNvPr id="114" name="组合 113">
            <a:extLst>
              <a:ext uri="{FF2B5EF4-FFF2-40B4-BE49-F238E27FC236}">
                <a16:creationId xmlns:a16="http://schemas.microsoft.com/office/drawing/2014/main" xmlns="" id="{6227B1F9-B1B9-46F1-916F-A717FCB84D2A}"/>
              </a:ext>
            </a:extLst>
          </p:cNvPr>
          <p:cNvGrpSpPr/>
          <p:nvPr/>
        </p:nvGrpSpPr>
        <p:grpSpPr>
          <a:xfrm>
            <a:off x="10158348" y="2814720"/>
            <a:ext cx="384592" cy="997390"/>
            <a:chOff x="10152244" y="3663121"/>
            <a:chExt cx="384742" cy="997780"/>
          </a:xfrm>
          <a:solidFill>
            <a:schemeClr val="accent2">
              <a:lumMod val="75000"/>
            </a:schemeClr>
          </a:solidFill>
        </p:grpSpPr>
        <p:sp>
          <p:nvSpPr>
            <p:cNvPr id="115" name="Freeform 95">
              <a:extLst>
                <a:ext uri="{FF2B5EF4-FFF2-40B4-BE49-F238E27FC236}">
                  <a16:creationId xmlns:a16="http://schemas.microsoft.com/office/drawing/2014/main" xmlns="" id="{7AEB2191-AB80-4580-A327-2678B0714799}"/>
                </a:ext>
              </a:extLst>
            </p:cNvPr>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16" name="TextBox 119">
              <a:extLst>
                <a:ext uri="{FF2B5EF4-FFF2-40B4-BE49-F238E27FC236}">
                  <a16:creationId xmlns:a16="http://schemas.microsoft.com/office/drawing/2014/main" xmlns="" id="{FDC712EC-3F49-4F03-AD29-606B6290986F}"/>
                </a:ext>
              </a:extLst>
            </p:cNvPr>
            <p:cNvSpPr txBox="1"/>
            <p:nvPr/>
          </p:nvSpPr>
          <p:spPr>
            <a:xfrm>
              <a:off x="10152244" y="3663121"/>
              <a:ext cx="384742" cy="92625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99" b="0" i="0" u="none" strike="noStrike" kern="0" cap="none" spc="0" normalizeH="0" baseline="0" noProof="0" dirty="0">
                  <a:ln>
                    <a:noFill/>
                  </a:ln>
                  <a:solidFill>
                    <a:prstClr val="white"/>
                  </a:solidFill>
                  <a:effectLst/>
                  <a:uLnTx/>
                  <a:uFillTx/>
                  <a:latin typeface="+mn-ea"/>
                </a:rPr>
                <a:t>客服事业部</a:t>
              </a:r>
            </a:p>
          </p:txBody>
        </p:sp>
      </p:grpSp>
      <p:grpSp>
        <p:nvGrpSpPr>
          <p:cNvPr id="117" name="组合 116">
            <a:extLst>
              <a:ext uri="{FF2B5EF4-FFF2-40B4-BE49-F238E27FC236}">
                <a16:creationId xmlns:a16="http://schemas.microsoft.com/office/drawing/2014/main" xmlns="" id="{25D791A0-1994-4A53-84F9-A265FE657D54}"/>
              </a:ext>
            </a:extLst>
          </p:cNvPr>
          <p:cNvGrpSpPr/>
          <p:nvPr/>
        </p:nvGrpSpPr>
        <p:grpSpPr>
          <a:xfrm>
            <a:off x="1471503" y="4188202"/>
            <a:ext cx="369332" cy="1104469"/>
            <a:chOff x="1462020" y="5037138"/>
            <a:chExt cx="369476" cy="1104900"/>
          </a:xfrm>
          <a:solidFill>
            <a:schemeClr val="accent2">
              <a:lumMod val="75000"/>
            </a:schemeClr>
          </a:solidFill>
        </p:grpSpPr>
        <p:sp>
          <p:nvSpPr>
            <p:cNvPr id="118" name="Freeform 87">
              <a:extLst>
                <a:ext uri="{FF2B5EF4-FFF2-40B4-BE49-F238E27FC236}">
                  <a16:creationId xmlns:a16="http://schemas.microsoft.com/office/drawing/2014/main" xmlns="" id="{CE61BEEF-CFE3-4317-AFF3-73676364A715}"/>
                </a:ext>
              </a:extLst>
            </p:cNvPr>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19" name="TextBox 122">
              <a:extLst>
                <a:ext uri="{FF2B5EF4-FFF2-40B4-BE49-F238E27FC236}">
                  <a16:creationId xmlns:a16="http://schemas.microsoft.com/office/drawing/2014/main" xmlns="" id="{9285F067-6E14-4788-AEAD-9CA0207E70F7}"/>
                </a:ext>
              </a:extLst>
            </p:cNvPr>
            <p:cNvSpPr txBox="1"/>
            <p:nvPr/>
          </p:nvSpPr>
          <p:spPr>
            <a:xfrm>
              <a:off x="1462020" y="5085185"/>
              <a:ext cx="369476" cy="862110"/>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国内事业部</a:t>
              </a:r>
            </a:p>
          </p:txBody>
        </p:sp>
      </p:grpSp>
      <p:grpSp>
        <p:nvGrpSpPr>
          <p:cNvPr id="120" name="组合 119">
            <a:extLst>
              <a:ext uri="{FF2B5EF4-FFF2-40B4-BE49-F238E27FC236}">
                <a16:creationId xmlns:a16="http://schemas.microsoft.com/office/drawing/2014/main" xmlns="" id="{CCEDDA17-4941-4C82-8936-ED8E8ED4578D}"/>
              </a:ext>
            </a:extLst>
          </p:cNvPr>
          <p:cNvGrpSpPr/>
          <p:nvPr/>
        </p:nvGrpSpPr>
        <p:grpSpPr>
          <a:xfrm>
            <a:off x="1957090" y="4188202"/>
            <a:ext cx="369332" cy="1104469"/>
            <a:chOff x="1947795" y="5037138"/>
            <a:chExt cx="369476" cy="1104900"/>
          </a:xfrm>
          <a:solidFill>
            <a:schemeClr val="accent2">
              <a:lumMod val="75000"/>
            </a:schemeClr>
          </a:solidFill>
        </p:grpSpPr>
        <p:sp>
          <p:nvSpPr>
            <p:cNvPr id="121" name="Freeform 88">
              <a:extLst>
                <a:ext uri="{FF2B5EF4-FFF2-40B4-BE49-F238E27FC236}">
                  <a16:creationId xmlns:a16="http://schemas.microsoft.com/office/drawing/2014/main" xmlns="" id="{461B9866-2564-4604-B35E-229A18D98B67}"/>
                </a:ext>
              </a:extLst>
            </p:cNvPr>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22" name="TextBox 125">
              <a:extLst>
                <a:ext uri="{FF2B5EF4-FFF2-40B4-BE49-F238E27FC236}">
                  <a16:creationId xmlns:a16="http://schemas.microsoft.com/office/drawing/2014/main" xmlns="" id="{0E4912CC-168C-4795-8EBE-DCEAE68B9911}"/>
                </a:ext>
              </a:extLst>
            </p:cNvPr>
            <p:cNvSpPr txBox="1"/>
            <p:nvPr/>
          </p:nvSpPr>
          <p:spPr>
            <a:xfrm>
              <a:off x="1947795" y="5085185"/>
              <a:ext cx="369476" cy="862110"/>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海外事业部</a:t>
              </a:r>
            </a:p>
          </p:txBody>
        </p:sp>
      </p:grpSp>
      <p:grpSp>
        <p:nvGrpSpPr>
          <p:cNvPr id="123" name="组合 122">
            <a:extLst>
              <a:ext uri="{FF2B5EF4-FFF2-40B4-BE49-F238E27FC236}">
                <a16:creationId xmlns:a16="http://schemas.microsoft.com/office/drawing/2014/main" xmlns="" id="{C38D19DE-6F12-4277-BB3F-ADC3E8427521}"/>
              </a:ext>
            </a:extLst>
          </p:cNvPr>
          <p:cNvGrpSpPr/>
          <p:nvPr/>
        </p:nvGrpSpPr>
        <p:grpSpPr>
          <a:xfrm>
            <a:off x="2794959" y="4188202"/>
            <a:ext cx="369332" cy="1104469"/>
            <a:chOff x="2785995" y="5037138"/>
            <a:chExt cx="369476" cy="1104900"/>
          </a:xfrm>
          <a:solidFill>
            <a:schemeClr val="accent2">
              <a:lumMod val="75000"/>
            </a:schemeClr>
          </a:solidFill>
        </p:grpSpPr>
        <p:sp>
          <p:nvSpPr>
            <p:cNvPr id="124" name="Freeform 89">
              <a:extLst>
                <a:ext uri="{FF2B5EF4-FFF2-40B4-BE49-F238E27FC236}">
                  <a16:creationId xmlns:a16="http://schemas.microsoft.com/office/drawing/2014/main" xmlns="" id="{7E107B28-6FF2-4A09-A6E9-42221300886D}"/>
                </a:ext>
              </a:extLst>
            </p:cNvPr>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25" name="TextBox 128">
              <a:extLst>
                <a:ext uri="{FF2B5EF4-FFF2-40B4-BE49-F238E27FC236}">
                  <a16:creationId xmlns:a16="http://schemas.microsoft.com/office/drawing/2014/main" xmlns="" id="{FD09D465-2ED6-48CD-B939-6707BD8A051D}"/>
                </a:ext>
              </a:extLst>
            </p:cNvPr>
            <p:cNvSpPr txBox="1"/>
            <p:nvPr/>
          </p:nvSpPr>
          <p:spPr>
            <a:xfrm>
              <a:off x="2785995" y="5085185"/>
              <a:ext cx="369476" cy="862110"/>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人力资源部</a:t>
              </a:r>
            </a:p>
          </p:txBody>
        </p:sp>
      </p:grpSp>
      <p:grpSp>
        <p:nvGrpSpPr>
          <p:cNvPr id="126" name="组合 125">
            <a:extLst>
              <a:ext uri="{FF2B5EF4-FFF2-40B4-BE49-F238E27FC236}">
                <a16:creationId xmlns:a16="http://schemas.microsoft.com/office/drawing/2014/main" xmlns="" id="{C522ACBB-AAC2-4064-8414-DB7BDFEF28EA}"/>
              </a:ext>
            </a:extLst>
          </p:cNvPr>
          <p:cNvGrpSpPr/>
          <p:nvPr/>
        </p:nvGrpSpPr>
        <p:grpSpPr>
          <a:xfrm>
            <a:off x="3280544" y="4188202"/>
            <a:ext cx="369332" cy="1104469"/>
            <a:chOff x="3271770" y="5037138"/>
            <a:chExt cx="369476" cy="1104900"/>
          </a:xfrm>
          <a:solidFill>
            <a:schemeClr val="accent2">
              <a:lumMod val="75000"/>
            </a:schemeClr>
          </a:solidFill>
        </p:grpSpPr>
        <p:sp>
          <p:nvSpPr>
            <p:cNvPr id="127" name="Freeform 90">
              <a:extLst>
                <a:ext uri="{FF2B5EF4-FFF2-40B4-BE49-F238E27FC236}">
                  <a16:creationId xmlns:a16="http://schemas.microsoft.com/office/drawing/2014/main" xmlns="" id="{C680C287-4AAB-4A80-8F1C-6061BF0F1C40}"/>
                </a:ext>
              </a:extLst>
            </p:cNvPr>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28" name="TextBox 131">
              <a:extLst>
                <a:ext uri="{FF2B5EF4-FFF2-40B4-BE49-F238E27FC236}">
                  <a16:creationId xmlns:a16="http://schemas.microsoft.com/office/drawing/2014/main" xmlns="" id="{F478006B-9E89-429C-B8BB-AEE983735E13}"/>
                </a:ext>
              </a:extLst>
            </p:cNvPr>
            <p:cNvSpPr txBox="1"/>
            <p:nvPr/>
          </p:nvSpPr>
          <p:spPr>
            <a:xfrm>
              <a:off x="3271770" y="5085185"/>
              <a:ext cx="369476" cy="554214"/>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综合部</a:t>
              </a:r>
            </a:p>
          </p:txBody>
        </p:sp>
      </p:grpSp>
      <p:grpSp>
        <p:nvGrpSpPr>
          <p:cNvPr id="129" name="组合 128">
            <a:extLst>
              <a:ext uri="{FF2B5EF4-FFF2-40B4-BE49-F238E27FC236}">
                <a16:creationId xmlns:a16="http://schemas.microsoft.com/office/drawing/2014/main" xmlns="" id="{0D9B8EDE-62D7-475D-B07C-AD3D0B09CC77}"/>
              </a:ext>
            </a:extLst>
          </p:cNvPr>
          <p:cNvGrpSpPr/>
          <p:nvPr/>
        </p:nvGrpSpPr>
        <p:grpSpPr>
          <a:xfrm>
            <a:off x="3870864" y="4164247"/>
            <a:ext cx="369332" cy="1506098"/>
            <a:chOff x="3862320" y="5013176"/>
            <a:chExt cx="369476" cy="1506687"/>
          </a:xfrm>
          <a:solidFill>
            <a:schemeClr val="accent2">
              <a:lumMod val="75000"/>
            </a:schemeClr>
          </a:solidFill>
        </p:grpSpPr>
        <p:sp>
          <p:nvSpPr>
            <p:cNvPr id="130" name="Freeform 96">
              <a:extLst>
                <a:ext uri="{FF2B5EF4-FFF2-40B4-BE49-F238E27FC236}">
                  <a16:creationId xmlns:a16="http://schemas.microsoft.com/office/drawing/2014/main" xmlns="" id="{42E0242B-AE8B-41E0-B2C0-1C85B361A06D}"/>
                </a:ext>
              </a:extLst>
            </p:cNvPr>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31" name="TextBox 134">
              <a:extLst>
                <a:ext uri="{FF2B5EF4-FFF2-40B4-BE49-F238E27FC236}">
                  <a16:creationId xmlns:a16="http://schemas.microsoft.com/office/drawing/2014/main" xmlns="" id="{B686A8D9-1AC5-4088-AEB5-017055AD9E79}"/>
                </a:ext>
              </a:extLst>
            </p:cNvPr>
            <p:cNvSpPr txBox="1"/>
            <p:nvPr/>
          </p:nvSpPr>
          <p:spPr>
            <a:xfrm>
              <a:off x="3862320" y="5013176"/>
              <a:ext cx="369476" cy="147790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餐饮管理系统研发部</a:t>
              </a:r>
            </a:p>
          </p:txBody>
        </p:sp>
      </p:grpSp>
      <p:grpSp>
        <p:nvGrpSpPr>
          <p:cNvPr id="132" name="组合 131">
            <a:extLst>
              <a:ext uri="{FF2B5EF4-FFF2-40B4-BE49-F238E27FC236}">
                <a16:creationId xmlns:a16="http://schemas.microsoft.com/office/drawing/2014/main" xmlns="" id="{78456B02-DB59-43C3-8969-CDDDBEE9ECF5}"/>
              </a:ext>
            </a:extLst>
          </p:cNvPr>
          <p:cNvGrpSpPr/>
          <p:nvPr/>
        </p:nvGrpSpPr>
        <p:grpSpPr>
          <a:xfrm>
            <a:off x="4346928" y="4164247"/>
            <a:ext cx="369332" cy="1506098"/>
            <a:chOff x="4338570" y="5013176"/>
            <a:chExt cx="369476" cy="1506687"/>
          </a:xfrm>
          <a:solidFill>
            <a:schemeClr val="accent2">
              <a:lumMod val="75000"/>
            </a:schemeClr>
          </a:solidFill>
        </p:grpSpPr>
        <p:sp>
          <p:nvSpPr>
            <p:cNvPr id="133" name="Freeform 97">
              <a:extLst>
                <a:ext uri="{FF2B5EF4-FFF2-40B4-BE49-F238E27FC236}">
                  <a16:creationId xmlns:a16="http://schemas.microsoft.com/office/drawing/2014/main" xmlns="" id="{C6625A76-C4DC-477A-BA8F-F0345A274846}"/>
                </a:ext>
              </a:extLst>
            </p:cNvPr>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34" name="TextBox 137">
              <a:extLst>
                <a:ext uri="{FF2B5EF4-FFF2-40B4-BE49-F238E27FC236}">
                  <a16:creationId xmlns:a16="http://schemas.microsoft.com/office/drawing/2014/main" xmlns="" id="{47D7C15B-51DE-4411-8A98-F62C522041DB}"/>
                </a:ext>
              </a:extLst>
            </p:cNvPr>
            <p:cNvSpPr txBox="1"/>
            <p:nvPr/>
          </p:nvSpPr>
          <p:spPr>
            <a:xfrm>
              <a:off x="4338570" y="5013176"/>
              <a:ext cx="369476" cy="147790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酒店管理系统研发部</a:t>
              </a:r>
            </a:p>
          </p:txBody>
        </p:sp>
      </p:grpSp>
      <p:grpSp>
        <p:nvGrpSpPr>
          <p:cNvPr id="135" name="组合 134">
            <a:extLst>
              <a:ext uri="{FF2B5EF4-FFF2-40B4-BE49-F238E27FC236}">
                <a16:creationId xmlns:a16="http://schemas.microsoft.com/office/drawing/2014/main" xmlns="" id="{D9DDB18A-C847-4148-BA37-9FF7AC642937}"/>
              </a:ext>
            </a:extLst>
          </p:cNvPr>
          <p:cNvGrpSpPr/>
          <p:nvPr/>
        </p:nvGrpSpPr>
        <p:grpSpPr>
          <a:xfrm>
            <a:off x="4870595" y="4164247"/>
            <a:ext cx="369332" cy="1506098"/>
            <a:chOff x="4862445" y="5013176"/>
            <a:chExt cx="369476" cy="1506687"/>
          </a:xfrm>
          <a:solidFill>
            <a:schemeClr val="accent2">
              <a:lumMod val="75000"/>
            </a:schemeClr>
          </a:solidFill>
        </p:grpSpPr>
        <p:sp>
          <p:nvSpPr>
            <p:cNvPr id="136" name="Freeform 98">
              <a:extLst>
                <a:ext uri="{FF2B5EF4-FFF2-40B4-BE49-F238E27FC236}">
                  <a16:creationId xmlns:a16="http://schemas.microsoft.com/office/drawing/2014/main" xmlns="" id="{89E3B09A-3B57-4F1E-BF6D-3EB48E9D027E}"/>
                </a:ext>
              </a:extLst>
            </p:cNvPr>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37" name="TextBox 140">
              <a:extLst>
                <a:ext uri="{FF2B5EF4-FFF2-40B4-BE49-F238E27FC236}">
                  <a16:creationId xmlns:a16="http://schemas.microsoft.com/office/drawing/2014/main" xmlns="" id="{AC742FCE-2B27-4747-AF15-7B4A212291AE}"/>
                </a:ext>
              </a:extLst>
            </p:cNvPr>
            <p:cNvSpPr txBox="1"/>
            <p:nvPr/>
          </p:nvSpPr>
          <p:spPr>
            <a:xfrm>
              <a:off x="4862445" y="5013176"/>
              <a:ext cx="369476" cy="147790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康乐管理系统研发部</a:t>
              </a:r>
            </a:p>
          </p:txBody>
        </p:sp>
      </p:grpSp>
      <p:grpSp>
        <p:nvGrpSpPr>
          <p:cNvPr id="138" name="组合 137">
            <a:extLst>
              <a:ext uri="{FF2B5EF4-FFF2-40B4-BE49-F238E27FC236}">
                <a16:creationId xmlns:a16="http://schemas.microsoft.com/office/drawing/2014/main" xmlns="" id="{B0EE3ECD-E5EF-46ED-BC23-4E3DB660435F}"/>
              </a:ext>
            </a:extLst>
          </p:cNvPr>
          <p:cNvGrpSpPr/>
          <p:nvPr/>
        </p:nvGrpSpPr>
        <p:grpSpPr>
          <a:xfrm>
            <a:off x="5365702" y="4164247"/>
            <a:ext cx="369332" cy="1506098"/>
            <a:chOff x="5357745" y="5013176"/>
            <a:chExt cx="369476" cy="1506687"/>
          </a:xfrm>
          <a:solidFill>
            <a:schemeClr val="accent2">
              <a:lumMod val="75000"/>
            </a:schemeClr>
          </a:solidFill>
        </p:grpSpPr>
        <p:sp>
          <p:nvSpPr>
            <p:cNvPr id="139" name="Freeform 99">
              <a:extLst>
                <a:ext uri="{FF2B5EF4-FFF2-40B4-BE49-F238E27FC236}">
                  <a16:creationId xmlns:a16="http://schemas.microsoft.com/office/drawing/2014/main" xmlns="" id="{ED6C900F-895F-4614-8220-779DC519C3F2}"/>
                </a:ext>
              </a:extLst>
            </p:cNvPr>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40" name="TextBox 143">
              <a:extLst>
                <a:ext uri="{FF2B5EF4-FFF2-40B4-BE49-F238E27FC236}">
                  <a16:creationId xmlns:a16="http://schemas.microsoft.com/office/drawing/2014/main" xmlns="" id="{F75BC755-461B-4137-B44E-C231A73A809D}"/>
                </a:ext>
              </a:extLst>
            </p:cNvPr>
            <p:cNvSpPr txBox="1"/>
            <p:nvPr/>
          </p:nvSpPr>
          <p:spPr>
            <a:xfrm>
              <a:off x="5357745" y="5013176"/>
              <a:ext cx="369476" cy="147790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无线电子菜谱研发部</a:t>
              </a:r>
            </a:p>
          </p:txBody>
        </p:sp>
      </p:grpSp>
      <p:grpSp>
        <p:nvGrpSpPr>
          <p:cNvPr id="141" name="组合 140">
            <a:extLst>
              <a:ext uri="{FF2B5EF4-FFF2-40B4-BE49-F238E27FC236}">
                <a16:creationId xmlns:a16="http://schemas.microsoft.com/office/drawing/2014/main" xmlns="" id="{B5B50975-2BB8-426F-B6CE-406F2B8ED8AB}"/>
              </a:ext>
            </a:extLst>
          </p:cNvPr>
          <p:cNvGrpSpPr/>
          <p:nvPr/>
        </p:nvGrpSpPr>
        <p:grpSpPr>
          <a:xfrm>
            <a:off x="5860808" y="4164251"/>
            <a:ext cx="369332" cy="1506099"/>
            <a:chOff x="5853045" y="5013176"/>
            <a:chExt cx="369476" cy="1506687"/>
          </a:xfrm>
          <a:solidFill>
            <a:schemeClr val="accent2">
              <a:lumMod val="75000"/>
            </a:schemeClr>
          </a:solidFill>
        </p:grpSpPr>
        <p:sp>
          <p:nvSpPr>
            <p:cNvPr id="142" name="Freeform 100">
              <a:extLst>
                <a:ext uri="{FF2B5EF4-FFF2-40B4-BE49-F238E27FC236}">
                  <a16:creationId xmlns:a16="http://schemas.microsoft.com/office/drawing/2014/main" xmlns="" id="{0D7CE80C-6342-4A0F-ACBE-D26FCAE351D3}"/>
                </a:ext>
              </a:extLst>
            </p:cNvPr>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43" name="TextBox 146">
              <a:extLst>
                <a:ext uri="{FF2B5EF4-FFF2-40B4-BE49-F238E27FC236}">
                  <a16:creationId xmlns:a16="http://schemas.microsoft.com/office/drawing/2014/main" xmlns="" id="{A11A9473-B3CB-46A1-A4BC-B14DE1500F44}"/>
                </a:ext>
              </a:extLst>
            </p:cNvPr>
            <p:cNvSpPr txBox="1"/>
            <p:nvPr/>
          </p:nvSpPr>
          <p:spPr>
            <a:xfrm>
              <a:off x="5853045" y="5013176"/>
              <a:ext cx="369476" cy="1323956"/>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新概念产品研发部</a:t>
              </a:r>
            </a:p>
          </p:txBody>
        </p:sp>
      </p:grpSp>
      <p:grpSp>
        <p:nvGrpSpPr>
          <p:cNvPr id="144" name="组合 143">
            <a:extLst>
              <a:ext uri="{FF2B5EF4-FFF2-40B4-BE49-F238E27FC236}">
                <a16:creationId xmlns:a16="http://schemas.microsoft.com/office/drawing/2014/main" xmlns="" id="{6E815452-BE10-415F-BAC9-65C3B7B2B836}"/>
              </a:ext>
            </a:extLst>
          </p:cNvPr>
          <p:cNvGrpSpPr/>
          <p:nvPr/>
        </p:nvGrpSpPr>
        <p:grpSpPr>
          <a:xfrm>
            <a:off x="6746287" y="4170743"/>
            <a:ext cx="369332" cy="1499602"/>
            <a:chOff x="6738870" y="5019675"/>
            <a:chExt cx="369476" cy="1500188"/>
          </a:xfrm>
          <a:solidFill>
            <a:schemeClr val="accent2">
              <a:lumMod val="75000"/>
            </a:schemeClr>
          </a:solidFill>
        </p:grpSpPr>
        <p:sp>
          <p:nvSpPr>
            <p:cNvPr id="145" name="Freeform 101">
              <a:extLst>
                <a:ext uri="{FF2B5EF4-FFF2-40B4-BE49-F238E27FC236}">
                  <a16:creationId xmlns:a16="http://schemas.microsoft.com/office/drawing/2014/main" xmlns="" id="{E6F0A676-ACD1-4EDB-AB2C-9B010954CC86}"/>
                </a:ext>
              </a:extLst>
            </p:cNvPr>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46" name="TextBox 149">
              <a:extLst>
                <a:ext uri="{FF2B5EF4-FFF2-40B4-BE49-F238E27FC236}">
                  <a16:creationId xmlns:a16="http://schemas.microsoft.com/office/drawing/2014/main" xmlns="" id="{11C47793-AAFF-4C2E-903E-64DC3D3C710E}"/>
                </a:ext>
              </a:extLst>
            </p:cNvPr>
            <p:cNvSpPr txBox="1"/>
            <p:nvPr/>
          </p:nvSpPr>
          <p:spPr>
            <a:xfrm>
              <a:off x="6738870" y="5074434"/>
              <a:ext cx="369476" cy="862111"/>
            </a:xfrm>
            <a:prstGeom prst="rect">
              <a:avLst/>
            </a:prstGeom>
            <a:grp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mn-ea"/>
                </a:rPr>
                <a:t>售后部门</a:t>
              </a:r>
              <a:r>
                <a:rPr kumimoji="0" lang="en-US" altLang="zh-CN" sz="1200" b="0" i="0" u="none" strike="noStrike" kern="0" cap="none" spc="0" normalizeH="0" baseline="0" noProof="0" dirty="0">
                  <a:ln>
                    <a:noFill/>
                  </a:ln>
                  <a:solidFill>
                    <a:prstClr val="white"/>
                  </a:solidFill>
                  <a:effectLst/>
                  <a:uLnTx/>
                  <a:uFillTx/>
                  <a:latin typeface="+mn-ea"/>
                </a:rPr>
                <a:t>①</a:t>
              </a:r>
              <a:endParaRPr kumimoji="0" lang="zh-CN" altLang="en-US" sz="1200" b="0" i="0" u="none" strike="noStrike" kern="0" cap="none" spc="0" normalizeH="0" baseline="0" noProof="0" dirty="0">
                <a:ln>
                  <a:noFill/>
                </a:ln>
                <a:solidFill>
                  <a:prstClr val="white"/>
                </a:solidFill>
                <a:effectLst/>
                <a:uLnTx/>
                <a:uFillTx/>
                <a:latin typeface="+mn-ea"/>
              </a:endParaRPr>
            </a:p>
          </p:txBody>
        </p:sp>
      </p:grpSp>
      <p:grpSp>
        <p:nvGrpSpPr>
          <p:cNvPr id="147" name="组合 146">
            <a:extLst>
              <a:ext uri="{FF2B5EF4-FFF2-40B4-BE49-F238E27FC236}">
                <a16:creationId xmlns:a16="http://schemas.microsoft.com/office/drawing/2014/main" xmlns="" id="{C7C20549-16CD-4137-998C-8D31FE832F49}"/>
              </a:ext>
            </a:extLst>
          </p:cNvPr>
          <p:cNvGrpSpPr/>
          <p:nvPr/>
        </p:nvGrpSpPr>
        <p:grpSpPr>
          <a:xfrm>
            <a:off x="7317563" y="4170743"/>
            <a:ext cx="369332" cy="1499602"/>
            <a:chOff x="7310370" y="5019675"/>
            <a:chExt cx="369476" cy="1500188"/>
          </a:xfrm>
          <a:solidFill>
            <a:schemeClr val="accent2">
              <a:lumMod val="75000"/>
            </a:schemeClr>
          </a:solidFill>
        </p:grpSpPr>
        <p:sp>
          <p:nvSpPr>
            <p:cNvPr id="148" name="Freeform 102">
              <a:extLst>
                <a:ext uri="{FF2B5EF4-FFF2-40B4-BE49-F238E27FC236}">
                  <a16:creationId xmlns:a16="http://schemas.microsoft.com/office/drawing/2014/main" xmlns="" id="{A17169D0-6FBE-47A8-A8F9-5B05EE65136D}"/>
                </a:ext>
              </a:extLst>
            </p:cNvPr>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49" name="TextBox 152">
              <a:extLst>
                <a:ext uri="{FF2B5EF4-FFF2-40B4-BE49-F238E27FC236}">
                  <a16:creationId xmlns:a16="http://schemas.microsoft.com/office/drawing/2014/main" xmlns="" id="{E539C910-9FF8-43F2-9FB6-1800FCC6136F}"/>
                </a:ext>
              </a:extLst>
            </p:cNvPr>
            <p:cNvSpPr txBox="1"/>
            <p:nvPr/>
          </p:nvSpPr>
          <p:spPr>
            <a:xfrm>
              <a:off x="7310370" y="5074434"/>
              <a:ext cx="369476" cy="862111"/>
            </a:xfrm>
            <a:prstGeom prst="rect">
              <a:avLst/>
            </a:prstGeom>
            <a:grpFill/>
          </p:spPr>
          <p:txBody>
            <a:bodyPr vert="eaVert" wrap="none" rtlCol="0">
              <a:spAutoFit/>
            </a:bodyPr>
            <a:lstStyle>
              <a:defPPr>
                <a:defRPr lang="zh-CN"/>
              </a:defPPr>
              <a:lvl1pPr>
                <a:defRPr sz="1200">
                  <a:solidFill>
                    <a:schemeClr val="accent3"/>
                  </a:solidFill>
                  <a:latin typeface="+mn-ea"/>
                  <a:ea typeface="+mn-ea"/>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rPr>
                <a:t>售后部门</a:t>
              </a:r>
              <a:r>
                <a:rPr kumimoji="0" lang="en-US" altLang="zh-CN" sz="1200" b="0" i="0" u="none" strike="noStrike" kern="0" cap="none" spc="0" normalizeH="0" baseline="0" noProof="0" dirty="0">
                  <a:ln>
                    <a:noFill/>
                  </a:ln>
                  <a:solidFill>
                    <a:prstClr val="white"/>
                  </a:solidFill>
                  <a:effectLst/>
                  <a:uLnTx/>
                  <a:uFillTx/>
                </a:rPr>
                <a:t>②</a:t>
              </a:r>
              <a:endParaRPr kumimoji="0" lang="zh-CN" altLang="en-US" sz="1200" b="0" i="0" u="none" strike="noStrike" kern="0" cap="none" spc="0" normalizeH="0" baseline="0" noProof="0" dirty="0">
                <a:ln>
                  <a:noFill/>
                </a:ln>
                <a:solidFill>
                  <a:prstClr val="white"/>
                </a:solidFill>
                <a:effectLst/>
                <a:uLnTx/>
                <a:uFillTx/>
              </a:endParaRPr>
            </a:p>
          </p:txBody>
        </p:sp>
      </p:grpSp>
      <p:grpSp>
        <p:nvGrpSpPr>
          <p:cNvPr id="150" name="组合 149">
            <a:extLst>
              <a:ext uri="{FF2B5EF4-FFF2-40B4-BE49-F238E27FC236}">
                <a16:creationId xmlns:a16="http://schemas.microsoft.com/office/drawing/2014/main" xmlns="" id="{CD467263-74E3-43F4-81E2-7C91A4E2686A}"/>
              </a:ext>
            </a:extLst>
          </p:cNvPr>
          <p:cNvGrpSpPr/>
          <p:nvPr/>
        </p:nvGrpSpPr>
        <p:grpSpPr>
          <a:xfrm>
            <a:off x="7860276" y="4170743"/>
            <a:ext cx="369332" cy="1499602"/>
            <a:chOff x="7853295" y="5019675"/>
            <a:chExt cx="369476" cy="1500188"/>
          </a:xfrm>
          <a:solidFill>
            <a:schemeClr val="accent2">
              <a:lumMod val="75000"/>
            </a:schemeClr>
          </a:solidFill>
        </p:grpSpPr>
        <p:sp>
          <p:nvSpPr>
            <p:cNvPr id="151" name="Freeform 103">
              <a:extLst>
                <a:ext uri="{FF2B5EF4-FFF2-40B4-BE49-F238E27FC236}">
                  <a16:creationId xmlns:a16="http://schemas.microsoft.com/office/drawing/2014/main" xmlns="" id="{1306BBA0-86F1-4327-8980-479D249F7151}"/>
                </a:ext>
              </a:extLst>
            </p:cNvPr>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04" tIns="45702" rIns="91404" bIns="45702"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ED7D31"/>
                </a:solidFill>
                <a:effectLst/>
                <a:uLnTx/>
                <a:uFillTx/>
                <a:latin typeface="+mn-ea"/>
              </a:endParaRPr>
            </a:p>
          </p:txBody>
        </p:sp>
        <p:sp>
          <p:nvSpPr>
            <p:cNvPr id="152" name="TextBox 155">
              <a:extLst>
                <a:ext uri="{FF2B5EF4-FFF2-40B4-BE49-F238E27FC236}">
                  <a16:creationId xmlns:a16="http://schemas.microsoft.com/office/drawing/2014/main" xmlns="" id="{57CABE55-BF09-4B7F-AA5B-E34AFD8FAE6F}"/>
                </a:ext>
              </a:extLst>
            </p:cNvPr>
            <p:cNvSpPr txBox="1"/>
            <p:nvPr/>
          </p:nvSpPr>
          <p:spPr>
            <a:xfrm>
              <a:off x="7853295" y="5074434"/>
              <a:ext cx="369476" cy="862111"/>
            </a:xfrm>
            <a:prstGeom prst="rect">
              <a:avLst/>
            </a:prstGeom>
            <a:grpFill/>
          </p:spPr>
          <p:txBody>
            <a:bodyPr vert="eaVert" wrap="none" rtlCol="0">
              <a:spAutoFit/>
            </a:bodyPr>
            <a:lstStyle>
              <a:defPPr>
                <a:defRPr lang="zh-CN"/>
              </a:defPPr>
              <a:lvl1pPr>
                <a:defRPr sz="1200">
                  <a:solidFill>
                    <a:schemeClr val="accent3"/>
                  </a:solidFill>
                  <a:latin typeface="+mn-ea"/>
                  <a:ea typeface="+mn-ea"/>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rPr>
                <a:t>售后部门</a:t>
              </a:r>
              <a:r>
                <a:rPr kumimoji="0" lang="en-US" altLang="zh-CN" sz="1200" b="0" i="0" u="none" strike="noStrike" kern="0" cap="none" spc="0" normalizeH="0" baseline="0" noProof="0" dirty="0">
                  <a:ln>
                    <a:noFill/>
                  </a:ln>
                  <a:solidFill>
                    <a:prstClr val="white"/>
                  </a:solidFill>
                  <a:effectLst/>
                  <a:uLnTx/>
                  <a:uFillTx/>
                </a:rPr>
                <a:t>③</a:t>
              </a:r>
              <a:endParaRPr kumimoji="0" lang="zh-CN" altLang="en-US" sz="1200" b="0" i="0" u="none" strike="noStrike" kern="0" cap="none" spc="0" normalizeH="0" baseline="0" noProof="0" dirty="0">
                <a:ln>
                  <a:noFill/>
                </a:ln>
                <a:solidFill>
                  <a:prstClr val="white"/>
                </a:solidFill>
                <a:effectLst/>
                <a:uLnTx/>
                <a:uFillTx/>
              </a:endParaRPr>
            </a:p>
          </p:txBody>
        </p:sp>
      </p:grpSp>
      <p:sp>
        <p:nvSpPr>
          <p:cNvPr id="153" name="矩形 152">
            <a:extLst>
              <a:ext uri="{FF2B5EF4-FFF2-40B4-BE49-F238E27FC236}">
                <a16:creationId xmlns:a16="http://schemas.microsoft.com/office/drawing/2014/main" xmlns="" id="{197795AB-727E-4ABC-8CBD-2B56B9B7876F}"/>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组织架构</a:t>
            </a:r>
          </a:p>
        </p:txBody>
      </p:sp>
    </p:spTree>
    <p:extLst>
      <p:ext uri="{BB962C8B-B14F-4D97-AF65-F5344CB8AC3E}">
        <p14:creationId xmlns:p14="http://schemas.microsoft.com/office/powerpoint/2010/main" val="2119827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C2E86B2-E373-4771-8D80-5A1A7EB8FA7F}"/>
              </a:ext>
            </a:extLst>
          </p:cNvPr>
          <p:cNvSpPr/>
          <p:nvPr/>
        </p:nvSpPr>
        <p:spPr>
          <a:xfrm>
            <a:off x="874712" y="1089025"/>
            <a:ext cx="2478088" cy="4695397"/>
          </a:xfrm>
          <a:prstGeom prst="rect">
            <a:avLst/>
          </a:prstGeom>
          <a:solidFill>
            <a:schemeClr val="accent2">
              <a:lumMod val="50000"/>
            </a:schemeClr>
          </a:solidFill>
          <a:ln>
            <a:noFill/>
          </a:ln>
          <a:effectLst>
            <a:outerShdw blurRad="228600" dist="38100" dir="2700000" sx="103000" sy="103000" algn="tl" rotWithShape="0">
              <a:srgbClr val="001335">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16F1F681-04E1-434D-9718-98D2AEB01E83}"/>
              </a:ext>
            </a:extLst>
          </p:cNvPr>
          <p:cNvSpPr/>
          <p:nvPr/>
        </p:nvSpPr>
        <p:spPr>
          <a:xfrm>
            <a:off x="3524069" y="1089025"/>
            <a:ext cx="2478088" cy="4695397"/>
          </a:xfrm>
          <a:prstGeom prst="rect">
            <a:avLst/>
          </a:prstGeom>
          <a:solidFill>
            <a:schemeClr val="accent2">
              <a:lumMod val="50000"/>
            </a:schemeClr>
          </a:solidFill>
          <a:ln>
            <a:noFill/>
          </a:ln>
          <a:effectLst>
            <a:outerShdw blurRad="228600" dist="38100" dir="2700000" sx="103000" sy="103000" algn="tl" rotWithShape="0">
              <a:srgbClr val="001335">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7FC6555C-399D-49FE-BA2E-9234561BCC60}"/>
              </a:ext>
            </a:extLst>
          </p:cNvPr>
          <p:cNvSpPr/>
          <p:nvPr/>
        </p:nvSpPr>
        <p:spPr>
          <a:xfrm>
            <a:off x="6173422" y="1089025"/>
            <a:ext cx="2478088" cy="4672227"/>
          </a:xfrm>
          <a:prstGeom prst="rect">
            <a:avLst/>
          </a:prstGeom>
          <a:solidFill>
            <a:schemeClr val="accent2">
              <a:lumMod val="50000"/>
            </a:schemeClr>
          </a:solidFill>
          <a:ln>
            <a:noFill/>
          </a:ln>
          <a:effectLst>
            <a:outerShdw blurRad="228600" dist="38100" dir="2700000" sx="103000" sy="103000" algn="tl" rotWithShape="0">
              <a:srgbClr val="001335">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8B7B36FF-4C27-4ADB-8B6D-259202462BF1}"/>
              </a:ext>
            </a:extLst>
          </p:cNvPr>
          <p:cNvSpPr/>
          <p:nvPr/>
        </p:nvSpPr>
        <p:spPr>
          <a:xfrm>
            <a:off x="8822782" y="1089025"/>
            <a:ext cx="2478088" cy="4695397"/>
          </a:xfrm>
          <a:prstGeom prst="rect">
            <a:avLst/>
          </a:prstGeom>
          <a:solidFill>
            <a:schemeClr val="accent2">
              <a:lumMod val="50000"/>
            </a:schemeClr>
          </a:solidFill>
          <a:ln>
            <a:noFill/>
          </a:ln>
          <a:effectLst>
            <a:outerShdw blurRad="228600" dist="38100" dir="2700000" sx="103000" sy="103000" algn="tl" rotWithShape="0">
              <a:srgbClr val="001335">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3">
            <a:extLst>
              <a:ext uri="{FF2B5EF4-FFF2-40B4-BE49-F238E27FC236}">
                <a16:creationId xmlns:a16="http://schemas.microsoft.com/office/drawing/2014/main" xmlns="" id="{14057E3C-4516-4149-A11B-DA867F44E2C5}"/>
              </a:ext>
            </a:extLst>
          </p:cNvPr>
          <p:cNvSpPr txBox="1"/>
          <p:nvPr/>
        </p:nvSpPr>
        <p:spPr>
          <a:xfrm>
            <a:off x="1219295" y="4075054"/>
            <a:ext cx="1788923" cy="1466876"/>
          </a:xfrm>
          <a:prstGeom prst="rect">
            <a:avLst/>
          </a:prstGeom>
          <a:noFill/>
        </p:spPr>
        <p:txBody>
          <a:bodyPr wrap="square" rtlCol="0">
            <a:spAutoFit/>
          </a:bodyPr>
          <a:lstStyle/>
          <a:p>
            <a:pPr algn="just">
              <a:lnSpc>
                <a:spcPct val="130000"/>
              </a:lnSpc>
            </a:pPr>
            <a:r>
              <a:rPr lang="zh-CN" altLang="en-US" sz="1400" dirty="0">
                <a:solidFill>
                  <a:schemeClr val="bg1">
                    <a:lumMod val="95000"/>
                  </a:schemeClr>
                </a:solidFill>
                <a:latin typeface="+mn-ea"/>
              </a:rPr>
              <a:t>点击添加文字说明详情介绍点击添加文字说明详情介绍点击添加文字文字说明详情介绍</a:t>
            </a:r>
          </a:p>
        </p:txBody>
      </p:sp>
      <p:sp>
        <p:nvSpPr>
          <p:cNvPr id="19" name="文本框 18">
            <a:extLst>
              <a:ext uri="{FF2B5EF4-FFF2-40B4-BE49-F238E27FC236}">
                <a16:creationId xmlns:a16="http://schemas.microsoft.com/office/drawing/2014/main" xmlns="" id="{9105B8C0-25AC-4253-9966-CC569CF54BA0}"/>
              </a:ext>
            </a:extLst>
          </p:cNvPr>
          <p:cNvSpPr txBox="1"/>
          <p:nvPr/>
        </p:nvSpPr>
        <p:spPr>
          <a:xfrm>
            <a:off x="1581337" y="3551159"/>
            <a:ext cx="1064841" cy="523220"/>
          </a:xfrm>
          <a:prstGeom prst="rect">
            <a:avLst/>
          </a:prstGeom>
          <a:noFill/>
        </p:spPr>
        <p:txBody>
          <a:bodyPr wrap="square" rtlCol="0">
            <a:spAutoFit/>
          </a:bodyPr>
          <a:lstStyle/>
          <a:p>
            <a:pPr algn="dist"/>
            <a:r>
              <a:rPr lang="zh-CN" altLang="en-US" sz="2800" dirty="0">
                <a:solidFill>
                  <a:schemeClr val="bg1">
                    <a:lumMod val="95000"/>
                  </a:schemeClr>
                </a:solidFill>
                <a:latin typeface="+mj-ea"/>
                <a:ea typeface="+mj-ea"/>
              </a:rPr>
              <a:t>姓名</a:t>
            </a:r>
          </a:p>
        </p:txBody>
      </p:sp>
      <p:sp>
        <p:nvSpPr>
          <p:cNvPr id="45" name="文本框 23">
            <a:extLst>
              <a:ext uri="{FF2B5EF4-FFF2-40B4-BE49-F238E27FC236}">
                <a16:creationId xmlns:a16="http://schemas.microsoft.com/office/drawing/2014/main" xmlns="" id="{48245797-3250-4BB9-9B18-B9D4A8FE48E5}"/>
              </a:ext>
            </a:extLst>
          </p:cNvPr>
          <p:cNvSpPr txBox="1"/>
          <p:nvPr/>
        </p:nvSpPr>
        <p:spPr>
          <a:xfrm>
            <a:off x="3868652" y="4075054"/>
            <a:ext cx="1788923" cy="1465401"/>
          </a:xfrm>
          <a:prstGeom prst="rect">
            <a:avLst/>
          </a:prstGeom>
          <a:noFill/>
        </p:spPr>
        <p:txBody>
          <a:bodyPr wrap="square" rtlCol="0">
            <a:spAutoFit/>
          </a:bodyPr>
          <a:lstStyle/>
          <a:p>
            <a:pPr algn="just">
              <a:lnSpc>
                <a:spcPct val="130000"/>
              </a:lnSpc>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33" name="文本框 32">
            <a:extLst>
              <a:ext uri="{FF2B5EF4-FFF2-40B4-BE49-F238E27FC236}">
                <a16:creationId xmlns:a16="http://schemas.microsoft.com/office/drawing/2014/main" xmlns="" id="{FD9421B9-5FA3-4904-B7DA-4C47D60A7E90}"/>
              </a:ext>
            </a:extLst>
          </p:cNvPr>
          <p:cNvSpPr txBox="1"/>
          <p:nvPr/>
        </p:nvSpPr>
        <p:spPr>
          <a:xfrm>
            <a:off x="4230694" y="3551159"/>
            <a:ext cx="1064841" cy="523220"/>
          </a:xfrm>
          <a:prstGeom prst="rect">
            <a:avLst/>
          </a:prstGeom>
          <a:noFill/>
        </p:spPr>
        <p:txBody>
          <a:bodyPr wrap="square" rtlCol="0">
            <a:spAutoFit/>
          </a:bodyPr>
          <a:lstStyle/>
          <a:p>
            <a:pPr algn="dist"/>
            <a:r>
              <a:rPr lang="zh-CN" altLang="en-US" sz="2800" dirty="0">
                <a:solidFill>
                  <a:schemeClr val="bg1">
                    <a:lumMod val="95000"/>
                  </a:schemeClr>
                </a:solidFill>
                <a:latin typeface="+mj-ea"/>
                <a:ea typeface="+mj-ea"/>
              </a:rPr>
              <a:t>姓名</a:t>
            </a:r>
          </a:p>
        </p:txBody>
      </p:sp>
      <p:sp>
        <p:nvSpPr>
          <p:cNvPr id="46" name="文本框 23">
            <a:extLst>
              <a:ext uri="{FF2B5EF4-FFF2-40B4-BE49-F238E27FC236}">
                <a16:creationId xmlns:a16="http://schemas.microsoft.com/office/drawing/2014/main" xmlns="" id="{F6D7EC45-A9FF-4F13-AADD-DF296E339EFE}"/>
              </a:ext>
            </a:extLst>
          </p:cNvPr>
          <p:cNvSpPr txBox="1"/>
          <p:nvPr/>
        </p:nvSpPr>
        <p:spPr>
          <a:xfrm>
            <a:off x="6518009" y="4075054"/>
            <a:ext cx="1788923" cy="1465401"/>
          </a:xfrm>
          <a:prstGeom prst="rect">
            <a:avLst/>
          </a:prstGeom>
          <a:noFill/>
        </p:spPr>
        <p:txBody>
          <a:bodyPr wrap="square" rtlCol="0">
            <a:spAutoFit/>
          </a:bodyPr>
          <a:lstStyle/>
          <a:p>
            <a:pPr algn="just">
              <a:lnSpc>
                <a:spcPct val="130000"/>
              </a:lnSpc>
            </a:pP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34" name="文本框 33">
            <a:extLst>
              <a:ext uri="{FF2B5EF4-FFF2-40B4-BE49-F238E27FC236}">
                <a16:creationId xmlns:a16="http://schemas.microsoft.com/office/drawing/2014/main" xmlns="" id="{04FC9DC0-D786-40AB-9C96-A83DF2934EA0}"/>
              </a:ext>
            </a:extLst>
          </p:cNvPr>
          <p:cNvSpPr txBox="1"/>
          <p:nvPr/>
        </p:nvSpPr>
        <p:spPr>
          <a:xfrm>
            <a:off x="6778709" y="3551159"/>
            <a:ext cx="1064841" cy="523220"/>
          </a:xfrm>
          <a:prstGeom prst="rect">
            <a:avLst/>
          </a:prstGeom>
          <a:noFill/>
        </p:spPr>
        <p:txBody>
          <a:bodyPr wrap="square" rtlCol="0">
            <a:spAutoFit/>
          </a:bodyPr>
          <a:lstStyle/>
          <a:p>
            <a:pPr algn="dist"/>
            <a:r>
              <a:rPr lang="zh-CN" altLang="en-US" sz="2800" dirty="0">
                <a:solidFill>
                  <a:schemeClr val="bg1">
                    <a:lumMod val="95000"/>
                  </a:schemeClr>
                </a:solidFill>
                <a:latin typeface="+mj-ea"/>
                <a:ea typeface="+mj-ea"/>
              </a:rPr>
              <a:t>姓名</a:t>
            </a:r>
          </a:p>
        </p:txBody>
      </p:sp>
      <p:sp>
        <p:nvSpPr>
          <p:cNvPr id="47" name="文本框 23">
            <a:extLst>
              <a:ext uri="{FF2B5EF4-FFF2-40B4-BE49-F238E27FC236}">
                <a16:creationId xmlns:a16="http://schemas.microsoft.com/office/drawing/2014/main" xmlns="" id="{32017853-A8AD-4DAE-AF95-7F146D77B446}"/>
              </a:ext>
            </a:extLst>
          </p:cNvPr>
          <p:cNvSpPr txBox="1"/>
          <p:nvPr/>
        </p:nvSpPr>
        <p:spPr>
          <a:xfrm>
            <a:off x="9167365" y="4127121"/>
            <a:ext cx="1788923" cy="1465401"/>
          </a:xfrm>
          <a:prstGeom prst="rect">
            <a:avLst/>
          </a:prstGeom>
          <a:noFill/>
        </p:spPr>
        <p:txBody>
          <a:bodyPr wrap="square" rtlCol="0">
            <a:spAutoFit/>
          </a:bodyPr>
          <a:lstStyle/>
          <a:p>
            <a:pPr algn="just">
              <a:lnSpc>
                <a:spcPct val="130000"/>
              </a:lnSpc>
            </a:pP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35" name="文本框 34">
            <a:extLst>
              <a:ext uri="{FF2B5EF4-FFF2-40B4-BE49-F238E27FC236}">
                <a16:creationId xmlns:a16="http://schemas.microsoft.com/office/drawing/2014/main" xmlns="" id="{99B3CC53-C570-4135-B017-41B729FAA9CC}"/>
              </a:ext>
            </a:extLst>
          </p:cNvPr>
          <p:cNvSpPr txBox="1"/>
          <p:nvPr/>
        </p:nvSpPr>
        <p:spPr>
          <a:xfrm>
            <a:off x="9529407" y="3551159"/>
            <a:ext cx="1064841" cy="523220"/>
          </a:xfrm>
          <a:prstGeom prst="rect">
            <a:avLst/>
          </a:prstGeom>
          <a:noFill/>
        </p:spPr>
        <p:txBody>
          <a:bodyPr wrap="square" rtlCol="0">
            <a:spAutoFit/>
          </a:bodyPr>
          <a:lstStyle/>
          <a:p>
            <a:pPr algn="dist"/>
            <a:r>
              <a:rPr lang="zh-CN" altLang="en-US" sz="2800" dirty="0">
                <a:solidFill>
                  <a:schemeClr val="bg1">
                    <a:lumMod val="95000"/>
                  </a:schemeClr>
                </a:solidFill>
                <a:latin typeface="+mj-ea"/>
                <a:ea typeface="+mj-ea"/>
              </a:rPr>
              <a:t>姓名</a:t>
            </a:r>
          </a:p>
        </p:txBody>
      </p:sp>
      <p:sp>
        <p:nvSpPr>
          <p:cNvPr id="36" name="矩形 35">
            <a:extLst>
              <a:ext uri="{FF2B5EF4-FFF2-40B4-BE49-F238E27FC236}">
                <a16:creationId xmlns:a16="http://schemas.microsoft.com/office/drawing/2014/main" xmlns="" id="{B67FE546-2FAF-4F63-9EDD-C422B3E75E04}"/>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团队成员</a:t>
            </a:r>
          </a:p>
        </p:txBody>
      </p:sp>
      <p:sp>
        <p:nvSpPr>
          <p:cNvPr id="8" name="矩形 7">
            <a:extLst>
              <a:ext uri="{FF2B5EF4-FFF2-40B4-BE49-F238E27FC236}">
                <a16:creationId xmlns:a16="http://schemas.microsoft.com/office/drawing/2014/main" xmlns="" id="{3D1B2E7E-03FC-4F3B-B6B3-ADE441978A7A}"/>
              </a:ext>
            </a:extLst>
          </p:cNvPr>
          <p:cNvSpPr/>
          <p:nvPr/>
        </p:nvSpPr>
        <p:spPr>
          <a:xfrm>
            <a:off x="874713" y="1089025"/>
            <a:ext cx="2478087" cy="2339975"/>
          </a:xfrm>
          <a:prstGeom prst="rect">
            <a:avLst/>
          </a:prstGeom>
          <a:blipFill dpi="0" rotWithShape="1">
            <a:blip r:embed="rId4"/>
            <a:srcRect/>
            <a:tile tx="0" ty="45720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7117E8C2-6EFE-45FE-A4F9-D45CC6FD36AB}"/>
              </a:ext>
            </a:extLst>
          </p:cNvPr>
          <p:cNvSpPr/>
          <p:nvPr/>
        </p:nvSpPr>
        <p:spPr>
          <a:xfrm>
            <a:off x="3524068" y="1096748"/>
            <a:ext cx="2478087" cy="2339975"/>
          </a:xfrm>
          <a:prstGeom prst="rect">
            <a:avLst/>
          </a:prstGeom>
          <a:blipFill dpi="0" rotWithShape="1">
            <a:blip r:embed="rId5"/>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381D596A-3BB3-44ED-8F92-F9CEA4AA5687}"/>
              </a:ext>
            </a:extLst>
          </p:cNvPr>
          <p:cNvSpPr/>
          <p:nvPr/>
        </p:nvSpPr>
        <p:spPr>
          <a:xfrm>
            <a:off x="6173423" y="1088350"/>
            <a:ext cx="2478087" cy="2340650"/>
          </a:xfrm>
          <a:prstGeom prst="rect">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15388138-8C6F-40F5-9CE6-B93C89F21D28}"/>
              </a:ext>
            </a:extLst>
          </p:cNvPr>
          <p:cNvSpPr/>
          <p:nvPr/>
        </p:nvSpPr>
        <p:spPr>
          <a:xfrm>
            <a:off x="8822782" y="1089025"/>
            <a:ext cx="2478087" cy="2339975"/>
          </a:xfrm>
          <a:prstGeom prst="rect">
            <a:avLst/>
          </a:prstGeom>
          <a:blipFill dpi="0" rotWithShape="1">
            <a:blip r:embed="rId7"/>
            <a:srcRect/>
            <a:tile tx="0" ty="17780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14176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9B0CA01-8D5A-4C61-A23D-8D8850D83D02}"/>
              </a:ext>
            </a:extLst>
          </p:cNvPr>
          <p:cNvSpPr/>
          <p:nvPr/>
        </p:nvSpPr>
        <p:spPr>
          <a:xfrm>
            <a:off x="914470" y="1089025"/>
            <a:ext cx="2133530" cy="2277027"/>
          </a:xfrm>
          <a:prstGeom prst="rect">
            <a:avLst/>
          </a:prstGeom>
          <a:blipFill dpi="0" rotWithShape="1">
            <a:blip r:embed="rId4"/>
            <a:srcRect/>
            <a:tile tx="0" ty="0" sx="100000" sy="100000" flip="none" algn="l"/>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EA051D13-3176-4A14-82C0-B7D102F55A8F}"/>
              </a:ext>
            </a:extLst>
          </p:cNvPr>
          <p:cNvSpPr/>
          <p:nvPr/>
        </p:nvSpPr>
        <p:spPr>
          <a:xfrm>
            <a:off x="6390867" y="1089025"/>
            <a:ext cx="2133530" cy="2277027"/>
          </a:xfrm>
          <a:prstGeom prst="rect">
            <a:avLst/>
          </a:prstGeom>
          <a:blipFill dpi="0" rotWithShape="1">
            <a:blip r:embed="rId5"/>
            <a:srcRect/>
            <a:tile tx="0" ty="0" sx="100000" sy="100000" flip="none" algn="ctr"/>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B34C8169-C09A-4777-BC1A-5E2614F62D36}"/>
              </a:ext>
            </a:extLst>
          </p:cNvPr>
          <p:cNvSpPr/>
          <p:nvPr/>
        </p:nvSpPr>
        <p:spPr>
          <a:xfrm>
            <a:off x="9137340" y="1089024"/>
            <a:ext cx="2133530" cy="2277027"/>
          </a:xfrm>
          <a:prstGeom prst="rect">
            <a:avLst/>
          </a:prstGeom>
          <a:blipFill dpi="0" rotWithShape="1">
            <a:blip r:embed="rId6"/>
            <a:srcRect/>
            <a:tile tx="0" ty="0" sx="100000" sy="100000" flip="none" algn="ctr"/>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78D9F5B5-1877-4C9E-8371-7C1E1F8106C7}"/>
              </a:ext>
            </a:extLst>
          </p:cNvPr>
          <p:cNvSpPr/>
          <p:nvPr/>
        </p:nvSpPr>
        <p:spPr>
          <a:xfrm>
            <a:off x="3655427" y="1089023"/>
            <a:ext cx="2133530" cy="2277027"/>
          </a:xfrm>
          <a:prstGeom prst="rect">
            <a:avLst/>
          </a:prstGeom>
          <a:blipFill>
            <a:blip r:embed="rId7"/>
            <a:tile tx="0" ty="0" sx="100000" sy="100000" flip="none" algn="ctr"/>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62CD6FAC-303E-4DB5-AD33-402FB16F3ECF}"/>
              </a:ext>
            </a:extLst>
          </p:cNvPr>
          <p:cNvSpPr/>
          <p:nvPr/>
        </p:nvSpPr>
        <p:spPr>
          <a:xfrm>
            <a:off x="914470" y="4022270"/>
            <a:ext cx="2133530" cy="2277027"/>
          </a:xfrm>
          <a:prstGeom prst="rect">
            <a:avLst/>
          </a:prstGeom>
          <a:blipFill>
            <a:blip r:embed="rId6"/>
            <a:tile tx="0" ty="0" sx="100000" sy="100000" flip="none" algn="ctr"/>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D5F6BD9F-64B5-4337-8539-580BFA67441D}"/>
              </a:ext>
            </a:extLst>
          </p:cNvPr>
          <p:cNvSpPr/>
          <p:nvPr/>
        </p:nvSpPr>
        <p:spPr>
          <a:xfrm>
            <a:off x="6396384" y="4022269"/>
            <a:ext cx="2133530" cy="2277027"/>
          </a:xfrm>
          <a:prstGeom prst="rect">
            <a:avLst/>
          </a:prstGeom>
          <a:blipFill dpi="0" rotWithShape="1">
            <a:blip r:embed="rId7"/>
            <a:srcRect/>
            <a:tile tx="0" ty="0" sx="100000" sy="100000" flip="none" algn="ctr"/>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FA2A5400-4FFF-4647-82D8-6D3BDC64E3CE}"/>
              </a:ext>
            </a:extLst>
          </p:cNvPr>
          <p:cNvSpPr/>
          <p:nvPr/>
        </p:nvSpPr>
        <p:spPr>
          <a:xfrm>
            <a:off x="9137340" y="4022269"/>
            <a:ext cx="2133530" cy="2277027"/>
          </a:xfrm>
          <a:prstGeom prst="rect">
            <a:avLst/>
          </a:prstGeom>
          <a:blipFill>
            <a:blip r:embed="rId5"/>
            <a:tile tx="0" ty="0" sx="100000" sy="100000" flip="none" algn="ctr"/>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C873DDD6-95BB-4C1F-869E-EDEA0D59A6C3}"/>
              </a:ext>
            </a:extLst>
          </p:cNvPr>
          <p:cNvSpPr/>
          <p:nvPr/>
        </p:nvSpPr>
        <p:spPr>
          <a:xfrm>
            <a:off x="3655427" y="4022269"/>
            <a:ext cx="2133530" cy="2277027"/>
          </a:xfrm>
          <a:prstGeom prst="rect">
            <a:avLst/>
          </a:prstGeom>
          <a:blipFill>
            <a:blip r:embed="rId4"/>
            <a:tile tx="0" ty="0" sx="100000" sy="100000" flip="none" algn="l"/>
          </a:blipFill>
          <a:ln w="38100">
            <a:solidFill>
              <a:schemeClr val="bg1"/>
            </a:solidFill>
          </a:ln>
          <a:effectLst>
            <a:outerShdw blurRad="177800" dist="38100" dir="2700000" sx="104000" sy="104000" algn="tl" rotWithShape="0">
              <a:srgbClr val="001133">
                <a:alpha val="5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731DB88C-4D0D-4872-A311-9AF585F874EE}"/>
              </a:ext>
            </a:extLst>
          </p:cNvPr>
          <p:cNvGrpSpPr/>
          <p:nvPr/>
        </p:nvGrpSpPr>
        <p:grpSpPr>
          <a:xfrm>
            <a:off x="933451" y="2941983"/>
            <a:ext cx="2095500" cy="406055"/>
            <a:chOff x="933451" y="2941983"/>
            <a:chExt cx="2095500" cy="406055"/>
          </a:xfrm>
        </p:grpSpPr>
        <p:sp>
          <p:nvSpPr>
            <p:cNvPr id="31" name="矩形 30">
              <a:extLst>
                <a:ext uri="{FF2B5EF4-FFF2-40B4-BE49-F238E27FC236}">
                  <a16:creationId xmlns:a16="http://schemas.microsoft.com/office/drawing/2014/main" xmlns="" id="{0AA5A9C8-8E01-4DA6-B0B1-8E36E1F923FA}"/>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6B7A8A1C-46FC-4B62-B3D9-1B2D1714BE35}"/>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34" name="组合 33">
            <a:extLst>
              <a:ext uri="{FF2B5EF4-FFF2-40B4-BE49-F238E27FC236}">
                <a16:creationId xmlns:a16="http://schemas.microsoft.com/office/drawing/2014/main" xmlns="" id="{253BAC1E-9BC9-4351-BA2E-987FC593BF5C}"/>
              </a:ext>
            </a:extLst>
          </p:cNvPr>
          <p:cNvGrpSpPr/>
          <p:nvPr/>
        </p:nvGrpSpPr>
        <p:grpSpPr>
          <a:xfrm>
            <a:off x="3679169" y="2941983"/>
            <a:ext cx="2095500" cy="406055"/>
            <a:chOff x="933451" y="2941983"/>
            <a:chExt cx="2095500" cy="406055"/>
          </a:xfrm>
        </p:grpSpPr>
        <p:sp>
          <p:nvSpPr>
            <p:cNvPr id="35" name="矩形 34">
              <a:extLst>
                <a:ext uri="{FF2B5EF4-FFF2-40B4-BE49-F238E27FC236}">
                  <a16:creationId xmlns:a16="http://schemas.microsoft.com/office/drawing/2014/main" xmlns="" id="{DE8CF8EB-6312-46EB-B62D-57C22E5E79B3}"/>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1D559696-1333-4C8A-8AC2-3F83063ABEBA}"/>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37" name="组合 36">
            <a:extLst>
              <a:ext uri="{FF2B5EF4-FFF2-40B4-BE49-F238E27FC236}">
                <a16:creationId xmlns:a16="http://schemas.microsoft.com/office/drawing/2014/main" xmlns="" id="{853887BF-4098-4029-8B06-04A33704F19E}"/>
              </a:ext>
            </a:extLst>
          </p:cNvPr>
          <p:cNvGrpSpPr/>
          <p:nvPr/>
        </p:nvGrpSpPr>
        <p:grpSpPr>
          <a:xfrm>
            <a:off x="6409846" y="2941983"/>
            <a:ext cx="2095500" cy="406055"/>
            <a:chOff x="933451" y="2941983"/>
            <a:chExt cx="2095500" cy="406055"/>
          </a:xfrm>
        </p:grpSpPr>
        <p:sp>
          <p:nvSpPr>
            <p:cNvPr id="38" name="矩形 37">
              <a:extLst>
                <a:ext uri="{FF2B5EF4-FFF2-40B4-BE49-F238E27FC236}">
                  <a16:creationId xmlns:a16="http://schemas.microsoft.com/office/drawing/2014/main" xmlns="" id="{BF55B5B1-228D-46F6-A31F-01BAABC1BF21}"/>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F69FEA40-8843-49E7-86A9-F7F3899D4B42}"/>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40" name="组合 39">
            <a:extLst>
              <a:ext uri="{FF2B5EF4-FFF2-40B4-BE49-F238E27FC236}">
                <a16:creationId xmlns:a16="http://schemas.microsoft.com/office/drawing/2014/main" xmlns="" id="{11E322B5-CE62-4714-BA05-76DEE824EAD5}"/>
              </a:ext>
            </a:extLst>
          </p:cNvPr>
          <p:cNvGrpSpPr/>
          <p:nvPr/>
        </p:nvGrpSpPr>
        <p:grpSpPr>
          <a:xfrm>
            <a:off x="9157528" y="2937220"/>
            <a:ext cx="2095500" cy="406055"/>
            <a:chOff x="933451" y="2941983"/>
            <a:chExt cx="2095500" cy="406055"/>
          </a:xfrm>
        </p:grpSpPr>
        <p:sp>
          <p:nvSpPr>
            <p:cNvPr id="41" name="矩形 40">
              <a:extLst>
                <a:ext uri="{FF2B5EF4-FFF2-40B4-BE49-F238E27FC236}">
                  <a16:creationId xmlns:a16="http://schemas.microsoft.com/office/drawing/2014/main" xmlns="" id="{F206BD89-C6BA-4260-81B1-AF9C8B8FC119}"/>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AB924A6A-2D5E-4426-A7AE-C8ADD6405135}"/>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43" name="组合 42">
            <a:extLst>
              <a:ext uri="{FF2B5EF4-FFF2-40B4-BE49-F238E27FC236}">
                <a16:creationId xmlns:a16="http://schemas.microsoft.com/office/drawing/2014/main" xmlns="" id="{31475E56-32C2-4D0D-ABE9-3ECC00C865FB}"/>
              </a:ext>
            </a:extLst>
          </p:cNvPr>
          <p:cNvGrpSpPr/>
          <p:nvPr/>
        </p:nvGrpSpPr>
        <p:grpSpPr>
          <a:xfrm>
            <a:off x="933451" y="5878954"/>
            <a:ext cx="2095500" cy="406055"/>
            <a:chOff x="933451" y="2941983"/>
            <a:chExt cx="2095500" cy="406055"/>
          </a:xfrm>
        </p:grpSpPr>
        <p:sp>
          <p:nvSpPr>
            <p:cNvPr id="44" name="矩形 43">
              <a:extLst>
                <a:ext uri="{FF2B5EF4-FFF2-40B4-BE49-F238E27FC236}">
                  <a16:creationId xmlns:a16="http://schemas.microsoft.com/office/drawing/2014/main" xmlns="" id="{357D22A7-CC6D-475C-968F-EF9360148200}"/>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54D040DE-B6BB-4A23-84DA-F8878ACFDFD7}"/>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46" name="组合 45">
            <a:extLst>
              <a:ext uri="{FF2B5EF4-FFF2-40B4-BE49-F238E27FC236}">
                <a16:creationId xmlns:a16="http://schemas.microsoft.com/office/drawing/2014/main" xmlns="" id="{C2339BC8-235B-4705-B692-792662559777}"/>
              </a:ext>
            </a:extLst>
          </p:cNvPr>
          <p:cNvGrpSpPr/>
          <p:nvPr/>
        </p:nvGrpSpPr>
        <p:grpSpPr>
          <a:xfrm>
            <a:off x="3674407" y="5874191"/>
            <a:ext cx="2095500" cy="406055"/>
            <a:chOff x="933451" y="2941983"/>
            <a:chExt cx="2095500" cy="406055"/>
          </a:xfrm>
        </p:grpSpPr>
        <p:sp>
          <p:nvSpPr>
            <p:cNvPr id="47" name="矩形 46">
              <a:extLst>
                <a:ext uri="{FF2B5EF4-FFF2-40B4-BE49-F238E27FC236}">
                  <a16:creationId xmlns:a16="http://schemas.microsoft.com/office/drawing/2014/main" xmlns="" id="{0A270869-E70C-4B1E-A21F-31AB5DDB29FF}"/>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7D41BEC6-73C6-4AE1-9627-72030BDDF88D}"/>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49" name="组合 48">
            <a:extLst>
              <a:ext uri="{FF2B5EF4-FFF2-40B4-BE49-F238E27FC236}">
                <a16:creationId xmlns:a16="http://schemas.microsoft.com/office/drawing/2014/main" xmlns="" id="{69F8DD45-75ED-4034-A38B-77D6AD3C5077}"/>
              </a:ext>
            </a:extLst>
          </p:cNvPr>
          <p:cNvGrpSpPr/>
          <p:nvPr/>
        </p:nvGrpSpPr>
        <p:grpSpPr>
          <a:xfrm>
            <a:off x="6419372" y="5869428"/>
            <a:ext cx="2095500" cy="406055"/>
            <a:chOff x="933451" y="2941983"/>
            <a:chExt cx="2095500" cy="406055"/>
          </a:xfrm>
        </p:grpSpPr>
        <p:sp>
          <p:nvSpPr>
            <p:cNvPr id="50" name="矩形 49">
              <a:extLst>
                <a:ext uri="{FF2B5EF4-FFF2-40B4-BE49-F238E27FC236}">
                  <a16:creationId xmlns:a16="http://schemas.microsoft.com/office/drawing/2014/main" xmlns="" id="{705BED71-53DC-4D3B-9D15-120C4319FCBB}"/>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xmlns="" id="{533D048E-7C85-483B-ABF6-7877E4E1ED38}"/>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grpSp>
        <p:nvGrpSpPr>
          <p:cNvPr id="52" name="组合 51">
            <a:extLst>
              <a:ext uri="{FF2B5EF4-FFF2-40B4-BE49-F238E27FC236}">
                <a16:creationId xmlns:a16="http://schemas.microsoft.com/office/drawing/2014/main" xmlns="" id="{7705BCFF-9126-4EB6-925E-764AC9F1E91E}"/>
              </a:ext>
            </a:extLst>
          </p:cNvPr>
          <p:cNvGrpSpPr/>
          <p:nvPr/>
        </p:nvGrpSpPr>
        <p:grpSpPr>
          <a:xfrm>
            <a:off x="9157527" y="5874191"/>
            <a:ext cx="2095500" cy="406055"/>
            <a:chOff x="933451" y="2941983"/>
            <a:chExt cx="2095500" cy="406055"/>
          </a:xfrm>
        </p:grpSpPr>
        <p:sp>
          <p:nvSpPr>
            <p:cNvPr id="53" name="矩形 52">
              <a:extLst>
                <a:ext uri="{FF2B5EF4-FFF2-40B4-BE49-F238E27FC236}">
                  <a16:creationId xmlns:a16="http://schemas.microsoft.com/office/drawing/2014/main" xmlns="" id="{ACA14E77-340A-4E4F-A4CE-E54E37AA3B6D}"/>
                </a:ext>
              </a:extLst>
            </p:cNvPr>
            <p:cNvSpPr/>
            <p:nvPr/>
          </p:nvSpPr>
          <p:spPr>
            <a:xfrm>
              <a:off x="933451" y="2941983"/>
              <a:ext cx="2095500" cy="406055"/>
            </a:xfrm>
            <a:prstGeom prst="rect">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C01F4B0E-2E08-44AF-B351-14258A03679E}"/>
                </a:ext>
              </a:extLst>
            </p:cNvPr>
            <p:cNvSpPr txBox="1"/>
            <p:nvPr/>
          </p:nvSpPr>
          <p:spPr>
            <a:xfrm>
              <a:off x="1221583" y="2960344"/>
              <a:ext cx="1519237" cy="369332"/>
            </a:xfrm>
            <a:prstGeom prst="rect">
              <a:avLst/>
            </a:prstGeom>
            <a:noFill/>
          </p:spPr>
          <p:txBody>
            <a:bodyPr wrap="square" rtlCol="0">
              <a:spAutoFit/>
            </a:bodyPr>
            <a:lstStyle/>
            <a:p>
              <a:pPr algn="dist"/>
              <a:r>
                <a:rPr lang="zh-CN" altLang="en-US" dirty="0">
                  <a:solidFill>
                    <a:schemeClr val="bg1">
                      <a:lumMod val="95000"/>
                    </a:schemeClr>
                  </a:solidFill>
                  <a:latin typeface="+mn-ea"/>
                </a:rPr>
                <a:t>产品名称</a:t>
              </a:r>
            </a:p>
          </p:txBody>
        </p:sp>
      </p:grpSp>
      <p:sp>
        <p:nvSpPr>
          <p:cNvPr id="55" name="矩形 54">
            <a:extLst>
              <a:ext uri="{FF2B5EF4-FFF2-40B4-BE49-F238E27FC236}">
                <a16:creationId xmlns:a16="http://schemas.microsoft.com/office/drawing/2014/main" xmlns="" id="{DE32443E-20AE-496E-B8C1-52CC5D90111D}"/>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产品展示</a:t>
            </a:r>
          </a:p>
        </p:txBody>
      </p:sp>
    </p:spTree>
    <p:extLst>
      <p:ext uri="{BB962C8B-B14F-4D97-AF65-F5344CB8AC3E}">
        <p14:creationId xmlns:p14="http://schemas.microsoft.com/office/powerpoint/2010/main" val="33118757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6" name="图片 25" descr="图片包含 屏幕截图, 室内, 计算机, 监视器&#10;&#10;描述已自动生成">
            <a:extLst>
              <a:ext uri="{FF2B5EF4-FFF2-40B4-BE49-F238E27FC236}">
                <a16:creationId xmlns:a16="http://schemas.microsoft.com/office/drawing/2014/main" xmlns="" id="{C11D03F7-4401-41F3-A26B-D46B777DA6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75" y="1035050"/>
            <a:ext cx="4476750" cy="4476750"/>
          </a:xfrm>
          <a:prstGeom prst="rect">
            <a:avLst/>
          </a:prstGeom>
          <a:effectLst>
            <a:outerShdw blurRad="190500" dist="38100" sx="101000" sy="101000" algn="l" rotWithShape="0">
              <a:prstClr val="black">
                <a:alpha val="37000"/>
              </a:prstClr>
            </a:outerShdw>
          </a:effectLst>
        </p:spPr>
      </p:pic>
      <p:pic>
        <p:nvPicPr>
          <p:cNvPr id="29" name="图片 28" descr="图片包含 屏幕截图, 室内, 计算机, 监视器&#10;&#10;描述已自动生成">
            <a:extLst>
              <a:ext uri="{FF2B5EF4-FFF2-40B4-BE49-F238E27FC236}">
                <a16:creationId xmlns:a16="http://schemas.microsoft.com/office/drawing/2014/main" xmlns="" id="{AC8F23AC-0D65-4D1B-974C-2DB5C5311D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3775" y="3495675"/>
            <a:ext cx="2273300" cy="2273300"/>
          </a:xfrm>
          <a:prstGeom prst="rect">
            <a:avLst/>
          </a:prstGeom>
          <a:effectLst>
            <a:outerShdw blurRad="190500" dist="38100" sx="101000" sy="101000" algn="l" rotWithShape="0">
              <a:prstClr val="black">
                <a:alpha val="37000"/>
              </a:prstClr>
            </a:outerShdw>
          </a:effectLst>
        </p:spPr>
      </p:pic>
      <p:sp>
        <p:nvSpPr>
          <p:cNvPr id="31" name="矩形 30">
            <a:extLst>
              <a:ext uri="{FF2B5EF4-FFF2-40B4-BE49-F238E27FC236}">
                <a16:creationId xmlns:a16="http://schemas.microsoft.com/office/drawing/2014/main" xmlns="" id="{1F2D6714-2825-4916-BB8E-8AC226184ADC}"/>
              </a:ext>
            </a:extLst>
          </p:cNvPr>
          <p:cNvSpPr/>
          <p:nvPr/>
        </p:nvSpPr>
        <p:spPr>
          <a:xfrm>
            <a:off x="1206499" y="1492249"/>
            <a:ext cx="2625725" cy="3514725"/>
          </a:xfrm>
          <a:prstGeom prst="rect">
            <a:avLst/>
          </a:prstGeom>
          <a:blipFill dpi="0" rotWithShape="1">
            <a:blip r:embed="rId5"/>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 id="{25A63AAC-184F-4039-BFE4-2EA891EEDF98}"/>
              </a:ext>
            </a:extLst>
          </p:cNvPr>
          <p:cNvSpPr/>
          <p:nvPr/>
        </p:nvSpPr>
        <p:spPr>
          <a:xfrm>
            <a:off x="4040677" y="3730622"/>
            <a:ext cx="1340948" cy="1793878"/>
          </a:xfrm>
          <a:prstGeom prst="rect">
            <a:avLst/>
          </a:prstGeom>
          <a:blipFill dpi="0" rotWithShape="1">
            <a:blip r:embed="rId5"/>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xmlns="" id="{2EF1D474-9D41-401E-9B6E-55C898BFB929}"/>
              </a:ext>
            </a:extLst>
          </p:cNvPr>
          <p:cNvGrpSpPr/>
          <p:nvPr/>
        </p:nvGrpSpPr>
        <p:grpSpPr>
          <a:xfrm>
            <a:off x="5992663" y="1046370"/>
            <a:ext cx="5205423" cy="2083677"/>
            <a:chOff x="5992663" y="1345323"/>
            <a:chExt cx="5205423" cy="2083677"/>
          </a:xfrm>
        </p:grpSpPr>
        <p:sp>
          <p:nvSpPr>
            <p:cNvPr id="35" name="Rectangle 5">
              <a:extLst>
                <a:ext uri="{FF2B5EF4-FFF2-40B4-BE49-F238E27FC236}">
                  <a16:creationId xmlns:a16="http://schemas.microsoft.com/office/drawing/2014/main" xmlns="" id="{FDDED54E-C9FE-4FCF-B74C-14D0D624E42C}"/>
                </a:ext>
              </a:extLst>
            </p:cNvPr>
            <p:cNvSpPr>
              <a:spLocks/>
            </p:cNvSpPr>
            <p:nvPr/>
          </p:nvSpPr>
          <p:spPr bwMode="auto">
            <a:xfrm>
              <a:off x="6096000" y="1806988"/>
              <a:ext cx="5102086" cy="16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4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400" dirty="0">
                  <a:solidFill>
                    <a:schemeClr val="bg1">
                      <a:lumMod val="85000"/>
                    </a:schemeClr>
                  </a:solidFill>
                  <a:latin typeface="+mn-ea"/>
                  <a:sym typeface="Gill Sans" charset="0"/>
                </a:rPr>
                <a:t>200</a:t>
              </a:r>
              <a:r>
                <a:rPr lang="zh-CN" altLang="en-US" sz="1400" dirty="0">
                  <a:solidFill>
                    <a:schemeClr val="bg1">
                      <a:lumMod val="85000"/>
                    </a:schemeClr>
                  </a:solidFill>
                  <a:latin typeface="+mn-ea"/>
                  <a:sym typeface="Gill Sans" charset="0"/>
                </a:rPr>
                <a:t>字以内，据统计每页幻灯片的最好控制在</a:t>
              </a:r>
              <a:r>
                <a:rPr lang="en-US" altLang="zh-CN" sz="1400" dirty="0">
                  <a:solidFill>
                    <a:schemeClr val="bg1">
                      <a:lumMod val="85000"/>
                    </a:schemeClr>
                  </a:solidFill>
                  <a:latin typeface="+mn-ea"/>
                  <a:sym typeface="Gill Sans" charset="0"/>
                </a:rPr>
                <a:t>5</a:t>
              </a:r>
              <a:r>
                <a:rPr lang="zh-CN" altLang="en-US" sz="1400" dirty="0">
                  <a:solidFill>
                    <a:schemeClr val="bg1">
                      <a:lumMod val="85000"/>
                    </a:schemeClr>
                  </a:solidFill>
                  <a:latin typeface="+mn-ea"/>
                  <a:sym typeface="Gill Sans" charset="0"/>
                </a:rPr>
                <a:t>分钟之内。此处添加详细文本描述</a:t>
              </a:r>
              <a:r>
                <a:rPr lang="en-US" altLang="zh-CN" sz="1400" dirty="0">
                  <a:solidFill>
                    <a:schemeClr val="bg1">
                      <a:lumMod val="85000"/>
                    </a:schemeClr>
                  </a:solidFill>
                  <a:latin typeface="+mn-ea"/>
                  <a:sym typeface="Gill Sans" charset="0"/>
                </a:rPr>
                <a:t> </a:t>
              </a:r>
              <a:r>
                <a:rPr lang="zh-CN" altLang="en-US" sz="1400" dirty="0">
                  <a:solidFill>
                    <a:schemeClr val="bg1">
                      <a:lumMod val="85000"/>
                    </a:schemeClr>
                  </a:solidFill>
                  <a:latin typeface="+mn-ea"/>
                  <a:sym typeface="Gill Sans" charset="0"/>
                </a:rPr>
                <a:t>，建议与标题相关并符合整体语言风格，语言描述尽量简洁生动</a:t>
              </a:r>
              <a:endParaRPr lang="en-US" sz="1400" dirty="0">
                <a:solidFill>
                  <a:schemeClr val="bg1">
                    <a:lumMod val="85000"/>
                  </a:schemeClr>
                </a:solidFill>
                <a:latin typeface="+mn-ea"/>
                <a:cs typeface="Lato Light" charset="0"/>
                <a:sym typeface="Lato Light" charset="0"/>
              </a:endParaRPr>
            </a:p>
          </p:txBody>
        </p:sp>
        <p:sp>
          <p:nvSpPr>
            <p:cNvPr id="36" name="TextBox 7">
              <a:extLst>
                <a:ext uri="{FF2B5EF4-FFF2-40B4-BE49-F238E27FC236}">
                  <a16:creationId xmlns:a16="http://schemas.microsoft.com/office/drawing/2014/main" xmlns="" id="{C8C17C92-3250-4DA1-BFB3-720F5A849163}"/>
                </a:ext>
              </a:extLst>
            </p:cNvPr>
            <p:cNvSpPr txBox="1"/>
            <p:nvPr/>
          </p:nvSpPr>
          <p:spPr>
            <a:xfrm>
              <a:off x="5992663" y="1345323"/>
              <a:ext cx="3262432" cy="461665"/>
            </a:xfrm>
            <a:prstGeom prst="rect">
              <a:avLst/>
            </a:prstGeom>
            <a:noFill/>
          </p:spPr>
          <p:txBody>
            <a:bodyPr wrap="none" rtlCol="0">
              <a:spAutoFit/>
            </a:bodyPr>
            <a:lstStyle/>
            <a:p>
              <a:pPr algn="ctr"/>
              <a:r>
                <a:rPr lang="zh-CN" altLang="en-US" sz="2400" b="1" dirty="0">
                  <a:solidFill>
                    <a:schemeClr val="accent4">
                      <a:lumMod val="75000"/>
                    </a:schemeClr>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grpSp>
      <p:grpSp>
        <p:nvGrpSpPr>
          <p:cNvPr id="38" name="组合 37">
            <a:extLst>
              <a:ext uri="{FF2B5EF4-FFF2-40B4-BE49-F238E27FC236}">
                <a16:creationId xmlns:a16="http://schemas.microsoft.com/office/drawing/2014/main" xmlns="" id="{D1E906AC-80B6-46CC-8E29-0A3E968BF096}"/>
              </a:ext>
            </a:extLst>
          </p:cNvPr>
          <p:cNvGrpSpPr/>
          <p:nvPr/>
        </p:nvGrpSpPr>
        <p:grpSpPr>
          <a:xfrm>
            <a:off x="6014554" y="3355236"/>
            <a:ext cx="5205423" cy="2083677"/>
            <a:chOff x="5992663" y="1345323"/>
            <a:chExt cx="5205423" cy="2083677"/>
          </a:xfrm>
        </p:grpSpPr>
        <p:sp>
          <p:nvSpPr>
            <p:cNvPr id="39" name="Rectangle 5">
              <a:extLst>
                <a:ext uri="{FF2B5EF4-FFF2-40B4-BE49-F238E27FC236}">
                  <a16:creationId xmlns:a16="http://schemas.microsoft.com/office/drawing/2014/main" xmlns="" id="{B4614CD9-BCE7-48EC-AD6E-354220088CEF}"/>
                </a:ext>
              </a:extLst>
            </p:cNvPr>
            <p:cNvSpPr>
              <a:spLocks/>
            </p:cNvSpPr>
            <p:nvPr/>
          </p:nvSpPr>
          <p:spPr bwMode="auto">
            <a:xfrm>
              <a:off x="6096000" y="1806988"/>
              <a:ext cx="5102086" cy="16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400" dirty="0">
                  <a:solidFill>
                    <a:schemeClr val="bg1">
                      <a:lumMod val="85000"/>
                    </a:schemeClr>
                  </a:solidFill>
                  <a:latin typeface="+mn-ea"/>
                  <a:sym typeface="Gill Sans" charset="0"/>
                </a:rPr>
                <a:t>此处添加详细文本描述，建议与标题相关并符合整体语言风格，语言描述尽量简洁生动。尽量将每页幻灯片的字数控制在  </a:t>
              </a:r>
              <a:r>
                <a:rPr lang="en-US" altLang="zh-CN" sz="1400" dirty="0">
                  <a:solidFill>
                    <a:schemeClr val="bg1">
                      <a:lumMod val="85000"/>
                    </a:schemeClr>
                  </a:solidFill>
                  <a:latin typeface="+mn-ea"/>
                  <a:sym typeface="Gill Sans" charset="0"/>
                </a:rPr>
                <a:t>200</a:t>
              </a:r>
              <a:r>
                <a:rPr lang="zh-CN" altLang="en-US" sz="1400" dirty="0">
                  <a:solidFill>
                    <a:schemeClr val="bg1">
                      <a:lumMod val="85000"/>
                    </a:schemeClr>
                  </a:solidFill>
                  <a:latin typeface="+mn-ea"/>
                  <a:sym typeface="Gill Sans" charset="0"/>
                </a:rPr>
                <a:t>字以内，据统计每页幻灯片的最好控制在</a:t>
              </a:r>
              <a:r>
                <a:rPr lang="en-US" altLang="zh-CN" sz="1400" dirty="0">
                  <a:solidFill>
                    <a:schemeClr val="bg1">
                      <a:lumMod val="85000"/>
                    </a:schemeClr>
                  </a:solidFill>
                  <a:latin typeface="+mn-ea"/>
                  <a:sym typeface="Gill Sans" charset="0"/>
                </a:rPr>
                <a:t>5</a:t>
              </a:r>
              <a:r>
                <a:rPr lang="zh-CN" altLang="en-US" sz="1400" dirty="0">
                  <a:solidFill>
                    <a:schemeClr val="bg1">
                      <a:lumMod val="85000"/>
                    </a:schemeClr>
                  </a:solidFill>
                  <a:latin typeface="+mn-ea"/>
                  <a:sym typeface="Gill Sans" charset="0"/>
                </a:rPr>
                <a:t>分钟之内。此处添加详细文本描述</a:t>
              </a:r>
              <a:r>
                <a:rPr lang="en-US" altLang="zh-CN" sz="1400" dirty="0">
                  <a:solidFill>
                    <a:schemeClr val="bg1">
                      <a:lumMod val="85000"/>
                    </a:schemeClr>
                  </a:solidFill>
                  <a:latin typeface="+mn-ea"/>
                  <a:sym typeface="Gill Sans" charset="0"/>
                </a:rPr>
                <a:t> </a:t>
              </a:r>
              <a:r>
                <a:rPr lang="zh-CN" altLang="en-US" sz="1400" dirty="0">
                  <a:solidFill>
                    <a:schemeClr val="bg1">
                      <a:lumMod val="85000"/>
                    </a:schemeClr>
                  </a:solidFill>
                  <a:latin typeface="+mn-ea"/>
                  <a:sym typeface="Gill Sans" charset="0"/>
                </a:rPr>
                <a:t>，建议与标题相关并符合整体语言风格，语言描述尽量简洁生动</a:t>
              </a:r>
              <a:endParaRPr lang="en-US" sz="1400" dirty="0">
                <a:solidFill>
                  <a:schemeClr val="bg1">
                    <a:lumMod val="85000"/>
                  </a:schemeClr>
                </a:solidFill>
                <a:latin typeface="+mn-ea"/>
                <a:cs typeface="Lato Light" charset="0"/>
                <a:sym typeface="Lato Light" charset="0"/>
              </a:endParaRPr>
            </a:p>
          </p:txBody>
        </p:sp>
        <p:sp>
          <p:nvSpPr>
            <p:cNvPr id="40" name="TextBox 7">
              <a:extLst>
                <a:ext uri="{FF2B5EF4-FFF2-40B4-BE49-F238E27FC236}">
                  <a16:creationId xmlns:a16="http://schemas.microsoft.com/office/drawing/2014/main" xmlns="" id="{2A428B41-6E9D-47A9-8A96-4AAF1B314042}"/>
                </a:ext>
              </a:extLst>
            </p:cNvPr>
            <p:cNvSpPr txBox="1"/>
            <p:nvPr/>
          </p:nvSpPr>
          <p:spPr>
            <a:xfrm>
              <a:off x="5992663" y="1345323"/>
              <a:ext cx="3262432" cy="461665"/>
            </a:xfrm>
            <a:prstGeom prst="rect">
              <a:avLst/>
            </a:prstGeom>
            <a:noFill/>
          </p:spPr>
          <p:txBody>
            <a:bodyPr wrap="none" rtlCol="0">
              <a:spAutoFit/>
            </a:bodyPr>
            <a:lstStyle/>
            <a:p>
              <a:pPr algn="ctr"/>
              <a:r>
                <a:rPr lang="zh-CN" altLang="en-US" sz="2400" b="1" dirty="0">
                  <a:solidFill>
                    <a:schemeClr val="accent4">
                      <a:lumMod val="75000"/>
                    </a:schemeClr>
                  </a:solidFill>
                  <a:latin typeface="微软雅黑" panose="020B0503020204020204" pitchFamily="34" charset="-122"/>
                  <a:ea typeface="微软雅黑" panose="020B0503020204020204" pitchFamily="34" charset="-122"/>
                  <a:cs typeface="Arial Unicode MS" panose="020B0604020202020204" pitchFamily="34" charset="-122"/>
                </a:rPr>
                <a:t>单击此处添加您的标题</a:t>
              </a:r>
            </a:p>
          </p:txBody>
        </p:sp>
      </p:grpSp>
      <p:sp>
        <p:nvSpPr>
          <p:cNvPr id="41" name="矩形 40">
            <a:extLst>
              <a:ext uri="{FF2B5EF4-FFF2-40B4-BE49-F238E27FC236}">
                <a16:creationId xmlns:a16="http://schemas.microsoft.com/office/drawing/2014/main" xmlns="" id="{F9793B9A-BB9B-4AB2-A1A4-329FC50599DF}"/>
              </a:ext>
            </a:extLst>
          </p:cNvPr>
          <p:cNvSpPr/>
          <p:nvPr/>
        </p:nvSpPr>
        <p:spPr>
          <a:xfrm>
            <a:off x="874713" y="278296"/>
            <a:ext cx="1139617" cy="47538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产品介绍</a:t>
            </a:r>
          </a:p>
        </p:txBody>
      </p:sp>
    </p:spTree>
    <p:extLst>
      <p:ext uri="{BB962C8B-B14F-4D97-AF65-F5344CB8AC3E}">
        <p14:creationId xmlns:p14="http://schemas.microsoft.com/office/powerpoint/2010/main" val="38894905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4">
      <a:majorFont>
        <a:latin typeface="等线 Light"/>
        <a:ea typeface="微软雅黑"/>
        <a:cs typeface=""/>
      </a:majorFont>
      <a:minorFont>
        <a:latin typeface="等线"/>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782</TotalTime>
  <Words>2201</Words>
  <Application>Microsoft Office PowerPoint</Application>
  <PresentationFormat>宽屏</PresentationFormat>
  <Paragraphs>140</Paragraphs>
  <Slides>15</Slides>
  <Notes>14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15</vt:i4>
      </vt:variant>
    </vt:vector>
  </HeadingPairs>
  <TitlesOfParts>
    <vt:vector size="31" baseType="lpstr">
      <vt:lpstr>Arial Unicode MS</vt:lpstr>
      <vt:lpstr>Gill Sans</vt:lpstr>
      <vt:lpstr>Lato Light</vt:lpstr>
      <vt:lpstr>microsoft yahei</vt:lpstr>
      <vt:lpstr>Poppins bold</vt:lpstr>
      <vt:lpstr>Source Han Sans Heavy</vt:lpstr>
      <vt:lpstr>等线</vt:lpstr>
      <vt:lpstr>等线 Light</vt:lpstr>
      <vt:lpstr>宋体</vt:lpstr>
      <vt:lpstr>微软雅黑</vt:lpstr>
      <vt:lpstr>微软雅黑 Light</vt:lpstr>
      <vt:lpstr>Arial</vt:lpstr>
      <vt:lpstr>Calibri</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SAMSUNG</dc:creator>
  <cp:lastModifiedBy>阳光 男孩</cp:lastModifiedBy>
  <cp:revision>63</cp:revision>
  <dcterms:created xsi:type="dcterms:W3CDTF">2019-03-26T01:53:52Z</dcterms:created>
  <dcterms:modified xsi:type="dcterms:W3CDTF">2019-03-28T13:56:33Z</dcterms:modified>
</cp:coreProperties>
</file>