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5.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7.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8.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Lst>
  <p:notesMasterIdLst>
    <p:notesMasterId r:id="rId36"/>
  </p:notesMasterIdLst>
  <p:sldIdLst>
    <p:sldId id="340" r:id="rId10"/>
    <p:sldId id="295" r:id="rId11"/>
    <p:sldId id="300" r:id="rId12"/>
    <p:sldId id="360" r:id="rId13"/>
    <p:sldId id="348" r:id="rId14"/>
    <p:sldId id="353" r:id="rId15"/>
    <p:sldId id="350" r:id="rId16"/>
    <p:sldId id="349" r:id="rId17"/>
    <p:sldId id="345" r:id="rId18"/>
    <p:sldId id="352" r:id="rId19"/>
    <p:sldId id="351" r:id="rId20"/>
    <p:sldId id="354" r:id="rId21"/>
    <p:sldId id="355" r:id="rId22"/>
    <p:sldId id="347" r:id="rId23"/>
    <p:sldId id="357" r:id="rId24"/>
    <p:sldId id="359" r:id="rId25"/>
    <p:sldId id="358" r:id="rId26"/>
    <p:sldId id="356" r:id="rId27"/>
    <p:sldId id="346" r:id="rId28"/>
    <p:sldId id="343" r:id="rId29"/>
    <p:sldId id="342" r:id="rId30"/>
    <p:sldId id="341" r:id="rId31"/>
    <p:sldId id="317" r:id="rId32"/>
    <p:sldId id="297" r:id="rId33"/>
    <p:sldId id="361" r:id="rId34"/>
    <p:sldId id="362"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9A81"/>
    <a:srgbClr val="39A991"/>
    <a:srgbClr val="434343"/>
    <a:srgbClr val="24896B"/>
    <a:srgbClr val="F68F19"/>
    <a:srgbClr val="3296A8"/>
    <a:srgbClr val="6D8AAB"/>
    <a:srgbClr val="31709C"/>
    <a:srgbClr val="7697B3"/>
    <a:srgbClr val="6FA0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7778" autoAdjust="0"/>
  </p:normalViewPr>
  <p:slideViewPr>
    <p:cSldViewPr snapToGrid="0" showGuides="1">
      <p:cViewPr varScale="1">
        <p:scale>
          <a:sx n="102" d="100"/>
          <a:sy n="102" d="100"/>
        </p:scale>
        <p:origin x="288" y="10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viewProps" Target="viewProps.xml"/><Relationship Id="rId21" Type="http://schemas.openxmlformats.org/officeDocument/2006/relationships/slide" Target="slides/slide12.xml"/><Relationship Id="rId34" Type="http://schemas.openxmlformats.org/officeDocument/2006/relationships/slide" Target="slides/slide25.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6.74418253628839E-2"/>
          <c:y val="3.3208001604326652E-2"/>
          <c:w val="0.93191683214846865"/>
          <c:h val="0.75679706349847464"/>
        </c:manualLayout>
      </c:layout>
      <c:barChart>
        <c:barDir val="col"/>
        <c:grouping val="clustered"/>
        <c:varyColors val="0"/>
        <c:ser>
          <c:idx val="0"/>
          <c:order val="0"/>
          <c:tx>
            <c:strRef>
              <c:f>Sheet1!$B$1</c:f>
              <c:strCache>
                <c:ptCount val="1"/>
                <c:pt idx="0">
                  <c:v>销量</c:v>
                </c:pt>
              </c:strCache>
            </c:strRef>
          </c:tx>
          <c:spPr>
            <a:solidFill>
              <a:srgbClr val="389F9C"/>
            </a:solidFill>
          </c:spPr>
          <c:invertIfNegative val="0"/>
          <c:dPt>
            <c:idx val="0"/>
            <c:invertIfNegative val="0"/>
            <c:bubble3D val="0"/>
            <c:extLst xmlns:c16r2="http://schemas.microsoft.com/office/drawing/2015/06/chart">
              <c:ext xmlns:c16="http://schemas.microsoft.com/office/drawing/2014/chart" uri="{C3380CC4-5D6E-409C-BE32-E72D297353CC}">
                <c16:uniqueId val="{00000000-79FB-4663-A401-2C08E93DA145}"/>
              </c:ext>
            </c:extLst>
          </c:dPt>
          <c:dPt>
            <c:idx val="1"/>
            <c:invertIfNegative val="0"/>
            <c:bubble3D val="0"/>
            <c:extLst xmlns:c16r2="http://schemas.microsoft.com/office/drawing/2015/06/chart">
              <c:ext xmlns:c16="http://schemas.microsoft.com/office/drawing/2014/chart" uri="{C3380CC4-5D6E-409C-BE32-E72D297353CC}">
                <c16:uniqueId val="{00000001-79FB-4663-A401-2C08E93DA145}"/>
              </c:ext>
            </c:extLst>
          </c:dPt>
          <c:dPt>
            <c:idx val="2"/>
            <c:invertIfNegative val="0"/>
            <c:bubble3D val="0"/>
            <c:extLst xmlns:c16r2="http://schemas.microsoft.com/office/drawing/2015/06/chart">
              <c:ext xmlns:c16="http://schemas.microsoft.com/office/drawing/2014/chart" uri="{C3380CC4-5D6E-409C-BE32-E72D297353CC}">
                <c16:uniqueId val="{00000002-79FB-4663-A401-2C08E93DA145}"/>
              </c:ext>
            </c:extLst>
          </c:dPt>
          <c:dPt>
            <c:idx val="3"/>
            <c:invertIfNegative val="0"/>
            <c:bubble3D val="0"/>
            <c:extLst xmlns:c16r2="http://schemas.microsoft.com/office/drawing/2015/06/chart">
              <c:ext xmlns:c16="http://schemas.microsoft.com/office/drawing/2014/chart" uri="{C3380CC4-5D6E-409C-BE32-E72D297353CC}">
                <c16:uniqueId val="{00000003-79FB-4663-A401-2C08E93DA145}"/>
              </c:ext>
            </c:extLst>
          </c:dPt>
          <c:cat>
            <c:strRef>
              <c:f>Sheet1!$A$2:$A$5</c:f>
              <c:strCache>
                <c:ptCount val="4"/>
                <c:pt idx="0">
                  <c:v>Text1</c:v>
                </c:pt>
                <c:pt idx="1">
                  <c:v>Text2</c:v>
                </c:pt>
                <c:pt idx="2">
                  <c:v>Text3</c:v>
                </c:pt>
                <c:pt idx="3">
                  <c:v>Text4</c:v>
                </c:pt>
              </c:strCache>
            </c:strRef>
          </c:cat>
          <c:val>
            <c:numRef>
              <c:f>Sheet1!$B$2:$B$5</c:f>
              <c:numCache>
                <c:formatCode>General</c:formatCode>
                <c:ptCount val="4"/>
                <c:pt idx="0">
                  <c:v>6.5</c:v>
                </c:pt>
                <c:pt idx="1">
                  <c:v>7.8</c:v>
                </c:pt>
                <c:pt idx="2">
                  <c:v>9.2000000000000011</c:v>
                </c:pt>
                <c:pt idx="3">
                  <c:v>8.9</c:v>
                </c:pt>
              </c:numCache>
            </c:numRef>
          </c:val>
          <c:extLst xmlns:c16r2="http://schemas.microsoft.com/office/drawing/2015/06/chart">
            <c:ext xmlns:c16="http://schemas.microsoft.com/office/drawing/2014/chart" uri="{C3380CC4-5D6E-409C-BE32-E72D297353CC}">
              <c16:uniqueId val="{00000004-79FB-4663-A401-2C08E93DA145}"/>
            </c:ext>
          </c:extLst>
        </c:ser>
        <c:dLbls>
          <c:showLegendKey val="0"/>
          <c:showVal val="0"/>
          <c:showCatName val="0"/>
          <c:showSerName val="0"/>
          <c:showPercent val="0"/>
          <c:showBubbleSize val="0"/>
        </c:dLbls>
        <c:gapWidth val="22"/>
        <c:overlap val="-3"/>
        <c:axId val="815444464"/>
        <c:axId val="815085936"/>
      </c:barChart>
      <c:catAx>
        <c:axId val="815444464"/>
        <c:scaling>
          <c:orientation val="minMax"/>
        </c:scaling>
        <c:delete val="0"/>
        <c:axPos val="b"/>
        <c:numFmt formatCode="General" sourceLinked="1"/>
        <c:majorTickMark val="none"/>
        <c:minorTickMark val="none"/>
        <c:tickLblPos val="nextTo"/>
        <c:txPr>
          <a:bodyPr rot="-60000000" vert="horz"/>
          <a:lstStyle/>
          <a:p>
            <a:pPr>
              <a:defRPr>
                <a:solidFill>
                  <a:schemeClr val="bg1">
                    <a:lumMod val="50000"/>
                  </a:schemeClr>
                </a:solidFill>
              </a:defRPr>
            </a:pPr>
            <a:endParaRPr lang="zh-CN"/>
          </a:p>
        </c:txPr>
        <c:crossAx val="815085936"/>
        <c:crosses val="autoZero"/>
        <c:auto val="1"/>
        <c:lblAlgn val="ctr"/>
        <c:lblOffset val="100"/>
        <c:noMultiLvlLbl val="0"/>
      </c:catAx>
      <c:valAx>
        <c:axId val="815085936"/>
        <c:scaling>
          <c:orientation val="minMax"/>
        </c:scaling>
        <c:delete val="0"/>
        <c:axPos val="l"/>
        <c:numFmt formatCode="General" sourceLinked="1"/>
        <c:majorTickMark val="none"/>
        <c:minorTickMark val="none"/>
        <c:tickLblPos val="nextTo"/>
        <c:txPr>
          <a:bodyPr rot="-60000000" vert="horz"/>
          <a:lstStyle/>
          <a:p>
            <a:pPr>
              <a:defRPr>
                <a:solidFill>
                  <a:schemeClr val="bg1">
                    <a:lumMod val="50000"/>
                  </a:schemeClr>
                </a:solidFill>
              </a:defRPr>
            </a:pPr>
            <a:endParaRPr lang="zh-CN"/>
          </a:p>
        </c:txPr>
        <c:crossAx val="815444464"/>
        <c:crosses val="autoZero"/>
        <c:crossBetween val="between"/>
        <c:majorUnit val="2"/>
        <c:minorUnit val="1"/>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2019/3/29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820703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0125482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4239501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977791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3698672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093638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4108010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4233331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3331699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238851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537367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3431127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889021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866376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6605147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1627248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25</a:t>
            </a:fld>
            <a:endParaRPr lang="zh-CN" altLang="en-US"/>
          </a:p>
        </p:txBody>
      </p:sp>
    </p:spTree>
    <p:extLst>
      <p:ext uri="{BB962C8B-B14F-4D97-AF65-F5344CB8AC3E}">
        <p14:creationId xmlns:p14="http://schemas.microsoft.com/office/powerpoint/2010/main" val="4082944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525494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31055627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4020817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406350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836413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822106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641959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47180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32832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2019/3/29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2019/3/29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2019/3/29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2019/3/29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92" r:id="rId12"/>
    <p:sldLayoutId id="214748369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microsoft.com/office/2007/relationships/hdphoto" Target="../media/hdphoto6.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tags" Target="../tags/tag13.xml"/><Relationship Id="rId3" Type="http://schemas.openxmlformats.org/officeDocument/2006/relationships/tags" Target="../tags/tag8.xml"/><Relationship Id="rId7" Type="http://schemas.openxmlformats.org/officeDocument/2006/relationships/tags" Target="../tags/tag12.xml"/><Relationship Id="rId12" Type="http://schemas.microsoft.com/office/2007/relationships/hdphoto" Target="../media/hdphoto7.wdp"/><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image" Target="../media/image16.png"/><Relationship Id="rId5" Type="http://schemas.openxmlformats.org/officeDocument/2006/relationships/tags" Target="../tags/tag10.xml"/><Relationship Id="rId10" Type="http://schemas.openxmlformats.org/officeDocument/2006/relationships/notesSlide" Target="../notesSlides/notesSlide18.xml"/><Relationship Id="rId4" Type="http://schemas.openxmlformats.org/officeDocument/2006/relationships/tags" Target="../tags/tag9.xml"/><Relationship Id="rId9"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microsoft.com/office/2007/relationships/hdphoto" Target="../media/hdphoto8.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microsoft.com/office/2007/relationships/hdphoto" Target="../media/hdphoto9.wdp"/><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hyperlink" Target="https://ppt.ooopic.com/search------ooo-1.html?&amp;tid=20190308051&amp;cz=ppt&amp;cp=ppt&amp;qd=51pptyl" TargetMode="External"/><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hyperlink" Target="http://ppt.ooopic.com/" TargetMode="Externa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4.xml"/><Relationship Id="rId7" Type="http://schemas.openxmlformats.org/officeDocument/2006/relationships/image" Target="../media/image7.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51533" y="-891891"/>
            <a:ext cx="609627" cy="609882"/>
          </a:xfrm>
          <a:prstGeom prst="rect">
            <a:avLst/>
          </a:prstGeom>
        </p:spPr>
      </p:pic>
      <p:grpSp>
        <p:nvGrpSpPr>
          <p:cNvPr id="5" name="组合 4">
            <a:extLst>
              <a:ext uri="{FF2B5EF4-FFF2-40B4-BE49-F238E27FC236}">
                <a16:creationId xmlns="" xmlns:a16="http://schemas.microsoft.com/office/drawing/2014/main" id="{DFCC1D39-F612-4720-B696-0A9F4C1A1CE5}"/>
              </a:ext>
            </a:extLst>
          </p:cNvPr>
          <p:cNvGrpSpPr/>
          <p:nvPr/>
        </p:nvGrpSpPr>
        <p:grpSpPr>
          <a:xfrm flipH="1">
            <a:off x="-1522112" y="-234347"/>
            <a:ext cx="18309795" cy="11502113"/>
            <a:chOff x="-691814" y="-172358"/>
            <a:chExt cx="14056638" cy="5874055"/>
          </a:xfrm>
        </p:grpSpPr>
        <p:grpSp>
          <p:nvGrpSpPr>
            <p:cNvPr id="3" name="组合 2">
              <a:extLst>
                <a:ext uri="{FF2B5EF4-FFF2-40B4-BE49-F238E27FC236}">
                  <a16:creationId xmlns="" xmlns:a16="http://schemas.microsoft.com/office/drawing/2014/main" id="{7BCF26AC-403D-42A6-9813-A0EC1F377144}"/>
                </a:ext>
              </a:extLst>
            </p:cNvPr>
            <p:cNvGrpSpPr/>
            <p:nvPr/>
          </p:nvGrpSpPr>
          <p:grpSpPr>
            <a:xfrm>
              <a:off x="-691814" y="-172358"/>
              <a:ext cx="14056638" cy="2979058"/>
              <a:chOff x="-691814" y="-172358"/>
              <a:chExt cx="14056638" cy="2979058"/>
            </a:xfrm>
          </p:grpSpPr>
          <p:sp>
            <p:nvSpPr>
              <p:cNvPr id="19" name="等腰三角形 18"/>
              <p:cNvSpPr/>
              <p:nvPr/>
            </p:nvSpPr>
            <p:spPr>
              <a:xfrm rot="10800000">
                <a:off x="-691814" y="-172358"/>
                <a:ext cx="14056638" cy="2979058"/>
              </a:xfrm>
              <a:prstGeom prst="triangle">
                <a:avLst>
                  <a:gd name="adj" fmla="val 55238"/>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a:off x="-122604" y="-90049"/>
                <a:ext cx="12767856" cy="2704624"/>
              </a:xfrm>
              <a:prstGeom prst="triangle">
                <a:avLst>
                  <a:gd name="adj" fmla="val 55238"/>
                </a:avLst>
              </a:prstGeom>
              <a:blipFill dpi="0" rotWithShape="0">
                <a:blip r:embed="rId6" cstate="screen">
                  <a:extLst>
                    <a:ext uri="{BEBA8EAE-BF5A-486C-A8C5-ECC9F3942E4B}">
                      <a14:imgProps xmlns:a14="http://schemas.microsoft.com/office/drawing/2010/main">
                        <a14:imgLayer r:embed="rId7">
                          <a14:imgEffect>
                            <a14:saturation sat="0"/>
                          </a14:imgEffect>
                          <a14:imgEffect>
                            <a14:brightnessContrast bright="30000" contrast="20000"/>
                          </a14:imgEffect>
                        </a14:imgLayer>
                      </a14:imgProps>
                    </a:ext>
                    <a:ext uri="{28A0092B-C50C-407E-A947-70E740481C1C}">
                      <a14:useLocalDpi xmlns:a14="http://schemas.microsoft.com/office/drawing/2010/main"/>
                    </a:ext>
                  </a:extLst>
                </a:blip>
                <a:srcRect/>
                <a:tile tx="0" ty="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 name="等腰三角形 14"/>
            <p:cNvSpPr/>
            <p:nvPr/>
          </p:nvSpPr>
          <p:spPr>
            <a:xfrm rot="16200000">
              <a:off x="6505839" y="-17109"/>
              <a:ext cx="5152490" cy="6285122"/>
            </a:xfrm>
            <a:custGeom>
              <a:avLst/>
              <a:gdLst>
                <a:gd name="connsiteX0" fmla="*/ 0 w 7927949"/>
                <a:gd name="connsiteY0" fmla="*/ 6473608 h 6473608"/>
                <a:gd name="connsiteX1" fmla="*/ 4337064 w 7927949"/>
                <a:gd name="connsiteY1" fmla="*/ 0 h 6473608"/>
                <a:gd name="connsiteX2" fmla="*/ 7927949 w 7927949"/>
                <a:gd name="connsiteY2" fmla="*/ 6473608 h 6473608"/>
                <a:gd name="connsiteX3" fmla="*/ 0 w 7927949"/>
                <a:gd name="connsiteY3" fmla="*/ 6473608 h 6473608"/>
                <a:gd name="connsiteX0" fmla="*/ 0 w 7994210"/>
                <a:gd name="connsiteY0" fmla="*/ 6473608 h 6486860"/>
                <a:gd name="connsiteX1" fmla="*/ 4337064 w 7994210"/>
                <a:gd name="connsiteY1" fmla="*/ 0 h 6486860"/>
                <a:gd name="connsiteX2" fmla="*/ 7994210 w 7994210"/>
                <a:gd name="connsiteY2" fmla="*/ 6486860 h 6486860"/>
                <a:gd name="connsiteX3" fmla="*/ 0 w 7994210"/>
                <a:gd name="connsiteY3" fmla="*/ 6473608 h 6486860"/>
              </a:gdLst>
              <a:ahLst/>
              <a:cxnLst>
                <a:cxn ang="0">
                  <a:pos x="connsiteX0" y="connsiteY0"/>
                </a:cxn>
                <a:cxn ang="0">
                  <a:pos x="connsiteX1" y="connsiteY1"/>
                </a:cxn>
                <a:cxn ang="0">
                  <a:pos x="connsiteX2" y="connsiteY2"/>
                </a:cxn>
                <a:cxn ang="0">
                  <a:pos x="connsiteX3" y="connsiteY3"/>
                </a:cxn>
              </a:cxnLst>
              <a:rect l="l" t="t" r="r" b="b"/>
              <a:pathLst>
                <a:path w="7994210" h="6486860">
                  <a:moveTo>
                    <a:pt x="0" y="6473608"/>
                  </a:moveTo>
                  <a:lnTo>
                    <a:pt x="4337064" y="0"/>
                  </a:lnTo>
                  <a:lnTo>
                    <a:pt x="7994210" y="6486860"/>
                  </a:lnTo>
                  <a:lnTo>
                    <a:pt x="0" y="6473608"/>
                  </a:lnTo>
                  <a:close/>
                </a:path>
              </a:pathLst>
            </a:cu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 name="组合 1">
            <a:extLst>
              <a:ext uri="{FF2B5EF4-FFF2-40B4-BE49-F238E27FC236}">
                <a16:creationId xmlns="" xmlns:a16="http://schemas.microsoft.com/office/drawing/2014/main" id="{2FBDE2E3-4FB7-4E57-A741-FD1F44A97FB6}"/>
              </a:ext>
            </a:extLst>
          </p:cNvPr>
          <p:cNvGrpSpPr/>
          <p:nvPr/>
        </p:nvGrpSpPr>
        <p:grpSpPr>
          <a:xfrm flipH="1">
            <a:off x="6993416" y="3530295"/>
            <a:ext cx="10480865" cy="3842461"/>
            <a:chOff x="-7059157" y="2226340"/>
            <a:chExt cx="21185652" cy="4683594"/>
          </a:xfrm>
        </p:grpSpPr>
        <p:sp>
          <p:nvSpPr>
            <p:cNvPr id="22" name="等腰三角形 21"/>
            <p:cNvSpPr/>
            <p:nvPr/>
          </p:nvSpPr>
          <p:spPr>
            <a:xfrm flipH="1">
              <a:off x="-7059157" y="2226340"/>
              <a:ext cx="21185652" cy="4478766"/>
            </a:xfrm>
            <a:prstGeom prst="triangle">
              <a:avLst>
                <a:gd name="adj" fmla="val 503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6775570" y="2574723"/>
              <a:ext cx="20506608" cy="4335211"/>
            </a:xfrm>
            <a:prstGeom prst="triangle">
              <a:avLst>
                <a:gd name="adj" fmla="val 50367"/>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4" name="TextBox 16">
            <a:extLst>
              <a:ext uri="{FF2B5EF4-FFF2-40B4-BE49-F238E27FC236}">
                <a16:creationId xmlns="" xmlns:a16="http://schemas.microsoft.com/office/drawing/2014/main" id="{5234EAD4-6E30-472B-BBE9-BDEFD38AA32F}"/>
              </a:ext>
            </a:extLst>
          </p:cNvPr>
          <p:cNvSpPr txBox="1"/>
          <p:nvPr/>
        </p:nvSpPr>
        <p:spPr>
          <a:xfrm>
            <a:off x="540360" y="4149909"/>
            <a:ext cx="3877985" cy="830997"/>
          </a:xfrm>
          <a:prstGeom prst="rect">
            <a:avLst/>
          </a:prstGeom>
          <a:noFill/>
        </p:spPr>
        <p:txBody>
          <a:bodyPr wrap="non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cs typeface="Lato Black" charset="0"/>
              </a:rPr>
              <a:t>教育培训计划</a:t>
            </a:r>
            <a:endParaRPr lang="en-US" sz="4800" b="1" dirty="0">
              <a:solidFill>
                <a:schemeClr val="bg1"/>
              </a:solidFill>
              <a:latin typeface="微软雅黑" panose="020B0503020204020204" pitchFamily="34" charset="-122"/>
              <a:ea typeface="微软雅黑" panose="020B0503020204020204" pitchFamily="34" charset="-122"/>
              <a:cs typeface="Lato Black" charset="0"/>
            </a:endParaRPr>
          </a:p>
        </p:txBody>
      </p:sp>
      <p:sp>
        <p:nvSpPr>
          <p:cNvPr id="25" name="等腰三角形 24">
            <a:extLst>
              <a:ext uri="{FF2B5EF4-FFF2-40B4-BE49-F238E27FC236}">
                <a16:creationId xmlns="" xmlns:a16="http://schemas.microsoft.com/office/drawing/2014/main" id="{DD73315E-9707-4FD2-B4A6-2F5FA59CF442}"/>
              </a:ext>
            </a:extLst>
          </p:cNvPr>
          <p:cNvSpPr/>
          <p:nvPr/>
        </p:nvSpPr>
        <p:spPr>
          <a:xfrm rot="5400000" flipH="1">
            <a:off x="635179" y="3409478"/>
            <a:ext cx="681845" cy="58779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TextBox 31">
            <a:extLst>
              <a:ext uri="{FF2B5EF4-FFF2-40B4-BE49-F238E27FC236}">
                <a16:creationId xmlns="" xmlns:a16="http://schemas.microsoft.com/office/drawing/2014/main" id="{BC2C87C6-0A5B-4EF6-99CA-AAEB68BDB4D3}"/>
              </a:ext>
            </a:extLst>
          </p:cNvPr>
          <p:cNvSpPr txBox="1"/>
          <p:nvPr/>
        </p:nvSpPr>
        <p:spPr>
          <a:xfrm>
            <a:off x="563975" y="4983838"/>
            <a:ext cx="4222858"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教育机构  管理培训  学校培训</a:t>
            </a:r>
          </a:p>
        </p:txBody>
      </p:sp>
      <p:sp>
        <p:nvSpPr>
          <p:cNvPr id="27" name="TextBox 15">
            <a:extLst>
              <a:ext uri="{FF2B5EF4-FFF2-40B4-BE49-F238E27FC236}">
                <a16:creationId xmlns="" xmlns:a16="http://schemas.microsoft.com/office/drawing/2014/main" id="{5A3A6057-03B7-46F1-8FB4-A31531CAC942}"/>
              </a:ext>
            </a:extLst>
          </p:cNvPr>
          <p:cNvSpPr txBox="1"/>
          <p:nvPr/>
        </p:nvSpPr>
        <p:spPr>
          <a:xfrm>
            <a:off x="644629" y="5881891"/>
            <a:ext cx="2030492" cy="276999"/>
          </a:xfrm>
          <a:prstGeom prst="rect">
            <a:avLst/>
          </a:prstGeom>
          <a:solidFill>
            <a:schemeClr val="bg1"/>
          </a:solidFill>
        </p:spPr>
        <p:txBody>
          <a:bodyPr wrap="square" rtlCol="0">
            <a:spAutoFit/>
          </a:bodyPr>
          <a:lstStyle/>
          <a:p>
            <a:pPr algn="ctr"/>
            <a:r>
              <a:rPr lang="en-US" sz="1200" spc="600" dirty="0">
                <a:solidFill>
                  <a:srgbClr val="389F9C"/>
                </a:solidFill>
                <a:latin typeface="微软雅黑" panose="020B0503020204020204" pitchFamily="34" charset="-122"/>
                <a:ea typeface="微软雅黑" panose="020B0503020204020204" pitchFamily="34" charset="-122"/>
                <a:cs typeface="Lato Black" charset="0"/>
              </a:rPr>
              <a:t>YOURE NAME</a:t>
            </a:r>
          </a:p>
        </p:txBody>
      </p:sp>
    </p:spTree>
    <p:extLst>
      <p:ext uri="{BB962C8B-B14F-4D97-AF65-F5344CB8AC3E}">
        <p14:creationId xmlns:p14="http://schemas.microsoft.com/office/powerpoint/2010/main" val="224090907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2" presetClass="entr" presetSubtype="9"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750" fill="hold"/>
                                        <p:tgtEl>
                                          <p:spTgt spid="5"/>
                                        </p:tgtEl>
                                        <p:attrNameLst>
                                          <p:attrName>ppt_x</p:attrName>
                                        </p:attrNameLst>
                                      </p:cBhvr>
                                      <p:tavLst>
                                        <p:tav tm="0">
                                          <p:val>
                                            <p:strVal val="0-#ppt_w/2"/>
                                          </p:val>
                                        </p:tav>
                                        <p:tav tm="100000">
                                          <p:val>
                                            <p:strVal val="#ppt_x"/>
                                          </p:val>
                                        </p:tav>
                                      </p:tavLst>
                                    </p:anim>
                                    <p:anim calcmode="lin" valueType="num">
                                      <p:cBhvr additive="base">
                                        <p:cTn id="10" dur="750" fill="hold"/>
                                        <p:tgtEl>
                                          <p:spTgt spid="5"/>
                                        </p:tgtEl>
                                        <p:attrNameLst>
                                          <p:attrName>ppt_y</p:attrName>
                                        </p:attrNameLst>
                                      </p:cBhvr>
                                      <p:tavLst>
                                        <p:tav tm="0">
                                          <p:val>
                                            <p:strVal val="0-#ppt_h/2"/>
                                          </p:val>
                                        </p:tav>
                                        <p:tav tm="100000">
                                          <p:val>
                                            <p:strVal val="#ppt_y"/>
                                          </p:val>
                                        </p:tav>
                                      </p:tavLst>
                                    </p:anim>
                                  </p:childTnLst>
                                </p:cTn>
                              </p:par>
                              <p:par>
                                <p:cTn id="11" presetID="2" presetClass="entr" presetSubtype="6" fill="hold" nodeType="withEffect">
                                  <p:stCondLst>
                                    <p:cond delay="25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1+#ppt_w/2"/>
                                          </p:val>
                                        </p:tav>
                                        <p:tav tm="100000">
                                          <p:val>
                                            <p:strVal val="#ppt_x"/>
                                          </p:val>
                                        </p:tav>
                                      </p:tavLst>
                                    </p:anim>
                                    <p:anim calcmode="lin" valueType="num">
                                      <p:cBhvr additive="base">
                                        <p:cTn id="14" dur="75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750" fill="hold"/>
                                        <p:tgtEl>
                                          <p:spTgt spid="25"/>
                                        </p:tgtEl>
                                        <p:attrNameLst>
                                          <p:attrName>ppt_x</p:attrName>
                                        </p:attrNameLst>
                                      </p:cBhvr>
                                      <p:tavLst>
                                        <p:tav tm="0">
                                          <p:val>
                                            <p:strVal val="0-#ppt_w/2"/>
                                          </p:val>
                                        </p:tav>
                                        <p:tav tm="100000">
                                          <p:val>
                                            <p:strVal val="#ppt_x"/>
                                          </p:val>
                                        </p:tav>
                                      </p:tavLst>
                                    </p:anim>
                                    <p:anim calcmode="lin" valueType="num">
                                      <p:cBhvr additive="base">
                                        <p:cTn id="24" dur="750" fill="hold"/>
                                        <p:tgtEl>
                                          <p:spTgt spid="2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56" presetClass="entr" presetSubtype="0" fill="hold" grpId="0" nodeType="afterEffect">
                                  <p:stCondLst>
                                    <p:cond delay="17"/>
                                  </p:stCondLst>
                                  <p:iterate type="lt">
                                    <p:tmPct val="10000"/>
                                  </p:iterate>
                                  <p:childTnLst>
                                    <p:set>
                                      <p:cBhvr>
                                        <p:cTn id="27" dur="1" fill="hold">
                                          <p:stCondLst>
                                            <p:cond delay="0"/>
                                          </p:stCondLst>
                                        </p:cTn>
                                        <p:tgtEl>
                                          <p:spTgt spid="26"/>
                                        </p:tgtEl>
                                        <p:attrNameLst>
                                          <p:attrName>style.visibility</p:attrName>
                                        </p:attrNameLst>
                                      </p:cBhvr>
                                      <p:to>
                                        <p:strVal val="visible"/>
                                      </p:to>
                                    </p:set>
                                    <p:anim by="(-#ppt_w*2)" calcmode="lin" valueType="num">
                                      <p:cBhvr rctx="PPT">
                                        <p:cTn id="28" dur="375" autoRev="1" fill="hold">
                                          <p:stCondLst>
                                            <p:cond delay="0"/>
                                          </p:stCondLst>
                                        </p:cTn>
                                        <p:tgtEl>
                                          <p:spTgt spid="26"/>
                                        </p:tgtEl>
                                        <p:attrNameLst>
                                          <p:attrName>ppt_w</p:attrName>
                                        </p:attrNameLst>
                                      </p:cBhvr>
                                    </p:anim>
                                    <p:anim by="(#ppt_w*0.50)" calcmode="lin" valueType="num">
                                      <p:cBhvr>
                                        <p:cTn id="29" dur="375" decel="50000" autoRev="1" fill="hold">
                                          <p:stCondLst>
                                            <p:cond delay="0"/>
                                          </p:stCondLst>
                                        </p:cTn>
                                        <p:tgtEl>
                                          <p:spTgt spid="26"/>
                                        </p:tgtEl>
                                        <p:attrNameLst>
                                          <p:attrName>ppt_x</p:attrName>
                                        </p:attrNameLst>
                                      </p:cBhvr>
                                    </p:anim>
                                    <p:anim from="(-#ppt_h/2)" to="(#ppt_y)" calcmode="lin" valueType="num">
                                      <p:cBhvr>
                                        <p:cTn id="30" dur="750" fill="hold">
                                          <p:stCondLst>
                                            <p:cond delay="0"/>
                                          </p:stCondLst>
                                        </p:cTn>
                                        <p:tgtEl>
                                          <p:spTgt spid="26"/>
                                        </p:tgtEl>
                                        <p:attrNameLst>
                                          <p:attrName>ppt_y</p:attrName>
                                        </p:attrNameLst>
                                      </p:cBhvr>
                                    </p:anim>
                                    <p:animRot by="21600000">
                                      <p:cBhvr>
                                        <p:cTn id="31" dur="750" fill="hold">
                                          <p:stCondLst>
                                            <p:cond delay="0"/>
                                          </p:stCondLst>
                                        </p:cTn>
                                        <p:tgtEl>
                                          <p:spTgt spid="26"/>
                                        </p:tgtEl>
                                        <p:attrNameLst>
                                          <p:attrName>r</p:attrName>
                                        </p:attrNameLst>
                                      </p:cBhvr>
                                    </p:animRot>
                                  </p:childTnLst>
                                </p:cTn>
                              </p:par>
                            </p:childTnLst>
                          </p:cTn>
                        </p:par>
                        <p:par>
                          <p:cTn id="32" fill="hold">
                            <p:stCondLst>
                              <p:cond delay="3592"/>
                            </p:stCondLst>
                            <p:childTnLst>
                              <p:par>
                                <p:cTn id="33" presetID="42"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750"/>
                                        <p:tgtEl>
                                          <p:spTgt spid="27"/>
                                        </p:tgtEl>
                                      </p:cBhvr>
                                    </p:animEffect>
                                    <p:anim calcmode="lin" valueType="num">
                                      <p:cBhvr>
                                        <p:cTn id="36" dur="750" fill="hold"/>
                                        <p:tgtEl>
                                          <p:spTgt spid="27"/>
                                        </p:tgtEl>
                                        <p:attrNameLst>
                                          <p:attrName>ppt_x</p:attrName>
                                        </p:attrNameLst>
                                      </p:cBhvr>
                                      <p:tavLst>
                                        <p:tav tm="0">
                                          <p:val>
                                            <p:strVal val="#ppt_x"/>
                                          </p:val>
                                        </p:tav>
                                        <p:tav tm="100000">
                                          <p:val>
                                            <p:strVal val="#ppt_x"/>
                                          </p:val>
                                        </p:tav>
                                      </p:tavLst>
                                    </p:anim>
                                    <p:anim calcmode="lin" valueType="num">
                                      <p:cBhvr>
                                        <p:cTn id="37"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remove" display="0">
                  <p:stCondLst>
                    <p:cond delay="indefinite"/>
                  </p:stCondLst>
                  <p:endCondLst>
                    <p:cond evt="onStopAudio" delay="0">
                      <p:tgtEl>
                        <p:sldTgt/>
                      </p:tgtEl>
                    </p:cond>
                  </p:endCondLst>
                </p:cTn>
                <p:tgtEl>
                  <p:spTgt spid="18"/>
                </p:tgtEl>
              </p:cMediaNode>
            </p:audio>
          </p:childTnLst>
        </p:cTn>
      </p:par>
    </p:tnLst>
    <p:bldLst>
      <p:bldP spid="24" grpId="0"/>
      <p:bldP spid="25" grpId="0" animBg="1"/>
      <p:bldP spid="26" grpId="0"/>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教学方案</a:t>
              </a:r>
            </a:p>
          </p:txBody>
        </p:sp>
      </p:grpSp>
      <p:grpSp>
        <p:nvGrpSpPr>
          <p:cNvPr id="5" name="组合 4">
            <a:extLst>
              <a:ext uri="{FF2B5EF4-FFF2-40B4-BE49-F238E27FC236}">
                <a16:creationId xmlns="" xmlns:a16="http://schemas.microsoft.com/office/drawing/2014/main" id="{1074DD41-7BF3-4D60-B8BF-3B02484CF115}"/>
              </a:ext>
            </a:extLst>
          </p:cNvPr>
          <p:cNvGrpSpPr/>
          <p:nvPr/>
        </p:nvGrpSpPr>
        <p:grpSpPr>
          <a:xfrm>
            <a:off x="1442879" y="1724296"/>
            <a:ext cx="9391740" cy="4733278"/>
            <a:chOff x="1171713" y="1121802"/>
            <a:chExt cx="6928678" cy="3491937"/>
          </a:xfrm>
        </p:grpSpPr>
        <p:sp>
          <p:nvSpPr>
            <p:cNvPr id="6" name="矩形 5">
              <a:extLst>
                <a:ext uri="{FF2B5EF4-FFF2-40B4-BE49-F238E27FC236}">
                  <a16:creationId xmlns="" xmlns:a16="http://schemas.microsoft.com/office/drawing/2014/main" id="{DDBE07D0-F80A-44C1-96BB-2D5D5ADFBF8D}"/>
                </a:ext>
              </a:extLst>
            </p:cNvPr>
            <p:cNvSpPr/>
            <p:nvPr/>
          </p:nvSpPr>
          <p:spPr>
            <a:xfrm>
              <a:off x="1171713" y="1131590"/>
              <a:ext cx="1735997" cy="1736180"/>
            </a:xfrm>
            <a:prstGeom prst="rect">
              <a:avLst/>
            </a:prstGeom>
            <a:blipFill dpi="0" rotWithShape="1">
              <a:blip r:embed="rId3" cstate="email">
                <a:graysc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 xmlns:a16="http://schemas.microsoft.com/office/drawing/2014/main" id="{DD94947F-430F-4978-BE54-9F8F1996DD45}"/>
                </a:ext>
              </a:extLst>
            </p:cNvPr>
            <p:cNvSpPr/>
            <p:nvPr/>
          </p:nvSpPr>
          <p:spPr>
            <a:xfrm>
              <a:off x="4632991" y="2867768"/>
              <a:ext cx="1735997" cy="1736180"/>
            </a:xfrm>
            <a:prstGeom prst="rect">
              <a:avLst/>
            </a:prstGeom>
            <a:solidFill>
              <a:srgbClr val="389F9C"/>
            </a:solidFill>
            <a:ln w="12700" cap="flat" cmpd="sng" algn="ctr">
              <a:noFill/>
              <a:prstDash val="solid"/>
              <a:miter lim="800000"/>
            </a:ln>
            <a:effectLst/>
          </p:spPr>
          <p:txBody>
            <a:bodyPr lIns="100774" tIns="50388" rIns="100774" bIns="50388" anchor="ctr"/>
            <a:lstStyle/>
            <a:p>
              <a:pPr lvl="0"/>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点击此处更换文本点击添加点击此处更换文本点击添加点击此处更换文本点击添加点击此处更换文本点击添加点击此处更换文本点击添加点击此处更换文本点击添加点击</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矩形 7">
              <a:extLst>
                <a:ext uri="{FF2B5EF4-FFF2-40B4-BE49-F238E27FC236}">
                  <a16:creationId xmlns="" xmlns:a16="http://schemas.microsoft.com/office/drawing/2014/main" id="{2B683A87-502C-408E-A2FF-255E39EB2466}"/>
                </a:ext>
              </a:extLst>
            </p:cNvPr>
            <p:cNvSpPr/>
            <p:nvPr/>
          </p:nvSpPr>
          <p:spPr>
            <a:xfrm>
              <a:off x="4638612" y="1121802"/>
              <a:ext cx="3461779" cy="1736180"/>
            </a:xfrm>
            <a:prstGeom prst="rect">
              <a:avLst/>
            </a:prstGeom>
            <a:blipFill dpi="0" rotWithShape="1">
              <a:blip r:embed="rId4" cstate="email">
                <a:graysc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chemeClr val="bg1"/>
                </a:solidFill>
                <a:latin typeface="微软雅黑" pitchFamily="34" charset="-122"/>
                <a:ea typeface="微软雅黑" pitchFamily="34" charset="-122"/>
              </a:endParaRPr>
            </a:p>
          </p:txBody>
        </p:sp>
        <p:sp>
          <p:nvSpPr>
            <p:cNvPr id="9" name="矩形 8">
              <a:extLst>
                <a:ext uri="{FF2B5EF4-FFF2-40B4-BE49-F238E27FC236}">
                  <a16:creationId xmlns="" xmlns:a16="http://schemas.microsoft.com/office/drawing/2014/main" id="{ABCAADBE-AA9F-455B-9A8D-C48BB378D6CA}"/>
                </a:ext>
              </a:extLst>
            </p:cNvPr>
            <p:cNvSpPr/>
            <p:nvPr/>
          </p:nvSpPr>
          <p:spPr>
            <a:xfrm>
              <a:off x="2894697" y="1130726"/>
              <a:ext cx="1735997" cy="1736180"/>
            </a:xfrm>
            <a:prstGeom prst="rect">
              <a:avLst/>
            </a:prstGeom>
            <a:solidFill>
              <a:srgbClr val="389F9C"/>
            </a:solidFill>
            <a:ln w="12700" cap="flat" cmpd="sng" algn="ctr">
              <a:noFill/>
              <a:prstDash val="solid"/>
              <a:miter lim="800000"/>
            </a:ln>
            <a:effectLst/>
          </p:spPr>
          <p:txBody>
            <a:bodyPr lIns="100774" tIns="50388" rIns="100774" bIns="50388" anchor="ct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点击此处更换文本点击添加点击此处更换文本点击添加点击此处更换文本点击添加点击此处更换文本点击添加点击此处更换文本点击添加点击此处更换文本点击添加点击</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矩形 9">
              <a:extLst>
                <a:ext uri="{FF2B5EF4-FFF2-40B4-BE49-F238E27FC236}">
                  <a16:creationId xmlns="" xmlns:a16="http://schemas.microsoft.com/office/drawing/2014/main" id="{7D6E88CD-FD7C-4CA0-9434-C759B26BDAFF}"/>
                </a:ext>
              </a:extLst>
            </p:cNvPr>
            <p:cNvSpPr/>
            <p:nvPr/>
          </p:nvSpPr>
          <p:spPr>
            <a:xfrm>
              <a:off x="6364394" y="2877559"/>
              <a:ext cx="1735997" cy="1736180"/>
            </a:xfrm>
            <a:prstGeom prst="rect">
              <a:avLst/>
            </a:prstGeom>
            <a:blipFill dpi="0" rotWithShape="1">
              <a:blip r:embed="rId5" cstate="email">
                <a:graysc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chemeClr val="bg1"/>
                </a:solidFill>
                <a:latin typeface="微软雅黑" pitchFamily="34" charset="-122"/>
                <a:ea typeface="微软雅黑" pitchFamily="34" charset="-122"/>
              </a:endParaRPr>
            </a:p>
          </p:txBody>
        </p:sp>
        <p:sp>
          <p:nvSpPr>
            <p:cNvPr id="11" name="矩形 10">
              <a:extLst>
                <a:ext uri="{FF2B5EF4-FFF2-40B4-BE49-F238E27FC236}">
                  <a16:creationId xmlns="" xmlns:a16="http://schemas.microsoft.com/office/drawing/2014/main" id="{8E6384E2-D3C9-49D4-B4E2-0B01D9DBD801}"/>
                </a:ext>
              </a:extLst>
            </p:cNvPr>
            <p:cNvSpPr/>
            <p:nvPr/>
          </p:nvSpPr>
          <p:spPr>
            <a:xfrm>
              <a:off x="1175672" y="2867768"/>
              <a:ext cx="3462940" cy="1736180"/>
            </a:xfrm>
            <a:prstGeom prst="rect">
              <a:avLst/>
            </a:prstGeom>
            <a:blipFill>
              <a:blip r:embed="rId6" cstate="email">
                <a:grayscl/>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60218209"/>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教学分析</a:t>
              </a:r>
            </a:p>
          </p:txBody>
        </p:sp>
      </p:grpSp>
      <p:cxnSp>
        <p:nvCxnSpPr>
          <p:cNvPr id="5" name="Straight Connector 8">
            <a:extLst>
              <a:ext uri="{FF2B5EF4-FFF2-40B4-BE49-F238E27FC236}">
                <a16:creationId xmlns="" xmlns:a16="http://schemas.microsoft.com/office/drawing/2014/main" id="{FE804133-79FA-4FB1-B7AC-183444617A2E}"/>
              </a:ext>
            </a:extLst>
          </p:cNvPr>
          <p:cNvCxnSpPr/>
          <p:nvPr/>
        </p:nvCxnSpPr>
        <p:spPr>
          <a:xfrm>
            <a:off x="1264512" y="4805996"/>
            <a:ext cx="5029200" cy="0"/>
          </a:xfrm>
          <a:prstGeom prst="line">
            <a:avLst/>
          </a:prstGeom>
          <a:ln w="12700">
            <a:solidFill>
              <a:schemeClr val="tx1">
                <a:lumMod val="65000"/>
                <a:lumOff val="3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 name="Rectangle 9">
            <a:extLst>
              <a:ext uri="{FF2B5EF4-FFF2-40B4-BE49-F238E27FC236}">
                <a16:creationId xmlns="" xmlns:a16="http://schemas.microsoft.com/office/drawing/2014/main" id="{8C95D0D8-A732-4352-991E-65F40DF03372}"/>
              </a:ext>
            </a:extLst>
          </p:cNvPr>
          <p:cNvSpPr/>
          <p:nvPr/>
        </p:nvSpPr>
        <p:spPr>
          <a:xfrm>
            <a:off x="1378812" y="2519996"/>
            <a:ext cx="285750" cy="225903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7" name="Rectangle 10">
            <a:extLst>
              <a:ext uri="{FF2B5EF4-FFF2-40B4-BE49-F238E27FC236}">
                <a16:creationId xmlns="" xmlns:a16="http://schemas.microsoft.com/office/drawing/2014/main" id="{6F6AED58-F08F-4124-988B-4718F75F96F6}"/>
              </a:ext>
            </a:extLst>
          </p:cNvPr>
          <p:cNvSpPr/>
          <p:nvPr/>
        </p:nvSpPr>
        <p:spPr>
          <a:xfrm>
            <a:off x="1778862" y="3548695"/>
            <a:ext cx="285750" cy="1224551"/>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8" name="Rectangle 12">
            <a:extLst>
              <a:ext uri="{FF2B5EF4-FFF2-40B4-BE49-F238E27FC236}">
                <a16:creationId xmlns="" xmlns:a16="http://schemas.microsoft.com/office/drawing/2014/main" id="{168C962B-3859-4CE3-9FCB-2BC06CCF1D40}"/>
              </a:ext>
            </a:extLst>
          </p:cNvPr>
          <p:cNvSpPr/>
          <p:nvPr/>
        </p:nvSpPr>
        <p:spPr>
          <a:xfrm>
            <a:off x="2178912" y="2977196"/>
            <a:ext cx="285750" cy="179605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9" name="Rectangle 13">
            <a:extLst>
              <a:ext uri="{FF2B5EF4-FFF2-40B4-BE49-F238E27FC236}">
                <a16:creationId xmlns="" xmlns:a16="http://schemas.microsoft.com/office/drawing/2014/main" id="{652202F5-F4DD-4F95-AAC5-80D44093B81B}"/>
              </a:ext>
            </a:extLst>
          </p:cNvPr>
          <p:cNvSpPr/>
          <p:nvPr/>
        </p:nvSpPr>
        <p:spPr>
          <a:xfrm>
            <a:off x="2579176" y="3262946"/>
            <a:ext cx="285750" cy="1510299"/>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0" name="Rectangle 14">
            <a:extLst>
              <a:ext uri="{FF2B5EF4-FFF2-40B4-BE49-F238E27FC236}">
                <a16:creationId xmlns="" xmlns:a16="http://schemas.microsoft.com/office/drawing/2014/main" id="{F0B7446F-F48C-4EBC-A48D-81B2C155F278}"/>
              </a:ext>
            </a:extLst>
          </p:cNvPr>
          <p:cNvSpPr/>
          <p:nvPr/>
        </p:nvSpPr>
        <p:spPr>
          <a:xfrm>
            <a:off x="2979012" y="4863147"/>
            <a:ext cx="285750" cy="142875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1" name="Rectangle 15">
            <a:extLst>
              <a:ext uri="{FF2B5EF4-FFF2-40B4-BE49-F238E27FC236}">
                <a16:creationId xmlns="" xmlns:a16="http://schemas.microsoft.com/office/drawing/2014/main" id="{F0ED9FD4-7B0F-4B42-8510-89A94ED3D4BB}"/>
              </a:ext>
            </a:extLst>
          </p:cNvPr>
          <p:cNvSpPr/>
          <p:nvPr/>
        </p:nvSpPr>
        <p:spPr>
          <a:xfrm>
            <a:off x="3379062" y="4863147"/>
            <a:ext cx="285750" cy="57150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2" name="Rectangle 16">
            <a:extLst>
              <a:ext uri="{FF2B5EF4-FFF2-40B4-BE49-F238E27FC236}">
                <a16:creationId xmlns="" xmlns:a16="http://schemas.microsoft.com/office/drawing/2014/main" id="{85E41BE3-3CA3-4A41-8AF3-BCC8A3C9D63E}"/>
              </a:ext>
            </a:extLst>
          </p:cNvPr>
          <p:cNvSpPr/>
          <p:nvPr/>
        </p:nvSpPr>
        <p:spPr>
          <a:xfrm>
            <a:off x="3828252" y="4463096"/>
            <a:ext cx="285750" cy="296525"/>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3" name="Rectangle 17">
            <a:extLst>
              <a:ext uri="{FF2B5EF4-FFF2-40B4-BE49-F238E27FC236}">
                <a16:creationId xmlns="" xmlns:a16="http://schemas.microsoft.com/office/drawing/2014/main" id="{89C9E6E4-CC99-4795-9949-05931F6C7D40}"/>
              </a:ext>
            </a:extLst>
          </p:cNvPr>
          <p:cNvSpPr/>
          <p:nvPr/>
        </p:nvSpPr>
        <p:spPr>
          <a:xfrm>
            <a:off x="4228302" y="4120196"/>
            <a:ext cx="285750" cy="64699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4" name="Rectangle 18">
            <a:extLst>
              <a:ext uri="{FF2B5EF4-FFF2-40B4-BE49-F238E27FC236}">
                <a16:creationId xmlns="" xmlns:a16="http://schemas.microsoft.com/office/drawing/2014/main" id="{D7FD8797-D0FE-49CC-9D17-529471079F58}"/>
              </a:ext>
            </a:extLst>
          </p:cNvPr>
          <p:cNvSpPr/>
          <p:nvPr/>
        </p:nvSpPr>
        <p:spPr>
          <a:xfrm>
            <a:off x="4628352" y="3662996"/>
            <a:ext cx="285750" cy="110419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5" name="Rectangle 19">
            <a:extLst>
              <a:ext uri="{FF2B5EF4-FFF2-40B4-BE49-F238E27FC236}">
                <a16:creationId xmlns="" xmlns:a16="http://schemas.microsoft.com/office/drawing/2014/main" id="{E3FF2BF3-1469-4137-8040-B2F77FBBC60D}"/>
              </a:ext>
            </a:extLst>
          </p:cNvPr>
          <p:cNvSpPr/>
          <p:nvPr/>
        </p:nvSpPr>
        <p:spPr>
          <a:xfrm>
            <a:off x="5036412" y="4858010"/>
            <a:ext cx="285750" cy="233736"/>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6" name="Rectangle 20">
            <a:extLst>
              <a:ext uri="{FF2B5EF4-FFF2-40B4-BE49-F238E27FC236}">
                <a16:creationId xmlns="" xmlns:a16="http://schemas.microsoft.com/office/drawing/2014/main" id="{17291F5E-4233-495C-BA73-419DC5FDEEBA}"/>
              </a:ext>
            </a:extLst>
          </p:cNvPr>
          <p:cNvSpPr/>
          <p:nvPr/>
        </p:nvSpPr>
        <p:spPr>
          <a:xfrm>
            <a:off x="5436462" y="4858010"/>
            <a:ext cx="285750" cy="119436"/>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7" name="Rectangle 21">
            <a:extLst>
              <a:ext uri="{FF2B5EF4-FFF2-40B4-BE49-F238E27FC236}">
                <a16:creationId xmlns="" xmlns:a16="http://schemas.microsoft.com/office/drawing/2014/main" id="{FA8617F0-89FA-47ED-9B9A-512B00E3E381}"/>
              </a:ext>
            </a:extLst>
          </p:cNvPr>
          <p:cNvSpPr/>
          <p:nvPr/>
        </p:nvSpPr>
        <p:spPr>
          <a:xfrm>
            <a:off x="5868652" y="4063045"/>
            <a:ext cx="285750" cy="696575"/>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8" name="TextBox 17">
            <a:extLst>
              <a:ext uri="{FF2B5EF4-FFF2-40B4-BE49-F238E27FC236}">
                <a16:creationId xmlns="" xmlns:a16="http://schemas.microsoft.com/office/drawing/2014/main" id="{3C7CAC8E-EE3E-4389-8D1B-F697F0CC5ED9}"/>
              </a:ext>
            </a:extLst>
          </p:cNvPr>
          <p:cNvSpPr txBox="1"/>
          <p:nvPr/>
        </p:nvSpPr>
        <p:spPr>
          <a:xfrm>
            <a:off x="1297908" y="219258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19" name="TextBox 18">
            <a:extLst>
              <a:ext uri="{FF2B5EF4-FFF2-40B4-BE49-F238E27FC236}">
                <a16:creationId xmlns="" xmlns:a16="http://schemas.microsoft.com/office/drawing/2014/main" id="{9A3ED6CC-6B9D-4C89-9761-94A2C274F911}"/>
              </a:ext>
            </a:extLst>
          </p:cNvPr>
          <p:cNvSpPr txBox="1"/>
          <p:nvPr/>
        </p:nvSpPr>
        <p:spPr>
          <a:xfrm>
            <a:off x="1697958" y="3245324"/>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0" name="TextBox 19">
            <a:extLst>
              <a:ext uri="{FF2B5EF4-FFF2-40B4-BE49-F238E27FC236}">
                <a16:creationId xmlns="" xmlns:a16="http://schemas.microsoft.com/office/drawing/2014/main" id="{70C1A1EF-546D-4D5D-97A5-857C2F34150C}"/>
              </a:ext>
            </a:extLst>
          </p:cNvPr>
          <p:cNvSpPr txBox="1"/>
          <p:nvPr/>
        </p:nvSpPr>
        <p:spPr>
          <a:xfrm>
            <a:off x="2098008" y="2645250"/>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p>
        </p:txBody>
      </p:sp>
      <p:sp>
        <p:nvSpPr>
          <p:cNvPr id="21" name="TextBox 20">
            <a:extLst>
              <a:ext uri="{FF2B5EF4-FFF2-40B4-BE49-F238E27FC236}">
                <a16:creationId xmlns="" xmlns:a16="http://schemas.microsoft.com/office/drawing/2014/main" id="{40897F92-2671-45C5-BDCF-9408AFB1BFC6}"/>
              </a:ext>
            </a:extLst>
          </p:cNvPr>
          <p:cNvSpPr txBox="1"/>
          <p:nvPr/>
        </p:nvSpPr>
        <p:spPr>
          <a:xfrm>
            <a:off x="2498272" y="2947892"/>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57%</a:t>
            </a:r>
          </a:p>
        </p:txBody>
      </p:sp>
      <p:sp>
        <p:nvSpPr>
          <p:cNvPr id="22" name="TextBox 21">
            <a:extLst>
              <a:ext uri="{FF2B5EF4-FFF2-40B4-BE49-F238E27FC236}">
                <a16:creationId xmlns="" xmlns:a16="http://schemas.microsoft.com/office/drawing/2014/main" id="{3390F534-6E3D-432C-882A-41BC51896898}"/>
              </a:ext>
            </a:extLst>
          </p:cNvPr>
          <p:cNvSpPr txBox="1"/>
          <p:nvPr/>
        </p:nvSpPr>
        <p:spPr>
          <a:xfrm>
            <a:off x="3747348" y="4148770"/>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18%</a:t>
            </a:r>
          </a:p>
        </p:txBody>
      </p:sp>
      <p:sp>
        <p:nvSpPr>
          <p:cNvPr id="23" name="TextBox 22">
            <a:extLst>
              <a:ext uri="{FF2B5EF4-FFF2-40B4-BE49-F238E27FC236}">
                <a16:creationId xmlns="" xmlns:a16="http://schemas.microsoft.com/office/drawing/2014/main" id="{D428722E-1D78-4B5C-8114-81AF94FA4B76}"/>
              </a:ext>
            </a:extLst>
          </p:cNvPr>
          <p:cNvSpPr txBox="1"/>
          <p:nvPr/>
        </p:nvSpPr>
        <p:spPr>
          <a:xfrm>
            <a:off x="4147398" y="379158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p>
        </p:txBody>
      </p:sp>
      <p:sp>
        <p:nvSpPr>
          <p:cNvPr id="24" name="TextBox 23">
            <a:extLst>
              <a:ext uri="{FF2B5EF4-FFF2-40B4-BE49-F238E27FC236}">
                <a16:creationId xmlns="" xmlns:a16="http://schemas.microsoft.com/office/drawing/2014/main" id="{306EFB96-4707-42F5-8CB2-010055BE51A5}"/>
              </a:ext>
            </a:extLst>
          </p:cNvPr>
          <p:cNvSpPr txBox="1"/>
          <p:nvPr/>
        </p:nvSpPr>
        <p:spPr>
          <a:xfrm>
            <a:off x="4547448" y="3326556"/>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43%</a:t>
            </a:r>
          </a:p>
        </p:txBody>
      </p:sp>
      <p:sp>
        <p:nvSpPr>
          <p:cNvPr id="25" name="TextBox 24">
            <a:extLst>
              <a:ext uri="{FF2B5EF4-FFF2-40B4-BE49-F238E27FC236}">
                <a16:creationId xmlns="" xmlns:a16="http://schemas.microsoft.com/office/drawing/2014/main" id="{C534A857-E766-4F61-A5BA-21623F84BC5D}"/>
              </a:ext>
            </a:extLst>
          </p:cNvPr>
          <p:cNvSpPr txBox="1"/>
          <p:nvPr/>
        </p:nvSpPr>
        <p:spPr>
          <a:xfrm>
            <a:off x="5787748" y="374442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26" name="TextBox 25">
            <a:extLst>
              <a:ext uri="{FF2B5EF4-FFF2-40B4-BE49-F238E27FC236}">
                <a16:creationId xmlns="" xmlns:a16="http://schemas.microsoft.com/office/drawing/2014/main" id="{1B86FA2B-6F5E-443B-96C4-5036314C763F}"/>
              </a:ext>
            </a:extLst>
          </p:cNvPr>
          <p:cNvSpPr txBox="1"/>
          <p:nvPr/>
        </p:nvSpPr>
        <p:spPr>
          <a:xfrm>
            <a:off x="2877269" y="6367063"/>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-45%</a:t>
            </a:r>
          </a:p>
        </p:txBody>
      </p:sp>
      <p:sp>
        <p:nvSpPr>
          <p:cNvPr id="27" name="TextBox 26">
            <a:extLst>
              <a:ext uri="{FF2B5EF4-FFF2-40B4-BE49-F238E27FC236}">
                <a16:creationId xmlns="" xmlns:a16="http://schemas.microsoft.com/office/drawing/2014/main" id="{D7AD48E5-A219-4E86-8094-374719BAF493}"/>
              </a:ext>
            </a:extLst>
          </p:cNvPr>
          <p:cNvSpPr txBox="1"/>
          <p:nvPr/>
        </p:nvSpPr>
        <p:spPr>
          <a:xfrm>
            <a:off x="3277319" y="5491797"/>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p>
        </p:txBody>
      </p:sp>
      <p:sp>
        <p:nvSpPr>
          <p:cNvPr id="28" name="TextBox 27">
            <a:extLst>
              <a:ext uri="{FF2B5EF4-FFF2-40B4-BE49-F238E27FC236}">
                <a16:creationId xmlns="" xmlns:a16="http://schemas.microsoft.com/office/drawing/2014/main" id="{5C8B4574-EE4D-4F9A-AAC0-8B1C010FBD62}"/>
              </a:ext>
            </a:extLst>
          </p:cNvPr>
          <p:cNvSpPr txBox="1"/>
          <p:nvPr/>
        </p:nvSpPr>
        <p:spPr>
          <a:xfrm>
            <a:off x="4934669" y="5143759"/>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-12%</a:t>
            </a:r>
          </a:p>
        </p:txBody>
      </p:sp>
      <p:sp>
        <p:nvSpPr>
          <p:cNvPr id="29" name="TextBox 28">
            <a:extLst>
              <a:ext uri="{FF2B5EF4-FFF2-40B4-BE49-F238E27FC236}">
                <a16:creationId xmlns="" xmlns:a16="http://schemas.microsoft.com/office/drawing/2014/main" id="{6C8ABF75-7963-473A-A988-F007B901CE08}"/>
              </a:ext>
            </a:extLst>
          </p:cNvPr>
          <p:cNvSpPr txBox="1"/>
          <p:nvPr/>
        </p:nvSpPr>
        <p:spPr>
          <a:xfrm>
            <a:off x="5334719" y="5025786"/>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-05%</a:t>
            </a:r>
          </a:p>
        </p:txBody>
      </p:sp>
      <p:sp>
        <p:nvSpPr>
          <p:cNvPr id="30" name="Rectangle 42">
            <a:extLst>
              <a:ext uri="{FF2B5EF4-FFF2-40B4-BE49-F238E27FC236}">
                <a16:creationId xmlns="" xmlns:a16="http://schemas.microsoft.com/office/drawing/2014/main" id="{59616594-F687-434A-94A0-17249F554C3B}"/>
              </a:ext>
            </a:extLst>
          </p:cNvPr>
          <p:cNvSpPr/>
          <p:nvPr/>
        </p:nvSpPr>
        <p:spPr>
          <a:xfrm>
            <a:off x="6808062" y="2109815"/>
            <a:ext cx="254010" cy="254606"/>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1" name="TextBox 30">
            <a:extLst>
              <a:ext uri="{FF2B5EF4-FFF2-40B4-BE49-F238E27FC236}">
                <a16:creationId xmlns="" xmlns:a16="http://schemas.microsoft.com/office/drawing/2014/main" id="{DB3AF9E7-F410-4C78-A4F4-CB8249E525BF}"/>
              </a:ext>
            </a:extLst>
          </p:cNvPr>
          <p:cNvSpPr txBox="1"/>
          <p:nvPr/>
        </p:nvSpPr>
        <p:spPr>
          <a:xfrm>
            <a:off x="7141911" y="2056699"/>
            <a:ext cx="3830889" cy="877163"/>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Rectangle 40">
            <a:extLst>
              <a:ext uri="{FF2B5EF4-FFF2-40B4-BE49-F238E27FC236}">
                <a16:creationId xmlns="" xmlns:a16="http://schemas.microsoft.com/office/drawing/2014/main" id="{2E428165-FC1A-4E45-814E-55C8684AC73A}"/>
              </a:ext>
            </a:extLst>
          </p:cNvPr>
          <p:cNvSpPr/>
          <p:nvPr/>
        </p:nvSpPr>
        <p:spPr>
          <a:xfrm>
            <a:off x="6808062" y="3652864"/>
            <a:ext cx="254010" cy="254606"/>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4" name="TextBox 33">
            <a:extLst>
              <a:ext uri="{FF2B5EF4-FFF2-40B4-BE49-F238E27FC236}">
                <a16:creationId xmlns="" xmlns:a16="http://schemas.microsoft.com/office/drawing/2014/main" id="{E1D069D5-6871-458C-A2CB-9A13543C61AA}"/>
              </a:ext>
            </a:extLst>
          </p:cNvPr>
          <p:cNvSpPr txBox="1"/>
          <p:nvPr/>
        </p:nvSpPr>
        <p:spPr>
          <a:xfrm>
            <a:off x="7141911" y="3599748"/>
            <a:ext cx="3830889" cy="861774"/>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a:t>
            </a:r>
            <a:endParaRPr lang="en-US" altLang="zh-CN"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Rectangle 38">
            <a:extLst>
              <a:ext uri="{FF2B5EF4-FFF2-40B4-BE49-F238E27FC236}">
                <a16:creationId xmlns="" xmlns:a16="http://schemas.microsoft.com/office/drawing/2014/main" id="{3C0CDD19-7028-49F8-8EE3-04704056E74C}"/>
              </a:ext>
            </a:extLst>
          </p:cNvPr>
          <p:cNvSpPr/>
          <p:nvPr/>
        </p:nvSpPr>
        <p:spPr>
          <a:xfrm>
            <a:off x="6808062" y="5195913"/>
            <a:ext cx="254010" cy="254606"/>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6" name="TextBox 35">
            <a:extLst>
              <a:ext uri="{FF2B5EF4-FFF2-40B4-BE49-F238E27FC236}">
                <a16:creationId xmlns="" xmlns:a16="http://schemas.microsoft.com/office/drawing/2014/main" id="{92E608DD-A627-4992-9FD8-F16C02A05675}"/>
              </a:ext>
            </a:extLst>
          </p:cNvPr>
          <p:cNvSpPr txBox="1"/>
          <p:nvPr/>
        </p:nvSpPr>
        <p:spPr>
          <a:xfrm>
            <a:off x="7141911" y="5142797"/>
            <a:ext cx="3830889" cy="861774"/>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a:t>
            </a:r>
            <a:endParaRPr lang="en-US" altLang="zh-CN"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605043444"/>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anim calcmode="lin" valueType="num">
                                      <p:cBhvr>
                                        <p:cTn id="72" dur="1000" fill="hold"/>
                                        <p:tgtEl>
                                          <p:spTgt spid="17"/>
                                        </p:tgtEl>
                                        <p:attrNameLst>
                                          <p:attrName>ppt_x</p:attrName>
                                        </p:attrNameLst>
                                      </p:cBhvr>
                                      <p:tavLst>
                                        <p:tav tm="0">
                                          <p:val>
                                            <p:strVal val="#ppt_x"/>
                                          </p:val>
                                        </p:tav>
                                        <p:tav tm="100000">
                                          <p:val>
                                            <p:strVal val="#ppt_x"/>
                                          </p:val>
                                        </p:tav>
                                      </p:tavLst>
                                    </p:anim>
                                    <p:anim calcmode="lin" valueType="num">
                                      <p:cBhvr>
                                        <p:cTn id="73" dur="1000" fill="hold"/>
                                        <p:tgtEl>
                                          <p:spTgt spid="1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1000"/>
                                        <p:tgtEl>
                                          <p:spTgt spid="18"/>
                                        </p:tgtEl>
                                      </p:cBhvr>
                                    </p:animEffect>
                                    <p:anim calcmode="lin" valueType="num">
                                      <p:cBhvr>
                                        <p:cTn id="77" dur="1000" fill="hold"/>
                                        <p:tgtEl>
                                          <p:spTgt spid="18"/>
                                        </p:tgtEl>
                                        <p:attrNameLst>
                                          <p:attrName>ppt_x</p:attrName>
                                        </p:attrNameLst>
                                      </p:cBhvr>
                                      <p:tavLst>
                                        <p:tav tm="0">
                                          <p:val>
                                            <p:strVal val="#ppt_x"/>
                                          </p:val>
                                        </p:tav>
                                        <p:tav tm="100000">
                                          <p:val>
                                            <p:strVal val="#ppt_x"/>
                                          </p:val>
                                        </p:tav>
                                      </p:tavLst>
                                    </p:anim>
                                    <p:anim calcmode="lin" valueType="num">
                                      <p:cBhvr>
                                        <p:cTn id="78" dur="1000" fill="hold"/>
                                        <p:tgtEl>
                                          <p:spTgt spid="1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1000"/>
                                        <p:tgtEl>
                                          <p:spTgt spid="19"/>
                                        </p:tgtEl>
                                      </p:cBhvr>
                                    </p:animEffect>
                                    <p:anim calcmode="lin" valueType="num">
                                      <p:cBhvr>
                                        <p:cTn id="82" dur="1000" fill="hold"/>
                                        <p:tgtEl>
                                          <p:spTgt spid="19"/>
                                        </p:tgtEl>
                                        <p:attrNameLst>
                                          <p:attrName>ppt_x</p:attrName>
                                        </p:attrNameLst>
                                      </p:cBhvr>
                                      <p:tavLst>
                                        <p:tav tm="0">
                                          <p:val>
                                            <p:strVal val="#ppt_x"/>
                                          </p:val>
                                        </p:tav>
                                        <p:tav tm="100000">
                                          <p:val>
                                            <p:strVal val="#ppt_x"/>
                                          </p:val>
                                        </p:tav>
                                      </p:tavLst>
                                    </p:anim>
                                    <p:anim calcmode="lin" valueType="num">
                                      <p:cBhvr>
                                        <p:cTn id="83" dur="1000" fill="hold"/>
                                        <p:tgtEl>
                                          <p:spTgt spid="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1000"/>
                                        <p:tgtEl>
                                          <p:spTgt spid="20"/>
                                        </p:tgtEl>
                                      </p:cBhvr>
                                    </p:animEffect>
                                    <p:anim calcmode="lin" valueType="num">
                                      <p:cBhvr>
                                        <p:cTn id="87" dur="1000" fill="hold"/>
                                        <p:tgtEl>
                                          <p:spTgt spid="20"/>
                                        </p:tgtEl>
                                        <p:attrNameLst>
                                          <p:attrName>ppt_x</p:attrName>
                                        </p:attrNameLst>
                                      </p:cBhvr>
                                      <p:tavLst>
                                        <p:tav tm="0">
                                          <p:val>
                                            <p:strVal val="#ppt_x"/>
                                          </p:val>
                                        </p:tav>
                                        <p:tav tm="100000">
                                          <p:val>
                                            <p:strVal val="#ppt_x"/>
                                          </p:val>
                                        </p:tav>
                                      </p:tavLst>
                                    </p:anim>
                                    <p:anim calcmode="lin" valueType="num">
                                      <p:cBhvr>
                                        <p:cTn id="88" dur="1000" fill="hold"/>
                                        <p:tgtEl>
                                          <p:spTgt spid="2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fade">
                                      <p:cBhvr>
                                        <p:cTn id="96" dur="1000"/>
                                        <p:tgtEl>
                                          <p:spTgt spid="22"/>
                                        </p:tgtEl>
                                      </p:cBhvr>
                                    </p:animEffect>
                                    <p:anim calcmode="lin" valueType="num">
                                      <p:cBhvr>
                                        <p:cTn id="97" dur="1000" fill="hold"/>
                                        <p:tgtEl>
                                          <p:spTgt spid="22"/>
                                        </p:tgtEl>
                                        <p:attrNameLst>
                                          <p:attrName>ppt_x</p:attrName>
                                        </p:attrNameLst>
                                      </p:cBhvr>
                                      <p:tavLst>
                                        <p:tav tm="0">
                                          <p:val>
                                            <p:strVal val="#ppt_x"/>
                                          </p:val>
                                        </p:tav>
                                        <p:tav tm="100000">
                                          <p:val>
                                            <p:strVal val="#ppt_x"/>
                                          </p:val>
                                        </p:tav>
                                      </p:tavLst>
                                    </p:anim>
                                    <p:anim calcmode="lin" valueType="num">
                                      <p:cBhvr>
                                        <p:cTn id="98" dur="1000" fill="hold"/>
                                        <p:tgtEl>
                                          <p:spTgt spid="22"/>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1000"/>
                                        <p:tgtEl>
                                          <p:spTgt spid="23"/>
                                        </p:tgtEl>
                                      </p:cBhvr>
                                    </p:animEffect>
                                    <p:anim calcmode="lin" valueType="num">
                                      <p:cBhvr>
                                        <p:cTn id="102" dur="1000" fill="hold"/>
                                        <p:tgtEl>
                                          <p:spTgt spid="23"/>
                                        </p:tgtEl>
                                        <p:attrNameLst>
                                          <p:attrName>ppt_x</p:attrName>
                                        </p:attrNameLst>
                                      </p:cBhvr>
                                      <p:tavLst>
                                        <p:tav tm="0">
                                          <p:val>
                                            <p:strVal val="#ppt_x"/>
                                          </p:val>
                                        </p:tav>
                                        <p:tav tm="100000">
                                          <p:val>
                                            <p:strVal val="#ppt_x"/>
                                          </p:val>
                                        </p:tav>
                                      </p:tavLst>
                                    </p:anim>
                                    <p:anim calcmode="lin" valueType="num">
                                      <p:cBhvr>
                                        <p:cTn id="103" dur="1000" fill="hold"/>
                                        <p:tgtEl>
                                          <p:spTgt spid="23"/>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fade">
                                      <p:cBhvr>
                                        <p:cTn id="106" dur="1000"/>
                                        <p:tgtEl>
                                          <p:spTgt spid="24"/>
                                        </p:tgtEl>
                                      </p:cBhvr>
                                    </p:animEffect>
                                    <p:anim calcmode="lin" valueType="num">
                                      <p:cBhvr>
                                        <p:cTn id="107" dur="1000" fill="hold"/>
                                        <p:tgtEl>
                                          <p:spTgt spid="24"/>
                                        </p:tgtEl>
                                        <p:attrNameLst>
                                          <p:attrName>ppt_x</p:attrName>
                                        </p:attrNameLst>
                                      </p:cBhvr>
                                      <p:tavLst>
                                        <p:tav tm="0">
                                          <p:val>
                                            <p:strVal val="#ppt_x"/>
                                          </p:val>
                                        </p:tav>
                                        <p:tav tm="100000">
                                          <p:val>
                                            <p:strVal val="#ppt_x"/>
                                          </p:val>
                                        </p:tav>
                                      </p:tavLst>
                                    </p:anim>
                                    <p:anim calcmode="lin" valueType="num">
                                      <p:cBhvr>
                                        <p:cTn id="108" dur="1000" fill="hold"/>
                                        <p:tgtEl>
                                          <p:spTgt spid="24"/>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fade">
                                      <p:cBhvr>
                                        <p:cTn id="111" dur="1000"/>
                                        <p:tgtEl>
                                          <p:spTgt spid="25"/>
                                        </p:tgtEl>
                                      </p:cBhvr>
                                    </p:animEffect>
                                    <p:anim calcmode="lin" valueType="num">
                                      <p:cBhvr>
                                        <p:cTn id="112" dur="1000" fill="hold"/>
                                        <p:tgtEl>
                                          <p:spTgt spid="25"/>
                                        </p:tgtEl>
                                        <p:attrNameLst>
                                          <p:attrName>ppt_x</p:attrName>
                                        </p:attrNameLst>
                                      </p:cBhvr>
                                      <p:tavLst>
                                        <p:tav tm="0">
                                          <p:val>
                                            <p:strVal val="#ppt_x"/>
                                          </p:val>
                                        </p:tav>
                                        <p:tav tm="100000">
                                          <p:val>
                                            <p:strVal val="#ppt_x"/>
                                          </p:val>
                                        </p:tav>
                                      </p:tavLst>
                                    </p:anim>
                                    <p:anim calcmode="lin" valueType="num">
                                      <p:cBhvr>
                                        <p:cTn id="113" dur="1000" fill="hold"/>
                                        <p:tgtEl>
                                          <p:spTgt spid="25"/>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6"/>
                                        </p:tgtEl>
                                        <p:attrNameLst>
                                          <p:attrName>style.visibility</p:attrName>
                                        </p:attrNameLst>
                                      </p:cBhvr>
                                      <p:to>
                                        <p:strVal val="visible"/>
                                      </p:to>
                                    </p:set>
                                    <p:animEffect transition="in" filter="fade">
                                      <p:cBhvr>
                                        <p:cTn id="116" dur="1000"/>
                                        <p:tgtEl>
                                          <p:spTgt spid="26"/>
                                        </p:tgtEl>
                                      </p:cBhvr>
                                    </p:animEffect>
                                    <p:anim calcmode="lin" valueType="num">
                                      <p:cBhvr>
                                        <p:cTn id="117" dur="1000" fill="hold"/>
                                        <p:tgtEl>
                                          <p:spTgt spid="26"/>
                                        </p:tgtEl>
                                        <p:attrNameLst>
                                          <p:attrName>ppt_x</p:attrName>
                                        </p:attrNameLst>
                                      </p:cBhvr>
                                      <p:tavLst>
                                        <p:tav tm="0">
                                          <p:val>
                                            <p:strVal val="#ppt_x"/>
                                          </p:val>
                                        </p:tav>
                                        <p:tav tm="100000">
                                          <p:val>
                                            <p:strVal val="#ppt_x"/>
                                          </p:val>
                                        </p:tav>
                                      </p:tavLst>
                                    </p:anim>
                                    <p:anim calcmode="lin" valueType="num">
                                      <p:cBhvr>
                                        <p:cTn id="118" dur="1000" fill="hold"/>
                                        <p:tgtEl>
                                          <p:spTgt spid="26"/>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27"/>
                                        </p:tgtEl>
                                        <p:attrNameLst>
                                          <p:attrName>style.visibility</p:attrName>
                                        </p:attrNameLst>
                                      </p:cBhvr>
                                      <p:to>
                                        <p:strVal val="visible"/>
                                      </p:to>
                                    </p:set>
                                    <p:animEffect transition="in" filter="fade">
                                      <p:cBhvr>
                                        <p:cTn id="121" dur="1000"/>
                                        <p:tgtEl>
                                          <p:spTgt spid="27"/>
                                        </p:tgtEl>
                                      </p:cBhvr>
                                    </p:animEffect>
                                    <p:anim calcmode="lin" valueType="num">
                                      <p:cBhvr>
                                        <p:cTn id="122" dur="1000" fill="hold"/>
                                        <p:tgtEl>
                                          <p:spTgt spid="27"/>
                                        </p:tgtEl>
                                        <p:attrNameLst>
                                          <p:attrName>ppt_x</p:attrName>
                                        </p:attrNameLst>
                                      </p:cBhvr>
                                      <p:tavLst>
                                        <p:tav tm="0">
                                          <p:val>
                                            <p:strVal val="#ppt_x"/>
                                          </p:val>
                                        </p:tav>
                                        <p:tav tm="100000">
                                          <p:val>
                                            <p:strVal val="#ppt_x"/>
                                          </p:val>
                                        </p:tav>
                                      </p:tavLst>
                                    </p:anim>
                                    <p:anim calcmode="lin" valueType="num">
                                      <p:cBhvr>
                                        <p:cTn id="123" dur="1000" fill="hold"/>
                                        <p:tgtEl>
                                          <p:spTgt spid="27"/>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fade">
                                      <p:cBhvr>
                                        <p:cTn id="126" dur="1000"/>
                                        <p:tgtEl>
                                          <p:spTgt spid="28"/>
                                        </p:tgtEl>
                                      </p:cBhvr>
                                    </p:animEffect>
                                    <p:anim calcmode="lin" valueType="num">
                                      <p:cBhvr>
                                        <p:cTn id="127" dur="1000" fill="hold"/>
                                        <p:tgtEl>
                                          <p:spTgt spid="28"/>
                                        </p:tgtEl>
                                        <p:attrNameLst>
                                          <p:attrName>ppt_x</p:attrName>
                                        </p:attrNameLst>
                                      </p:cBhvr>
                                      <p:tavLst>
                                        <p:tav tm="0">
                                          <p:val>
                                            <p:strVal val="#ppt_x"/>
                                          </p:val>
                                        </p:tav>
                                        <p:tav tm="100000">
                                          <p:val>
                                            <p:strVal val="#ppt_x"/>
                                          </p:val>
                                        </p:tav>
                                      </p:tavLst>
                                    </p:anim>
                                    <p:anim calcmode="lin" valueType="num">
                                      <p:cBhvr>
                                        <p:cTn id="128" dur="1000" fill="hold"/>
                                        <p:tgtEl>
                                          <p:spTgt spid="28"/>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1000"/>
                                        <p:tgtEl>
                                          <p:spTgt spid="29"/>
                                        </p:tgtEl>
                                      </p:cBhvr>
                                    </p:animEffect>
                                    <p:anim calcmode="lin" valueType="num">
                                      <p:cBhvr>
                                        <p:cTn id="132" dur="1000" fill="hold"/>
                                        <p:tgtEl>
                                          <p:spTgt spid="29"/>
                                        </p:tgtEl>
                                        <p:attrNameLst>
                                          <p:attrName>ppt_x</p:attrName>
                                        </p:attrNameLst>
                                      </p:cBhvr>
                                      <p:tavLst>
                                        <p:tav tm="0">
                                          <p:val>
                                            <p:strVal val="#ppt_x"/>
                                          </p:val>
                                        </p:tav>
                                        <p:tav tm="100000">
                                          <p:val>
                                            <p:strVal val="#ppt_x"/>
                                          </p:val>
                                        </p:tav>
                                      </p:tavLst>
                                    </p:anim>
                                    <p:anim calcmode="lin" valueType="num">
                                      <p:cBhvr>
                                        <p:cTn id="133" dur="1000" fill="hold"/>
                                        <p:tgtEl>
                                          <p:spTgt spid="29"/>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0"/>
                                        </p:tgtEl>
                                        <p:attrNameLst>
                                          <p:attrName>style.visibility</p:attrName>
                                        </p:attrNameLst>
                                      </p:cBhvr>
                                      <p:to>
                                        <p:strVal val="visible"/>
                                      </p:to>
                                    </p:set>
                                    <p:animEffect transition="in" filter="fade">
                                      <p:cBhvr>
                                        <p:cTn id="136" dur="1000"/>
                                        <p:tgtEl>
                                          <p:spTgt spid="30"/>
                                        </p:tgtEl>
                                      </p:cBhvr>
                                    </p:animEffect>
                                    <p:anim calcmode="lin" valueType="num">
                                      <p:cBhvr>
                                        <p:cTn id="137" dur="1000" fill="hold"/>
                                        <p:tgtEl>
                                          <p:spTgt spid="30"/>
                                        </p:tgtEl>
                                        <p:attrNameLst>
                                          <p:attrName>ppt_x</p:attrName>
                                        </p:attrNameLst>
                                      </p:cBhvr>
                                      <p:tavLst>
                                        <p:tav tm="0">
                                          <p:val>
                                            <p:strVal val="#ppt_x"/>
                                          </p:val>
                                        </p:tav>
                                        <p:tav tm="100000">
                                          <p:val>
                                            <p:strVal val="#ppt_x"/>
                                          </p:val>
                                        </p:tav>
                                      </p:tavLst>
                                    </p:anim>
                                    <p:anim calcmode="lin" valueType="num">
                                      <p:cBhvr>
                                        <p:cTn id="138" dur="1000" fill="hold"/>
                                        <p:tgtEl>
                                          <p:spTgt spid="30"/>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fade">
                                      <p:cBhvr>
                                        <p:cTn id="141" dur="1000"/>
                                        <p:tgtEl>
                                          <p:spTgt spid="31"/>
                                        </p:tgtEl>
                                      </p:cBhvr>
                                    </p:animEffect>
                                    <p:anim calcmode="lin" valueType="num">
                                      <p:cBhvr>
                                        <p:cTn id="142" dur="1000" fill="hold"/>
                                        <p:tgtEl>
                                          <p:spTgt spid="31"/>
                                        </p:tgtEl>
                                        <p:attrNameLst>
                                          <p:attrName>ppt_x</p:attrName>
                                        </p:attrNameLst>
                                      </p:cBhvr>
                                      <p:tavLst>
                                        <p:tav tm="0">
                                          <p:val>
                                            <p:strVal val="#ppt_x"/>
                                          </p:val>
                                        </p:tav>
                                        <p:tav tm="100000">
                                          <p:val>
                                            <p:strVal val="#ppt_x"/>
                                          </p:val>
                                        </p:tav>
                                      </p:tavLst>
                                    </p:anim>
                                    <p:anim calcmode="lin" valueType="num">
                                      <p:cBhvr>
                                        <p:cTn id="143" dur="1000" fill="hold"/>
                                        <p:tgtEl>
                                          <p:spTgt spid="31"/>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3"/>
                                        </p:tgtEl>
                                        <p:attrNameLst>
                                          <p:attrName>style.visibility</p:attrName>
                                        </p:attrNameLst>
                                      </p:cBhvr>
                                      <p:to>
                                        <p:strVal val="visible"/>
                                      </p:to>
                                    </p:set>
                                    <p:animEffect transition="in" filter="fade">
                                      <p:cBhvr>
                                        <p:cTn id="146" dur="1000"/>
                                        <p:tgtEl>
                                          <p:spTgt spid="33"/>
                                        </p:tgtEl>
                                      </p:cBhvr>
                                    </p:animEffect>
                                    <p:anim calcmode="lin" valueType="num">
                                      <p:cBhvr>
                                        <p:cTn id="147" dur="1000" fill="hold"/>
                                        <p:tgtEl>
                                          <p:spTgt spid="33"/>
                                        </p:tgtEl>
                                        <p:attrNameLst>
                                          <p:attrName>ppt_x</p:attrName>
                                        </p:attrNameLst>
                                      </p:cBhvr>
                                      <p:tavLst>
                                        <p:tav tm="0">
                                          <p:val>
                                            <p:strVal val="#ppt_x"/>
                                          </p:val>
                                        </p:tav>
                                        <p:tav tm="100000">
                                          <p:val>
                                            <p:strVal val="#ppt_x"/>
                                          </p:val>
                                        </p:tav>
                                      </p:tavLst>
                                    </p:anim>
                                    <p:anim calcmode="lin" valueType="num">
                                      <p:cBhvr>
                                        <p:cTn id="148" dur="1000" fill="hold"/>
                                        <p:tgtEl>
                                          <p:spTgt spid="33"/>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fade">
                                      <p:cBhvr>
                                        <p:cTn id="151" dur="1000"/>
                                        <p:tgtEl>
                                          <p:spTgt spid="34"/>
                                        </p:tgtEl>
                                      </p:cBhvr>
                                    </p:animEffect>
                                    <p:anim calcmode="lin" valueType="num">
                                      <p:cBhvr>
                                        <p:cTn id="152" dur="1000" fill="hold"/>
                                        <p:tgtEl>
                                          <p:spTgt spid="34"/>
                                        </p:tgtEl>
                                        <p:attrNameLst>
                                          <p:attrName>ppt_x</p:attrName>
                                        </p:attrNameLst>
                                      </p:cBhvr>
                                      <p:tavLst>
                                        <p:tav tm="0">
                                          <p:val>
                                            <p:strVal val="#ppt_x"/>
                                          </p:val>
                                        </p:tav>
                                        <p:tav tm="100000">
                                          <p:val>
                                            <p:strVal val="#ppt_x"/>
                                          </p:val>
                                        </p:tav>
                                      </p:tavLst>
                                    </p:anim>
                                    <p:anim calcmode="lin" valueType="num">
                                      <p:cBhvr>
                                        <p:cTn id="153" dur="1000" fill="hold"/>
                                        <p:tgtEl>
                                          <p:spTgt spid="34"/>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5"/>
                                        </p:tgtEl>
                                        <p:attrNameLst>
                                          <p:attrName>style.visibility</p:attrName>
                                        </p:attrNameLst>
                                      </p:cBhvr>
                                      <p:to>
                                        <p:strVal val="visible"/>
                                      </p:to>
                                    </p:set>
                                    <p:animEffect transition="in" filter="fade">
                                      <p:cBhvr>
                                        <p:cTn id="156" dur="1000"/>
                                        <p:tgtEl>
                                          <p:spTgt spid="35"/>
                                        </p:tgtEl>
                                      </p:cBhvr>
                                    </p:animEffect>
                                    <p:anim calcmode="lin" valueType="num">
                                      <p:cBhvr>
                                        <p:cTn id="157" dur="1000" fill="hold"/>
                                        <p:tgtEl>
                                          <p:spTgt spid="35"/>
                                        </p:tgtEl>
                                        <p:attrNameLst>
                                          <p:attrName>ppt_x</p:attrName>
                                        </p:attrNameLst>
                                      </p:cBhvr>
                                      <p:tavLst>
                                        <p:tav tm="0">
                                          <p:val>
                                            <p:strVal val="#ppt_x"/>
                                          </p:val>
                                        </p:tav>
                                        <p:tav tm="100000">
                                          <p:val>
                                            <p:strVal val="#ppt_x"/>
                                          </p:val>
                                        </p:tav>
                                      </p:tavLst>
                                    </p:anim>
                                    <p:anim calcmode="lin" valueType="num">
                                      <p:cBhvr>
                                        <p:cTn id="158" dur="1000" fill="hold"/>
                                        <p:tgtEl>
                                          <p:spTgt spid="35"/>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6"/>
                                        </p:tgtEl>
                                        <p:attrNameLst>
                                          <p:attrName>style.visibility</p:attrName>
                                        </p:attrNameLst>
                                      </p:cBhvr>
                                      <p:to>
                                        <p:strVal val="visible"/>
                                      </p:to>
                                    </p:set>
                                    <p:animEffect transition="in" filter="fade">
                                      <p:cBhvr>
                                        <p:cTn id="161" dur="1000"/>
                                        <p:tgtEl>
                                          <p:spTgt spid="36"/>
                                        </p:tgtEl>
                                      </p:cBhvr>
                                    </p:animEffect>
                                    <p:anim calcmode="lin" valueType="num">
                                      <p:cBhvr>
                                        <p:cTn id="162" dur="1000" fill="hold"/>
                                        <p:tgtEl>
                                          <p:spTgt spid="36"/>
                                        </p:tgtEl>
                                        <p:attrNameLst>
                                          <p:attrName>ppt_x</p:attrName>
                                        </p:attrNameLst>
                                      </p:cBhvr>
                                      <p:tavLst>
                                        <p:tav tm="0">
                                          <p:val>
                                            <p:strVal val="#ppt_x"/>
                                          </p:val>
                                        </p:tav>
                                        <p:tav tm="100000">
                                          <p:val>
                                            <p:strVal val="#ppt_x"/>
                                          </p:val>
                                        </p:tav>
                                      </p:tavLst>
                                    </p:anim>
                                    <p:anim calcmode="lin" valueType="num">
                                      <p:cBhvr>
                                        <p:cTn id="16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P spid="29" grpId="0"/>
      <p:bldP spid="30" grpId="0" animBg="1"/>
      <p:bldP spid="31" grpId="0"/>
      <p:bldP spid="33" grpId="0" animBg="1"/>
      <p:bldP spid="34" grpId="0"/>
      <p:bldP spid="35" grpId="0" animBg="1"/>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教学方案</a:t>
              </a:r>
            </a:p>
          </p:txBody>
        </p:sp>
      </p:grpSp>
      <p:grpSp>
        <p:nvGrpSpPr>
          <p:cNvPr id="5" name="组合 4">
            <a:extLst>
              <a:ext uri="{FF2B5EF4-FFF2-40B4-BE49-F238E27FC236}">
                <a16:creationId xmlns="" xmlns:a16="http://schemas.microsoft.com/office/drawing/2014/main" id="{DE8B927C-D288-4C16-9E1B-CEA09E87262D}"/>
              </a:ext>
            </a:extLst>
          </p:cNvPr>
          <p:cNvGrpSpPr/>
          <p:nvPr/>
        </p:nvGrpSpPr>
        <p:grpSpPr>
          <a:xfrm flipH="1">
            <a:off x="1687895" y="1793706"/>
            <a:ext cx="10502518" cy="4114755"/>
            <a:chOff x="-9061" y="2340187"/>
            <a:chExt cx="7661564" cy="3001705"/>
          </a:xfrm>
        </p:grpSpPr>
        <p:sp>
          <p:nvSpPr>
            <p:cNvPr id="6" name="Freeform 9">
              <a:extLst>
                <a:ext uri="{FF2B5EF4-FFF2-40B4-BE49-F238E27FC236}">
                  <a16:creationId xmlns="" xmlns:a16="http://schemas.microsoft.com/office/drawing/2014/main" id="{88D24FBE-38EE-4040-91F9-BDB5C1F60118}"/>
                </a:ext>
              </a:extLst>
            </p:cNvPr>
            <p:cNvSpPr>
              <a:spLocks/>
            </p:cNvSpPr>
            <p:nvPr/>
          </p:nvSpPr>
          <p:spPr bwMode="auto">
            <a:xfrm rot="2700000">
              <a:off x="1998247" y="2490828"/>
              <a:ext cx="1762328" cy="1762327"/>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389F9C"/>
            </a:solidFill>
            <a:ln>
              <a:noFill/>
            </a:ln>
          </p:spPr>
          <p:txBody>
            <a:bodyPr vert="horz" wrap="square" lIns="68580" tIns="34290" rIns="68580" bIns="34290" numCol="1" anchor="t" anchorCtr="0" compatLnSpc="1">
              <a:prstTxWarp prst="textNoShape">
                <a:avLst/>
              </a:prstTxWarp>
            </a:bodyPr>
            <a:lstStyle/>
            <a:p>
              <a:endParaRPr lang="id-ID" sz="1600"/>
            </a:p>
          </p:txBody>
        </p:sp>
        <p:sp>
          <p:nvSpPr>
            <p:cNvPr id="7" name="Oval 79">
              <a:extLst>
                <a:ext uri="{FF2B5EF4-FFF2-40B4-BE49-F238E27FC236}">
                  <a16:creationId xmlns="" xmlns:a16="http://schemas.microsoft.com/office/drawing/2014/main" id="{F8787D2C-AC45-4CBB-9DEA-D08801C9EE2A}"/>
                </a:ext>
              </a:extLst>
            </p:cNvPr>
            <p:cNvSpPr/>
            <p:nvPr/>
          </p:nvSpPr>
          <p:spPr>
            <a:xfrm rot="13500000">
              <a:off x="3134702" y="3693579"/>
              <a:ext cx="405501" cy="405501"/>
            </a:xfrm>
            <a:prstGeom prst="ellipse">
              <a:avLst/>
            </a:prstGeom>
            <a:solidFill>
              <a:srgbClr val="F9F9F9"/>
            </a:solidFill>
            <a:ln w="133350">
              <a:solidFill>
                <a:srgbClr val="389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rgbClr val="4E9F8E"/>
                </a:solidFill>
              </a:endParaRPr>
            </a:p>
          </p:txBody>
        </p:sp>
        <p:sp>
          <p:nvSpPr>
            <p:cNvPr id="8" name="Freeform 9">
              <a:extLst>
                <a:ext uri="{FF2B5EF4-FFF2-40B4-BE49-F238E27FC236}">
                  <a16:creationId xmlns="" xmlns:a16="http://schemas.microsoft.com/office/drawing/2014/main" id="{572C2B8E-3A1F-409F-8A20-11220653F382}"/>
                </a:ext>
              </a:extLst>
            </p:cNvPr>
            <p:cNvSpPr>
              <a:spLocks/>
            </p:cNvSpPr>
            <p:nvPr/>
          </p:nvSpPr>
          <p:spPr bwMode="auto">
            <a:xfrm rot="2700000">
              <a:off x="74017" y="2490828"/>
              <a:ext cx="1762328" cy="1762327"/>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389F9C"/>
            </a:solidFill>
            <a:ln>
              <a:noFill/>
            </a:ln>
          </p:spPr>
          <p:txBody>
            <a:bodyPr vert="horz" wrap="square" lIns="68580" tIns="34290" rIns="68580" bIns="34290" numCol="1" anchor="t" anchorCtr="0" compatLnSpc="1">
              <a:prstTxWarp prst="textNoShape">
                <a:avLst/>
              </a:prstTxWarp>
            </a:bodyPr>
            <a:lstStyle/>
            <a:p>
              <a:endParaRPr lang="id-ID" sz="1600"/>
            </a:p>
          </p:txBody>
        </p:sp>
        <p:sp>
          <p:nvSpPr>
            <p:cNvPr id="9" name="Freeform 9">
              <a:extLst>
                <a:ext uri="{FF2B5EF4-FFF2-40B4-BE49-F238E27FC236}">
                  <a16:creationId xmlns="" xmlns:a16="http://schemas.microsoft.com/office/drawing/2014/main" id="{5922B421-31DF-4FBF-ADC6-6EB98BCB5500}"/>
                </a:ext>
              </a:extLst>
            </p:cNvPr>
            <p:cNvSpPr>
              <a:spLocks/>
            </p:cNvSpPr>
            <p:nvPr/>
          </p:nvSpPr>
          <p:spPr bwMode="auto">
            <a:xfrm rot="13500000">
              <a:off x="1038826" y="3428925"/>
              <a:ext cx="1762328" cy="1762328"/>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389F9C"/>
            </a:solidFill>
            <a:ln>
              <a:noFill/>
            </a:ln>
          </p:spPr>
          <p:txBody>
            <a:bodyPr vert="horz" wrap="square" lIns="68580" tIns="34290" rIns="68580" bIns="34290" numCol="1" anchor="t" anchorCtr="0" compatLnSpc="1">
              <a:prstTxWarp prst="textNoShape">
                <a:avLst/>
              </a:prstTxWarp>
            </a:bodyPr>
            <a:lstStyle/>
            <a:p>
              <a:endParaRPr lang="id-ID" sz="1600"/>
            </a:p>
          </p:txBody>
        </p:sp>
        <p:sp>
          <p:nvSpPr>
            <p:cNvPr id="10" name="Oval 84">
              <a:extLst>
                <a:ext uri="{FF2B5EF4-FFF2-40B4-BE49-F238E27FC236}">
                  <a16:creationId xmlns="" xmlns:a16="http://schemas.microsoft.com/office/drawing/2014/main" id="{59DD7D80-8CF0-4FC6-B55A-DA176B7C4136}"/>
                </a:ext>
              </a:extLst>
            </p:cNvPr>
            <p:cNvSpPr/>
            <p:nvPr/>
          </p:nvSpPr>
          <p:spPr>
            <a:xfrm rot="13500000">
              <a:off x="1717241" y="4936391"/>
              <a:ext cx="405501" cy="405501"/>
            </a:xfrm>
            <a:prstGeom prst="ellipse">
              <a:avLst/>
            </a:prstGeom>
            <a:solidFill>
              <a:srgbClr val="F9F9F9"/>
            </a:solidFill>
            <a:ln w="133350">
              <a:solidFill>
                <a:srgbClr val="389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11" name="Oval 85">
              <a:extLst>
                <a:ext uri="{FF2B5EF4-FFF2-40B4-BE49-F238E27FC236}">
                  <a16:creationId xmlns="" xmlns:a16="http://schemas.microsoft.com/office/drawing/2014/main" id="{A550C5ED-9736-42BB-AEED-D596F05A82E3}"/>
                </a:ext>
              </a:extLst>
            </p:cNvPr>
            <p:cNvSpPr/>
            <p:nvPr/>
          </p:nvSpPr>
          <p:spPr>
            <a:xfrm rot="13500000">
              <a:off x="752431" y="2340187"/>
              <a:ext cx="405501" cy="405501"/>
            </a:xfrm>
            <a:prstGeom prst="ellipse">
              <a:avLst/>
            </a:prstGeom>
            <a:solidFill>
              <a:srgbClr val="F9F9F9"/>
            </a:solidFill>
            <a:ln w="133350">
              <a:solidFill>
                <a:srgbClr val="389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12" name="Freeform 101">
              <a:extLst>
                <a:ext uri="{FF2B5EF4-FFF2-40B4-BE49-F238E27FC236}">
                  <a16:creationId xmlns="" xmlns:a16="http://schemas.microsoft.com/office/drawing/2014/main" id="{1D8F4DA0-2FB4-407D-A2C1-17FB79EE8301}"/>
                </a:ext>
              </a:extLst>
            </p:cNvPr>
            <p:cNvSpPr/>
            <p:nvPr/>
          </p:nvSpPr>
          <p:spPr>
            <a:xfrm>
              <a:off x="-9061" y="3687013"/>
              <a:ext cx="877061" cy="1504100"/>
            </a:xfrm>
            <a:custGeom>
              <a:avLst/>
              <a:gdLst>
                <a:gd name="connsiteX0" fmla="*/ 825115 w 1169415"/>
                <a:gd name="connsiteY0" fmla="*/ 0 h 2005467"/>
                <a:gd name="connsiteX1" fmla="*/ 1169415 w 1169415"/>
                <a:gd name="connsiteY1" fmla="*/ 828820 h 2005467"/>
                <a:gd name="connsiteX2" fmla="*/ 823972 w 1169415"/>
                <a:gd name="connsiteY2" fmla="*/ 1662681 h 2005467"/>
                <a:gd name="connsiteX3" fmla="*/ 109526 w 1169415"/>
                <a:gd name="connsiteY3" fmla="*/ 2000123 h 2005467"/>
                <a:gd name="connsiteX4" fmla="*/ 0 w 1169415"/>
                <a:gd name="connsiteY4" fmla="*/ 2005467 h 2005467"/>
                <a:gd name="connsiteX5" fmla="*/ 0 w 1169415"/>
                <a:gd name="connsiteY5" fmla="*/ 1452354 h 2005467"/>
                <a:gd name="connsiteX6" fmla="*/ 115260 w 1169415"/>
                <a:gd name="connsiteY6" fmla="*/ 1439917 h 2005467"/>
                <a:gd name="connsiteX7" fmla="*/ 431411 w 1169415"/>
                <a:gd name="connsiteY7" fmla="*/ 1270120 h 2005467"/>
                <a:gd name="connsiteX8" fmla="*/ 614425 w 1169415"/>
                <a:gd name="connsiteY8" fmla="*/ 831485 h 2005467"/>
                <a:gd name="connsiteX9" fmla="*/ 434299 w 1169415"/>
                <a:gd name="connsiteY9" fmla="*/ 390816 h 2005467"/>
                <a:gd name="connsiteX10" fmla="*/ 825115 w 1169415"/>
                <a:gd name="connsiteY10" fmla="*/ 0 h 200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9415" h="2005467">
                  <a:moveTo>
                    <a:pt x="825115" y="0"/>
                  </a:moveTo>
                  <a:cubicBezTo>
                    <a:pt x="1046501" y="221386"/>
                    <a:pt x="1167346" y="515926"/>
                    <a:pt x="1169415" y="828820"/>
                  </a:cubicBezTo>
                  <a:cubicBezTo>
                    <a:pt x="1169198" y="1143998"/>
                    <a:pt x="1047949" y="1438705"/>
                    <a:pt x="823972" y="1662681"/>
                  </a:cubicBezTo>
                  <a:cubicBezTo>
                    <a:pt x="629993" y="1856661"/>
                    <a:pt x="380111" y="1973740"/>
                    <a:pt x="109526" y="2000123"/>
                  </a:cubicBezTo>
                  <a:lnTo>
                    <a:pt x="0" y="2005467"/>
                  </a:lnTo>
                  <a:lnTo>
                    <a:pt x="0" y="1452354"/>
                  </a:lnTo>
                  <a:lnTo>
                    <a:pt x="115260" y="1439917"/>
                  </a:lnTo>
                  <a:cubicBezTo>
                    <a:pt x="234753" y="1415426"/>
                    <a:pt x="343992" y="1357539"/>
                    <a:pt x="431411" y="1270120"/>
                  </a:cubicBezTo>
                  <a:cubicBezTo>
                    <a:pt x="550256" y="1151275"/>
                    <a:pt x="614312" y="995926"/>
                    <a:pt x="614425" y="831485"/>
                  </a:cubicBezTo>
                  <a:cubicBezTo>
                    <a:pt x="616823" y="664759"/>
                    <a:pt x="550698" y="507215"/>
                    <a:pt x="434299" y="390816"/>
                  </a:cubicBezTo>
                  <a:cubicBezTo>
                    <a:pt x="434299" y="390816"/>
                    <a:pt x="434299" y="390816"/>
                    <a:pt x="825115" y="0"/>
                  </a:cubicBezTo>
                  <a:close/>
                </a:path>
              </a:pathLst>
            </a:cu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grpSp>
          <p:nvGrpSpPr>
            <p:cNvPr id="13" name="Group 114">
              <a:extLst>
                <a:ext uri="{FF2B5EF4-FFF2-40B4-BE49-F238E27FC236}">
                  <a16:creationId xmlns="" xmlns:a16="http://schemas.microsoft.com/office/drawing/2014/main" id="{01A726A1-DC60-4262-B5C9-7CCCE752898B}"/>
                </a:ext>
              </a:extLst>
            </p:cNvPr>
            <p:cNvGrpSpPr/>
            <p:nvPr/>
          </p:nvGrpSpPr>
          <p:grpSpPr>
            <a:xfrm>
              <a:off x="792438" y="3182843"/>
              <a:ext cx="325485" cy="325485"/>
              <a:chOff x="3263900" y="4037013"/>
              <a:chExt cx="879475" cy="879475"/>
            </a:xfrm>
          </p:grpSpPr>
          <p:sp>
            <p:nvSpPr>
              <p:cNvPr id="60" name="Rectangle 20">
                <a:extLst>
                  <a:ext uri="{FF2B5EF4-FFF2-40B4-BE49-F238E27FC236}">
                    <a16:creationId xmlns="" xmlns:a16="http://schemas.microsoft.com/office/drawing/2014/main" id="{B22C13C9-BD25-4677-BDD7-1A83F3A1DCA8}"/>
                  </a:ext>
                </a:extLst>
              </p:cNvPr>
              <p:cNvSpPr>
                <a:spLocks noChangeArrowheads="1"/>
              </p:cNvSpPr>
              <p:nvPr/>
            </p:nvSpPr>
            <p:spPr bwMode="auto">
              <a:xfrm>
                <a:off x="3263900" y="4037013"/>
                <a:ext cx="879475" cy="879475"/>
              </a:xfrm>
              <a:prstGeom prst="rect">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61" name="Line 21">
                <a:extLst>
                  <a:ext uri="{FF2B5EF4-FFF2-40B4-BE49-F238E27FC236}">
                    <a16:creationId xmlns="" xmlns:a16="http://schemas.microsoft.com/office/drawing/2014/main" id="{F0C613CF-FB10-439D-94FD-25AE73621EA1}"/>
                  </a:ext>
                </a:extLst>
              </p:cNvPr>
              <p:cNvSpPr>
                <a:spLocks noChangeShapeType="1"/>
              </p:cNvSpPr>
              <p:nvPr/>
            </p:nvSpPr>
            <p:spPr bwMode="auto">
              <a:xfrm flipV="1">
                <a:off x="3719513" y="4310063"/>
                <a:ext cx="0" cy="261938"/>
              </a:xfrm>
              <a:prstGeom prst="line">
                <a:avLst/>
              </a:prstGeom>
              <a:noFill/>
              <a:ln w="15875"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62" name="Line 22">
                <a:extLst>
                  <a:ext uri="{FF2B5EF4-FFF2-40B4-BE49-F238E27FC236}">
                    <a16:creationId xmlns="" xmlns:a16="http://schemas.microsoft.com/office/drawing/2014/main" id="{570F9A3E-6F38-4D48-82E3-30FFBCE3E14E}"/>
                  </a:ext>
                </a:extLst>
              </p:cNvPr>
              <p:cNvSpPr>
                <a:spLocks noChangeShapeType="1"/>
              </p:cNvSpPr>
              <p:nvPr/>
            </p:nvSpPr>
            <p:spPr bwMode="auto">
              <a:xfrm flipV="1">
                <a:off x="3900488" y="4492626"/>
                <a:ext cx="0" cy="79375"/>
              </a:xfrm>
              <a:prstGeom prst="line">
                <a:avLst/>
              </a:prstGeom>
              <a:noFill/>
              <a:ln w="15875"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63" name="Line 23">
                <a:extLst>
                  <a:ext uri="{FF2B5EF4-FFF2-40B4-BE49-F238E27FC236}">
                    <a16:creationId xmlns="" xmlns:a16="http://schemas.microsoft.com/office/drawing/2014/main" id="{B7795AB4-00FD-4B65-BD74-0BE8EC394594}"/>
                  </a:ext>
                </a:extLst>
              </p:cNvPr>
              <p:cNvSpPr>
                <a:spLocks noChangeShapeType="1"/>
              </p:cNvSpPr>
              <p:nvPr/>
            </p:nvSpPr>
            <p:spPr bwMode="auto">
              <a:xfrm flipV="1">
                <a:off x="3506788" y="4149726"/>
                <a:ext cx="0" cy="220663"/>
              </a:xfrm>
              <a:prstGeom prst="line">
                <a:avLst/>
              </a:prstGeom>
              <a:noFill/>
              <a:ln w="15875"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64" name="Line 24">
                <a:extLst>
                  <a:ext uri="{FF2B5EF4-FFF2-40B4-BE49-F238E27FC236}">
                    <a16:creationId xmlns="" xmlns:a16="http://schemas.microsoft.com/office/drawing/2014/main" id="{787B2B83-20ED-40D6-B5B7-6D945B2EFF37}"/>
                  </a:ext>
                </a:extLst>
              </p:cNvPr>
              <p:cNvSpPr>
                <a:spLocks noChangeShapeType="1"/>
              </p:cNvSpPr>
              <p:nvPr/>
            </p:nvSpPr>
            <p:spPr bwMode="auto">
              <a:xfrm flipV="1">
                <a:off x="3506788" y="4430713"/>
                <a:ext cx="0" cy="141288"/>
              </a:xfrm>
              <a:prstGeom prst="line">
                <a:avLst/>
              </a:prstGeom>
              <a:noFill/>
              <a:ln w="15875"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65" name="Line 25">
                <a:extLst>
                  <a:ext uri="{FF2B5EF4-FFF2-40B4-BE49-F238E27FC236}">
                    <a16:creationId xmlns="" xmlns:a16="http://schemas.microsoft.com/office/drawing/2014/main" id="{4DEDC8CE-8EB7-497A-A61E-AFC2F41A4B3A}"/>
                  </a:ext>
                </a:extLst>
              </p:cNvPr>
              <p:cNvSpPr>
                <a:spLocks noChangeShapeType="1"/>
              </p:cNvSpPr>
              <p:nvPr/>
            </p:nvSpPr>
            <p:spPr bwMode="auto">
              <a:xfrm flipV="1">
                <a:off x="3900488" y="4149726"/>
                <a:ext cx="0" cy="280988"/>
              </a:xfrm>
              <a:prstGeom prst="line">
                <a:avLst/>
              </a:prstGeom>
              <a:noFill/>
              <a:ln w="15875"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66" name="Line 26">
                <a:extLst>
                  <a:ext uri="{FF2B5EF4-FFF2-40B4-BE49-F238E27FC236}">
                    <a16:creationId xmlns="" xmlns:a16="http://schemas.microsoft.com/office/drawing/2014/main" id="{E8C6733C-4C7B-4803-8DEC-5BC7C31622B2}"/>
                  </a:ext>
                </a:extLst>
              </p:cNvPr>
              <p:cNvSpPr>
                <a:spLocks noChangeShapeType="1"/>
              </p:cNvSpPr>
              <p:nvPr/>
            </p:nvSpPr>
            <p:spPr bwMode="auto">
              <a:xfrm flipV="1">
                <a:off x="3719513" y="4149726"/>
                <a:ext cx="0" cy="98425"/>
              </a:xfrm>
              <a:prstGeom prst="line">
                <a:avLst/>
              </a:prstGeom>
              <a:noFill/>
              <a:ln w="15875" cap="rnd">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67" name="Rectangle 27">
                <a:extLst>
                  <a:ext uri="{FF2B5EF4-FFF2-40B4-BE49-F238E27FC236}">
                    <a16:creationId xmlns="" xmlns:a16="http://schemas.microsoft.com/office/drawing/2014/main" id="{956DB26F-966A-4051-BCD0-03C43A3E73D9}"/>
                  </a:ext>
                </a:extLst>
              </p:cNvPr>
              <p:cNvSpPr>
                <a:spLocks noChangeArrowheads="1"/>
              </p:cNvSpPr>
              <p:nvPr/>
            </p:nvSpPr>
            <p:spPr bwMode="auto">
              <a:xfrm>
                <a:off x="3840163" y="4430713"/>
                <a:ext cx="122238" cy="61913"/>
              </a:xfrm>
              <a:prstGeom prst="rect">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68" name="Rectangle 28">
                <a:extLst>
                  <a:ext uri="{FF2B5EF4-FFF2-40B4-BE49-F238E27FC236}">
                    <a16:creationId xmlns="" xmlns:a16="http://schemas.microsoft.com/office/drawing/2014/main" id="{B3C5ED26-6DF4-4CD5-B418-4D849BDCE64C}"/>
                  </a:ext>
                </a:extLst>
              </p:cNvPr>
              <p:cNvSpPr>
                <a:spLocks noChangeArrowheads="1"/>
              </p:cNvSpPr>
              <p:nvPr/>
            </p:nvSpPr>
            <p:spPr bwMode="auto">
              <a:xfrm>
                <a:off x="3657600" y="4248151"/>
                <a:ext cx="122238" cy="61913"/>
              </a:xfrm>
              <a:prstGeom prst="rect">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69" name="Rectangle 29">
                <a:extLst>
                  <a:ext uri="{FF2B5EF4-FFF2-40B4-BE49-F238E27FC236}">
                    <a16:creationId xmlns="" xmlns:a16="http://schemas.microsoft.com/office/drawing/2014/main" id="{3B042793-D920-4683-86AE-19719FB5D504}"/>
                  </a:ext>
                </a:extLst>
              </p:cNvPr>
              <p:cNvSpPr>
                <a:spLocks noChangeArrowheads="1"/>
              </p:cNvSpPr>
              <p:nvPr/>
            </p:nvSpPr>
            <p:spPr bwMode="auto">
              <a:xfrm>
                <a:off x="3444875" y="4370388"/>
                <a:ext cx="122238" cy="60325"/>
              </a:xfrm>
              <a:prstGeom prst="rect">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70" name="Oval 30">
                <a:extLst>
                  <a:ext uri="{FF2B5EF4-FFF2-40B4-BE49-F238E27FC236}">
                    <a16:creationId xmlns="" xmlns:a16="http://schemas.microsoft.com/office/drawing/2014/main" id="{3151D071-A6CC-4A4D-886B-252DDADD5515}"/>
                  </a:ext>
                </a:extLst>
              </p:cNvPr>
              <p:cNvSpPr>
                <a:spLocks noChangeArrowheads="1"/>
              </p:cNvSpPr>
              <p:nvPr/>
            </p:nvSpPr>
            <p:spPr bwMode="auto">
              <a:xfrm>
                <a:off x="3840163" y="4673601"/>
                <a:ext cx="122238" cy="122238"/>
              </a:xfrm>
              <a:prstGeom prst="ellipse">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71" name="Oval 31">
                <a:extLst>
                  <a:ext uri="{FF2B5EF4-FFF2-40B4-BE49-F238E27FC236}">
                    <a16:creationId xmlns="" xmlns:a16="http://schemas.microsoft.com/office/drawing/2014/main" id="{C910896F-8533-464E-AA20-3047FE6E97B6}"/>
                  </a:ext>
                </a:extLst>
              </p:cNvPr>
              <p:cNvSpPr>
                <a:spLocks noChangeArrowheads="1"/>
              </p:cNvSpPr>
              <p:nvPr/>
            </p:nvSpPr>
            <p:spPr bwMode="auto">
              <a:xfrm>
                <a:off x="3657600" y="4673601"/>
                <a:ext cx="122238" cy="122238"/>
              </a:xfrm>
              <a:prstGeom prst="ellipse">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72" name="Oval 32">
                <a:extLst>
                  <a:ext uri="{FF2B5EF4-FFF2-40B4-BE49-F238E27FC236}">
                    <a16:creationId xmlns="" xmlns:a16="http://schemas.microsoft.com/office/drawing/2014/main" id="{EE322B39-CC7A-4C82-A82F-77875D4F3687}"/>
                  </a:ext>
                </a:extLst>
              </p:cNvPr>
              <p:cNvSpPr>
                <a:spLocks noChangeArrowheads="1"/>
              </p:cNvSpPr>
              <p:nvPr/>
            </p:nvSpPr>
            <p:spPr bwMode="auto">
              <a:xfrm>
                <a:off x="3444875" y="4673601"/>
                <a:ext cx="122238" cy="122238"/>
              </a:xfrm>
              <a:prstGeom prst="ellipse">
                <a:avLst/>
              </a:prstGeom>
              <a:noFill/>
              <a:ln w="15875"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grpSp>
        <p:grpSp>
          <p:nvGrpSpPr>
            <p:cNvPr id="14" name="Group 150">
              <a:extLst>
                <a:ext uri="{FF2B5EF4-FFF2-40B4-BE49-F238E27FC236}">
                  <a16:creationId xmlns="" xmlns:a16="http://schemas.microsoft.com/office/drawing/2014/main" id="{2FE01693-D36D-4238-ACC1-CDEA00D0C59F}"/>
                </a:ext>
              </a:extLst>
            </p:cNvPr>
            <p:cNvGrpSpPr/>
            <p:nvPr/>
          </p:nvGrpSpPr>
          <p:grpSpPr>
            <a:xfrm>
              <a:off x="1755145" y="4203842"/>
              <a:ext cx="329691" cy="323740"/>
              <a:chOff x="1614488" y="3721100"/>
              <a:chExt cx="879475" cy="863601"/>
            </a:xfrm>
          </p:grpSpPr>
          <p:sp>
            <p:nvSpPr>
              <p:cNvPr id="53" name="Freeform 10">
                <a:extLst>
                  <a:ext uri="{FF2B5EF4-FFF2-40B4-BE49-F238E27FC236}">
                    <a16:creationId xmlns="" xmlns:a16="http://schemas.microsoft.com/office/drawing/2014/main" id="{3CFC0B7F-7C67-4E2B-A3D9-C3CA37DFC929}"/>
                  </a:ext>
                </a:extLst>
              </p:cNvPr>
              <p:cNvSpPr>
                <a:spLocks/>
              </p:cNvSpPr>
              <p:nvPr/>
            </p:nvSpPr>
            <p:spPr bwMode="auto">
              <a:xfrm>
                <a:off x="1887538" y="3721100"/>
                <a:ext cx="393700" cy="166688"/>
              </a:xfrm>
              <a:custGeom>
                <a:avLst/>
                <a:gdLst>
                  <a:gd name="T0" fmla="*/ 0 w 248"/>
                  <a:gd name="T1" fmla="*/ 105 h 105"/>
                  <a:gd name="T2" fmla="*/ 124 w 248"/>
                  <a:gd name="T3" fmla="*/ 0 h 105"/>
                  <a:gd name="T4" fmla="*/ 248 w 248"/>
                  <a:gd name="T5" fmla="*/ 105 h 105"/>
                </a:gdLst>
                <a:ahLst/>
                <a:cxnLst>
                  <a:cxn ang="0">
                    <a:pos x="T0" y="T1"/>
                  </a:cxn>
                  <a:cxn ang="0">
                    <a:pos x="T2" y="T3"/>
                  </a:cxn>
                  <a:cxn ang="0">
                    <a:pos x="T4" y="T5"/>
                  </a:cxn>
                </a:cxnLst>
                <a:rect l="0" t="0" r="r" b="b"/>
                <a:pathLst>
                  <a:path w="248" h="105">
                    <a:moveTo>
                      <a:pt x="0" y="105"/>
                    </a:moveTo>
                    <a:lnTo>
                      <a:pt x="124" y="0"/>
                    </a:lnTo>
                    <a:lnTo>
                      <a:pt x="248" y="105"/>
                    </a:lnTo>
                  </a:path>
                </a:pathLst>
              </a:custGeom>
              <a:noFill/>
              <a:ln w="15875" cap="flat">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54" name="Rectangle 11">
                <a:extLst>
                  <a:ext uri="{FF2B5EF4-FFF2-40B4-BE49-F238E27FC236}">
                    <a16:creationId xmlns="" xmlns:a16="http://schemas.microsoft.com/office/drawing/2014/main" id="{13751C39-345B-4023-9CEB-05E2F16B08DD}"/>
                  </a:ext>
                </a:extLst>
              </p:cNvPr>
              <p:cNvSpPr>
                <a:spLocks noChangeArrowheads="1"/>
              </p:cNvSpPr>
              <p:nvPr/>
            </p:nvSpPr>
            <p:spPr bwMode="auto">
              <a:xfrm>
                <a:off x="1614488" y="3887788"/>
                <a:ext cx="879475" cy="696913"/>
              </a:xfrm>
              <a:prstGeom prst="rect">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55" name="Rectangle 12">
                <a:extLst>
                  <a:ext uri="{FF2B5EF4-FFF2-40B4-BE49-F238E27FC236}">
                    <a16:creationId xmlns="" xmlns:a16="http://schemas.microsoft.com/office/drawing/2014/main" id="{17357FAC-D003-4625-B010-16D0912E2F88}"/>
                  </a:ext>
                </a:extLst>
              </p:cNvPr>
              <p:cNvSpPr>
                <a:spLocks noChangeArrowheads="1"/>
              </p:cNvSpPr>
              <p:nvPr/>
            </p:nvSpPr>
            <p:spPr bwMode="auto">
              <a:xfrm>
                <a:off x="1704976" y="3978275"/>
                <a:ext cx="698500" cy="515938"/>
              </a:xfrm>
              <a:prstGeom prst="rect">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56" name="Freeform 13">
                <a:extLst>
                  <a:ext uri="{FF2B5EF4-FFF2-40B4-BE49-F238E27FC236}">
                    <a16:creationId xmlns="" xmlns:a16="http://schemas.microsoft.com/office/drawing/2014/main" id="{99AF7EC0-B11F-444B-A71B-123B9AE69AB5}"/>
                  </a:ext>
                </a:extLst>
              </p:cNvPr>
              <p:cNvSpPr>
                <a:spLocks/>
              </p:cNvSpPr>
              <p:nvPr/>
            </p:nvSpPr>
            <p:spPr bwMode="auto">
              <a:xfrm>
                <a:off x="1765301" y="4076700"/>
                <a:ext cx="349250" cy="417513"/>
              </a:xfrm>
              <a:custGeom>
                <a:avLst/>
                <a:gdLst>
                  <a:gd name="T0" fmla="*/ 92 w 92"/>
                  <a:gd name="T1" fmla="*/ 110 h 110"/>
                  <a:gd name="T2" fmla="*/ 46 w 92"/>
                  <a:gd name="T3" fmla="*/ 0 h 110"/>
                  <a:gd name="T4" fmla="*/ 0 w 92"/>
                  <a:gd name="T5" fmla="*/ 110 h 110"/>
                </a:gdLst>
                <a:ahLst/>
                <a:cxnLst>
                  <a:cxn ang="0">
                    <a:pos x="T0" y="T1"/>
                  </a:cxn>
                  <a:cxn ang="0">
                    <a:pos x="T2" y="T3"/>
                  </a:cxn>
                  <a:cxn ang="0">
                    <a:pos x="T4" y="T5"/>
                  </a:cxn>
                </a:cxnLst>
                <a:rect l="0" t="0" r="r" b="b"/>
                <a:pathLst>
                  <a:path w="92" h="110">
                    <a:moveTo>
                      <a:pt x="92" y="110"/>
                    </a:moveTo>
                    <a:cubicBezTo>
                      <a:pt x="92" y="110"/>
                      <a:pt x="46" y="56"/>
                      <a:pt x="46" y="0"/>
                    </a:cubicBezTo>
                    <a:cubicBezTo>
                      <a:pt x="46" y="56"/>
                      <a:pt x="0" y="110"/>
                      <a:pt x="0" y="110"/>
                    </a:cubicBezTo>
                  </a:path>
                </a:pathLst>
              </a:custGeom>
              <a:noFill/>
              <a:ln w="15875" cap="flat">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57" name="Line 14">
                <a:extLst>
                  <a:ext uri="{FF2B5EF4-FFF2-40B4-BE49-F238E27FC236}">
                    <a16:creationId xmlns="" xmlns:a16="http://schemas.microsoft.com/office/drawing/2014/main" id="{DDCA3A3D-A3C8-4BA0-91CB-7D09DA46C77C}"/>
                  </a:ext>
                </a:extLst>
              </p:cNvPr>
              <p:cNvSpPr>
                <a:spLocks noChangeShapeType="1"/>
              </p:cNvSpPr>
              <p:nvPr/>
            </p:nvSpPr>
            <p:spPr bwMode="auto">
              <a:xfrm>
                <a:off x="1849438" y="4373563"/>
                <a:ext cx="182563" cy="0"/>
              </a:xfrm>
              <a:prstGeom prst="line">
                <a:avLst/>
              </a:prstGeom>
              <a:noFill/>
              <a:ln w="15875" cap="flat">
                <a:solidFill>
                  <a:schemeClr val="bg1">
                    <a:lumMod val="65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58" name="Freeform 15">
                <a:extLst>
                  <a:ext uri="{FF2B5EF4-FFF2-40B4-BE49-F238E27FC236}">
                    <a16:creationId xmlns="" xmlns:a16="http://schemas.microsoft.com/office/drawing/2014/main" id="{9ACDBF47-3AB2-4520-AE2F-7EFFC994AE8F}"/>
                  </a:ext>
                </a:extLst>
              </p:cNvPr>
              <p:cNvSpPr>
                <a:spLocks/>
              </p:cNvSpPr>
              <p:nvPr/>
            </p:nvSpPr>
            <p:spPr bwMode="auto">
              <a:xfrm>
                <a:off x="2220913" y="4376738"/>
                <a:ext cx="92075" cy="117475"/>
              </a:xfrm>
              <a:custGeom>
                <a:avLst/>
                <a:gdLst>
                  <a:gd name="T0" fmla="*/ 0 w 58"/>
                  <a:gd name="T1" fmla="*/ 74 h 74"/>
                  <a:gd name="T2" fmla="*/ 0 w 58"/>
                  <a:gd name="T3" fmla="*/ 0 h 74"/>
                  <a:gd name="T4" fmla="*/ 58 w 58"/>
                  <a:gd name="T5" fmla="*/ 0 h 74"/>
                  <a:gd name="T6" fmla="*/ 58 w 58"/>
                  <a:gd name="T7" fmla="*/ 74 h 74"/>
                </a:gdLst>
                <a:ahLst/>
                <a:cxnLst>
                  <a:cxn ang="0">
                    <a:pos x="T0" y="T1"/>
                  </a:cxn>
                  <a:cxn ang="0">
                    <a:pos x="T2" y="T3"/>
                  </a:cxn>
                  <a:cxn ang="0">
                    <a:pos x="T4" y="T5"/>
                  </a:cxn>
                  <a:cxn ang="0">
                    <a:pos x="T6" y="T7"/>
                  </a:cxn>
                </a:cxnLst>
                <a:rect l="0" t="0" r="r" b="b"/>
                <a:pathLst>
                  <a:path w="58" h="74">
                    <a:moveTo>
                      <a:pt x="0" y="74"/>
                    </a:moveTo>
                    <a:lnTo>
                      <a:pt x="0" y="0"/>
                    </a:lnTo>
                    <a:lnTo>
                      <a:pt x="58" y="0"/>
                    </a:lnTo>
                    <a:lnTo>
                      <a:pt x="58" y="74"/>
                    </a:lnTo>
                  </a:path>
                </a:pathLst>
              </a:custGeom>
              <a:noFill/>
              <a:ln w="15875" cap="flat">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59" name="Freeform 16">
                <a:extLst>
                  <a:ext uri="{FF2B5EF4-FFF2-40B4-BE49-F238E27FC236}">
                    <a16:creationId xmlns="" xmlns:a16="http://schemas.microsoft.com/office/drawing/2014/main" id="{9895BF24-32EC-4232-BAC7-7786F7D7D0B7}"/>
                  </a:ext>
                </a:extLst>
              </p:cNvPr>
              <p:cNvSpPr>
                <a:spLocks/>
              </p:cNvSpPr>
              <p:nvPr/>
            </p:nvSpPr>
            <p:spPr bwMode="auto">
              <a:xfrm>
                <a:off x="2312988" y="4251325"/>
                <a:ext cx="90488" cy="125413"/>
              </a:xfrm>
              <a:custGeom>
                <a:avLst/>
                <a:gdLst>
                  <a:gd name="T0" fmla="*/ 0 w 57"/>
                  <a:gd name="T1" fmla="*/ 79 h 79"/>
                  <a:gd name="T2" fmla="*/ 0 w 57"/>
                  <a:gd name="T3" fmla="*/ 0 h 79"/>
                  <a:gd name="T4" fmla="*/ 57 w 57"/>
                  <a:gd name="T5" fmla="*/ 0 h 79"/>
                </a:gdLst>
                <a:ahLst/>
                <a:cxnLst>
                  <a:cxn ang="0">
                    <a:pos x="T0" y="T1"/>
                  </a:cxn>
                  <a:cxn ang="0">
                    <a:pos x="T2" y="T3"/>
                  </a:cxn>
                  <a:cxn ang="0">
                    <a:pos x="T4" y="T5"/>
                  </a:cxn>
                </a:cxnLst>
                <a:rect l="0" t="0" r="r" b="b"/>
                <a:pathLst>
                  <a:path w="57" h="79">
                    <a:moveTo>
                      <a:pt x="0" y="79"/>
                    </a:moveTo>
                    <a:lnTo>
                      <a:pt x="0" y="0"/>
                    </a:lnTo>
                    <a:lnTo>
                      <a:pt x="57" y="0"/>
                    </a:lnTo>
                  </a:path>
                </a:pathLst>
              </a:custGeom>
              <a:noFill/>
              <a:ln w="15875" cap="flat">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grpSp>
        <p:grpSp>
          <p:nvGrpSpPr>
            <p:cNvPr id="15" name="Group 158">
              <a:extLst>
                <a:ext uri="{FF2B5EF4-FFF2-40B4-BE49-F238E27FC236}">
                  <a16:creationId xmlns="" xmlns:a16="http://schemas.microsoft.com/office/drawing/2014/main" id="{50242F76-359B-4324-8B35-A4D2AC84E2DF}"/>
                </a:ext>
              </a:extLst>
            </p:cNvPr>
            <p:cNvGrpSpPr/>
            <p:nvPr/>
          </p:nvGrpSpPr>
          <p:grpSpPr>
            <a:xfrm>
              <a:off x="2726978" y="3183716"/>
              <a:ext cx="323741" cy="323740"/>
              <a:chOff x="4033838" y="4086226"/>
              <a:chExt cx="881063" cy="881062"/>
            </a:xfrm>
          </p:grpSpPr>
          <p:sp>
            <p:nvSpPr>
              <p:cNvPr id="40" name="Freeform 36">
                <a:extLst>
                  <a:ext uri="{FF2B5EF4-FFF2-40B4-BE49-F238E27FC236}">
                    <a16:creationId xmlns="" xmlns:a16="http://schemas.microsoft.com/office/drawing/2014/main" id="{E7BCAFCD-73BD-4023-85B9-C2E216378D53}"/>
                  </a:ext>
                </a:extLst>
              </p:cNvPr>
              <p:cNvSpPr>
                <a:spLocks/>
              </p:cNvSpPr>
              <p:nvPr/>
            </p:nvSpPr>
            <p:spPr bwMode="auto">
              <a:xfrm>
                <a:off x="4033838" y="4086226"/>
                <a:ext cx="881063" cy="728663"/>
              </a:xfrm>
              <a:custGeom>
                <a:avLst/>
                <a:gdLst>
                  <a:gd name="T0" fmla="*/ 186 w 232"/>
                  <a:gd name="T1" fmla="*/ 192 h 192"/>
                  <a:gd name="T2" fmla="*/ 216 w 232"/>
                  <a:gd name="T3" fmla="*/ 192 h 192"/>
                  <a:gd name="T4" fmla="*/ 232 w 232"/>
                  <a:gd name="T5" fmla="*/ 176 h 192"/>
                  <a:gd name="T6" fmla="*/ 232 w 232"/>
                  <a:gd name="T7" fmla="*/ 141 h 192"/>
                  <a:gd name="T8" fmla="*/ 216 w 232"/>
                  <a:gd name="T9" fmla="*/ 120 h 192"/>
                  <a:gd name="T10" fmla="*/ 216 w 232"/>
                  <a:gd name="T11" fmla="*/ 32 h 192"/>
                  <a:gd name="T12" fmla="*/ 188 w 232"/>
                  <a:gd name="T13" fmla="*/ 0 h 192"/>
                  <a:gd name="T14" fmla="*/ 48 w 232"/>
                  <a:gd name="T15" fmla="*/ 0 h 192"/>
                  <a:gd name="T16" fmla="*/ 16 w 232"/>
                  <a:gd name="T17" fmla="*/ 32 h 192"/>
                  <a:gd name="T18" fmla="*/ 16 w 232"/>
                  <a:gd name="T19" fmla="*/ 120 h 192"/>
                  <a:gd name="T20" fmla="*/ 0 w 232"/>
                  <a:gd name="T21" fmla="*/ 141 h 192"/>
                  <a:gd name="T22" fmla="*/ 0 w 232"/>
                  <a:gd name="T23" fmla="*/ 176 h 192"/>
                  <a:gd name="T24" fmla="*/ 16 w 232"/>
                  <a:gd name="T25" fmla="*/ 192 h 192"/>
                  <a:gd name="T26" fmla="*/ 45 w 232"/>
                  <a:gd name="T2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92">
                    <a:moveTo>
                      <a:pt x="186" y="192"/>
                    </a:moveTo>
                    <a:cubicBezTo>
                      <a:pt x="216" y="192"/>
                      <a:pt x="216" y="192"/>
                      <a:pt x="216" y="192"/>
                    </a:cubicBezTo>
                    <a:cubicBezTo>
                      <a:pt x="224" y="192"/>
                      <a:pt x="232" y="184"/>
                      <a:pt x="232" y="176"/>
                    </a:cubicBezTo>
                    <a:cubicBezTo>
                      <a:pt x="232" y="141"/>
                      <a:pt x="232" y="141"/>
                      <a:pt x="232" y="141"/>
                    </a:cubicBezTo>
                    <a:cubicBezTo>
                      <a:pt x="216" y="120"/>
                      <a:pt x="216" y="120"/>
                      <a:pt x="216" y="120"/>
                    </a:cubicBezTo>
                    <a:cubicBezTo>
                      <a:pt x="216" y="32"/>
                      <a:pt x="216" y="32"/>
                      <a:pt x="216" y="32"/>
                    </a:cubicBezTo>
                    <a:cubicBezTo>
                      <a:pt x="216" y="14"/>
                      <a:pt x="205" y="0"/>
                      <a:pt x="188" y="0"/>
                    </a:cubicBezTo>
                    <a:cubicBezTo>
                      <a:pt x="48" y="0"/>
                      <a:pt x="48" y="0"/>
                      <a:pt x="48" y="0"/>
                    </a:cubicBezTo>
                    <a:cubicBezTo>
                      <a:pt x="31" y="0"/>
                      <a:pt x="16" y="14"/>
                      <a:pt x="16" y="32"/>
                    </a:cubicBezTo>
                    <a:cubicBezTo>
                      <a:pt x="16" y="120"/>
                      <a:pt x="16" y="120"/>
                      <a:pt x="16" y="120"/>
                    </a:cubicBezTo>
                    <a:cubicBezTo>
                      <a:pt x="0" y="141"/>
                      <a:pt x="0" y="141"/>
                      <a:pt x="0" y="141"/>
                    </a:cubicBezTo>
                    <a:cubicBezTo>
                      <a:pt x="0" y="176"/>
                      <a:pt x="0" y="176"/>
                      <a:pt x="0" y="176"/>
                    </a:cubicBezTo>
                    <a:cubicBezTo>
                      <a:pt x="0" y="184"/>
                      <a:pt x="8" y="192"/>
                      <a:pt x="16" y="192"/>
                    </a:cubicBezTo>
                    <a:cubicBezTo>
                      <a:pt x="45" y="192"/>
                      <a:pt x="45" y="192"/>
                      <a:pt x="45" y="192"/>
                    </a:cubicBezTo>
                  </a:path>
                </a:pathLst>
              </a:cu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41" name="Freeform 37">
                <a:extLst>
                  <a:ext uri="{FF2B5EF4-FFF2-40B4-BE49-F238E27FC236}">
                    <a16:creationId xmlns="" xmlns:a16="http://schemas.microsoft.com/office/drawing/2014/main" id="{C070B70D-0B4D-4CAF-A147-907F8FBB8BB5}"/>
                  </a:ext>
                </a:extLst>
              </p:cNvPr>
              <p:cNvSpPr>
                <a:spLocks/>
              </p:cNvSpPr>
              <p:nvPr/>
            </p:nvSpPr>
            <p:spPr bwMode="auto">
              <a:xfrm>
                <a:off x="4110038" y="4694238"/>
                <a:ext cx="728663" cy="273050"/>
              </a:xfrm>
              <a:custGeom>
                <a:avLst/>
                <a:gdLst>
                  <a:gd name="T0" fmla="*/ 192 w 192"/>
                  <a:gd name="T1" fmla="*/ 72 h 72"/>
                  <a:gd name="T2" fmla="*/ 0 w 192"/>
                  <a:gd name="T3" fmla="*/ 72 h 72"/>
                  <a:gd name="T4" fmla="*/ 32 w 192"/>
                  <a:gd name="T5" fmla="*/ 0 h 72"/>
                  <a:gd name="T6" fmla="*/ 160 w 192"/>
                  <a:gd name="T7" fmla="*/ 0 h 72"/>
                  <a:gd name="T8" fmla="*/ 192 w 192"/>
                  <a:gd name="T9" fmla="*/ 72 h 72"/>
                </a:gdLst>
                <a:ahLst/>
                <a:cxnLst>
                  <a:cxn ang="0">
                    <a:pos x="T0" y="T1"/>
                  </a:cxn>
                  <a:cxn ang="0">
                    <a:pos x="T2" y="T3"/>
                  </a:cxn>
                  <a:cxn ang="0">
                    <a:pos x="T4" y="T5"/>
                  </a:cxn>
                  <a:cxn ang="0">
                    <a:pos x="T6" y="T7"/>
                  </a:cxn>
                  <a:cxn ang="0">
                    <a:pos x="T8" y="T9"/>
                  </a:cxn>
                </a:cxnLst>
                <a:rect l="0" t="0" r="r" b="b"/>
                <a:pathLst>
                  <a:path w="192" h="72">
                    <a:moveTo>
                      <a:pt x="192" y="72"/>
                    </a:moveTo>
                    <a:cubicBezTo>
                      <a:pt x="172" y="72"/>
                      <a:pt x="15" y="72"/>
                      <a:pt x="0" y="72"/>
                    </a:cubicBezTo>
                    <a:cubicBezTo>
                      <a:pt x="30" y="42"/>
                      <a:pt x="32" y="0"/>
                      <a:pt x="32" y="0"/>
                    </a:cubicBezTo>
                    <a:cubicBezTo>
                      <a:pt x="160" y="0"/>
                      <a:pt x="160" y="0"/>
                      <a:pt x="160" y="0"/>
                    </a:cubicBezTo>
                    <a:cubicBezTo>
                      <a:pt x="160" y="0"/>
                      <a:pt x="162" y="47"/>
                      <a:pt x="192" y="72"/>
                    </a:cubicBezTo>
                    <a:close/>
                  </a:path>
                </a:pathLst>
              </a:cu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42" name="Oval 38">
                <a:extLst>
                  <a:ext uri="{FF2B5EF4-FFF2-40B4-BE49-F238E27FC236}">
                    <a16:creationId xmlns="" xmlns:a16="http://schemas.microsoft.com/office/drawing/2014/main" id="{652AA429-E9F0-4B55-BB64-E2D71CAFE77D}"/>
                  </a:ext>
                </a:extLst>
              </p:cNvPr>
              <p:cNvSpPr>
                <a:spLocks noChangeArrowheads="1"/>
              </p:cNvSpPr>
              <p:nvPr/>
            </p:nvSpPr>
            <p:spPr bwMode="auto">
              <a:xfrm>
                <a:off x="4352925" y="4176713"/>
                <a:ext cx="242888" cy="244475"/>
              </a:xfrm>
              <a:prstGeom prst="ellips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43" name="Oval 39">
                <a:extLst>
                  <a:ext uri="{FF2B5EF4-FFF2-40B4-BE49-F238E27FC236}">
                    <a16:creationId xmlns="" xmlns:a16="http://schemas.microsoft.com/office/drawing/2014/main" id="{9252B42D-777D-4B17-9654-7B834A7F5974}"/>
                  </a:ext>
                </a:extLst>
              </p:cNvPr>
              <p:cNvSpPr>
                <a:spLocks noChangeArrowheads="1"/>
              </p:cNvSpPr>
              <p:nvPr/>
            </p:nvSpPr>
            <p:spPr bwMode="auto">
              <a:xfrm>
                <a:off x="4216400" y="4405313"/>
                <a:ext cx="30163" cy="30163"/>
              </a:xfrm>
              <a:prstGeom prst="ellips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44" name="Rectangle 40">
                <a:extLst>
                  <a:ext uri="{FF2B5EF4-FFF2-40B4-BE49-F238E27FC236}">
                    <a16:creationId xmlns="" xmlns:a16="http://schemas.microsoft.com/office/drawing/2014/main" id="{647F2EC7-B1A5-4385-929F-03064949896C}"/>
                  </a:ext>
                </a:extLst>
              </p:cNvPr>
              <p:cNvSpPr>
                <a:spLocks noChangeArrowheads="1"/>
              </p:cNvSpPr>
              <p:nvPr/>
            </p:nvSpPr>
            <p:spPr bwMode="auto">
              <a:xfrm>
                <a:off x="4672013" y="4176713"/>
                <a:ext cx="90488" cy="92075"/>
              </a:xfrm>
              <a:prstGeom prst="rect">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45" name="Line 41">
                <a:extLst>
                  <a:ext uri="{FF2B5EF4-FFF2-40B4-BE49-F238E27FC236}">
                    <a16:creationId xmlns="" xmlns:a16="http://schemas.microsoft.com/office/drawing/2014/main" id="{3590028C-3E12-43DA-ABC9-DB2934E7C0F7}"/>
                  </a:ext>
                </a:extLst>
              </p:cNvPr>
              <p:cNvSpPr>
                <a:spLocks noChangeShapeType="1"/>
              </p:cNvSpPr>
              <p:nvPr/>
            </p:nvSpPr>
            <p:spPr bwMode="auto">
              <a:xfrm flipV="1">
                <a:off x="4429125" y="4086226"/>
                <a:ext cx="0" cy="98425"/>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46" name="Line 42">
                <a:extLst>
                  <a:ext uri="{FF2B5EF4-FFF2-40B4-BE49-F238E27FC236}">
                    <a16:creationId xmlns="" xmlns:a16="http://schemas.microsoft.com/office/drawing/2014/main" id="{F41EADE6-1780-4D6C-B56C-308B615580B6}"/>
                  </a:ext>
                </a:extLst>
              </p:cNvPr>
              <p:cNvSpPr>
                <a:spLocks noChangeShapeType="1"/>
              </p:cNvSpPr>
              <p:nvPr/>
            </p:nvSpPr>
            <p:spPr bwMode="auto">
              <a:xfrm flipV="1">
                <a:off x="4519613" y="4086226"/>
                <a:ext cx="0" cy="98425"/>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47" name="Line 43">
                <a:extLst>
                  <a:ext uri="{FF2B5EF4-FFF2-40B4-BE49-F238E27FC236}">
                    <a16:creationId xmlns="" xmlns:a16="http://schemas.microsoft.com/office/drawing/2014/main" id="{0BB0A05C-CD6A-4996-92C5-8AB6526B6B2C}"/>
                  </a:ext>
                </a:extLst>
              </p:cNvPr>
              <p:cNvSpPr>
                <a:spLocks noChangeShapeType="1"/>
              </p:cNvSpPr>
              <p:nvPr/>
            </p:nvSpPr>
            <p:spPr bwMode="auto">
              <a:xfrm flipV="1">
                <a:off x="4429125" y="4413251"/>
                <a:ext cx="0" cy="128588"/>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48" name="Line 44">
                <a:extLst>
                  <a:ext uri="{FF2B5EF4-FFF2-40B4-BE49-F238E27FC236}">
                    <a16:creationId xmlns="" xmlns:a16="http://schemas.microsoft.com/office/drawing/2014/main" id="{D77D10B5-8DC2-4248-8AE7-0D404A2EBE72}"/>
                  </a:ext>
                </a:extLst>
              </p:cNvPr>
              <p:cNvSpPr>
                <a:spLocks noChangeShapeType="1"/>
              </p:cNvSpPr>
              <p:nvPr/>
            </p:nvSpPr>
            <p:spPr bwMode="auto">
              <a:xfrm flipV="1">
                <a:off x="4519613" y="4413251"/>
                <a:ext cx="0" cy="128588"/>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49" name="Line 45">
                <a:extLst>
                  <a:ext uri="{FF2B5EF4-FFF2-40B4-BE49-F238E27FC236}">
                    <a16:creationId xmlns="" xmlns:a16="http://schemas.microsoft.com/office/drawing/2014/main" id="{4B415A10-2FDC-49BD-9FE2-C2ABC7EE1827}"/>
                  </a:ext>
                </a:extLst>
              </p:cNvPr>
              <p:cNvSpPr>
                <a:spLocks noChangeShapeType="1"/>
              </p:cNvSpPr>
              <p:nvPr/>
            </p:nvSpPr>
            <p:spPr bwMode="auto">
              <a:xfrm>
                <a:off x="4094163" y="4541838"/>
                <a:ext cx="760413" cy="0"/>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50" name="Line 46">
                <a:extLst>
                  <a:ext uri="{FF2B5EF4-FFF2-40B4-BE49-F238E27FC236}">
                    <a16:creationId xmlns="" xmlns:a16="http://schemas.microsoft.com/office/drawing/2014/main" id="{450E85CE-0F45-4224-8B25-B00FC5D40510}"/>
                  </a:ext>
                </a:extLst>
              </p:cNvPr>
              <p:cNvSpPr>
                <a:spLocks noChangeShapeType="1"/>
              </p:cNvSpPr>
              <p:nvPr/>
            </p:nvSpPr>
            <p:spPr bwMode="auto">
              <a:xfrm>
                <a:off x="4033838" y="4621213"/>
                <a:ext cx="881063" cy="0"/>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51" name="Line 47">
                <a:extLst>
                  <a:ext uri="{FF2B5EF4-FFF2-40B4-BE49-F238E27FC236}">
                    <a16:creationId xmlns="" xmlns:a16="http://schemas.microsoft.com/office/drawing/2014/main" id="{C50B418D-E8D1-4B55-991A-6199BF6F0431}"/>
                  </a:ext>
                </a:extLst>
              </p:cNvPr>
              <p:cNvSpPr>
                <a:spLocks noChangeShapeType="1"/>
              </p:cNvSpPr>
              <p:nvPr/>
            </p:nvSpPr>
            <p:spPr bwMode="auto">
              <a:xfrm>
                <a:off x="4079875" y="4694238"/>
                <a:ext cx="788988" cy="0"/>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sp>
            <p:nvSpPr>
              <p:cNvPr id="52" name="Line 48">
                <a:extLst>
                  <a:ext uri="{FF2B5EF4-FFF2-40B4-BE49-F238E27FC236}">
                    <a16:creationId xmlns="" xmlns:a16="http://schemas.microsoft.com/office/drawing/2014/main" id="{1FBB2ED1-11BA-4783-9015-B7D3469CD1A1}"/>
                  </a:ext>
                </a:extLst>
              </p:cNvPr>
              <p:cNvSpPr>
                <a:spLocks noChangeShapeType="1"/>
              </p:cNvSpPr>
              <p:nvPr/>
            </p:nvSpPr>
            <p:spPr bwMode="auto">
              <a:xfrm>
                <a:off x="4159250" y="4906963"/>
                <a:ext cx="627063" cy="0"/>
              </a:xfrm>
              <a:prstGeom prst="line">
                <a:avLst/>
              </a:prstGeom>
              <a:noFill/>
              <a:ln w="15875"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sz="2400"/>
              </a:p>
            </p:txBody>
          </p:sp>
        </p:grpSp>
        <p:sp>
          <p:nvSpPr>
            <p:cNvPr id="16" name="TextBox 53">
              <a:extLst>
                <a:ext uri="{FF2B5EF4-FFF2-40B4-BE49-F238E27FC236}">
                  <a16:creationId xmlns="" xmlns:a16="http://schemas.microsoft.com/office/drawing/2014/main" id="{4855494F-686F-4D2D-B6A3-104BC0834E88}"/>
                </a:ext>
              </a:extLst>
            </p:cNvPr>
            <p:cNvSpPr txBox="1"/>
            <p:nvPr/>
          </p:nvSpPr>
          <p:spPr>
            <a:xfrm>
              <a:off x="3084647" y="3799607"/>
              <a:ext cx="493472" cy="245304"/>
            </a:xfrm>
            <a:prstGeom prst="rect">
              <a:avLst/>
            </a:prstGeom>
            <a:noFill/>
          </p:spPr>
          <p:txBody>
            <a:bodyPr wrap="square" rtlCol="0">
              <a:spAutoFit/>
            </a:bodyPr>
            <a:lstStyle/>
            <a:p>
              <a:pPr algn="ctr"/>
              <a:r>
                <a:rPr lang="id-ID" b="1" dirty="0">
                  <a:solidFill>
                    <a:schemeClr val="bg1">
                      <a:lumMod val="50000"/>
                    </a:schemeClr>
                  </a:solidFill>
                  <a:latin typeface="Raleway" panose="020B0003030101060003" pitchFamily="34" charset="0"/>
                </a:rPr>
                <a:t>01</a:t>
              </a:r>
            </a:p>
          </p:txBody>
        </p:sp>
        <p:sp>
          <p:nvSpPr>
            <p:cNvPr id="17" name="TextBox 54">
              <a:extLst>
                <a:ext uri="{FF2B5EF4-FFF2-40B4-BE49-F238E27FC236}">
                  <a16:creationId xmlns="" xmlns:a16="http://schemas.microsoft.com/office/drawing/2014/main" id="{F4BB4504-C517-4DA8-B539-EAF2BCA1647C}"/>
                </a:ext>
              </a:extLst>
            </p:cNvPr>
            <p:cNvSpPr txBox="1"/>
            <p:nvPr/>
          </p:nvSpPr>
          <p:spPr>
            <a:xfrm>
              <a:off x="1664923" y="5049085"/>
              <a:ext cx="493472" cy="245304"/>
            </a:xfrm>
            <a:prstGeom prst="rect">
              <a:avLst/>
            </a:prstGeom>
            <a:noFill/>
          </p:spPr>
          <p:txBody>
            <a:bodyPr wrap="square" rtlCol="0">
              <a:spAutoFit/>
            </a:bodyPr>
            <a:lstStyle/>
            <a:p>
              <a:pPr algn="ctr"/>
              <a:r>
                <a:rPr lang="id-ID" b="1" dirty="0">
                  <a:solidFill>
                    <a:schemeClr val="bg1">
                      <a:lumMod val="50000"/>
                    </a:schemeClr>
                  </a:solidFill>
                  <a:latin typeface="Raleway" panose="020B0003030101060003" pitchFamily="34" charset="0"/>
                </a:rPr>
                <a:t>02</a:t>
              </a:r>
            </a:p>
          </p:txBody>
        </p:sp>
        <p:sp>
          <p:nvSpPr>
            <p:cNvPr id="18" name="TextBox 55">
              <a:extLst>
                <a:ext uri="{FF2B5EF4-FFF2-40B4-BE49-F238E27FC236}">
                  <a16:creationId xmlns="" xmlns:a16="http://schemas.microsoft.com/office/drawing/2014/main" id="{98C0E483-2422-4958-9DA3-C18752686E4C}"/>
                </a:ext>
              </a:extLst>
            </p:cNvPr>
            <p:cNvSpPr txBox="1"/>
            <p:nvPr/>
          </p:nvSpPr>
          <p:spPr>
            <a:xfrm>
              <a:off x="700403" y="2435577"/>
              <a:ext cx="493472" cy="245304"/>
            </a:xfrm>
            <a:prstGeom prst="rect">
              <a:avLst/>
            </a:prstGeom>
            <a:noFill/>
          </p:spPr>
          <p:txBody>
            <a:bodyPr wrap="square" rtlCol="0">
              <a:spAutoFit/>
            </a:bodyPr>
            <a:lstStyle/>
            <a:p>
              <a:pPr algn="ctr"/>
              <a:r>
                <a:rPr lang="id-ID" b="1" dirty="0">
                  <a:solidFill>
                    <a:schemeClr val="bg1">
                      <a:lumMod val="50000"/>
                    </a:schemeClr>
                  </a:solidFill>
                  <a:latin typeface="Raleway" panose="020B0003030101060003" pitchFamily="34" charset="0"/>
                </a:rPr>
                <a:t>03</a:t>
              </a:r>
            </a:p>
          </p:txBody>
        </p:sp>
        <p:sp>
          <p:nvSpPr>
            <p:cNvPr id="19" name="Rectangle 175">
              <a:extLst>
                <a:ext uri="{FF2B5EF4-FFF2-40B4-BE49-F238E27FC236}">
                  <a16:creationId xmlns="" xmlns:a16="http://schemas.microsoft.com/office/drawing/2014/main" id="{10C64E66-21D2-410F-BE3E-08AB4468C38F}"/>
                </a:ext>
              </a:extLst>
            </p:cNvPr>
            <p:cNvSpPr/>
            <p:nvPr/>
          </p:nvSpPr>
          <p:spPr>
            <a:xfrm>
              <a:off x="4531194" y="3639265"/>
              <a:ext cx="186928" cy="186928"/>
            </a:xfrm>
            <a:prstGeom prst="rect">
              <a:avLst/>
            </a:prstGeom>
            <a:solidFill>
              <a:srgbClr val="389F9C"/>
            </a:solidFill>
            <a:ln>
              <a:solidFill>
                <a:srgbClr val="389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20" name="Rectangle 176">
              <a:extLst>
                <a:ext uri="{FF2B5EF4-FFF2-40B4-BE49-F238E27FC236}">
                  <a16:creationId xmlns="" xmlns:a16="http://schemas.microsoft.com/office/drawing/2014/main" id="{642073A5-9586-44B5-BBC3-42A05A5FBE9C}"/>
                </a:ext>
              </a:extLst>
            </p:cNvPr>
            <p:cNvSpPr/>
            <p:nvPr/>
          </p:nvSpPr>
          <p:spPr>
            <a:xfrm>
              <a:off x="4531194" y="4210473"/>
              <a:ext cx="186928" cy="186928"/>
            </a:xfrm>
            <a:prstGeom prst="rect">
              <a:avLst/>
            </a:prstGeom>
            <a:solidFill>
              <a:srgbClr val="389F9C"/>
            </a:solidFill>
            <a:ln>
              <a:solidFill>
                <a:srgbClr val="389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21" name="Rectangle 177">
              <a:extLst>
                <a:ext uri="{FF2B5EF4-FFF2-40B4-BE49-F238E27FC236}">
                  <a16:creationId xmlns="" xmlns:a16="http://schemas.microsoft.com/office/drawing/2014/main" id="{FF8E9120-4C7C-493F-9978-9564335CA631}"/>
                </a:ext>
              </a:extLst>
            </p:cNvPr>
            <p:cNvSpPr/>
            <p:nvPr/>
          </p:nvSpPr>
          <p:spPr>
            <a:xfrm>
              <a:off x="4531194" y="4725940"/>
              <a:ext cx="186928" cy="186928"/>
            </a:xfrm>
            <a:prstGeom prst="rect">
              <a:avLst/>
            </a:prstGeom>
            <a:solidFill>
              <a:srgbClr val="389F9C"/>
            </a:solidFill>
            <a:ln>
              <a:solidFill>
                <a:srgbClr val="389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grpSp>
          <p:nvGrpSpPr>
            <p:cNvPr id="22" name="Group 179">
              <a:extLst>
                <a:ext uri="{FF2B5EF4-FFF2-40B4-BE49-F238E27FC236}">
                  <a16:creationId xmlns="" xmlns:a16="http://schemas.microsoft.com/office/drawing/2014/main" id="{4CCC505A-31C3-4AC1-8475-E7FD7AD9274A}"/>
                </a:ext>
              </a:extLst>
            </p:cNvPr>
            <p:cNvGrpSpPr/>
            <p:nvPr/>
          </p:nvGrpSpPr>
          <p:grpSpPr>
            <a:xfrm>
              <a:off x="4867951" y="3606053"/>
              <a:ext cx="228968" cy="225322"/>
              <a:chOff x="6297613" y="1392238"/>
              <a:chExt cx="498475" cy="490537"/>
            </a:xfrm>
            <a:solidFill>
              <a:schemeClr val="bg1">
                <a:lumMod val="65000"/>
              </a:schemeClr>
            </a:solidFill>
          </p:grpSpPr>
          <p:sp>
            <p:nvSpPr>
              <p:cNvPr id="37" name="Freeform 180">
                <a:extLst>
                  <a:ext uri="{FF2B5EF4-FFF2-40B4-BE49-F238E27FC236}">
                    <a16:creationId xmlns="" xmlns:a16="http://schemas.microsoft.com/office/drawing/2014/main" id="{938C70E2-113F-4F60-A62F-E24DC703F6C2}"/>
                  </a:ext>
                </a:extLst>
              </p:cNvPr>
              <p:cNvSpPr>
                <a:spLocks/>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a:p>
            </p:txBody>
          </p:sp>
          <p:sp>
            <p:nvSpPr>
              <p:cNvPr id="38" name="Freeform 181">
                <a:extLst>
                  <a:ext uri="{FF2B5EF4-FFF2-40B4-BE49-F238E27FC236}">
                    <a16:creationId xmlns="" xmlns:a16="http://schemas.microsoft.com/office/drawing/2014/main" id="{A90BA78C-394B-47FC-BB71-4AC4D69239DC}"/>
                  </a:ext>
                </a:extLst>
              </p:cNvPr>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a:p>
            </p:txBody>
          </p:sp>
          <p:sp>
            <p:nvSpPr>
              <p:cNvPr id="39" name="Freeform 182">
                <a:extLst>
                  <a:ext uri="{FF2B5EF4-FFF2-40B4-BE49-F238E27FC236}">
                    <a16:creationId xmlns="" xmlns:a16="http://schemas.microsoft.com/office/drawing/2014/main" id="{4DD3F7E9-A253-439F-8BF2-6CAD8D6CADB5}"/>
                  </a:ext>
                </a:extLst>
              </p:cNvPr>
              <p:cNvSpPr>
                <a:spLocks/>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a:p>
            </p:txBody>
          </p:sp>
        </p:grpSp>
        <p:grpSp>
          <p:nvGrpSpPr>
            <p:cNvPr id="23" name="Group 183">
              <a:extLst>
                <a:ext uri="{FF2B5EF4-FFF2-40B4-BE49-F238E27FC236}">
                  <a16:creationId xmlns="" xmlns:a16="http://schemas.microsoft.com/office/drawing/2014/main" id="{D8A5FE98-5BEF-444C-AC35-421D973FB848}"/>
                </a:ext>
              </a:extLst>
            </p:cNvPr>
            <p:cNvGrpSpPr/>
            <p:nvPr/>
          </p:nvGrpSpPr>
          <p:grpSpPr>
            <a:xfrm>
              <a:off x="4876337" y="4174705"/>
              <a:ext cx="212197" cy="225323"/>
              <a:chOff x="6881813" y="2154238"/>
              <a:chExt cx="461963" cy="490538"/>
            </a:xfrm>
            <a:solidFill>
              <a:schemeClr val="bg1">
                <a:lumMod val="65000"/>
              </a:schemeClr>
            </a:solidFill>
          </p:grpSpPr>
          <p:sp>
            <p:nvSpPr>
              <p:cNvPr id="34" name="Freeform 22">
                <a:extLst>
                  <a:ext uri="{FF2B5EF4-FFF2-40B4-BE49-F238E27FC236}">
                    <a16:creationId xmlns="" xmlns:a16="http://schemas.microsoft.com/office/drawing/2014/main" id="{E15A01B9-9B24-4C52-B4F8-5528BD3759AF}"/>
                  </a:ext>
                </a:extLst>
              </p:cNvPr>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a:p>
            </p:txBody>
          </p:sp>
          <p:sp>
            <p:nvSpPr>
              <p:cNvPr id="35" name="Freeform 23">
                <a:extLst>
                  <a:ext uri="{FF2B5EF4-FFF2-40B4-BE49-F238E27FC236}">
                    <a16:creationId xmlns="" xmlns:a16="http://schemas.microsoft.com/office/drawing/2014/main" id="{E2C6235F-B961-4B95-8216-3FF34F119740}"/>
                  </a:ext>
                </a:extLst>
              </p:cNvPr>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a:p>
            </p:txBody>
          </p:sp>
          <p:sp>
            <p:nvSpPr>
              <p:cNvPr id="36" name="Freeform 24">
                <a:extLst>
                  <a:ext uri="{FF2B5EF4-FFF2-40B4-BE49-F238E27FC236}">
                    <a16:creationId xmlns="" xmlns:a16="http://schemas.microsoft.com/office/drawing/2014/main" id="{8F361A16-22C7-4D52-AF45-70A1C20D4D49}"/>
                  </a:ext>
                </a:extLst>
              </p:cNvPr>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a:p>
            </p:txBody>
          </p:sp>
        </p:grpSp>
        <p:sp>
          <p:nvSpPr>
            <p:cNvPr id="24" name="Freeform 28">
              <a:extLst>
                <a:ext uri="{FF2B5EF4-FFF2-40B4-BE49-F238E27FC236}">
                  <a16:creationId xmlns="" xmlns:a16="http://schemas.microsoft.com/office/drawing/2014/main" id="{0DBDD696-4098-4208-AF9E-598AE82E058B}"/>
                </a:ext>
              </a:extLst>
            </p:cNvPr>
            <p:cNvSpPr>
              <a:spLocks noEditPoints="1"/>
            </p:cNvSpPr>
            <p:nvPr/>
          </p:nvSpPr>
          <p:spPr bwMode="auto">
            <a:xfrm>
              <a:off x="4869409" y="4670558"/>
              <a:ext cx="226052" cy="226052"/>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id-ID" sz="1600"/>
            </a:p>
          </p:txBody>
        </p:sp>
        <p:sp>
          <p:nvSpPr>
            <p:cNvPr id="25" name="TextBox 68">
              <a:extLst>
                <a:ext uri="{FF2B5EF4-FFF2-40B4-BE49-F238E27FC236}">
                  <a16:creationId xmlns="" xmlns:a16="http://schemas.microsoft.com/office/drawing/2014/main" id="{13BB52D9-6D80-4156-BF3B-D86D67B249D2}"/>
                </a:ext>
              </a:extLst>
            </p:cNvPr>
            <p:cNvSpPr txBox="1"/>
            <p:nvPr/>
          </p:nvSpPr>
          <p:spPr>
            <a:xfrm>
              <a:off x="5146870" y="3470120"/>
              <a:ext cx="620925" cy="183978"/>
            </a:xfrm>
            <a:prstGeom prst="rect">
              <a:avLst/>
            </a:prstGeom>
            <a:noFill/>
          </p:spPr>
          <p:txBody>
            <a:bodyPr wrap="none" rtlCol="0">
              <a:spAutoFit/>
            </a:bodyPr>
            <a:lstStyle/>
            <a:p>
              <a:r>
                <a:rPr lang="id-ID" sz="1200" dirty="0">
                  <a:solidFill>
                    <a:schemeClr val="bg1">
                      <a:lumMod val="50000"/>
                    </a:schemeClr>
                  </a:solidFill>
                  <a:latin typeface="Raleway" panose="020B0003030101060003" pitchFamily="34" charset="0"/>
                </a:rPr>
                <a:t>Content</a:t>
              </a:r>
              <a:r>
                <a:rPr lang="id-ID" sz="1200" b="1" dirty="0">
                  <a:solidFill>
                    <a:schemeClr val="bg1">
                      <a:lumMod val="50000"/>
                    </a:schemeClr>
                  </a:solidFill>
                  <a:latin typeface="Raleway" panose="020B0003030101060003" pitchFamily="34" charset="0"/>
                </a:rPr>
                <a:t> 01</a:t>
              </a:r>
            </a:p>
          </p:txBody>
        </p:sp>
        <p:sp>
          <p:nvSpPr>
            <p:cNvPr id="26" name="TextBox 69">
              <a:extLst>
                <a:ext uri="{FF2B5EF4-FFF2-40B4-BE49-F238E27FC236}">
                  <a16:creationId xmlns="" xmlns:a16="http://schemas.microsoft.com/office/drawing/2014/main" id="{4E5CC169-D64B-4A75-B345-9B8E1B50670A}"/>
                </a:ext>
              </a:extLst>
            </p:cNvPr>
            <p:cNvSpPr txBox="1"/>
            <p:nvPr/>
          </p:nvSpPr>
          <p:spPr>
            <a:xfrm>
              <a:off x="5146869" y="3631176"/>
              <a:ext cx="1688728" cy="291879"/>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a:t>
              </a:r>
              <a:endParaRPr lang="en-US" altLang="zh-CN"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70">
              <a:extLst>
                <a:ext uri="{FF2B5EF4-FFF2-40B4-BE49-F238E27FC236}">
                  <a16:creationId xmlns="" xmlns:a16="http://schemas.microsoft.com/office/drawing/2014/main" id="{A9A6199F-CDB9-48FA-A069-0CCB6A4F1978}"/>
                </a:ext>
              </a:extLst>
            </p:cNvPr>
            <p:cNvSpPr txBox="1"/>
            <p:nvPr/>
          </p:nvSpPr>
          <p:spPr>
            <a:xfrm>
              <a:off x="5146869" y="3979640"/>
              <a:ext cx="620925" cy="183978"/>
            </a:xfrm>
            <a:prstGeom prst="rect">
              <a:avLst/>
            </a:prstGeom>
            <a:noFill/>
          </p:spPr>
          <p:txBody>
            <a:bodyPr wrap="none" rtlCol="0">
              <a:spAutoFit/>
            </a:bodyPr>
            <a:lstStyle/>
            <a:p>
              <a:r>
                <a:rPr lang="id-ID" sz="1200" dirty="0">
                  <a:solidFill>
                    <a:schemeClr val="bg1">
                      <a:lumMod val="50000"/>
                    </a:schemeClr>
                  </a:solidFill>
                  <a:latin typeface="Raleway" panose="020B0003030101060003" pitchFamily="34" charset="0"/>
                </a:rPr>
                <a:t>Content</a:t>
              </a:r>
              <a:r>
                <a:rPr lang="id-ID" sz="1200" b="1" dirty="0">
                  <a:solidFill>
                    <a:schemeClr val="bg1">
                      <a:lumMod val="50000"/>
                    </a:schemeClr>
                  </a:solidFill>
                  <a:latin typeface="Raleway" panose="020B0003030101060003" pitchFamily="34" charset="0"/>
                </a:rPr>
                <a:t> 02</a:t>
              </a:r>
            </a:p>
          </p:txBody>
        </p:sp>
        <p:sp>
          <p:nvSpPr>
            <p:cNvPr id="28" name="TextBox 71">
              <a:extLst>
                <a:ext uri="{FF2B5EF4-FFF2-40B4-BE49-F238E27FC236}">
                  <a16:creationId xmlns="" xmlns:a16="http://schemas.microsoft.com/office/drawing/2014/main" id="{BC5CB959-E628-4FED-A698-EA35BD9548B6}"/>
                </a:ext>
              </a:extLst>
            </p:cNvPr>
            <p:cNvSpPr txBox="1"/>
            <p:nvPr/>
          </p:nvSpPr>
          <p:spPr>
            <a:xfrm>
              <a:off x="5146869" y="4140697"/>
              <a:ext cx="1688728" cy="291879"/>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a:t>
              </a:r>
              <a:endParaRPr lang="en-US" altLang="zh-CN"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TextBox 72">
              <a:extLst>
                <a:ext uri="{FF2B5EF4-FFF2-40B4-BE49-F238E27FC236}">
                  <a16:creationId xmlns="" xmlns:a16="http://schemas.microsoft.com/office/drawing/2014/main" id="{97AA59D6-D720-4A7A-A456-06E21EC0A314}"/>
                </a:ext>
              </a:extLst>
            </p:cNvPr>
            <p:cNvSpPr txBox="1"/>
            <p:nvPr/>
          </p:nvSpPr>
          <p:spPr>
            <a:xfrm>
              <a:off x="5146869" y="4509502"/>
              <a:ext cx="620925" cy="183978"/>
            </a:xfrm>
            <a:prstGeom prst="rect">
              <a:avLst/>
            </a:prstGeom>
            <a:noFill/>
          </p:spPr>
          <p:txBody>
            <a:bodyPr wrap="none" rtlCol="0">
              <a:spAutoFit/>
            </a:bodyPr>
            <a:lstStyle/>
            <a:p>
              <a:r>
                <a:rPr lang="id-ID" sz="1200" dirty="0">
                  <a:solidFill>
                    <a:schemeClr val="bg1">
                      <a:lumMod val="50000"/>
                    </a:schemeClr>
                  </a:solidFill>
                  <a:latin typeface="Raleway" panose="020B0003030101060003" pitchFamily="34" charset="0"/>
                </a:rPr>
                <a:t>Content</a:t>
              </a:r>
              <a:r>
                <a:rPr lang="id-ID" sz="1200" b="1" dirty="0">
                  <a:solidFill>
                    <a:schemeClr val="bg1">
                      <a:lumMod val="50000"/>
                    </a:schemeClr>
                  </a:solidFill>
                  <a:latin typeface="Raleway" panose="020B0003030101060003" pitchFamily="34" charset="0"/>
                </a:rPr>
                <a:t> 03</a:t>
              </a:r>
            </a:p>
          </p:txBody>
        </p:sp>
        <p:sp>
          <p:nvSpPr>
            <p:cNvPr id="30" name="TextBox 73">
              <a:extLst>
                <a:ext uri="{FF2B5EF4-FFF2-40B4-BE49-F238E27FC236}">
                  <a16:creationId xmlns="" xmlns:a16="http://schemas.microsoft.com/office/drawing/2014/main" id="{0EB192B4-375D-41ED-87EF-D4B096B885CD}"/>
                </a:ext>
              </a:extLst>
            </p:cNvPr>
            <p:cNvSpPr txBox="1"/>
            <p:nvPr/>
          </p:nvSpPr>
          <p:spPr>
            <a:xfrm>
              <a:off x="5146869" y="4670559"/>
              <a:ext cx="1688728" cy="291879"/>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a:t>
              </a:r>
              <a:endParaRPr lang="en-US" altLang="zh-CN"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TextBox 74">
              <a:extLst>
                <a:ext uri="{FF2B5EF4-FFF2-40B4-BE49-F238E27FC236}">
                  <a16:creationId xmlns="" xmlns:a16="http://schemas.microsoft.com/office/drawing/2014/main" id="{6172A8DB-4D9E-4D89-AE26-BAA450E31E88}"/>
                </a:ext>
              </a:extLst>
            </p:cNvPr>
            <p:cNvSpPr txBox="1"/>
            <p:nvPr/>
          </p:nvSpPr>
          <p:spPr>
            <a:xfrm>
              <a:off x="4317945" y="2433301"/>
              <a:ext cx="1937908" cy="426592"/>
            </a:xfrm>
            <a:prstGeom prst="rect">
              <a:avLst/>
            </a:prstGeom>
            <a:noFill/>
          </p:spPr>
          <p:txBody>
            <a:bodyPr wrap="none" rtlCol="0">
              <a:spAutoFit/>
            </a:bodyPr>
            <a:lstStyle/>
            <a:p>
              <a:r>
                <a:rPr lang="zh-CN" altLang="en-US" sz="3200" b="1" dirty="0">
                  <a:solidFill>
                    <a:schemeClr val="bg1">
                      <a:lumMod val="50000"/>
                    </a:schemeClr>
                  </a:solidFill>
                  <a:latin typeface="Raleway" panose="020B0003030101060003" pitchFamily="34" charset="0"/>
                </a:rPr>
                <a:t>加入标题描述</a:t>
              </a:r>
              <a:endParaRPr lang="id-ID" sz="3200" b="1" dirty="0">
                <a:solidFill>
                  <a:schemeClr val="bg1">
                    <a:lumMod val="50000"/>
                  </a:schemeClr>
                </a:solidFill>
                <a:latin typeface="Raleway" panose="020B0003030101060003" pitchFamily="34" charset="0"/>
              </a:endParaRPr>
            </a:p>
          </p:txBody>
        </p:sp>
        <p:sp>
          <p:nvSpPr>
            <p:cNvPr id="33" name="Rectangle 204">
              <a:extLst>
                <a:ext uri="{FF2B5EF4-FFF2-40B4-BE49-F238E27FC236}">
                  <a16:creationId xmlns="" xmlns:a16="http://schemas.microsoft.com/office/drawing/2014/main" id="{ED460F7F-8134-41AB-A837-338AAE0F8EBF}"/>
                </a:ext>
              </a:extLst>
            </p:cNvPr>
            <p:cNvSpPr/>
            <p:nvPr/>
          </p:nvSpPr>
          <p:spPr>
            <a:xfrm>
              <a:off x="4413351" y="2857522"/>
              <a:ext cx="3239152" cy="420979"/>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点击此处更换文本点击添加点击此处更换文本点击添加点击此处更换文本点击添加点击此处更换文本点击添加点击此处更换文本点击添加点击此处更换文本点击添加点击</a:t>
              </a:r>
              <a:endParaRPr lang="en-US" altLang="zh-CN"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Tree>
    <p:extLst>
      <p:ext uri="{BB962C8B-B14F-4D97-AF65-F5344CB8AC3E}">
        <p14:creationId xmlns:p14="http://schemas.microsoft.com/office/powerpoint/2010/main" val="180078486"/>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1+#ppt_w/2"/>
                                          </p:val>
                                        </p:tav>
                                        <p:tav tm="100000">
                                          <p:val>
                                            <p:strVal val="#ppt_x"/>
                                          </p:val>
                                        </p:tav>
                                      </p:tavLst>
                                    </p:anim>
                                    <p:anim calcmode="lin" valueType="num">
                                      <p:cBhvr additive="base">
                                        <p:cTn id="12" dur="1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教学方案</a:t>
              </a:r>
            </a:p>
          </p:txBody>
        </p:sp>
      </p:grpSp>
      <p:sp>
        <p:nvSpPr>
          <p:cNvPr id="5" name="矩形 10">
            <a:extLst>
              <a:ext uri="{FF2B5EF4-FFF2-40B4-BE49-F238E27FC236}">
                <a16:creationId xmlns="" xmlns:a16="http://schemas.microsoft.com/office/drawing/2014/main" id="{D67FE71A-5BE0-4FA5-94A3-705BB5D58BFC}"/>
              </a:ext>
            </a:extLst>
          </p:cNvPr>
          <p:cNvSpPr>
            <a:spLocks noChangeArrowheads="1"/>
          </p:cNvSpPr>
          <p:nvPr/>
        </p:nvSpPr>
        <p:spPr bwMode="auto">
          <a:xfrm>
            <a:off x="1548710" y="1844057"/>
            <a:ext cx="5239174" cy="3910508"/>
          </a:xfrm>
          <a:prstGeom prst="rect">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a:extLst/>
        </p:spPr>
        <p:txBody>
          <a:bodyPr anchor="ctr"/>
          <a:lstStyle/>
          <a:p>
            <a:pPr algn="ctr" eaLnBrk="1" hangingPunct="1">
              <a:buFont typeface="Arial" charset="0"/>
              <a:buNone/>
            </a:pPr>
            <a:endParaRPr lang="zh-CN" altLang="en-US" dirty="0">
              <a:solidFill>
                <a:srgbClr val="FFFFFF"/>
              </a:solidFill>
              <a:latin typeface="宋体" charset="-122"/>
              <a:sym typeface="宋体" charset="-122"/>
            </a:endParaRPr>
          </a:p>
        </p:txBody>
      </p:sp>
      <p:sp>
        <p:nvSpPr>
          <p:cNvPr id="6" name="矩形 5">
            <a:extLst>
              <a:ext uri="{FF2B5EF4-FFF2-40B4-BE49-F238E27FC236}">
                <a16:creationId xmlns="" xmlns:a16="http://schemas.microsoft.com/office/drawing/2014/main" id="{BDD3B3CA-4A1A-4586-9C28-6979224B322F}"/>
              </a:ext>
            </a:extLst>
          </p:cNvPr>
          <p:cNvSpPr/>
          <p:nvPr/>
        </p:nvSpPr>
        <p:spPr>
          <a:xfrm>
            <a:off x="1548710" y="5642429"/>
            <a:ext cx="5239174" cy="720042"/>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spcAft>
                <a:spcPts val="0"/>
              </a:spcAft>
            </a:pPr>
            <a:r>
              <a:rPr lang="zh-CN" altLang="en-US" sz="2000" dirty="0">
                <a:solidFill>
                  <a:schemeClr val="bg1"/>
                </a:solidFill>
                <a:latin typeface="微软雅黑" panose="020B0503020204020204" pitchFamily="34" charset="-122"/>
                <a:ea typeface="微软雅黑" panose="020B0503020204020204" pitchFamily="34" charset="-122"/>
                <a:cs typeface="Lato Regular"/>
              </a:rPr>
              <a:t>点击此处更换文本点击添加</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7" name="Group 9">
            <a:extLst>
              <a:ext uri="{FF2B5EF4-FFF2-40B4-BE49-F238E27FC236}">
                <a16:creationId xmlns="" xmlns:a16="http://schemas.microsoft.com/office/drawing/2014/main" id="{A998AA3E-B4DC-4E6E-923C-C08CD6C1037F}"/>
              </a:ext>
            </a:extLst>
          </p:cNvPr>
          <p:cNvGrpSpPr/>
          <p:nvPr/>
        </p:nvGrpSpPr>
        <p:grpSpPr>
          <a:xfrm>
            <a:off x="7230225" y="1931885"/>
            <a:ext cx="3991798" cy="1213441"/>
            <a:chOff x="2926686" y="2081379"/>
            <a:chExt cx="3991798" cy="1213441"/>
          </a:xfrm>
        </p:grpSpPr>
        <p:sp>
          <p:nvSpPr>
            <p:cNvPr id="8" name="TextBox 11">
              <a:extLst>
                <a:ext uri="{FF2B5EF4-FFF2-40B4-BE49-F238E27FC236}">
                  <a16:creationId xmlns="" xmlns:a16="http://schemas.microsoft.com/office/drawing/2014/main" id="{A4EF5776-5541-40EC-B5CC-D8AA830E2F2E}"/>
                </a:ext>
              </a:extLst>
            </p:cNvPr>
            <p:cNvSpPr txBox="1"/>
            <p:nvPr/>
          </p:nvSpPr>
          <p:spPr>
            <a:xfrm>
              <a:off x="2926686" y="2081379"/>
              <a:ext cx="902811" cy="3077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en-GB"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Rectangle 7">
              <a:extLst>
                <a:ext uri="{FF2B5EF4-FFF2-40B4-BE49-F238E27FC236}">
                  <a16:creationId xmlns="" xmlns:a16="http://schemas.microsoft.com/office/drawing/2014/main" id="{FF48852C-35BB-4938-9E90-A91EE990F519}"/>
                </a:ext>
              </a:extLst>
            </p:cNvPr>
            <p:cNvSpPr/>
            <p:nvPr/>
          </p:nvSpPr>
          <p:spPr>
            <a:xfrm>
              <a:off x="2926686" y="2717739"/>
              <a:ext cx="3949729" cy="577081"/>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Rectangle 8">
              <a:extLst>
                <a:ext uri="{FF2B5EF4-FFF2-40B4-BE49-F238E27FC236}">
                  <a16:creationId xmlns="" xmlns:a16="http://schemas.microsoft.com/office/drawing/2014/main" id="{B7598C82-0478-4812-A054-E19A2A6035BF}"/>
                </a:ext>
              </a:extLst>
            </p:cNvPr>
            <p:cNvSpPr/>
            <p:nvPr/>
          </p:nvSpPr>
          <p:spPr>
            <a:xfrm>
              <a:off x="2926686" y="2440740"/>
              <a:ext cx="3991798" cy="253916"/>
            </a:xfrm>
            <a:prstGeom prst="rect">
              <a:avLst/>
            </a:prstGeom>
          </p:spPr>
          <p:txBody>
            <a:bodyPr wrap="none">
              <a:spAutoFit/>
            </a:bodyPr>
            <a:lstStyle/>
            <a:p>
              <a:r>
                <a:rPr lang="en-GB"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050" b="1"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050" b="1"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b="1"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b="1"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050" b="1"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05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p:txBody>
        </p:sp>
      </p:grpSp>
      <p:grpSp>
        <p:nvGrpSpPr>
          <p:cNvPr id="11" name="Group 16">
            <a:extLst>
              <a:ext uri="{FF2B5EF4-FFF2-40B4-BE49-F238E27FC236}">
                <a16:creationId xmlns="" xmlns:a16="http://schemas.microsoft.com/office/drawing/2014/main" id="{8C0FE696-8A39-48B9-AEB9-E8274A2A2E2C}"/>
              </a:ext>
            </a:extLst>
          </p:cNvPr>
          <p:cNvGrpSpPr/>
          <p:nvPr/>
        </p:nvGrpSpPr>
        <p:grpSpPr>
          <a:xfrm>
            <a:off x="7230225" y="5187985"/>
            <a:ext cx="3991798" cy="1213441"/>
            <a:chOff x="2926686" y="2081379"/>
            <a:chExt cx="3991798" cy="1213441"/>
          </a:xfrm>
        </p:grpSpPr>
        <p:sp>
          <p:nvSpPr>
            <p:cNvPr id="12" name="TextBox 21">
              <a:extLst>
                <a:ext uri="{FF2B5EF4-FFF2-40B4-BE49-F238E27FC236}">
                  <a16:creationId xmlns="" xmlns:a16="http://schemas.microsoft.com/office/drawing/2014/main" id="{B10917D6-D16A-4262-A871-4BDFEE0FD42F}"/>
                </a:ext>
              </a:extLst>
            </p:cNvPr>
            <p:cNvSpPr txBox="1"/>
            <p:nvPr/>
          </p:nvSpPr>
          <p:spPr>
            <a:xfrm>
              <a:off x="2926686" y="2081379"/>
              <a:ext cx="902811" cy="3077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en-GB" altLang="zh-CN"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Rectangle 18">
              <a:extLst>
                <a:ext uri="{FF2B5EF4-FFF2-40B4-BE49-F238E27FC236}">
                  <a16:creationId xmlns="" xmlns:a16="http://schemas.microsoft.com/office/drawing/2014/main" id="{1D7192E2-F27F-4BB2-84DF-2AE2D72D776E}"/>
                </a:ext>
              </a:extLst>
            </p:cNvPr>
            <p:cNvSpPr/>
            <p:nvPr/>
          </p:nvSpPr>
          <p:spPr>
            <a:xfrm>
              <a:off x="2926686" y="2717739"/>
              <a:ext cx="3949729" cy="577081"/>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Rectangle 19">
              <a:extLst>
                <a:ext uri="{FF2B5EF4-FFF2-40B4-BE49-F238E27FC236}">
                  <a16:creationId xmlns="" xmlns:a16="http://schemas.microsoft.com/office/drawing/2014/main" id="{2E060D69-F030-42F0-9F27-5AC949845703}"/>
                </a:ext>
              </a:extLst>
            </p:cNvPr>
            <p:cNvSpPr/>
            <p:nvPr/>
          </p:nvSpPr>
          <p:spPr>
            <a:xfrm>
              <a:off x="2926686" y="2440740"/>
              <a:ext cx="3991798" cy="253916"/>
            </a:xfrm>
            <a:prstGeom prst="rect">
              <a:avLst/>
            </a:prstGeom>
          </p:spPr>
          <p:txBody>
            <a:bodyPr wrap="none">
              <a:spAutoFit/>
            </a:bodyPr>
            <a:lstStyle/>
            <a:p>
              <a:r>
                <a:rPr lang="en-GB" sz="105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15" name="Group 20">
            <a:extLst>
              <a:ext uri="{FF2B5EF4-FFF2-40B4-BE49-F238E27FC236}">
                <a16:creationId xmlns="" xmlns:a16="http://schemas.microsoft.com/office/drawing/2014/main" id="{410D2D04-27D3-4568-B45D-FDBDDEE5EA8C}"/>
              </a:ext>
            </a:extLst>
          </p:cNvPr>
          <p:cNvGrpSpPr/>
          <p:nvPr/>
        </p:nvGrpSpPr>
        <p:grpSpPr>
          <a:xfrm>
            <a:off x="7230225" y="3560178"/>
            <a:ext cx="3991798" cy="1213441"/>
            <a:chOff x="2926686" y="2081379"/>
            <a:chExt cx="3991798" cy="1213441"/>
          </a:xfrm>
        </p:grpSpPr>
        <p:sp>
          <p:nvSpPr>
            <p:cNvPr id="16" name="TextBox 25">
              <a:extLst>
                <a:ext uri="{FF2B5EF4-FFF2-40B4-BE49-F238E27FC236}">
                  <a16:creationId xmlns="" xmlns:a16="http://schemas.microsoft.com/office/drawing/2014/main" id="{8D8E1164-02E0-457A-BDD6-63E512ACD1CF}"/>
                </a:ext>
              </a:extLst>
            </p:cNvPr>
            <p:cNvSpPr txBox="1"/>
            <p:nvPr/>
          </p:nvSpPr>
          <p:spPr>
            <a:xfrm>
              <a:off x="2926686" y="2081379"/>
              <a:ext cx="902811" cy="3077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en-GB" altLang="zh-CN"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Rectangle 22">
              <a:extLst>
                <a:ext uri="{FF2B5EF4-FFF2-40B4-BE49-F238E27FC236}">
                  <a16:creationId xmlns="" xmlns:a16="http://schemas.microsoft.com/office/drawing/2014/main" id="{AF714B18-A390-4C23-9CCD-0C8C53E9E8D4}"/>
                </a:ext>
              </a:extLst>
            </p:cNvPr>
            <p:cNvSpPr/>
            <p:nvPr/>
          </p:nvSpPr>
          <p:spPr>
            <a:xfrm>
              <a:off x="2926686" y="2717739"/>
              <a:ext cx="3949729" cy="577081"/>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Rectangle 23">
              <a:extLst>
                <a:ext uri="{FF2B5EF4-FFF2-40B4-BE49-F238E27FC236}">
                  <a16:creationId xmlns="" xmlns:a16="http://schemas.microsoft.com/office/drawing/2014/main" id="{2BFB6BC8-9121-4EF9-94DA-2E3DDC3C52D5}"/>
                </a:ext>
              </a:extLst>
            </p:cNvPr>
            <p:cNvSpPr/>
            <p:nvPr/>
          </p:nvSpPr>
          <p:spPr>
            <a:xfrm>
              <a:off x="2926686" y="2440740"/>
              <a:ext cx="3991798" cy="253916"/>
            </a:xfrm>
            <a:prstGeom prst="rect">
              <a:avLst/>
            </a:prstGeom>
          </p:spPr>
          <p:txBody>
            <a:bodyPr wrap="none">
              <a:spAutoFit/>
            </a:bodyPr>
            <a:lstStyle/>
            <a:p>
              <a:r>
                <a:rPr lang="en-GB" sz="105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spTree>
    <p:extLst>
      <p:ext uri="{BB962C8B-B14F-4D97-AF65-F5344CB8AC3E}">
        <p14:creationId xmlns:p14="http://schemas.microsoft.com/office/powerpoint/2010/main" val="4072815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ppt_y</p:attrName>
                                        </p:attrNameLst>
                                      </p:cBhvr>
                                      <p:tavLst>
                                        <p:tav tm="0">
                                          <p:val>
                                            <p:strVal val="#ppt_y+#ppt_h*1.125000"/>
                                          </p:val>
                                        </p:tav>
                                        <p:tav tm="100000">
                                          <p:val>
                                            <p:strVal val="#ppt_y"/>
                                          </p:val>
                                        </p:tav>
                                      </p:tavLst>
                                    </p:anim>
                                    <p:animEffect transition="in" filter="wipe(up)">
                                      <p:cBhvr>
                                        <p:cTn id="23" dur="500"/>
                                        <p:tgtEl>
                                          <p:spTgt spid="7"/>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ppt_y</p:attrName>
                                        </p:attrNameLst>
                                      </p:cBhvr>
                                      <p:tavLst>
                                        <p:tav tm="0">
                                          <p:val>
                                            <p:strVal val="#ppt_y+#ppt_h*1.125000"/>
                                          </p:val>
                                        </p:tav>
                                        <p:tav tm="100000">
                                          <p:val>
                                            <p:strVal val="#ppt_y"/>
                                          </p:val>
                                        </p:tav>
                                      </p:tavLst>
                                    </p:anim>
                                    <p:animEffect transition="in" filter="wipe(up)">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flipH="1">
            <a:off x="5958374" y="4258607"/>
            <a:ext cx="5109091" cy="2073757"/>
            <a:chOff x="5705310" y="2520545"/>
            <a:chExt cx="5109091" cy="2073757"/>
          </a:xfrm>
        </p:grpSpPr>
        <p:sp>
          <p:nvSpPr>
            <p:cNvPr id="17" name="矩形 16"/>
            <p:cNvSpPr/>
            <p:nvPr/>
          </p:nvSpPr>
          <p:spPr>
            <a:xfrm>
              <a:off x="6936416" y="2520545"/>
              <a:ext cx="2646878" cy="830997"/>
            </a:xfrm>
            <a:prstGeom prst="rect">
              <a:avLst/>
            </a:prstGeom>
          </p:spPr>
          <p:txBody>
            <a:bodyPr wrap="none">
              <a:spAutoFit/>
            </a:bodyPr>
            <a:lstStyle/>
            <a:p>
              <a:pPr algn="ctr"/>
              <a:r>
                <a:rPr kumimoji="1" lang="zh-CN" altLang="en-US" sz="4800" b="1" dirty="0">
                  <a:solidFill>
                    <a:srgbClr val="389F9C"/>
                  </a:solidFill>
                  <a:latin typeface="微软雅黑" pitchFamily="34" charset="-122"/>
                  <a:ea typeface="微软雅黑" pitchFamily="34" charset="-122"/>
                </a:rPr>
                <a:t>教学内容</a:t>
              </a:r>
            </a:p>
          </p:txBody>
        </p:sp>
        <p:sp>
          <p:nvSpPr>
            <p:cNvPr id="20" name="矩形 19"/>
            <p:cNvSpPr/>
            <p:nvPr/>
          </p:nvSpPr>
          <p:spPr>
            <a:xfrm>
              <a:off x="5705310" y="3421673"/>
              <a:ext cx="5109091" cy="1172629"/>
            </a:xfrm>
            <a:prstGeom prst="rect">
              <a:avLst/>
            </a:prstGeom>
          </p:spPr>
          <p:txBody>
            <a:bodyPr wrap="square">
              <a:spAutoFit/>
            </a:bodyPr>
            <a:lstStyle/>
            <a:p>
              <a:pPr algn="ctr">
                <a:lnSpc>
                  <a:spcPct val="130000"/>
                </a:lnSpc>
              </a:pPr>
              <a:r>
                <a:rPr lang="zh-CN" altLang="en-US" dirty="0">
                  <a:solidFill>
                    <a:schemeClr val="bg1">
                      <a:lumMod val="50000"/>
                    </a:schemeClr>
                  </a:solidFill>
                  <a:latin typeface="微软雅黑" pitchFamily="34" charset="-122"/>
                  <a:ea typeface="微软雅黑" pitchFamily="34" charset="-122"/>
                </a:rPr>
                <a:t>点击此处添加文本内容，如关键词、部分简单介。</a:t>
              </a:r>
              <a:endParaRPr lang="en-US" altLang="zh-CN" dirty="0">
                <a:solidFill>
                  <a:schemeClr val="bg1">
                    <a:lumMod val="50000"/>
                  </a:schemeClr>
                </a:solidFill>
                <a:latin typeface="微软雅黑" pitchFamily="34" charset="-122"/>
                <a:ea typeface="微软雅黑" pitchFamily="34" charset="-122"/>
              </a:endParaRPr>
            </a:p>
            <a:p>
              <a:pPr algn="ctr">
                <a:lnSpc>
                  <a:spcPct val="130000"/>
                </a:lnSpc>
              </a:pPr>
              <a:r>
                <a:rPr lang="zh-CN" altLang="en-US" dirty="0">
                  <a:solidFill>
                    <a:schemeClr val="bg1">
                      <a:lumMod val="50000"/>
                    </a:schemeClr>
                  </a:solidFill>
                  <a:latin typeface="微软雅黑" pitchFamily="34" charset="-122"/>
                  <a:ea typeface="微软雅黑" pitchFamily="34" charset="-122"/>
                </a:rPr>
                <a:t>点击此处添加文本内容，如关键词、部分简单介。</a:t>
              </a:r>
              <a:endParaRPr lang="en-US" altLang="zh-CN" dirty="0">
                <a:solidFill>
                  <a:schemeClr val="bg1">
                    <a:lumMod val="50000"/>
                  </a:schemeClr>
                </a:solidFill>
                <a:latin typeface="微软雅黑" pitchFamily="34" charset="-122"/>
                <a:ea typeface="微软雅黑" pitchFamily="34" charset="-122"/>
              </a:endParaRPr>
            </a:p>
            <a:p>
              <a:pPr algn="ctr">
                <a:lnSpc>
                  <a:spcPct val="130000"/>
                </a:lnSpc>
              </a:pPr>
              <a:r>
                <a:rPr lang="zh-CN" altLang="en-US" dirty="0">
                  <a:solidFill>
                    <a:schemeClr val="bg1">
                      <a:lumMod val="50000"/>
                    </a:schemeClr>
                  </a:solidFill>
                  <a:latin typeface="微软雅黑" pitchFamily="34" charset="-122"/>
                  <a:ea typeface="微软雅黑" pitchFamily="34" charset="-122"/>
                </a:rPr>
                <a:t>点击此处添加文本内容，如关键词、部分简单介。</a:t>
              </a:r>
              <a:endParaRPr lang="en-US" altLang="zh-CN" dirty="0">
                <a:solidFill>
                  <a:schemeClr val="bg1">
                    <a:lumMod val="50000"/>
                  </a:schemeClr>
                </a:solidFill>
                <a:latin typeface="微软雅黑" pitchFamily="34" charset="-122"/>
                <a:ea typeface="微软雅黑" pitchFamily="34" charset="-122"/>
              </a:endParaRPr>
            </a:p>
          </p:txBody>
        </p:sp>
      </p:grpSp>
      <p:sp>
        <p:nvSpPr>
          <p:cNvPr id="12" name="等腰三角形 11">
            <a:extLst>
              <a:ext uri="{FF2B5EF4-FFF2-40B4-BE49-F238E27FC236}">
                <a16:creationId xmlns="" xmlns:a16="http://schemas.microsoft.com/office/drawing/2014/main" id="{0BF602B6-644B-4565-8A88-43755290473E}"/>
              </a:ext>
            </a:extLst>
          </p:cNvPr>
          <p:cNvSpPr/>
          <p:nvPr/>
        </p:nvSpPr>
        <p:spPr>
          <a:xfrm rot="16200000" flipH="1">
            <a:off x="7947701" y="-513465"/>
            <a:ext cx="4181594" cy="5229630"/>
          </a:xfrm>
          <a:prstGeom prst="triangle">
            <a:avLst>
              <a:gd name="adj" fmla="val 6261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 xmlns:a16="http://schemas.microsoft.com/office/drawing/2014/main" id="{DA52CC6F-AC36-48A0-8F79-9A0A8B657B44}"/>
              </a:ext>
            </a:extLst>
          </p:cNvPr>
          <p:cNvSpPr/>
          <p:nvPr/>
        </p:nvSpPr>
        <p:spPr>
          <a:xfrm rot="10800000" flipH="1">
            <a:off x="-1222754" y="-231349"/>
            <a:ext cx="14056638" cy="2979058"/>
          </a:xfrm>
          <a:prstGeom prst="triangle">
            <a:avLst>
              <a:gd name="adj" fmla="val 5523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 xmlns:a16="http://schemas.microsoft.com/office/drawing/2014/main" id="{0E77A54E-D9EE-42FC-B77B-D2C592E7EE83}"/>
              </a:ext>
            </a:extLst>
          </p:cNvPr>
          <p:cNvSpPr/>
          <p:nvPr/>
        </p:nvSpPr>
        <p:spPr>
          <a:xfrm rot="10800000" flipH="1">
            <a:off x="-48341" y="-57751"/>
            <a:ext cx="12190413" cy="2582303"/>
          </a:xfrm>
          <a:prstGeom prst="triangle">
            <a:avLst>
              <a:gd name="adj" fmla="val 55238"/>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 xmlns:a16="http://schemas.microsoft.com/office/drawing/2014/main" id="{17A90149-B72F-49F8-B4A8-A18B61BC0C37}"/>
              </a:ext>
            </a:extLst>
          </p:cNvPr>
          <p:cNvSpPr/>
          <p:nvPr/>
        </p:nvSpPr>
        <p:spPr>
          <a:xfrm rot="5400000" flipH="1">
            <a:off x="582691" y="-175674"/>
            <a:ext cx="5035547" cy="6297611"/>
          </a:xfrm>
          <a:prstGeom prst="triangle">
            <a:avLst>
              <a:gd name="adj" fmla="val 51864"/>
            </a:avLst>
          </a:prstGeom>
          <a:blipFill dpi="0" rotWithShape="0">
            <a:blip r:embed="rId3" cstate="email">
              <a:extLst>
                <a:ext uri="{BEBA8EAE-BF5A-486C-A8C5-ECC9F3942E4B}">
                  <a14:imgProps xmlns:a14="http://schemas.microsoft.com/office/drawing/2010/main">
                    <a14:imgLayer r:embed="rId4">
                      <a14:imgEffect>
                        <a14:saturation sat="0"/>
                      </a14:imgEffect>
                      <a14:imgEffect>
                        <a14:brightnessContrast bright="22000" contrast="20000"/>
                      </a14:imgEffect>
                    </a14:imgLayer>
                  </a14:imgProps>
                </a:ext>
                <a:ext uri="{28A0092B-C50C-407E-A947-70E740481C1C}">
                  <a14:useLocalDpi xmlns:a14="http://schemas.microsoft.com/office/drawing/2010/main"/>
                </a:ext>
              </a:extLst>
            </a:blip>
            <a:srcRect/>
            <a:tile tx="15240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 xmlns:a16="http://schemas.microsoft.com/office/drawing/2014/main" id="{472D9D0D-D576-4790-B8E1-F7C9D8827B91}"/>
              </a:ext>
            </a:extLst>
          </p:cNvPr>
          <p:cNvSpPr/>
          <p:nvPr/>
        </p:nvSpPr>
        <p:spPr>
          <a:xfrm rot="16200000" flipH="1">
            <a:off x="8494421" y="74425"/>
            <a:ext cx="3241446" cy="4053852"/>
          </a:xfrm>
          <a:prstGeom prst="triangle">
            <a:avLst>
              <a:gd name="adj" fmla="val 62611"/>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1411D967-4DA9-4E47-A1EE-5E9FA6E2B9F6}"/>
              </a:ext>
            </a:extLst>
          </p:cNvPr>
          <p:cNvSpPr/>
          <p:nvPr/>
        </p:nvSpPr>
        <p:spPr>
          <a:xfrm flipH="1">
            <a:off x="5284070" y="8708"/>
            <a:ext cx="2717474" cy="2185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latin typeface="微软雅黑" panose="020B0503020204020204" pitchFamily="34" charset="-122"/>
                <a:ea typeface="微软雅黑" panose="020B0503020204020204" pitchFamily="34" charset="-122"/>
              </a:rPr>
              <a:t>第三章</a:t>
            </a:r>
          </a:p>
        </p:txBody>
      </p:sp>
    </p:spTree>
    <p:extLst>
      <p:ext uri="{BB962C8B-B14F-4D97-AF65-F5344CB8AC3E}">
        <p14:creationId xmlns:p14="http://schemas.microsoft.com/office/powerpoint/2010/main" val="111208860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1+#ppt_w/2"/>
                                          </p:val>
                                        </p:tav>
                                        <p:tav tm="100000">
                                          <p:val>
                                            <p:strVal val="#ppt_x"/>
                                          </p:val>
                                        </p:tav>
                                      </p:tavLst>
                                    </p:anim>
                                    <p:anim calcmode="lin" valueType="num">
                                      <p:cBhvr additive="base">
                                        <p:cTn id="20" dur="75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1+#ppt_w/2"/>
                                          </p:val>
                                        </p:tav>
                                        <p:tav tm="100000">
                                          <p:val>
                                            <p:strVal val="#ppt_x"/>
                                          </p:val>
                                        </p:tav>
                                      </p:tavLst>
                                    </p:anim>
                                    <p:anim calcmode="lin" valueType="num">
                                      <p:cBhvr additive="base">
                                        <p:cTn id="24" dur="750" fill="hold"/>
                                        <p:tgtEl>
                                          <p:spTgt spid="12"/>
                                        </p:tgtEl>
                                        <p:attrNameLst>
                                          <p:attrName>ppt_y</p:attrName>
                                        </p:attrNameLst>
                                      </p:cBhvr>
                                      <p:tavLst>
                                        <p:tav tm="0">
                                          <p:val>
                                            <p:strVal val="#ppt_y"/>
                                          </p:val>
                                        </p:tav>
                                        <p:tav tm="100000">
                                          <p:val>
                                            <p:strVal val="#ppt_y"/>
                                          </p:val>
                                        </p:tav>
                                      </p:tavLst>
                                    </p:anim>
                                  </p:childTnLst>
                                </p:cTn>
                              </p:par>
                            </p:childTnLst>
                          </p:cTn>
                        </p:par>
                        <p:par>
                          <p:cTn id="25" fill="hold">
                            <p:stCondLst>
                              <p:cond delay="750"/>
                            </p:stCondLst>
                            <p:childTnLst>
                              <p:par>
                                <p:cTn id="26" presetID="42" presetClass="entr" presetSubtype="0" fill="hold" nodeType="afterEffect">
                                  <p:stCondLst>
                                    <p:cond delay="0"/>
                                  </p:stCondLst>
                                  <p:childTnLst>
                                    <p:set>
                                      <p:cBhvr>
                                        <p:cTn id="27" dur="1" fill="hold">
                                          <p:stCondLst>
                                            <p:cond delay="0"/>
                                          </p:stCondLst>
                                        </p:cTn>
                                        <p:tgtEl>
                                          <p:spTgt spid="23">
                                            <p:txEl>
                                              <p:pRg st="0" end="0"/>
                                            </p:txEl>
                                          </p:spTgt>
                                        </p:tgtEl>
                                        <p:attrNameLst>
                                          <p:attrName>style.visibility</p:attrName>
                                        </p:attrNameLst>
                                      </p:cBhvr>
                                      <p:to>
                                        <p:strVal val="visible"/>
                                      </p:to>
                                    </p:set>
                                    <p:animEffect transition="in" filter="fade">
                                      <p:cBhvr>
                                        <p:cTn id="28" dur="750"/>
                                        <p:tgtEl>
                                          <p:spTgt spid="23">
                                            <p:txEl>
                                              <p:pRg st="0" end="0"/>
                                            </p:txEl>
                                          </p:spTgt>
                                        </p:tgtEl>
                                      </p:cBhvr>
                                    </p:animEffect>
                                    <p:anim calcmode="lin" valueType="num">
                                      <p:cBhvr>
                                        <p:cTn id="29" dur="75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0" dur="75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19" grpId="0" animBg="1"/>
      <p:bldP spid="21" grpId="0" animBg="1"/>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教学内容</a:t>
              </a:r>
            </a:p>
          </p:txBody>
        </p:sp>
      </p:grpSp>
      <p:sp>
        <p:nvSpPr>
          <p:cNvPr id="5" name="Rectangle 29">
            <a:extLst>
              <a:ext uri="{FF2B5EF4-FFF2-40B4-BE49-F238E27FC236}">
                <a16:creationId xmlns="" xmlns:a16="http://schemas.microsoft.com/office/drawing/2014/main" id="{F70BB122-2848-46AA-9C92-B87C02112B28}"/>
              </a:ext>
            </a:extLst>
          </p:cNvPr>
          <p:cNvSpPr/>
          <p:nvPr/>
        </p:nvSpPr>
        <p:spPr>
          <a:xfrm>
            <a:off x="4430037" y="4709048"/>
            <a:ext cx="6323947" cy="914400"/>
          </a:xfrm>
          <a:prstGeom prst="rect">
            <a:avLst/>
          </a:prstGeom>
          <a:solidFill>
            <a:srgbClr val="389F9C"/>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r>
              <a:rPr lang="zh-CN" altLang="en-US" sz="16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6" name="Rectangle 18">
            <a:extLst>
              <a:ext uri="{FF2B5EF4-FFF2-40B4-BE49-F238E27FC236}">
                <a16:creationId xmlns="" xmlns:a16="http://schemas.microsoft.com/office/drawing/2014/main" id="{65EFC6B1-7F85-46A4-90B7-511644249607}"/>
              </a:ext>
            </a:extLst>
          </p:cNvPr>
          <p:cNvSpPr/>
          <p:nvPr/>
        </p:nvSpPr>
        <p:spPr>
          <a:xfrm>
            <a:off x="7630438" y="2072265"/>
            <a:ext cx="3123546" cy="2535183"/>
          </a:xfrm>
          <a:prstGeom prst="rect">
            <a:avLst/>
          </a:prstGeom>
          <a:solidFill>
            <a:srgbClr val="389F9C"/>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p:txBody>
      </p:sp>
      <p:sp>
        <p:nvSpPr>
          <p:cNvPr id="7" name="Rectangle 44">
            <a:extLst>
              <a:ext uri="{FF2B5EF4-FFF2-40B4-BE49-F238E27FC236}">
                <a16:creationId xmlns="" xmlns:a16="http://schemas.microsoft.com/office/drawing/2014/main" id="{CC12DED2-1733-4D11-BC1A-01BB12B36F7E}"/>
              </a:ext>
            </a:extLst>
          </p:cNvPr>
          <p:cNvSpPr/>
          <p:nvPr/>
        </p:nvSpPr>
        <p:spPr>
          <a:xfrm>
            <a:off x="4430037" y="2072265"/>
            <a:ext cx="3052601" cy="2535183"/>
          </a:xfrm>
          <a:prstGeom prst="rect">
            <a:avLst/>
          </a:prstGeom>
          <a:blipFill dpi="0"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dirty="0"/>
          </a:p>
        </p:txBody>
      </p:sp>
      <p:sp>
        <p:nvSpPr>
          <p:cNvPr id="8" name="矩形 7">
            <a:extLst>
              <a:ext uri="{FF2B5EF4-FFF2-40B4-BE49-F238E27FC236}">
                <a16:creationId xmlns="" xmlns:a16="http://schemas.microsoft.com/office/drawing/2014/main" id="{63A76610-4B0F-487A-BCFA-A44457D8DFE2}"/>
              </a:ext>
            </a:extLst>
          </p:cNvPr>
          <p:cNvSpPr/>
          <p:nvPr/>
        </p:nvSpPr>
        <p:spPr>
          <a:xfrm>
            <a:off x="1279315" y="2433109"/>
            <a:ext cx="3150722" cy="830997"/>
          </a:xfrm>
          <a:prstGeom prst="rect">
            <a:avLst/>
          </a:prstGeom>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矩形 8">
            <a:extLst>
              <a:ext uri="{FF2B5EF4-FFF2-40B4-BE49-F238E27FC236}">
                <a16:creationId xmlns="" xmlns:a16="http://schemas.microsoft.com/office/drawing/2014/main" id="{CE1267E8-0D0C-496D-B687-F9054ECB168C}"/>
              </a:ext>
            </a:extLst>
          </p:cNvPr>
          <p:cNvSpPr/>
          <p:nvPr/>
        </p:nvSpPr>
        <p:spPr>
          <a:xfrm>
            <a:off x="1279315" y="4064325"/>
            <a:ext cx="3150722" cy="830997"/>
          </a:xfrm>
          <a:prstGeom prst="rect">
            <a:avLst/>
          </a:prstGeom>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99254383"/>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32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37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425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教学内容</a:t>
              </a:r>
            </a:p>
          </p:txBody>
        </p:sp>
      </p:grpSp>
      <p:grpSp>
        <p:nvGrpSpPr>
          <p:cNvPr id="5" name="组合 4">
            <a:extLst>
              <a:ext uri="{FF2B5EF4-FFF2-40B4-BE49-F238E27FC236}">
                <a16:creationId xmlns="" xmlns:a16="http://schemas.microsoft.com/office/drawing/2014/main" id="{83816C15-950B-42FC-BF88-852E03AF77E3}"/>
              </a:ext>
            </a:extLst>
          </p:cNvPr>
          <p:cNvGrpSpPr/>
          <p:nvPr/>
        </p:nvGrpSpPr>
        <p:grpSpPr>
          <a:xfrm>
            <a:off x="1059163" y="2452617"/>
            <a:ext cx="10102846" cy="3079432"/>
            <a:chOff x="474345" y="1419622"/>
            <a:chExt cx="8215630" cy="2504193"/>
          </a:xfrm>
        </p:grpSpPr>
        <p:sp>
          <p:nvSpPr>
            <p:cNvPr id="6" name="Oval 3">
              <a:extLst>
                <a:ext uri="{FF2B5EF4-FFF2-40B4-BE49-F238E27FC236}">
                  <a16:creationId xmlns="" xmlns:a16="http://schemas.microsoft.com/office/drawing/2014/main" id="{6397B450-7F11-4539-8CC6-586EF2DC8D40}"/>
                </a:ext>
              </a:extLst>
            </p:cNvPr>
            <p:cNvSpPr/>
            <p:nvPr/>
          </p:nvSpPr>
          <p:spPr>
            <a:xfrm>
              <a:off x="649519" y="1419622"/>
              <a:ext cx="1541309" cy="1541308"/>
            </a:xfrm>
            <a:prstGeom prst="ellipse">
              <a:avLst/>
            </a:prstGeom>
            <a:solidFill>
              <a:srgbClr val="389F9C"/>
            </a:solidFill>
            <a:ln w="12700" cmpd="sng">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endParaRPr>
            </a:p>
          </p:txBody>
        </p:sp>
        <p:sp>
          <p:nvSpPr>
            <p:cNvPr id="7" name="Oval 14">
              <a:extLst>
                <a:ext uri="{FF2B5EF4-FFF2-40B4-BE49-F238E27FC236}">
                  <a16:creationId xmlns="" xmlns:a16="http://schemas.microsoft.com/office/drawing/2014/main" id="{FE5A2E88-BAA1-4294-B01C-47B0D2A898FC}"/>
                </a:ext>
              </a:extLst>
            </p:cNvPr>
            <p:cNvSpPr/>
            <p:nvPr/>
          </p:nvSpPr>
          <p:spPr>
            <a:xfrm>
              <a:off x="2770742" y="1425122"/>
              <a:ext cx="1541309" cy="1541308"/>
            </a:xfrm>
            <a:prstGeom prst="ellipse">
              <a:avLst/>
            </a:prstGeom>
            <a:solidFill>
              <a:srgbClr val="389F9C"/>
            </a:solidFill>
            <a:ln w="12700" cmpd="sng">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endParaRPr>
            </a:p>
          </p:txBody>
        </p:sp>
        <p:sp>
          <p:nvSpPr>
            <p:cNvPr id="8" name="Oval 17">
              <a:extLst>
                <a:ext uri="{FF2B5EF4-FFF2-40B4-BE49-F238E27FC236}">
                  <a16:creationId xmlns="" xmlns:a16="http://schemas.microsoft.com/office/drawing/2014/main" id="{2A5F10F9-CAAF-4203-B2F5-9936F8C7272F}"/>
                </a:ext>
              </a:extLst>
            </p:cNvPr>
            <p:cNvSpPr/>
            <p:nvPr/>
          </p:nvSpPr>
          <p:spPr>
            <a:xfrm>
              <a:off x="4894942" y="1425122"/>
              <a:ext cx="1541309" cy="1541308"/>
            </a:xfrm>
            <a:prstGeom prst="ellipse">
              <a:avLst/>
            </a:prstGeom>
            <a:solidFill>
              <a:srgbClr val="389F9C"/>
            </a:solidFill>
            <a:ln w="12700" cmpd="sng">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endParaRPr>
            </a:p>
          </p:txBody>
        </p:sp>
        <p:sp>
          <p:nvSpPr>
            <p:cNvPr id="9" name="Oval 20">
              <a:extLst>
                <a:ext uri="{FF2B5EF4-FFF2-40B4-BE49-F238E27FC236}">
                  <a16:creationId xmlns="" xmlns:a16="http://schemas.microsoft.com/office/drawing/2014/main" id="{052C5E9B-F7DB-43C3-8372-4411D2A51162}"/>
                </a:ext>
              </a:extLst>
            </p:cNvPr>
            <p:cNvSpPr/>
            <p:nvPr/>
          </p:nvSpPr>
          <p:spPr>
            <a:xfrm>
              <a:off x="7016376" y="1425122"/>
              <a:ext cx="1541309" cy="1541308"/>
            </a:xfrm>
            <a:prstGeom prst="ellipse">
              <a:avLst/>
            </a:prstGeom>
            <a:solidFill>
              <a:srgbClr val="389F9C"/>
            </a:solidFill>
            <a:ln w="12700" cmpd="sng">
              <a:noFill/>
              <a:miter lim="800000"/>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chemeClr val="bg1">
                    <a:lumMod val="50000"/>
                  </a:schemeClr>
                </a:solidFill>
                <a:effectLst/>
                <a:uLnTx/>
                <a:uFillTx/>
              </a:endParaRPr>
            </a:p>
          </p:txBody>
        </p:sp>
        <p:sp>
          <p:nvSpPr>
            <p:cNvPr id="10" name="TextBox 43">
              <a:extLst>
                <a:ext uri="{FF2B5EF4-FFF2-40B4-BE49-F238E27FC236}">
                  <a16:creationId xmlns="" xmlns:a16="http://schemas.microsoft.com/office/drawing/2014/main" id="{713B8825-EEE7-42A1-889C-D5F02B60820B}"/>
                </a:ext>
              </a:extLst>
            </p:cNvPr>
            <p:cNvSpPr txBox="1"/>
            <p:nvPr/>
          </p:nvSpPr>
          <p:spPr>
            <a:xfrm>
              <a:off x="2066607" y="1673804"/>
              <a:ext cx="832074" cy="874328"/>
            </a:xfrm>
            <a:prstGeom prst="rect">
              <a:avLst/>
            </a:prstGeom>
            <a:noFill/>
          </p:spPr>
          <p:txBody>
            <a:bodyPr wrap="square" lIns="91420" tIns="45709" rIns="91420" bIns="45709" rtlCol="0">
              <a:spAutoFit/>
            </a:bodyPr>
            <a:lstStyle/>
            <a:p>
              <a:pPr algn="ctr"/>
              <a:r>
                <a:rPr lang="en-US" sz="7200" b="1" dirty="0">
                  <a:solidFill>
                    <a:schemeClr val="bg1">
                      <a:lumMod val="50000"/>
                    </a:schemeClr>
                  </a:solidFill>
                  <a:latin typeface="+mn-ea"/>
                  <a:cs typeface="Helvetica Neue"/>
                </a:rPr>
                <a:t>+</a:t>
              </a:r>
              <a:endParaRPr lang="ru-RU" sz="7200" b="1" dirty="0">
                <a:solidFill>
                  <a:schemeClr val="bg1">
                    <a:lumMod val="50000"/>
                  </a:schemeClr>
                </a:solidFill>
                <a:latin typeface="+mn-ea"/>
                <a:cs typeface="Helvetica Neue"/>
              </a:endParaRPr>
            </a:p>
          </p:txBody>
        </p:sp>
        <p:sp>
          <p:nvSpPr>
            <p:cNvPr id="11" name="TextBox 44">
              <a:extLst>
                <a:ext uri="{FF2B5EF4-FFF2-40B4-BE49-F238E27FC236}">
                  <a16:creationId xmlns="" xmlns:a16="http://schemas.microsoft.com/office/drawing/2014/main" id="{7AB055D9-FA3F-4E52-BB49-15CE74F1235E}"/>
                </a:ext>
              </a:extLst>
            </p:cNvPr>
            <p:cNvSpPr txBox="1"/>
            <p:nvPr/>
          </p:nvSpPr>
          <p:spPr>
            <a:xfrm>
              <a:off x="4189424" y="1673804"/>
              <a:ext cx="832074" cy="874328"/>
            </a:xfrm>
            <a:prstGeom prst="rect">
              <a:avLst/>
            </a:prstGeom>
            <a:noFill/>
          </p:spPr>
          <p:txBody>
            <a:bodyPr wrap="square" lIns="91420" tIns="45709" rIns="91420" bIns="45709" rtlCol="0">
              <a:spAutoFit/>
            </a:bodyPr>
            <a:lstStyle/>
            <a:p>
              <a:pPr algn="ctr"/>
              <a:r>
                <a:rPr lang="en-US" sz="7200" b="1" dirty="0">
                  <a:solidFill>
                    <a:schemeClr val="bg1">
                      <a:lumMod val="50000"/>
                    </a:schemeClr>
                  </a:solidFill>
                  <a:latin typeface="+mn-ea"/>
                  <a:cs typeface="Helvetica Neue"/>
                </a:rPr>
                <a:t>+</a:t>
              </a:r>
              <a:endParaRPr lang="ru-RU" sz="7200" b="1" dirty="0">
                <a:solidFill>
                  <a:schemeClr val="bg1">
                    <a:lumMod val="50000"/>
                  </a:schemeClr>
                </a:solidFill>
                <a:latin typeface="+mn-ea"/>
                <a:cs typeface="Helvetica Neue"/>
              </a:endParaRPr>
            </a:p>
          </p:txBody>
        </p:sp>
        <p:sp>
          <p:nvSpPr>
            <p:cNvPr id="12" name="TextBox 45">
              <a:extLst>
                <a:ext uri="{FF2B5EF4-FFF2-40B4-BE49-F238E27FC236}">
                  <a16:creationId xmlns="" xmlns:a16="http://schemas.microsoft.com/office/drawing/2014/main" id="{76E2AC2A-AAFB-449E-8759-0CBF6E9CE186}"/>
                </a:ext>
              </a:extLst>
            </p:cNvPr>
            <p:cNvSpPr txBox="1"/>
            <p:nvPr/>
          </p:nvSpPr>
          <p:spPr>
            <a:xfrm>
              <a:off x="6300449" y="1684003"/>
              <a:ext cx="832074" cy="874328"/>
            </a:xfrm>
            <a:prstGeom prst="rect">
              <a:avLst/>
            </a:prstGeom>
            <a:noFill/>
          </p:spPr>
          <p:txBody>
            <a:bodyPr wrap="square" lIns="91420" tIns="45709" rIns="91420" bIns="45709" rtlCol="0">
              <a:spAutoFit/>
            </a:bodyPr>
            <a:lstStyle/>
            <a:p>
              <a:pPr algn="ctr"/>
              <a:r>
                <a:rPr lang="en-US" sz="7200" b="1" dirty="0">
                  <a:solidFill>
                    <a:schemeClr val="bg1">
                      <a:lumMod val="50000"/>
                    </a:schemeClr>
                  </a:solidFill>
                  <a:latin typeface="+mn-ea"/>
                  <a:cs typeface="Helvetica Neue"/>
                </a:rPr>
                <a:t>=</a:t>
              </a:r>
              <a:endParaRPr lang="ru-RU" sz="7200" b="1" dirty="0">
                <a:solidFill>
                  <a:schemeClr val="bg1">
                    <a:lumMod val="50000"/>
                  </a:schemeClr>
                </a:solidFill>
                <a:latin typeface="+mn-ea"/>
                <a:cs typeface="Helvetica Neue"/>
              </a:endParaRPr>
            </a:p>
          </p:txBody>
        </p:sp>
        <p:sp>
          <p:nvSpPr>
            <p:cNvPr id="13" name="TextBox 46">
              <a:extLst>
                <a:ext uri="{FF2B5EF4-FFF2-40B4-BE49-F238E27FC236}">
                  <a16:creationId xmlns="" xmlns:a16="http://schemas.microsoft.com/office/drawing/2014/main" id="{A4DB4A41-D5D8-4F90-8964-6F4D90920F40}"/>
                </a:ext>
              </a:extLst>
            </p:cNvPr>
            <p:cNvSpPr txBox="1"/>
            <p:nvPr/>
          </p:nvSpPr>
          <p:spPr>
            <a:xfrm>
              <a:off x="474345" y="3061379"/>
              <a:ext cx="1807998" cy="235400"/>
            </a:xfrm>
            <a:prstGeom prst="rect">
              <a:avLst/>
            </a:prstGeom>
            <a:noFill/>
          </p:spPr>
          <p:txBody>
            <a:bodyPr wrap="square" l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tab pos="1025525" algn="l"/>
                </a:tabLst>
                <a:defRPr/>
              </a:pPr>
              <a:r>
                <a:rPr kumimoji="0" lang="zh-CN" altLang="en-US" b="1" i="0" u="none" strike="noStrike" kern="0" cap="none" spc="0" normalizeH="0" baseline="0" noProof="0" dirty="0">
                  <a:ln>
                    <a:noFill/>
                  </a:ln>
                  <a:solidFill>
                    <a:schemeClr val="bg1">
                      <a:lumMod val="50000"/>
                    </a:schemeClr>
                  </a:solidFill>
                  <a:effectLst/>
                  <a:uLnTx/>
                  <a:uFillTx/>
                  <a:latin typeface="微软雅黑"/>
                  <a:cs typeface="Calibri"/>
                </a:rPr>
                <a:t>填加标题</a:t>
              </a:r>
              <a:endParaRPr kumimoji="0" lang="en-US" b="1"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14" name="TextBox 47">
              <a:extLst>
                <a:ext uri="{FF2B5EF4-FFF2-40B4-BE49-F238E27FC236}">
                  <a16:creationId xmlns="" xmlns:a16="http://schemas.microsoft.com/office/drawing/2014/main" id="{87B14BB2-6CEC-4D17-8FFD-834B37988A7B}"/>
                </a:ext>
              </a:extLst>
            </p:cNvPr>
            <p:cNvSpPr txBox="1"/>
            <p:nvPr/>
          </p:nvSpPr>
          <p:spPr>
            <a:xfrm>
              <a:off x="600949" y="3365579"/>
              <a:ext cx="1547915" cy="558236"/>
            </a:xfrm>
            <a:prstGeom prst="rect">
              <a:avLst/>
            </a:prstGeom>
            <a:noFill/>
          </p:spPr>
          <p:txBody>
            <a:bodyPr wrap="square" lIns="0" rIns="0" bIns="0"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rPr>
                <a:t>单击此处文本单击添加文本单击此处文本单击添加文本单击此处文本单击添加文本</a:t>
              </a:r>
              <a:endParaRPr kumimoji="0" lang="en-US" sz="1200" b="0"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15" name="TextBox 48">
              <a:extLst>
                <a:ext uri="{FF2B5EF4-FFF2-40B4-BE49-F238E27FC236}">
                  <a16:creationId xmlns="" xmlns:a16="http://schemas.microsoft.com/office/drawing/2014/main" id="{E0545D09-A1B3-4143-ACE2-EF404264C98D}"/>
                </a:ext>
              </a:extLst>
            </p:cNvPr>
            <p:cNvSpPr txBox="1"/>
            <p:nvPr/>
          </p:nvSpPr>
          <p:spPr>
            <a:xfrm>
              <a:off x="2626163" y="3058834"/>
              <a:ext cx="1807998" cy="235400"/>
            </a:xfrm>
            <a:prstGeom prst="rect">
              <a:avLst/>
            </a:prstGeom>
            <a:noFill/>
          </p:spPr>
          <p:txBody>
            <a:bodyPr wrap="square" l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tab pos="1025525" algn="l"/>
                </a:tabLst>
                <a:defRPr/>
              </a:pPr>
              <a:r>
                <a:rPr kumimoji="0" lang="zh-CN" altLang="en-US" b="1" i="0" u="none" strike="noStrike" kern="0" cap="none" spc="0" normalizeH="0" baseline="0" noProof="0" dirty="0">
                  <a:ln>
                    <a:noFill/>
                  </a:ln>
                  <a:solidFill>
                    <a:schemeClr val="bg1">
                      <a:lumMod val="50000"/>
                    </a:schemeClr>
                  </a:solidFill>
                  <a:effectLst/>
                  <a:uLnTx/>
                  <a:uFillTx/>
                  <a:latin typeface="微软雅黑"/>
                  <a:cs typeface="Calibri"/>
                </a:rPr>
                <a:t>填加标题</a:t>
              </a:r>
              <a:endParaRPr kumimoji="0" lang="en-US" altLang="zh-CN" b="1"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16" name="TextBox 49">
              <a:extLst>
                <a:ext uri="{FF2B5EF4-FFF2-40B4-BE49-F238E27FC236}">
                  <a16:creationId xmlns="" xmlns:a16="http://schemas.microsoft.com/office/drawing/2014/main" id="{763F1348-0AA6-4E7E-88C6-42296F914DC0}"/>
                </a:ext>
              </a:extLst>
            </p:cNvPr>
            <p:cNvSpPr txBox="1"/>
            <p:nvPr/>
          </p:nvSpPr>
          <p:spPr>
            <a:xfrm>
              <a:off x="2752767" y="3363034"/>
              <a:ext cx="1547915" cy="558236"/>
            </a:xfrm>
            <a:prstGeom prst="rect">
              <a:avLst/>
            </a:prstGeom>
            <a:noFill/>
          </p:spPr>
          <p:txBody>
            <a:bodyPr wrap="square" lIns="0" rIns="0" bIns="0"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rPr>
                <a:t>单击此处文本单击添加文本单击此处文本单击添加文本单击此处文本单击添加文本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17" name="TextBox 50">
              <a:extLst>
                <a:ext uri="{FF2B5EF4-FFF2-40B4-BE49-F238E27FC236}">
                  <a16:creationId xmlns="" xmlns:a16="http://schemas.microsoft.com/office/drawing/2014/main" id="{0B64021B-E6C6-467C-A253-73513A763D3C}"/>
                </a:ext>
              </a:extLst>
            </p:cNvPr>
            <p:cNvSpPr txBox="1"/>
            <p:nvPr/>
          </p:nvSpPr>
          <p:spPr>
            <a:xfrm>
              <a:off x="4757584" y="3056290"/>
              <a:ext cx="1807998" cy="235400"/>
            </a:xfrm>
            <a:prstGeom prst="rect">
              <a:avLst/>
            </a:prstGeom>
            <a:noFill/>
          </p:spPr>
          <p:txBody>
            <a:bodyPr wrap="square" l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tab pos="1025525" algn="l"/>
                </a:tabLst>
                <a:defRPr/>
              </a:pPr>
              <a:r>
                <a:rPr kumimoji="0" lang="zh-CN" altLang="en-US" b="1" i="0" u="none" strike="noStrike" kern="0" cap="none" spc="0" normalizeH="0" baseline="0" noProof="0" dirty="0">
                  <a:ln>
                    <a:noFill/>
                  </a:ln>
                  <a:solidFill>
                    <a:schemeClr val="bg1">
                      <a:lumMod val="50000"/>
                    </a:schemeClr>
                  </a:solidFill>
                  <a:effectLst/>
                  <a:uLnTx/>
                  <a:uFillTx/>
                  <a:latin typeface="微软雅黑"/>
                  <a:cs typeface="Calibri"/>
                </a:rPr>
                <a:t>填加标题</a:t>
              </a:r>
              <a:endParaRPr kumimoji="0" lang="en-US" altLang="zh-CN" b="1"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18" name="TextBox 51">
              <a:extLst>
                <a:ext uri="{FF2B5EF4-FFF2-40B4-BE49-F238E27FC236}">
                  <a16:creationId xmlns="" xmlns:a16="http://schemas.microsoft.com/office/drawing/2014/main" id="{ACCB5D8D-C343-4A6B-984B-55E221ACE231}"/>
                </a:ext>
              </a:extLst>
            </p:cNvPr>
            <p:cNvSpPr txBox="1"/>
            <p:nvPr/>
          </p:nvSpPr>
          <p:spPr>
            <a:xfrm>
              <a:off x="4884188" y="3360490"/>
              <a:ext cx="1547915" cy="558236"/>
            </a:xfrm>
            <a:prstGeom prst="rect">
              <a:avLst/>
            </a:prstGeom>
            <a:noFill/>
          </p:spPr>
          <p:txBody>
            <a:bodyPr wrap="square" lIns="0" rIns="0" bIns="0"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rPr>
                <a:t>单击此处文本单击添加文本单击此处文本单击添加文本单击此处文本单击添加文本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19" name="TextBox 52">
              <a:extLst>
                <a:ext uri="{FF2B5EF4-FFF2-40B4-BE49-F238E27FC236}">
                  <a16:creationId xmlns="" xmlns:a16="http://schemas.microsoft.com/office/drawing/2014/main" id="{D09BAD82-DD7E-4A0B-B7E9-60A1984DE19F}"/>
                </a:ext>
              </a:extLst>
            </p:cNvPr>
            <p:cNvSpPr txBox="1"/>
            <p:nvPr/>
          </p:nvSpPr>
          <p:spPr>
            <a:xfrm>
              <a:off x="6881977" y="3061379"/>
              <a:ext cx="1807998" cy="235400"/>
            </a:xfrm>
            <a:prstGeom prst="rect">
              <a:avLst/>
            </a:prstGeom>
            <a:noFill/>
          </p:spPr>
          <p:txBody>
            <a:bodyPr wrap="square" l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tab pos="1025525" algn="l"/>
                </a:tabLst>
                <a:defRPr/>
              </a:pPr>
              <a:r>
                <a:rPr kumimoji="0" lang="zh-CN" altLang="en-US" b="1" i="0" u="none" strike="noStrike" kern="0" cap="none" spc="0" normalizeH="0" baseline="0" noProof="0" dirty="0">
                  <a:ln>
                    <a:noFill/>
                  </a:ln>
                  <a:solidFill>
                    <a:schemeClr val="bg1">
                      <a:lumMod val="50000"/>
                    </a:schemeClr>
                  </a:solidFill>
                  <a:effectLst/>
                  <a:uLnTx/>
                  <a:uFillTx/>
                  <a:latin typeface="微软雅黑"/>
                  <a:cs typeface="Calibri"/>
                </a:rPr>
                <a:t>填加标题</a:t>
              </a:r>
              <a:endParaRPr kumimoji="0" lang="en-US" altLang="zh-CN" b="1"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20" name="TextBox 53">
              <a:extLst>
                <a:ext uri="{FF2B5EF4-FFF2-40B4-BE49-F238E27FC236}">
                  <a16:creationId xmlns="" xmlns:a16="http://schemas.microsoft.com/office/drawing/2014/main" id="{B40009A2-F8A9-42DC-BC66-5139A78C2C57}"/>
                </a:ext>
              </a:extLst>
            </p:cNvPr>
            <p:cNvSpPr txBox="1"/>
            <p:nvPr/>
          </p:nvSpPr>
          <p:spPr>
            <a:xfrm>
              <a:off x="7008581" y="3365579"/>
              <a:ext cx="1547915" cy="558236"/>
            </a:xfrm>
            <a:prstGeom prst="rect">
              <a:avLst/>
            </a:prstGeom>
            <a:noFill/>
          </p:spPr>
          <p:txBody>
            <a:bodyPr wrap="square" lIns="0" rIns="0" bIns="0"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rPr>
                <a:t>单击此处文本单击添加文本单击此处文本单击添加文本单击此处文本单击添加文本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a:cs typeface="Calibri"/>
              </a:endParaRPr>
            </a:p>
          </p:txBody>
        </p:sp>
        <p:sp>
          <p:nvSpPr>
            <p:cNvPr id="21" name="Freeform 12">
              <a:extLst>
                <a:ext uri="{FF2B5EF4-FFF2-40B4-BE49-F238E27FC236}">
                  <a16:creationId xmlns="" xmlns:a16="http://schemas.microsoft.com/office/drawing/2014/main" id="{4C46AFE2-1608-4421-95D4-4672A2BE110A}"/>
                </a:ext>
              </a:extLst>
            </p:cNvPr>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chemeClr val="bg1">
                    <a:lumMod val="50000"/>
                  </a:schemeClr>
                </a:solidFill>
                <a:effectLst/>
                <a:uLnTx/>
                <a:uFillTx/>
                <a:latin typeface="微软雅黑"/>
                <a:ea typeface="微软雅黑"/>
                <a:cs typeface="+mn-cs"/>
              </a:endParaRPr>
            </a:p>
          </p:txBody>
        </p:sp>
        <p:grpSp>
          <p:nvGrpSpPr>
            <p:cNvPr id="22" name="Group 71">
              <a:extLst>
                <a:ext uri="{FF2B5EF4-FFF2-40B4-BE49-F238E27FC236}">
                  <a16:creationId xmlns="" xmlns:a16="http://schemas.microsoft.com/office/drawing/2014/main" id="{B3073DFF-8BEC-491B-9482-5EA8AC9B8211}"/>
                </a:ext>
              </a:extLst>
            </p:cNvPr>
            <p:cNvGrpSpPr/>
            <p:nvPr/>
          </p:nvGrpSpPr>
          <p:grpSpPr>
            <a:xfrm>
              <a:off x="3223099" y="1887178"/>
              <a:ext cx="607249" cy="606196"/>
              <a:chOff x="3810000" y="2265363"/>
              <a:chExt cx="915988" cy="914400"/>
            </a:xfrm>
            <a:solidFill>
              <a:srgbClr val="3F3F3F"/>
            </a:solidFill>
          </p:grpSpPr>
          <p:sp>
            <p:nvSpPr>
              <p:cNvPr id="34" name="Rectangle 118">
                <a:extLst>
                  <a:ext uri="{FF2B5EF4-FFF2-40B4-BE49-F238E27FC236}">
                    <a16:creationId xmlns="" xmlns:a16="http://schemas.microsoft.com/office/drawing/2014/main" id="{895F2913-E80E-4C8C-9650-0905E61C12C6}"/>
                  </a:ext>
                </a:extLst>
              </p:cNvPr>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5" name="Freeform 119">
                <a:extLst>
                  <a:ext uri="{FF2B5EF4-FFF2-40B4-BE49-F238E27FC236}">
                    <a16:creationId xmlns="" xmlns:a16="http://schemas.microsoft.com/office/drawing/2014/main" id="{4CC44239-9994-4AE6-8F8C-315D4628A542}"/>
                  </a:ext>
                </a:extLst>
              </p:cNvPr>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6" name="Freeform 120">
                <a:extLst>
                  <a:ext uri="{FF2B5EF4-FFF2-40B4-BE49-F238E27FC236}">
                    <a16:creationId xmlns="" xmlns:a16="http://schemas.microsoft.com/office/drawing/2014/main" id="{94F85FBF-E8FA-4A0B-9289-0B0B4FB67EFC}"/>
                  </a:ext>
                </a:extLst>
              </p:cNvPr>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7" name="Freeform 121">
                <a:extLst>
                  <a:ext uri="{FF2B5EF4-FFF2-40B4-BE49-F238E27FC236}">
                    <a16:creationId xmlns="" xmlns:a16="http://schemas.microsoft.com/office/drawing/2014/main" id="{6F8A3F2C-5FA8-421A-818E-39D5CB4E7843}"/>
                  </a:ext>
                </a:extLst>
              </p:cNvPr>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8" name="Freeform 122">
                <a:extLst>
                  <a:ext uri="{FF2B5EF4-FFF2-40B4-BE49-F238E27FC236}">
                    <a16:creationId xmlns="" xmlns:a16="http://schemas.microsoft.com/office/drawing/2014/main" id="{EEE35381-3C82-4E92-9116-F3C40B494E01}"/>
                  </a:ext>
                </a:extLst>
              </p:cNvPr>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9" name="Freeform 123">
                <a:extLst>
                  <a:ext uri="{FF2B5EF4-FFF2-40B4-BE49-F238E27FC236}">
                    <a16:creationId xmlns="" xmlns:a16="http://schemas.microsoft.com/office/drawing/2014/main" id="{DF61A12E-AB45-48C8-B7EA-79384551859E}"/>
                  </a:ext>
                </a:extLst>
              </p:cNvPr>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40" name="Freeform 124">
                <a:extLst>
                  <a:ext uri="{FF2B5EF4-FFF2-40B4-BE49-F238E27FC236}">
                    <a16:creationId xmlns="" xmlns:a16="http://schemas.microsoft.com/office/drawing/2014/main" id="{F2E5F4F4-4EF8-411C-A573-BC3B53E83225}"/>
                  </a:ext>
                </a:extLst>
              </p:cNvPr>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41" name="Freeform 125">
                <a:extLst>
                  <a:ext uri="{FF2B5EF4-FFF2-40B4-BE49-F238E27FC236}">
                    <a16:creationId xmlns="" xmlns:a16="http://schemas.microsoft.com/office/drawing/2014/main" id="{CD25D105-E826-4435-8CBD-14CFE4C69BBC}"/>
                  </a:ext>
                </a:extLst>
              </p:cNvPr>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grpSp>
        <p:grpSp>
          <p:nvGrpSpPr>
            <p:cNvPr id="23" name="Group 173">
              <a:extLst>
                <a:ext uri="{FF2B5EF4-FFF2-40B4-BE49-F238E27FC236}">
                  <a16:creationId xmlns="" xmlns:a16="http://schemas.microsoft.com/office/drawing/2014/main" id="{23E74CF6-37F2-441B-B439-AA3A1D39834B}"/>
                </a:ext>
              </a:extLst>
            </p:cNvPr>
            <p:cNvGrpSpPr/>
            <p:nvPr/>
          </p:nvGrpSpPr>
          <p:grpSpPr>
            <a:xfrm>
              <a:off x="7380679" y="1791343"/>
              <a:ext cx="803718" cy="797865"/>
              <a:chOff x="6400800" y="1195388"/>
              <a:chExt cx="654050" cy="649287"/>
            </a:xfrm>
            <a:solidFill>
              <a:srgbClr val="3F3F3F"/>
            </a:solidFill>
          </p:grpSpPr>
          <p:sp>
            <p:nvSpPr>
              <p:cNvPr id="28" name="Freeform 289">
                <a:extLst>
                  <a:ext uri="{FF2B5EF4-FFF2-40B4-BE49-F238E27FC236}">
                    <a16:creationId xmlns="" xmlns:a16="http://schemas.microsoft.com/office/drawing/2014/main" id="{1E97F1AD-FB6C-46D6-9734-76204FC908D3}"/>
                  </a:ext>
                </a:extLst>
              </p:cNvPr>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29" name="Rectangle 290">
                <a:extLst>
                  <a:ext uri="{FF2B5EF4-FFF2-40B4-BE49-F238E27FC236}">
                    <a16:creationId xmlns="" xmlns:a16="http://schemas.microsoft.com/office/drawing/2014/main" id="{6828BA53-5239-4F55-AEF5-7E928D05055F}"/>
                  </a:ext>
                </a:extLst>
              </p:cNvPr>
              <p:cNvSpPr>
                <a:spLocks noChangeArrowheads="1"/>
              </p:cNvSpPr>
              <p:nvPr/>
            </p:nvSpPr>
            <p:spPr bwMode="auto">
              <a:xfrm>
                <a:off x="6597650" y="1320800"/>
                <a:ext cx="268288" cy="38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0" name="Rectangle 291">
                <a:extLst>
                  <a:ext uri="{FF2B5EF4-FFF2-40B4-BE49-F238E27FC236}">
                    <a16:creationId xmlns="" xmlns:a16="http://schemas.microsoft.com/office/drawing/2014/main" id="{DF72BBF7-78F0-4123-B90A-8C7E8C65DDDD}"/>
                  </a:ext>
                </a:extLst>
              </p:cNvPr>
              <p:cNvSpPr>
                <a:spLocks noChangeArrowheads="1"/>
              </p:cNvSpPr>
              <p:nvPr/>
            </p:nvSpPr>
            <p:spPr bwMode="auto">
              <a:xfrm>
                <a:off x="6597650" y="1408113"/>
                <a:ext cx="268288" cy="41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1" name="Rectangle 292">
                <a:extLst>
                  <a:ext uri="{FF2B5EF4-FFF2-40B4-BE49-F238E27FC236}">
                    <a16:creationId xmlns="" xmlns:a16="http://schemas.microsoft.com/office/drawing/2014/main" id="{9B07326E-5EED-4AD9-8D48-FCDD5BD9613C}"/>
                  </a:ext>
                </a:extLst>
              </p:cNvPr>
              <p:cNvSpPr>
                <a:spLocks noChangeArrowheads="1"/>
              </p:cNvSpPr>
              <p:nvPr/>
            </p:nvSpPr>
            <p:spPr bwMode="auto">
              <a:xfrm>
                <a:off x="6597650" y="1500188"/>
                <a:ext cx="268288" cy="396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33" name="Rectangle 293">
                <a:extLst>
                  <a:ext uri="{FF2B5EF4-FFF2-40B4-BE49-F238E27FC236}">
                    <a16:creationId xmlns="" xmlns:a16="http://schemas.microsoft.com/office/drawing/2014/main" id="{02CB4A11-7C4C-4810-86B2-F9CBE43F1694}"/>
                  </a:ext>
                </a:extLst>
              </p:cNvPr>
              <p:cNvSpPr>
                <a:spLocks noChangeArrowheads="1"/>
              </p:cNvSpPr>
              <p:nvPr/>
            </p:nvSpPr>
            <p:spPr bwMode="auto">
              <a:xfrm>
                <a:off x="6597650" y="1587500"/>
                <a:ext cx="268288" cy="41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grpSp>
        <p:grpSp>
          <p:nvGrpSpPr>
            <p:cNvPr id="24" name="Group 162">
              <a:extLst>
                <a:ext uri="{FF2B5EF4-FFF2-40B4-BE49-F238E27FC236}">
                  <a16:creationId xmlns="" xmlns:a16="http://schemas.microsoft.com/office/drawing/2014/main" id="{0497AC9F-48D8-4AFA-BE69-CCFE415116D0}"/>
                </a:ext>
              </a:extLst>
            </p:cNvPr>
            <p:cNvGrpSpPr/>
            <p:nvPr/>
          </p:nvGrpSpPr>
          <p:grpSpPr>
            <a:xfrm>
              <a:off x="1106119" y="1821598"/>
              <a:ext cx="628107" cy="671776"/>
              <a:chOff x="4267200" y="1196975"/>
              <a:chExt cx="593725" cy="635001"/>
            </a:xfrm>
            <a:solidFill>
              <a:srgbClr val="3F3F3F"/>
            </a:solidFill>
          </p:grpSpPr>
          <p:sp>
            <p:nvSpPr>
              <p:cNvPr id="25" name="Freeform 272">
                <a:extLst>
                  <a:ext uri="{FF2B5EF4-FFF2-40B4-BE49-F238E27FC236}">
                    <a16:creationId xmlns="" xmlns:a16="http://schemas.microsoft.com/office/drawing/2014/main" id="{99970DAF-2573-4228-8518-1EFD8E01047B}"/>
                  </a:ext>
                </a:extLst>
              </p:cNvPr>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26" name="Rectangle 273">
                <a:extLst>
                  <a:ext uri="{FF2B5EF4-FFF2-40B4-BE49-F238E27FC236}">
                    <a16:creationId xmlns="" xmlns:a16="http://schemas.microsoft.com/office/drawing/2014/main" id="{C62C3280-FFF7-4EA3-BA80-276D0EDD901A}"/>
                  </a:ext>
                </a:extLst>
              </p:cNvPr>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sp>
            <p:nvSpPr>
              <p:cNvPr id="27" name="Freeform 274">
                <a:extLst>
                  <a:ext uri="{FF2B5EF4-FFF2-40B4-BE49-F238E27FC236}">
                    <a16:creationId xmlns="" xmlns:a16="http://schemas.microsoft.com/office/drawing/2014/main" id="{E9404280-D7E8-46F5-A067-9668C0347BDE}"/>
                  </a:ext>
                </a:extLst>
              </p:cNvPr>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lumMod val="50000"/>
                    </a:schemeClr>
                  </a:solidFill>
                  <a:effectLst/>
                  <a:uLnTx/>
                  <a:uFillTx/>
                  <a:latin typeface="微软雅黑"/>
                  <a:ea typeface="微软雅黑"/>
                  <a:cs typeface="+mn-cs"/>
                </a:endParaRPr>
              </a:p>
            </p:txBody>
          </p:sp>
        </p:grpSp>
      </p:grpSp>
    </p:spTree>
    <p:extLst>
      <p:ext uri="{BB962C8B-B14F-4D97-AF65-F5344CB8AC3E}">
        <p14:creationId xmlns:p14="http://schemas.microsoft.com/office/powerpoint/2010/main" val="119840267"/>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教学内容</a:t>
              </a:r>
            </a:p>
          </p:txBody>
        </p:sp>
      </p:grpSp>
      <p:grpSp>
        <p:nvGrpSpPr>
          <p:cNvPr id="5" name="组合 4">
            <a:extLst>
              <a:ext uri="{FF2B5EF4-FFF2-40B4-BE49-F238E27FC236}">
                <a16:creationId xmlns="" xmlns:a16="http://schemas.microsoft.com/office/drawing/2014/main" id="{44F54EBA-9E39-4EA2-823B-3ACB9EF42B94}"/>
              </a:ext>
            </a:extLst>
          </p:cNvPr>
          <p:cNvGrpSpPr/>
          <p:nvPr/>
        </p:nvGrpSpPr>
        <p:grpSpPr>
          <a:xfrm>
            <a:off x="3641332" y="1806032"/>
            <a:ext cx="4966154" cy="4433073"/>
            <a:chOff x="3576317" y="1789637"/>
            <a:chExt cx="4966154" cy="4433073"/>
          </a:xfrm>
          <a:solidFill>
            <a:srgbClr val="389F9C"/>
          </a:solidFill>
        </p:grpSpPr>
        <p:sp>
          <p:nvSpPr>
            <p:cNvPr id="6" name="Freeform 10">
              <a:extLst>
                <a:ext uri="{FF2B5EF4-FFF2-40B4-BE49-F238E27FC236}">
                  <a16:creationId xmlns="" xmlns:a16="http://schemas.microsoft.com/office/drawing/2014/main" id="{BE8FBE0A-F2AD-4665-AB2F-7BEB9B43D128}"/>
                </a:ext>
              </a:extLst>
            </p:cNvPr>
            <p:cNvSpPr/>
            <p:nvPr/>
          </p:nvSpPr>
          <p:spPr bwMode="auto">
            <a:xfrm>
              <a:off x="5389037" y="4284504"/>
              <a:ext cx="1529883" cy="1938206"/>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grpFill/>
            <a:ln>
              <a:noFill/>
            </a:ln>
          </p:spPr>
          <p:txBody>
            <a:bodyPr/>
            <a:lstStyle/>
            <a:p>
              <a:endParaRPr lang="zh-CN" altLang="en-US" sz="4000">
                <a:solidFill>
                  <a:schemeClr val="bg1">
                    <a:lumMod val="50000"/>
                  </a:schemeClr>
                </a:solidFill>
              </a:endParaRPr>
            </a:p>
          </p:txBody>
        </p:sp>
        <p:sp>
          <p:nvSpPr>
            <p:cNvPr id="7" name="Freeform 11">
              <a:extLst>
                <a:ext uri="{FF2B5EF4-FFF2-40B4-BE49-F238E27FC236}">
                  <a16:creationId xmlns="" xmlns:a16="http://schemas.microsoft.com/office/drawing/2014/main" id="{342EAA4E-A537-462B-AD32-4CFEEF4ED503}"/>
                </a:ext>
              </a:extLst>
            </p:cNvPr>
            <p:cNvSpPr/>
            <p:nvPr/>
          </p:nvSpPr>
          <p:spPr bwMode="auto">
            <a:xfrm>
              <a:off x="6821581" y="3470642"/>
              <a:ext cx="1720890" cy="1497286"/>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grpFill/>
            <a:ln>
              <a:noFill/>
            </a:ln>
          </p:spPr>
          <p:txBody>
            <a:bodyPr/>
            <a:lstStyle/>
            <a:p>
              <a:endParaRPr lang="zh-CN" altLang="en-US" sz="4000">
                <a:solidFill>
                  <a:schemeClr val="bg1">
                    <a:lumMod val="50000"/>
                  </a:schemeClr>
                </a:solidFill>
              </a:endParaRPr>
            </a:p>
          </p:txBody>
        </p:sp>
        <p:sp>
          <p:nvSpPr>
            <p:cNvPr id="8" name="Freeform 12">
              <a:extLst>
                <a:ext uri="{FF2B5EF4-FFF2-40B4-BE49-F238E27FC236}">
                  <a16:creationId xmlns="" xmlns:a16="http://schemas.microsoft.com/office/drawing/2014/main" id="{D3BAE778-4F53-436A-83ED-E90183F8731C}"/>
                </a:ext>
              </a:extLst>
            </p:cNvPr>
            <p:cNvSpPr/>
            <p:nvPr/>
          </p:nvSpPr>
          <p:spPr bwMode="auto">
            <a:xfrm>
              <a:off x="5987765" y="1789637"/>
              <a:ext cx="1460094" cy="2617956"/>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grpFill/>
            <a:ln>
              <a:noFill/>
            </a:ln>
          </p:spPr>
          <p:txBody>
            <a:bodyPr/>
            <a:lstStyle/>
            <a:p>
              <a:endParaRPr lang="zh-CN" altLang="en-US" sz="4000">
                <a:solidFill>
                  <a:schemeClr val="bg1">
                    <a:lumMod val="50000"/>
                  </a:schemeClr>
                </a:solidFill>
              </a:endParaRPr>
            </a:p>
          </p:txBody>
        </p:sp>
        <p:sp>
          <p:nvSpPr>
            <p:cNvPr id="9" name="Freeform 13">
              <a:extLst>
                <a:ext uri="{FF2B5EF4-FFF2-40B4-BE49-F238E27FC236}">
                  <a16:creationId xmlns="" xmlns:a16="http://schemas.microsoft.com/office/drawing/2014/main" id="{59F4FBD2-ABB2-46FA-99E1-4029CA68FFCC}"/>
                </a:ext>
              </a:extLst>
            </p:cNvPr>
            <p:cNvSpPr/>
            <p:nvPr/>
          </p:nvSpPr>
          <p:spPr bwMode="auto">
            <a:xfrm>
              <a:off x="4580935" y="1923750"/>
              <a:ext cx="1638243" cy="2391986"/>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grpFill/>
            <a:ln>
              <a:noFill/>
            </a:ln>
          </p:spPr>
          <p:txBody>
            <a:bodyPr/>
            <a:lstStyle/>
            <a:p>
              <a:endParaRPr lang="zh-CN" altLang="en-US" sz="4000">
                <a:solidFill>
                  <a:schemeClr val="bg1">
                    <a:lumMod val="50000"/>
                  </a:schemeClr>
                </a:solidFill>
              </a:endParaRPr>
            </a:p>
          </p:txBody>
        </p:sp>
        <p:sp>
          <p:nvSpPr>
            <p:cNvPr id="10" name="Freeform 14">
              <a:extLst>
                <a:ext uri="{FF2B5EF4-FFF2-40B4-BE49-F238E27FC236}">
                  <a16:creationId xmlns="" xmlns:a16="http://schemas.microsoft.com/office/drawing/2014/main" id="{DBC52D22-8EE8-4C4D-AD4F-C52E271C3490}"/>
                </a:ext>
              </a:extLst>
            </p:cNvPr>
            <p:cNvSpPr/>
            <p:nvPr/>
          </p:nvSpPr>
          <p:spPr bwMode="auto">
            <a:xfrm>
              <a:off x="3576317" y="3553313"/>
              <a:ext cx="1816393" cy="1241922"/>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grpFill/>
            <a:ln>
              <a:noFill/>
            </a:ln>
          </p:spPr>
          <p:txBody>
            <a:bodyPr/>
            <a:lstStyle/>
            <a:p>
              <a:endParaRPr lang="zh-CN" altLang="en-US" sz="4000">
                <a:solidFill>
                  <a:schemeClr val="bg1">
                    <a:lumMod val="50000"/>
                  </a:schemeClr>
                </a:solidFill>
              </a:endParaRPr>
            </a:p>
          </p:txBody>
        </p:sp>
      </p:grpSp>
      <p:sp>
        <p:nvSpPr>
          <p:cNvPr id="11" name="AutoShape 36">
            <a:extLst>
              <a:ext uri="{FF2B5EF4-FFF2-40B4-BE49-F238E27FC236}">
                <a16:creationId xmlns="" xmlns:a16="http://schemas.microsoft.com/office/drawing/2014/main" id="{C280EBF5-A128-4628-AC95-D99D69C931FB}"/>
              </a:ext>
            </a:extLst>
          </p:cNvPr>
          <p:cNvSpPr>
            <a:spLocks noChangeArrowheads="1"/>
          </p:cNvSpPr>
          <p:nvPr/>
        </p:nvSpPr>
        <p:spPr bwMode="auto">
          <a:xfrm>
            <a:off x="2396603" y="2630916"/>
            <a:ext cx="183991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r>
              <a:rPr lang="en-US" altLang="zh-CN" sz="1000" kern="0" dirty="0">
                <a:solidFill>
                  <a:schemeClr val="bg1">
                    <a:lumMod val="50000"/>
                  </a:schemeClr>
                </a:solidFill>
                <a:latin typeface="微软雅黑" panose="020B0503020204020204" pitchFamily="34" charset="-122"/>
                <a:ea typeface="微软雅黑" panose="020B0503020204020204" pitchFamily="34" charset="-122"/>
              </a:rPr>
              <a:t>01.</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AutoShape 37">
            <a:extLst>
              <a:ext uri="{FF2B5EF4-FFF2-40B4-BE49-F238E27FC236}">
                <a16:creationId xmlns="" xmlns:a16="http://schemas.microsoft.com/office/drawing/2014/main" id="{D59902E5-FAB6-4669-9BB0-964C96CD00D5}"/>
              </a:ext>
            </a:extLst>
          </p:cNvPr>
          <p:cNvSpPr>
            <a:spLocks noChangeArrowheads="1"/>
          </p:cNvSpPr>
          <p:nvPr/>
        </p:nvSpPr>
        <p:spPr bwMode="auto">
          <a:xfrm>
            <a:off x="2845866" y="2332466"/>
            <a:ext cx="1392237"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AutoShape 38">
            <a:extLst>
              <a:ext uri="{FF2B5EF4-FFF2-40B4-BE49-F238E27FC236}">
                <a16:creationId xmlns="" xmlns:a16="http://schemas.microsoft.com/office/drawing/2014/main" id="{1C79147F-0EAF-4AD4-87FA-39B852C04CA4}"/>
              </a:ext>
            </a:extLst>
          </p:cNvPr>
          <p:cNvSpPr/>
          <p:nvPr/>
        </p:nvSpPr>
        <p:spPr bwMode="auto">
          <a:xfrm>
            <a:off x="4347641" y="2373741"/>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389F9C"/>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4" name="AutoShape 39">
            <a:extLst>
              <a:ext uri="{FF2B5EF4-FFF2-40B4-BE49-F238E27FC236}">
                <a16:creationId xmlns="" xmlns:a16="http://schemas.microsoft.com/office/drawing/2014/main" id="{E35615D7-9905-4BA9-AC27-0406FC9BB235}"/>
              </a:ext>
            </a:extLst>
          </p:cNvPr>
          <p:cNvSpPr>
            <a:spLocks noChangeArrowheads="1"/>
          </p:cNvSpPr>
          <p:nvPr/>
        </p:nvSpPr>
        <p:spPr bwMode="auto">
          <a:xfrm>
            <a:off x="7759649" y="2521122"/>
            <a:ext cx="17891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r>
              <a:rPr lang="en-US" altLang="zh-CN" sz="1000" kern="0" dirty="0">
                <a:solidFill>
                  <a:schemeClr val="bg1">
                    <a:lumMod val="50000"/>
                  </a:schemeClr>
                </a:solidFill>
                <a:latin typeface="微软雅黑" panose="020B0503020204020204" pitchFamily="34" charset="-122"/>
                <a:ea typeface="微软雅黑" panose="020B0503020204020204" pitchFamily="34" charset="-122"/>
              </a:rPr>
              <a:t>01.</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AutoShape 40">
            <a:extLst>
              <a:ext uri="{FF2B5EF4-FFF2-40B4-BE49-F238E27FC236}">
                <a16:creationId xmlns="" xmlns:a16="http://schemas.microsoft.com/office/drawing/2014/main" id="{B332C338-BB70-45BE-9DA1-CF25C2EB978A}"/>
              </a:ext>
            </a:extLst>
          </p:cNvPr>
          <p:cNvSpPr>
            <a:spLocks noChangeArrowheads="1"/>
          </p:cNvSpPr>
          <p:nvPr/>
        </p:nvSpPr>
        <p:spPr bwMode="auto">
          <a:xfrm>
            <a:off x="7751711" y="2222672"/>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41">
            <a:extLst>
              <a:ext uri="{FF2B5EF4-FFF2-40B4-BE49-F238E27FC236}">
                <a16:creationId xmlns="" xmlns:a16="http://schemas.microsoft.com/office/drawing/2014/main" id="{709ACD55-26DB-42F2-B31E-8F90933DE42A}"/>
              </a:ext>
            </a:extLst>
          </p:cNvPr>
          <p:cNvSpPr/>
          <p:nvPr/>
        </p:nvSpPr>
        <p:spPr bwMode="auto">
          <a:xfrm>
            <a:off x="7465961" y="2263947"/>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389F9C"/>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7" name="AutoShape 48">
            <a:extLst>
              <a:ext uri="{FF2B5EF4-FFF2-40B4-BE49-F238E27FC236}">
                <a16:creationId xmlns="" xmlns:a16="http://schemas.microsoft.com/office/drawing/2014/main" id="{03C63AF6-9757-4364-8D7C-421BE9BA46BE}"/>
              </a:ext>
            </a:extLst>
          </p:cNvPr>
          <p:cNvSpPr>
            <a:spLocks noChangeArrowheads="1"/>
          </p:cNvSpPr>
          <p:nvPr/>
        </p:nvSpPr>
        <p:spPr bwMode="auto">
          <a:xfrm>
            <a:off x="1969721" y="4852014"/>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r>
              <a:rPr lang="en-US" altLang="zh-CN" sz="1000" kern="0" dirty="0">
                <a:solidFill>
                  <a:schemeClr val="bg1">
                    <a:lumMod val="50000"/>
                  </a:schemeClr>
                </a:solidFill>
                <a:latin typeface="微软雅黑" panose="020B0503020204020204" pitchFamily="34" charset="-122"/>
                <a:ea typeface="微软雅黑" panose="020B0503020204020204" pitchFamily="34" charset="-122"/>
              </a:rPr>
              <a:t>01.</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AutoShape 49">
            <a:extLst>
              <a:ext uri="{FF2B5EF4-FFF2-40B4-BE49-F238E27FC236}">
                <a16:creationId xmlns="" xmlns:a16="http://schemas.microsoft.com/office/drawing/2014/main" id="{2136D696-7AC1-47BB-ACFF-A86F71420DE8}"/>
              </a:ext>
            </a:extLst>
          </p:cNvPr>
          <p:cNvSpPr>
            <a:spLocks noChangeArrowheads="1"/>
          </p:cNvSpPr>
          <p:nvPr/>
        </p:nvSpPr>
        <p:spPr bwMode="auto">
          <a:xfrm>
            <a:off x="2418983" y="4553564"/>
            <a:ext cx="1390650" cy="241300"/>
          </a:xfrm>
          <a:custGeom>
            <a:avLst/>
            <a:gdLst>
              <a:gd name="T0" fmla="*/ 2147483646 w 21600"/>
              <a:gd name="T1" fmla="*/ 15043636 h 21600"/>
              <a:gd name="T2" fmla="*/ 2147483646 w 21600"/>
              <a:gd name="T3" fmla="*/ 15043636 h 21600"/>
              <a:gd name="T4" fmla="*/ 2147483646 w 21600"/>
              <a:gd name="T5" fmla="*/ 15043636 h 21600"/>
              <a:gd name="T6" fmla="*/ 2147483646 w 21600"/>
              <a:gd name="T7" fmla="*/ 1504363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50">
            <a:extLst>
              <a:ext uri="{FF2B5EF4-FFF2-40B4-BE49-F238E27FC236}">
                <a16:creationId xmlns="" xmlns:a16="http://schemas.microsoft.com/office/drawing/2014/main" id="{D3C2EB40-8B73-430C-8DDA-FA764977B1C6}"/>
              </a:ext>
            </a:extLst>
          </p:cNvPr>
          <p:cNvSpPr/>
          <p:nvPr/>
        </p:nvSpPr>
        <p:spPr bwMode="auto">
          <a:xfrm>
            <a:off x="3920758" y="4594839"/>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389F9C"/>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0" name="AutoShape 51">
            <a:extLst>
              <a:ext uri="{FF2B5EF4-FFF2-40B4-BE49-F238E27FC236}">
                <a16:creationId xmlns="" xmlns:a16="http://schemas.microsoft.com/office/drawing/2014/main" id="{72C717E4-2D10-415B-9C72-75A6728796ED}"/>
              </a:ext>
            </a:extLst>
          </p:cNvPr>
          <p:cNvSpPr>
            <a:spLocks noChangeArrowheads="1"/>
          </p:cNvSpPr>
          <p:nvPr/>
        </p:nvSpPr>
        <p:spPr bwMode="auto">
          <a:xfrm>
            <a:off x="8687791" y="4852014"/>
            <a:ext cx="1787525"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r>
              <a:rPr lang="en-US" altLang="zh-CN" sz="1000" kern="0" dirty="0">
                <a:solidFill>
                  <a:schemeClr val="bg1">
                    <a:lumMod val="50000"/>
                  </a:schemeClr>
                </a:solidFill>
                <a:latin typeface="微软雅黑" panose="020B0503020204020204" pitchFamily="34" charset="-122"/>
                <a:ea typeface="微软雅黑" panose="020B0503020204020204" pitchFamily="34" charset="-122"/>
              </a:rPr>
              <a:t>01.</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AutoShape 52">
            <a:extLst>
              <a:ext uri="{FF2B5EF4-FFF2-40B4-BE49-F238E27FC236}">
                <a16:creationId xmlns="" xmlns:a16="http://schemas.microsoft.com/office/drawing/2014/main" id="{396298E0-1FB8-4223-8D73-7D5003909B06}"/>
              </a:ext>
            </a:extLst>
          </p:cNvPr>
          <p:cNvSpPr>
            <a:spLocks noChangeArrowheads="1"/>
          </p:cNvSpPr>
          <p:nvPr/>
        </p:nvSpPr>
        <p:spPr bwMode="auto">
          <a:xfrm>
            <a:off x="8679853" y="4553564"/>
            <a:ext cx="1430338" cy="269875"/>
          </a:xfrm>
          <a:custGeom>
            <a:avLst/>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53">
            <a:extLst>
              <a:ext uri="{FF2B5EF4-FFF2-40B4-BE49-F238E27FC236}">
                <a16:creationId xmlns="" xmlns:a16="http://schemas.microsoft.com/office/drawing/2014/main" id="{79A30DFD-17FF-46D1-A9AD-0CD326B2EB88}"/>
              </a:ext>
            </a:extLst>
          </p:cNvPr>
          <p:cNvSpPr/>
          <p:nvPr/>
        </p:nvSpPr>
        <p:spPr bwMode="auto">
          <a:xfrm>
            <a:off x="8394103" y="4594839"/>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389F9C"/>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Tree>
    <p:extLst>
      <p:ext uri="{BB962C8B-B14F-4D97-AF65-F5344CB8AC3E}">
        <p14:creationId xmlns:p14="http://schemas.microsoft.com/office/powerpoint/2010/main" val="2528465237"/>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250" fill="hold"/>
                                        <p:tgtEl>
                                          <p:spTgt spid="12"/>
                                        </p:tgtEl>
                                        <p:attrNameLst>
                                          <p:attrName>ppt_x</p:attrName>
                                        </p:attrNameLst>
                                      </p:cBhvr>
                                      <p:tavLst>
                                        <p:tav tm="0">
                                          <p:val>
                                            <p:strVal val="0-#ppt_w/2"/>
                                          </p:val>
                                        </p:tav>
                                        <p:tav tm="100000">
                                          <p:val>
                                            <p:strVal val="#ppt_x"/>
                                          </p:val>
                                        </p:tav>
                                      </p:tavLst>
                                    </p:anim>
                                    <p:anim calcmode="lin" valueType="num">
                                      <p:cBhvr>
                                        <p:cTn id="17" dur="25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250" fill="hold"/>
                                        <p:tgtEl>
                                          <p:spTgt spid="11"/>
                                        </p:tgtEl>
                                        <p:attrNameLst>
                                          <p:attrName>ppt_x</p:attrName>
                                        </p:attrNameLst>
                                      </p:cBhvr>
                                      <p:tavLst>
                                        <p:tav tm="0">
                                          <p:val>
                                            <p:strVal val="0-#ppt_w/2"/>
                                          </p:val>
                                        </p:tav>
                                        <p:tav tm="100000">
                                          <p:val>
                                            <p:strVal val="#ppt_x"/>
                                          </p:val>
                                        </p:tav>
                                      </p:tavLst>
                                    </p:anim>
                                    <p:anim calcmode="lin" valueType="num">
                                      <p:cBhvr>
                                        <p:cTn id="22" dur="25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9"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dissolve">
                                      <p:cBhvr>
                                        <p:cTn id="26" dur="250"/>
                                        <p:tgtEl>
                                          <p:spTgt spid="13"/>
                                        </p:tgtEl>
                                      </p:cBhvr>
                                    </p:animEffect>
                                  </p:childTnLst>
                                </p:cTn>
                              </p:par>
                            </p:childTnLst>
                          </p:cTn>
                        </p:par>
                        <p:par>
                          <p:cTn id="27" fill="hold">
                            <p:stCondLst>
                              <p:cond delay="1750"/>
                            </p:stCondLst>
                            <p:childTnLst>
                              <p:par>
                                <p:cTn id="28" presetID="2" presetClass="entr" presetSubtype="2"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250" fill="hold"/>
                                        <p:tgtEl>
                                          <p:spTgt spid="15"/>
                                        </p:tgtEl>
                                        <p:attrNameLst>
                                          <p:attrName>ppt_x</p:attrName>
                                        </p:attrNameLst>
                                      </p:cBhvr>
                                      <p:tavLst>
                                        <p:tav tm="0">
                                          <p:val>
                                            <p:strVal val="1+#ppt_w/2"/>
                                          </p:val>
                                        </p:tav>
                                        <p:tav tm="100000">
                                          <p:val>
                                            <p:strVal val="#ppt_x"/>
                                          </p:val>
                                        </p:tav>
                                      </p:tavLst>
                                    </p:anim>
                                    <p:anim calcmode="lin" valueType="num">
                                      <p:cBhvr>
                                        <p:cTn id="31" dur="250" fill="hold"/>
                                        <p:tgtEl>
                                          <p:spTgt spid="15"/>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250" fill="hold"/>
                                        <p:tgtEl>
                                          <p:spTgt spid="14"/>
                                        </p:tgtEl>
                                        <p:attrNameLst>
                                          <p:attrName>ppt_x</p:attrName>
                                        </p:attrNameLst>
                                      </p:cBhvr>
                                      <p:tavLst>
                                        <p:tav tm="0">
                                          <p:val>
                                            <p:strVal val="1+#ppt_w/2"/>
                                          </p:val>
                                        </p:tav>
                                        <p:tav tm="100000">
                                          <p:val>
                                            <p:strVal val="#ppt_x"/>
                                          </p:val>
                                        </p:tav>
                                      </p:tavLst>
                                    </p:anim>
                                    <p:anim calcmode="lin" valueType="num">
                                      <p:cBhvr>
                                        <p:cTn id="36" dur="250" fill="hold"/>
                                        <p:tgtEl>
                                          <p:spTgt spid="14"/>
                                        </p:tgtEl>
                                        <p:attrNameLst>
                                          <p:attrName>ppt_y</p:attrName>
                                        </p:attrNameLst>
                                      </p:cBhvr>
                                      <p:tavLst>
                                        <p:tav tm="0">
                                          <p:val>
                                            <p:strVal val="#ppt_y"/>
                                          </p:val>
                                        </p:tav>
                                        <p:tav tm="100000">
                                          <p:val>
                                            <p:strVal val="#ppt_y"/>
                                          </p:val>
                                        </p:tav>
                                      </p:tavLst>
                                    </p:anim>
                                  </p:childTnLst>
                                </p:cTn>
                              </p:par>
                            </p:childTnLst>
                          </p:cTn>
                        </p:par>
                        <p:par>
                          <p:cTn id="37" fill="hold">
                            <p:stCondLst>
                              <p:cond delay="2250"/>
                            </p:stCondLst>
                            <p:childTnLst>
                              <p:par>
                                <p:cTn id="38" presetID="9"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dissolve">
                                      <p:cBhvr>
                                        <p:cTn id="40" dur="250"/>
                                        <p:tgtEl>
                                          <p:spTgt spid="16"/>
                                        </p:tgtEl>
                                      </p:cBhvr>
                                    </p:animEffect>
                                  </p:childTnLst>
                                </p:cTn>
                              </p:par>
                            </p:childTnLst>
                          </p:cTn>
                        </p:par>
                        <p:par>
                          <p:cTn id="41" fill="hold">
                            <p:stCondLst>
                              <p:cond delay="2500"/>
                            </p:stCondLst>
                            <p:childTnLst>
                              <p:par>
                                <p:cTn id="42" presetID="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250" fill="hold"/>
                                        <p:tgtEl>
                                          <p:spTgt spid="18"/>
                                        </p:tgtEl>
                                        <p:attrNameLst>
                                          <p:attrName>ppt_x</p:attrName>
                                        </p:attrNameLst>
                                      </p:cBhvr>
                                      <p:tavLst>
                                        <p:tav tm="0">
                                          <p:val>
                                            <p:strVal val="0-#ppt_w/2"/>
                                          </p:val>
                                        </p:tav>
                                        <p:tav tm="100000">
                                          <p:val>
                                            <p:strVal val="#ppt_x"/>
                                          </p:val>
                                        </p:tav>
                                      </p:tavLst>
                                    </p:anim>
                                    <p:anim calcmode="lin" valueType="num">
                                      <p:cBhvr>
                                        <p:cTn id="45" dur="250" fill="hold"/>
                                        <p:tgtEl>
                                          <p:spTgt spid="18"/>
                                        </p:tgtEl>
                                        <p:attrNameLst>
                                          <p:attrName>ppt_y</p:attrName>
                                        </p:attrNameLst>
                                      </p:cBhvr>
                                      <p:tavLst>
                                        <p:tav tm="0">
                                          <p:val>
                                            <p:strVal val="#ppt_y"/>
                                          </p:val>
                                        </p:tav>
                                        <p:tav tm="100000">
                                          <p:val>
                                            <p:strVal val="#ppt_y"/>
                                          </p:val>
                                        </p:tav>
                                      </p:tavLst>
                                    </p:anim>
                                  </p:childTnLst>
                                </p:cTn>
                              </p:par>
                            </p:childTnLst>
                          </p:cTn>
                        </p:par>
                        <p:par>
                          <p:cTn id="46" fill="hold">
                            <p:stCondLst>
                              <p:cond delay="27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250" fill="hold"/>
                                        <p:tgtEl>
                                          <p:spTgt spid="17"/>
                                        </p:tgtEl>
                                        <p:attrNameLst>
                                          <p:attrName>ppt_x</p:attrName>
                                        </p:attrNameLst>
                                      </p:cBhvr>
                                      <p:tavLst>
                                        <p:tav tm="0">
                                          <p:val>
                                            <p:strVal val="0-#ppt_w/2"/>
                                          </p:val>
                                        </p:tav>
                                        <p:tav tm="100000">
                                          <p:val>
                                            <p:strVal val="#ppt_x"/>
                                          </p:val>
                                        </p:tav>
                                      </p:tavLst>
                                    </p:anim>
                                    <p:anim calcmode="lin" valueType="num">
                                      <p:cBhvr>
                                        <p:cTn id="50" dur="250" fill="hold"/>
                                        <p:tgtEl>
                                          <p:spTgt spid="17"/>
                                        </p:tgtEl>
                                        <p:attrNameLst>
                                          <p:attrName>ppt_y</p:attrName>
                                        </p:attrNameLst>
                                      </p:cBhvr>
                                      <p:tavLst>
                                        <p:tav tm="0">
                                          <p:val>
                                            <p:strVal val="#ppt_y"/>
                                          </p:val>
                                        </p:tav>
                                        <p:tav tm="100000">
                                          <p:val>
                                            <p:strVal val="#ppt_y"/>
                                          </p:val>
                                        </p:tav>
                                      </p:tavLst>
                                    </p:anim>
                                  </p:childTnLst>
                                </p:cTn>
                              </p:par>
                            </p:childTnLst>
                          </p:cTn>
                        </p:par>
                        <p:par>
                          <p:cTn id="51" fill="hold">
                            <p:stCondLst>
                              <p:cond delay="3000"/>
                            </p:stCondLst>
                            <p:childTnLst>
                              <p:par>
                                <p:cTn id="52" presetID="9" presetClass="entr" presetSubtype="0" fill="hold"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dissolve">
                                      <p:cBhvr>
                                        <p:cTn id="54" dur="250"/>
                                        <p:tgtEl>
                                          <p:spTgt spid="19"/>
                                        </p:tgtEl>
                                      </p:cBhvr>
                                    </p:animEffect>
                                  </p:childTnLst>
                                </p:cTn>
                              </p:par>
                            </p:childTnLst>
                          </p:cTn>
                        </p:par>
                        <p:par>
                          <p:cTn id="55" fill="hold">
                            <p:stCondLst>
                              <p:cond delay="3250"/>
                            </p:stCondLst>
                            <p:childTnLst>
                              <p:par>
                                <p:cTn id="56" presetID="2" presetClass="entr" presetSubtype="2"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250" fill="hold"/>
                                        <p:tgtEl>
                                          <p:spTgt spid="21"/>
                                        </p:tgtEl>
                                        <p:attrNameLst>
                                          <p:attrName>ppt_x</p:attrName>
                                        </p:attrNameLst>
                                      </p:cBhvr>
                                      <p:tavLst>
                                        <p:tav tm="0">
                                          <p:val>
                                            <p:strVal val="1+#ppt_w/2"/>
                                          </p:val>
                                        </p:tav>
                                        <p:tav tm="100000">
                                          <p:val>
                                            <p:strVal val="#ppt_x"/>
                                          </p:val>
                                        </p:tav>
                                      </p:tavLst>
                                    </p:anim>
                                    <p:anim calcmode="lin" valueType="num">
                                      <p:cBhvr>
                                        <p:cTn id="59" dur="250" fill="hold"/>
                                        <p:tgtEl>
                                          <p:spTgt spid="21"/>
                                        </p:tgtEl>
                                        <p:attrNameLst>
                                          <p:attrName>ppt_y</p:attrName>
                                        </p:attrNameLst>
                                      </p:cBhvr>
                                      <p:tavLst>
                                        <p:tav tm="0">
                                          <p:val>
                                            <p:strVal val="#ppt_y"/>
                                          </p:val>
                                        </p:tav>
                                        <p:tav tm="100000">
                                          <p:val>
                                            <p:strVal val="#ppt_y"/>
                                          </p:val>
                                        </p:tav>
                                      </p:tavLst>
                                    </p:anim>
                                  </p:childTnLst>
                                </p:cTn>
                              </p:par>
                            </p:childTnLst>
                          </p:cTn>
                        </p:par>
                        <p:par>
                          <p:cTn id="60" fill="hold">
                            <p:stCondLst>
                              <p:cond delay="3500"/>
                            </p:stCondLst>
                            <p:childTnLst>
                              <p:par>
                                <p:cTn id="61" presetID="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250" fill="hold"/>
                                        <p:tgtEl>
                                          <p:spTgt spid="20"/>
                                        </p:tgtEl>
                                        <p:attrNameLst>
                                          <p:attrName>ppt_x</p:attrName>
                                        </p:attrNameLst>
                                      </p:cBhvr>
                                      <p:tavLst>
                                        <p:tav tm="0">
                                          <p:val>
                                            <p:strVal val="1+#ppt_w/2"/>
                                          </p:val>
                                        </p:tav>
                                        <p:tav tm="100000">
                                          <p:val>
                                            <p:strVal val="#ppt_x"/>
                                          </p:val>
                                        </p:tav>
                                      </p:tavLst>
                                    </p:anim>
                                    <p:anim calcmode="lin" valueType="num">
                                      <p:cBhvr>
                                        <p:cTn id="64" dur="250" fill="hold"/>
                                        <p:tgtEl>
                                          <p:spTgt spid="20"/>
                                        </p:tgtEl>
                                        <p:attrNameLst>
                                          <p:attrName>ppt_y</p:attrName>
                                        </p:attrNameLst>
                                      </p:cBhvr>
                                      <p:tavLst>
                                        <p:tav tm="0">
                                          <p:val>
                                            <p:strVal val="#ppt_y"/>
                                          </p:val>
                                        </p:tav>
                                        <p:tav tm="100000">
                                          <p:val>
                                            <p:strVal val="#ppt_y"/>
                                          </p:val>
                                        </p:tav>
                                      </p:tavLst>
                                    </p:anim>
                                  </p:childTnLst>
                                </p:cTn>
                              </p:par>
                            </p:childTnLst>
                          </p:cTn>
                        </p:par>
                        <p:par>
                          <p:cTn id="65" fill="hold">
                            <p:stCondLst>
                              <p:cond delay="3750"/>
                            </p:stCondLst>
                            <p:childTnLst>
                              <p:par>
                                <p:cTn id="66" presetID="9" presetClass="entr" presetSubtype="0"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dissolve">
                                      <p:cBhvr>
                                        <p:cTn id="68"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P spid="17" grpId="0"/>
      <p:bldP spid="18"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教学内容</a:t>
              </a:r>
            </a:p>
          </p:txBody>
        </p:sp>
      </p:grpSp>
      <p:sp>
        <p:nvSpPr>
          <p:cNvPr id="5" name="出品 26">
            <a:extLst>
              <a:ext uri="{FF2B5EF4-FFF2-40B4-BE49-F238E27FC236}">
                <a16:creationId xmlns="" xmlns:a16="http://schemas.microsoft.com/office/drawing/2014/main" id="{59837C56-D083-4417-B24F-F27AC8D29903}"/>
              </a:ext>
            </a:extLst>
          </p:cNvPr>
          <p:cNvSpPr txBox="1"/>
          <p:nvPr>
            <p:custDataLst>
              <p:tags r:id="rId1"/>
            </p:custDataLst>
          </p:nvPr>
        </p:nvSpPr>
        <p:spPr>
          <a:xfrm>
            <a:off x="1933230" y="1825762"/>
            <a:ext cx="1107996"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6" name="品 15">
            <a:extLst>
              <a:ext uri="{FF2B5EF4-FFF2-40B4-BE49-F238E27FC236}">
                <a16:creationId xmlns="" xmlns:a16="http://schemas.microsoft.com/office/drawing/2014/main" id="{38538D37-D23B-4D46-B4EC-FB038C7E6DD8}"/>
              </a:ext>
            </a:extLst>
          </p:cNvPr>
          <p:cNvSpPr txBox="1"/>
          <p:nvPr>
            <p:custDataLst>
              <p:tags r:id="rId2"/>
            </p:custDataLst>
          </p:nvPr>
        </p:nvSpPr>
        <p:spPr>
          <a:xfrm>
            <a:off x="1918716" y="2227767"/>
            <a:ext cx="3860871" cy="461665"/>
          </a:xfrm>
          <a:prstGeom prst="rect">
            <a:avLst/>
          </a:prstGeom>
          <a:noFill/>
        </p:spPr>
        <p:txBody>
          <a:bodyPr wrap="square" rtlCol="0">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r>
              <a:rPr lang="en-US" altLang="zh-CN" sz="1200" kern="0" dirty="0">
                <a:solidFill>
                  <a:srgbClr val="FFFFFF">
                    <a:lumMod val="50000"/>
                  </a:srgbClr>
                </a:solidFill>
                <a:latin typeface="微软雅黑" panose="020B0503020204020204" pitchFamily="34" charset="-122"/>
                <a:ea typeface="微软雅黑" panose="020B0503020204020204" pitchFamily="34" charset="-122"/>
              </a:rPr>
              <a:t>01.</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7" name="品 28">
            <a:extLst>
              <a:ext uri="{FF2B5EF4-FFF2-40B4-BE49-F238E27FC236}">
                <a16:creationId xmlns="" xmlns:a16="http://schemas.microsoft.com/office/drawing/2014/main" id="{DC864D7F-CA06-4D45-8710-596C5A832AB4}"/>
              </a:ext>
            </a:extLst>
          </p:cNvPr>
          <p:cNvSpPr txBox="1"/>
          <p:nvPr>
            <p:custDataLst>
              <p:tags r:id="rId3"/>
            </p:custDataLst>
          </p:nvPr>
        </p:nvSpPr>
        <p:spPr>
          <a:xfrm>
            <a:off x="1933230" y="2985062"/>
            <a:ext cx="1107996"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8" name="PA15">
            <a:extLst>
              <a:ext uri="{FF2B5EF4-FFF2-40B4-BE49-F238E27FC236}">
                <a16:creationId xmlns="" xmlns:a16="http://schemas.microsoft.com/office/drawing/2014/main" id="{BF81680E-4CEE-404F-BA1A-82C5F3608BA4}"/>
              </a:ext>
            </a:extLst>
          </p:cNvPr>
          <p:cNvSpPr txBox="1"/>
          <p:nvPr>
            <p:custDataLst>
              <p:tags r:id="rId4"/>
            </p:custDataLst>
          </p:nvPr>
        </p:nvSpPr>
        <p:spPr>
          <a:xfrm>
            <a:off x="1918716" y="3387067"/>
            <a:ext cx="3860871"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r>
              <a:rPr lang="en-US" altLang="zh-CN" sz="1200" kern="0" dirty="0">
                <a:solidFill>
                  <a:schemeClr val="bg1">
                    <a:lumMod val="50000"/>
                  </a:schemeClr>
                </a:solidFill>
                <a:latin typeface="微软雅黑" panose="020B0503020204020204" pitchFamily="34" charset="-122"/>
                <a:ea typeface="微软雅黑" panose="020B0503020204020204" pitchFamily="34" charset="-122"/>
              </a:rPr>
              <a:t>01.</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30">
            <a:extLst>
              <a:ext uri="{FF2B5EF4-FFF2-40B4-BE49-F238E27FC236}">
                <a16:creationId xmlns="" xmlns:a16="http://schemas.microsoft.com/office/drawing/2014/main" id="{2DF18233-71CC-459E-8871-ED1131D71A33}"/>
              </a:ext>
            </a:extLst>
          </p:cNvPr>
          <p:cNvSpPr txBox="1"/>
          <p:nvPr>
            <p:custDataLst>
              <p:tags r:id="rId5"/>
            </p:custDataLst>
          </p:nvPr>
        </p:nvSpPr>
        <p:spPr>
          <a:xfrm>
            <a:off x="1933230" y="4218102"/>
            <a:ext cx="1107996"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0" name="15">
            <a:extLst>
              <a:ext uri="{FF2B5EF4-FFF2-40B4-BE49-F238E27FC236}">
                <a16:creationId xmlns="" xmlns:a16="http://schemas.microsoft.com/office/drawing/2014/main" id="{DFCD0A11-38F3-4FDE-9E60-9035384FE981}"/>
              </a:ext>
            </a:extLst>
          </p:cNvPr>
          <p:cNvSpPr txBox="1"/>
          <p:nvPr>
            <p:custDataLst>
              <p:tags r:id="rId6"/>
            </p:custDataLst>
          </p:nvPr>
        </p:nvSpPr>
        <p:spPr>
          <a:xfrm>
            <a:off x="1918716" y="4620107"/>
            <a:ext cx="3860871"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r>
              <a:rPr lang="en-US" altLang="zh-CN" sz="1200" kern="0" dirty="0">
                <a:solidFill>
                  <a:schemeClr val="bg1">
                    <a:lumMod val="50000"/>
                  </a:schemeClr>
                </a:solidFill>
                <a:latin typeface="微软雅黑" panose="020B0503020204020204" pitchFamily="34" charset="-122"/>
                <a:ea typeface="微软雅黑" panose="020B0503020204020204" pitchFamily="34" charset="-122"/>
              </a:rPr>
              <a:t>01.</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品 32">
            <a:extLst>
              <a:ext uri="{FF2B5EF4-FFF2-40B4-BE49-F238E27FC236}">
                <a16:creationId xmlns="" xmlns:a16="http://schemas.microsoft.com/office/drawing/2014/main" id="{3D4965B8-FC36-4B48-8905-C141E55D5935}"/>
              </a:ext>
            </a:extLst>
          </p:cNvPr>
          <p:cNvSpPr txBox="1"/>
          <p:nvPr>
            <p:custDataLst>
              <p:tags r:id="rId7"/>
            </p:custDataLst>
          </p:nvPr>
        </p:nvSpPr>
        <p:spPr>
          <a:xfrm>
            <a:off x="1933230" y="5409635"/>
            <a:ext cx="1107996" cy="369332"/>
          </a:xfrm>
          <a:prstGeom prst="rect">
            <a:avLst/>
          </a:prstGeom>
          <a:noFill/>
        </p:spPr>
        <p:txBody>
          <a:bodyPr wrap="non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12" name="15">
            <a:extLst>
              <a:ext uri="{FF2B5EF4-FFF2-40B4-BE49-F238E27FC236}">
                <a16:creationId xmlns="" xmlns:a16="http://schemas.microsoft.com/office/drawing/2014/main" id="{AD5F6188-4C51-4CEB-ADE2-C32277AE0C82}"/>
              </a:ext>
            </a:extLst>
          </p:cNvPr>
          <p:cNvSpPr txBox="1"/>
          <p:nvPr>
            <p:custDataLst>
              <p:tags r:id="rId8"/>
            </p:custDataLst>
          </p:nvPr>
        </p:nvSpPr>
        <p:spPr>
          <a:xfrm>
            <a:off x="1918716" y="5811640"/>
            <a:ext cx="3860871"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r>
              <a:rPr lang="en-US" altLang="zh-CN" sz="1200" kern="0" dirty="0">
                <a:solidFill>
                  <a:schemeClr val="bg1">
                    <a:lumMod val="50000"/>
                  </a:schemeClr>
                </a:solidFill>
                <a:latin typeface="微软雅黑" panose="020B0503020204020204" pitchFamily="34" charset="-122"/>
                <a:ea typeface="微软雅黑" panose="020B0503020204020204" pitchFamily="34" charset="-122"/>
              </a:rPr>
              <a:t>01.</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矩形 12">
            <a:extLst>
              <a:ext uri="{FF2B5EF4-FFF2-40B4-BE49-F238E27FC236}">
                <a16:creationId xmlns="" xmlns:a16="http://schemas.microsoft.com/office/drawing/2014/main" id="{9ABA5AD8-D5BE-4104-BD4F-3770A489E12E}"/>
              </a:ext>
            </a:extLst>
          </p:cNvPr>
          <p:cNvSpPr/>
          <p:nvPr/>
        </p:nvSpPr>
        <p:spPr>
          <a:xfrm>
            <a:off x="5924313" y="1825762"/>
            <a:ext cx="5334194" cy="4501581"/>
          </a:xfrm>
          <a:prstGeom prst="rect">
            <a:avLst/>
          </a:prstGeom>
          <a:blipFill dpi="0" rotWithShape="1">
            <a:blip r:embed="rId11" cstate="screen">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Oval 8">
            <a:extLst>
              <a:ext uri="{FF2B5EF4-FFF2-40B4-BE49-F238E27FC236}">
                <a16:creationId xmlns="" xmlns:a16="http://schemas.microsoft.com/office/drawing/2014/main" id="{07136176-CA58-4F94-BFA4-636A55575BA9}"/>
              </a:ext>
            </a:extLst>
          </p:cNvPr>
          <p:cNvSpPr/>
          <p:nvPr/>
        </p:nvSpPr>
        <p:spPr>
          <a:xfrm>
            <a:off x="1163335" y="1950026"/>
            <a:ext cx="616689" cy="616689"/>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Oval 12">
            <a:extLst>
              <a:ext uri="{FF2B5EF4-FFF2-40B4-BE49-F238E27FC236}">
                <a16:creationId xmlns="" xmlns:a16="http://schemas.microsoft.com/office/drawing/2014/main" id="{A44B0530-D542-4836-999B-F7D08F71E1FE}"/>
              </a:ext>
            </a:extLst>
          </p:cNvPr>
          <p:cNvSpPr/>
          <p:nvPr/>
        </p:nvSpPr>
        <p:spPr>
          <a:xfrm>
            <a:off x="1163335" y="3117751"/>
            <a:ext cx="616689" cy="616689"/>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Freeform 11">
            <a:extLst>
              <a:ext uri="{FF2B5EF4-FFF2-40B4-BE49-F238E27FC236}">
                <a16:creationId xmlns="" xmlns:a16="http://schemas.microsoft.com/office/drawing/2014/main" id="{568654D9-2C9D-4389-99A7-97468EF5C8A9}"/>
              </a:ext>
            </a:extLst>
          </p:cNvPr>
          <p:cNvSpPr>
            <a:spLocks noEditPoints="1"/>
          </p:cNvSpPr>
          <p:nvPr/>
        </p:nvSpPr>
        <p:spPr bwMode="auto">
          <a:xfrm>
            <a:off x="1306699" y="3256934"/>
            <a:ext cx="329960" cy="322529"/>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05">
            <a:extLst>
              <a:ext uri="{FF2B5EF4-FFF2-40B4-BE49-F238E27FC236}">
                <a16:creationId xmlns="" xmlns:a16="http://schemas.microsoft.com/office/drawing/2014/main" id="{354148F8-B293-4032-9996-B5FCB4E4E2E3}"/>
              </a:ext>
            </a:extLst>
          </p:cNvPr>
          <p:cNvSpPr>
            <a:spLocks noEditPoints="1"/>
          </p:cNvSpPr>
          <p:nvPr/>
        </p:nvSpPr>
        <p:spPr bwMode="auto">
          <a:xfrm>
            <a:off x="1336425" y="2082625"/>
            <a:ext cx="270508" cy="32698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Oval 10">
            <a:extLst>
              <a:ext uri="{FF2B5EF4-FFF2-40B4-BE49-F238E27FC236}">
                <a16:creationId xmlns="" xmlns:a16="http://schemas.microsoft.com/office/drawing/2014/main" id="{F5597229-FFF3-4770-B55C-49695804719B}"/>
              </a:ext>
            </a:extLst>
          </p:cNvPr>
          <p:cNvSpPr/>
          <p:nvPr/>
        </p:nvSpPr>
        <p:spPr>
          <a:xfrm>
            <a:off x="1163335" y="4327737"/>
            <a:ext cx="616689" cy="616689"/>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Oval 14">
            <a:extLst>
              <a:ext uri="{FF2B5EF4-FFF2-40B4-BE49-F238E27FC236}">
                <a16:creationId xmlns="" xmlns:a16="http://schemas.microsoft.com/office/drawing/2014/main" id="{925947B6-7C18-440B-969B-AFE1E466282C}"/>
              </a:ext>
            </a:extLst>
          </p:cNvPr>
          <p:cNvSpPr/>
          <p:nvPr/>
        </p:nvSpPr>
        <p:spPr>
          <a:xfrm>
            <a:off x="1163335" y="5466434"/>
            <a:ext cx="616689" cy="616689"/>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0" name="Freeform 70">
            <a:extLst>
              <a:ext uri="{FF2B5EF4-FFF2-40B4-BE49-F238E27FC236}">
                <a16:creationId xmlns="" xmlns:a16="http://schemas.microsoft.com/office/drawing/2014/main" id="{FBA5E953-AF8B-430D-B8D6-40396F6E4541}"/>
              </a:ext>
            </a:extLst>
          </p:cNvPr>
          <p:cNvSpPr>
            <a:spLocks/>
          </p:cNvSpPr>
          <p:nvPr/>
        </p:nvSpPr>
        <p:spPr bwMode="auto">
          <a:xfrm>
            <a:off x="1322305" y="5624593"/>
            <a:ext cx="298748" cy="274967"/>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71">
            <a:extLst>
              <a:ext uri="{FF2B5EF4-FFF2-40B4-BE49-F238E27FC236}">
                <a16:creationId xmlns="" xmlns:a16="http://schemas.microsoft.com/office/drawing/2014/main" id="{CBC70306-4EB2-4E8D-B0D7-72513B845DDA}"/>
              </a:ext>
            </a:extLst>
          </p:cNvPr>
          <p:cNvSpPr>
            <a:spLocks noEditPoints="1"/>
          </p:cNvSpPr>
          <p:nvPr/>
        </p:nvSpPr>
        <p:spPr bwMode="auto">
          <a:xfrm>
            <a:off x="1306699" y="4445937"/>
            <a:ext cx="329960" cy="349282"/>
          </a:xfrm>
          <a:custGeom>
            <a:avLst/>
            <a:gdLst>
              <a:gd name="T0" fmla="*/ 170 w 222"/>
              <a:gd name="T1" fmla="*/ 29 h 235"/>
              <a:gd name="T2" fmla="*/ 182 w 222"/>
              <a:gd name="T3" fmla="*/ 7 h 235"/>
              <a:gd name="T4" fmla="*/ 151 w 222"/>
              <a:gd name="T5" fmla="*/ 19 h 235"/>
              <a:gd name="T6" fmla="*/ 7 w 222"/>
              <a:gd name="T7" fmla="*/ 159 h 235"/>
              <a:gd name="T8" fmla="*/ 31 w 222"/>
              <a:gd name="T9" fmla="*/ 223 h 235"/>
              <a:gd name="T10" fmla="*/ 31 w 222"/>
              <a:gd name="T11" fmla="*/ 171 h 235"/>
              <a:gd name="T12" fmla="*/ 109 w 222"/>
              <a:gd name="T13" fmla="*/ 114 h 235"/>
              <a:gd name="T14" fmla="*/ 116 w 222"/>
              <a:gd name="T15" fmla="*/ 93 h 235"/>
              <a:gd name="T16" fmla="*/ 87 w 222"/>
              <a:gd name="T17" fmla="*/ 104 h 235"/>
              <a:gd name="T18" fmla="*/ 76 w 222"/>
              <a:gd name="T19" fmla="*/ 100 h 235"/>
              <a:gd name="T20" fmla="*/ 116 w 222"/>
              <a:gd name="T21" fmla="*/ 83 h 235"/>
              <a:gd name="T22" fmla="*/ 132 w 222"/>
              <a:gd name="T23" fmla="*/ 90 h 235"/>
              <a:gd name="T24" fmla="*/ 132 w 222"/>
              <a:gd name="T25" fmla="*/ 19 h 235"/>
              <a:gd name="T26" fmla="*/ 180 w 222"/>
              <a:gd name="T27" fmla="*/ 0 h 235"/>
              <a:gd name="T28" fmla="*/ 182 w 222"/>
              <a:gd name="T29" fmla="*/ 0 h 235"/>
              <a:gd name="T30" fmla="*/ 222 w 222"/>
              <a:gd name="T31" fmla="*/ 19 h 235"/>
              <a:gd name="T32" fmla="*/ 173 w 222"/>
              <a:gd name="T33" fmla="*/ 187 h 235"/>
              <a:gd name="T34" fmla="*/ 158 w 222"/>
              <a:gd name="T35" fmla="*/ 180 h 235"/>
              <a:gd name="T36" fmla="*/ 106 w 222"/>
              <a:gd name="T37" fmla="*/ 211 h 235"/>
              <a:gd name="T38" fmla="*/ 90 w 222"/>
              <a:gd name="T39" fmla="*/ 201 h 235"/>
              <a:gd name="T40" fmla="*/ 38 w 222"/>
              <a:gd name="T41" fmla="*/ 235 h 235"/>
              <a:gd name="T42" fmla="*/ 2 w 222"/>
              <a:gd name="T43" fmla="*/ 218 h 235"/>
              <a:gd name="T44" fmla="*/ 0 w 222"/>
              <a:gd name="T45" fmla="*/ 213 h 235"/>
              <a:gd name="T46" fmla="*/ 0 w 222"/>
              <a:gd name="T47" fmla="*/ 147 h 235"/>
              <a:gd name="T48" fmla="*/ 47 w 222"/>
              <a:gd name="T49" fmla="*/ 128 h 235"/>
              <a:gd name="T50" fmla="*/ 50 w 222"/>
              <a:gd name="T51" fmla="*/ 128 h 235"/>
              <a:gd name="T52" fmla="*/ 90 w 222"/>
              <a:gd name="T53" fmla="*/ 147 h 235"/>
              <a:gd name="T54" fmla="*/ 99 w 222"/>
              <a:gd name="T55" fmla="*/ 199 h 235"/>
              <a:gd name="T56" fmla="*/ 76 w 222"/>
              <a:gd name="T57" fmla="*/ 114 h 235"/>
              <a:gd name="T58" fmla="*/ 68 w 222"/>
              <a:gd name="T59" fmla="*/ 138 h 235"/>
              <a:gd name="T60" fmla="*/ 68 w 222"/>
              <a:gd name="T61" fmla="*/ 102 h 235"/>
              <a:gd name="T62" fmla="*/ 139 w 222"/>
              <a:gd name="T63" fmla="*/ 95 h 235"/>
              <a:gd name="T64" fmla="*/ 158 w 222"/>
              <a:gd name="T65" fmla="*/ 102 h 235"/>
              <a:gd name="T66" fmla="*/ 165 w 222"/>
              <a:gd name="T67" fmla="*/ 175 h 235"/>
              <a:gd name="T68" fmla="*/ 139 w 222"/>
              <a:gd name="T69" fmla="*/ 31 h 235"/>
              <a:gd name="T70" fmla="*/ 139 w 222"/>
              <a:gd name="T71" fmla="*/ 95 h 235"/>
              <a:gd name="T72" fmla="*/ 38 w 222"/>
              <a:gd name="T73" fmla="*/ 159 h 235"/>
              <a:gd name="T74" fmla="*/ 47 w 222"/>
              <a:gd name="T75" fmla="*/ 138 h 235"/>
              <a:gd name="T76" fmla="*/ 19 w 222"/>
              <a:gd name="T77" fmla="*/ 149 h 235"/>
              <a:gd name="T78" fmla="*/ 173 w 222"/>
              <a:gd name="T79" fmla="*/ 36 h 235"/>
              <a:gd name="T80" fmla="*/ 173 w 222"/>
              <a:gd name="T81" fmla="*/ 3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35">
                <a:moveTo>
                  <a:pt x="151" y="19"/>
                </a:moveTo>
                <a:lnTo>
                  <a:pt x="170" y="29"/>
                </a:lnTo>
                <a:lnTo>
                  <a:pt x="203" y="19"/>
                </a:lnTo>
                <a:lnTo>
                  <a:pt x="182" y="7"/>
                </a:lnTo>
                <a:lnTo>
                  <a:pt x="151" y="19"/>
                </a:lnTo>
                <a:lnTo>
                  <a:pt x="151" y="19"/>
                </a:lnTo>
                <a:close/>
                <a:moveTo>
                  <a:pt x="31" y="171"/>
                </a:moveTo>
                <a:lnTo>
                  <a:pt x="7" y="159"/>
                </a:lnTo>
                <a:lnTo>
                  <a:pt x="7" y="211"/>
                </a:lnTo>
                <a:lnTo>
                  <a:pt x="31" y="223"/>
                </a:lnTo>
                <a:lnTo>
                  <a:pt x="31" y="171"/>
                </a:lnTo>
                <a:lnTo>
                  <a:pt x="31" y="171"/>
                </a:lnTo>
                <a:close/>
                <a:moveTo>
                  <a:pt x="87" y="104"/>
                </a:moveTo>
                <a:lnTo>
                  <a:pt x="109" y="114"/>
                </a:lnTo>
                <a:lnTo>
                  <a:pt x="137" y="102"/>
                </a:lnTo>
                <a:lnTo>
                  <a:pt x="116" y="93"/>
                </a:lnTo>
                <a:lnTo>
                  <a:pt x="87" y="104"/>
                </a:lnTo>
                <a:lnTo>
                  <a:pt x="87" y="104"/>
                </a:lnTo>
                <a:close/>
                <a:moveTo>
                  <a:pt x="68" y="102"/>
                </a:moveTo>
                <a:lnTo>
                  <a:pt x="76" y="100"/>
                </a:lnTo>
                <a:lnTo>
                  <a:pt x="116" y="83"/>
                </a:lnTo>
                <a:lnTo>
                  <a:pt x="116" y="83"/>
                </a:lnTo>
                <a:lnTo>
                  <a:pt x="118" y="83"/>
                </a:lnTo>
                <a:lnTo>
                  <a:pt x="132" y="90"/>
                </a:lnTo>
                <a:lnTo>
                  <a:pt x="132" y="24"/>
                </a:lnTo>
                <a:lnTo>
                  <a:pt x="132" y="19"/>
                </a:lnTo>
                <a:lnTo>
                  <a:pt x="139" y="14"/>
                </a:lnTo>
                <a:lnTo>
                  <a:pt x="180" y="0"/>
                </a:lnTo>
                <a:lnTo>
                  <a:pt x="182" y="0"/>
                </a:lnTo>
                <a:lnTo>
                  <a:pt x="182" y="0"/>
                </a:lnTo>
                <a:lnTo>
                  <a:pt x="215" y="14"/>
                </a:lnTo>
                <a:lnTo>
                  <a:pt x="222" y="19"/>
                </a:lnTo>
                <a:lnTo>
                  <a:pt x="222" y="168"/>
                </a:lnTo>
                <a:lnTo>
                  <a:pt x="173" y="187"/>
                </a:lnTo>
                <a:lnTo>
                  <a:pt x="168" y="185"/>
                </a:lnTo>
                <a:lnTo>
                  <a:pt x="158" y="180"/>
                </a:lnTo>
                <a:lnTo>
                  <a:pt x="158" y="192"/>
                </a:lnTo>
                <a:lnTo>
                  <a:pt x="106" y="211"/>
                </a:lnTo>
                <a:lnTo>
                  <a:pt x="102" y="209"/>
                </a:lnTo>
                <a:lnTo>
                  <a:pt x="90" y="201"/>
                </a:lnTo>
                <a:lnTo>
                  <a:pt x="90" y="216"/>
                </a:lnTo>
                <a:lnTo>
                  <a:pt x="38" y="235"/>
                </a:lnTo>
                <a:lnTo>
                  <a:pt x="33" y="232"/>
                </a:lnTo>
                <a:lnTo>
                  <a:pt x="2" y="218"/>
                </a:lnTo>
                <a:lnTo>
                  <a:pt x="0" y="216"/>
                </a:lnTo>
                <a:lnTo>
                  <a:pt x="0" y="213"/>
                </a:lnTo>
                <a:lnTo>
                  <a:pt x="0" y="154"/>
                </a:lnTo>
                <a:lnTo>
                  <a:pt x="0" y="147"/>
                </a:lnTo>
                <a:lnTo>
                  <a:pt x="7" y="145"/>
                </a:lnTo>
                <a:lnTo>
                  <a:pt x="47" y="128"/>
                </a:lnTo>
                <a:lnTo>
                  <a:pt x="47" y="128"/>
                </a:lnTo>
                <a:lnTo>
                  <a:pt x="50" y="128"/>
                </a:lnTo>
                <a:lnTo>
                  <a:pt x="80" y="145"/>
                </a:lnTo>
                <a:lnTo>
                  <a:pt x="90" y="147"/>
                </a:lnTo>
                <a:lnTo>
                  <a:pt x="90" y="194"/>
                </a:lnTo>
                <a:lnTo>
                  <a:pt x="99" y="199"/>
                </a:lnTo>
                <a:lnTo>
                  <a:pt x="99" y="126"/>
                </a:lnTo>
                <a:lnTo>
                  <a:pt x="76" y="114"/>
                </a:lnTo>
                <a:lnTo>
                  <a:pt x="76" y="142"/>
                </a:lnTo>
                <a:lnTo>
                  <a:pt x="68" y="138"/>
                </a:lnTo>
                <a:lnTo>
                  <a:pt x="68" y="109"/>
                </a:lnTo>
                <a:lnTo>
                  <a:pt x="68" y="102"/>
                </a:lnTo>
                <a:lnTo>
                  <a:pt x="68" y="102"/>
                </a:lnTo>
                <a:close/>
                <a:moveTo>
                  <a:pt x="139" y="95"/>
                </a:moveTo>
                <a:lnTo>
                  <a:pt x="149" y="100"/>
                </a:lnTo>
                <a:lnTo>
                  <a:pt x="158" y="102"/>
                </a:lnTo>
                <a:lnTo>
                  <a:pt x="158" y="171"/>
                </a:lnTo>
                <a:lnTo>
                  <a:pt x="165" y="175"/>
                </a:lnTo>
                <a:lnTo>
                  <a:pt x="165" y="43"/>
                </a:lnTo>
                <a:lnTo>
                  <a:pt x="139" y="31"/>
                </a:lnTo>
                <a:lnTo>
                  <a:pt x="139" y="95"/>
                </a:lnTo>
                <a:lnTo>
                  <a:pt x="139" y="95"/>
                </a:lnTo>
                <a:close/>
                <a:moveTo>
                  <a:pt x="19" y="149"/>
                </a:moveTo>
                <a:lnTo>
                  <a:pt x="38" y="159"/>
                </a:lnTo>
                <a:lnTo>
                  <a:pt x="71" y="147"/>
                </a:lnTo>
                <a:lnTo>
                  <a:pt x="47" y="138"/>
                </a:lnTo>
                <a:lnTo>
                  <a:pt x="19" y="149"/>
                </a:lnTo>
                <a:lnTo>
                  <a:pt x="19" y="149"/>
                </a:lnTo>
                <a:close/>
                <a:moveTo>
                  <a:pt x="173" y="38"/>
                </a:moveTo>
                <a:lnTo>
                  <a:pt x="173" y="36"/>
                </a:lnTo>
                <a:lnTo>
                  <a:pt x="173" y="38"/>
                </a:lnTo>
                <a:lnTo>
                  <a:pt x="173" y="38"/>
                </a:lnTo>
                <a:lnTo>
                  <a:pt x="173" y="3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76027991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250"/>
                                        <p:tgtEl>
                                          <p:spTgt spid="14"/>
                                        </p:tgtEl>
                                      </p:cBhvr>
                                    </p:animEffect>
                                    <p:anim calcmode="lin" valueType="num">
                                      <p:cBhvr>
                                        <p:cTn id="12" dur="250" fill="hold"/>
                                        <p:tgtEl>
                                          <p:spTgt spid="14"/>
                                        </p:tgtEl>
                                        <p:attrNameLst>
                                          <p:attrName>ppt_x</p:attrName>
                                        </p:attrNameLst>
                                      </p:cBhvr>
                                      <p:tavLst>
                                        <p:tav tm="0">
                                          <p:val>
                                            <p:strVal val="#ppt_x"/>
                                          </p:val>
                                        </p:tav>
                                        <p:tav tm="100000">
                                          <p:val>
                                            <p:strVal val="#ppt_x"/>
                                          </p:val>
                                        </p:tav>
                                      </p:tavLst>
                                    </p:anim>
                                    <p:anim calcmode="lin" valueType="num">
                                      <p:cBhvr>
                                        <p:cTn id="13" dur="25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250"/>
                                        <p:tgtEl>
                                          <p:spTgt spid="15"/>
                                        </p:tgtEl>
                                      </p:cBhvr>
                                    </p:animEffect>
                                    <p:anim calcmode="lin" valueType="num">
                                      <p:cBhvr>
                                        <p:cTn id="17" dur="250" fill="hold"/>
                                        <p:tgtEl>
                                          <p:spTgt spid="15"/>
                                        </p:tgtEl>
                                        <p:attrNameLst>
                                          <p:attrName>ppt_x</p:attrName>
                                        </p:attrNameLst>
                                      </p:cBhvr>
                                      <p:tavLst>
                                        <p:tav tm="0">
                                          <p:val>
                                            <p:strVal val="#ppt_x"/>
                                          </p:val>
                                        </p:tav>
                                        <p:tav tm="100000">
                                          <p:val>
                                            <p:strVal val="#ppt_x"/>
                                          </p:val>
                                        </p:tav>
                                      </p:tavLst>
                                    </p:anim>
                                    <p:anim calcmode="lin" valueType="num">
                                      <p:cBhvr>
                                        <p:cTn id="18" dur="25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250"/>
                                        <p:tgtEl>
                                          <p:spTgt spid="16"/>
                                        </p:tgtEl>
                                      </p:cBhvr>
                                    </p:animEffect>
                                    <p:anim calcmode="lin" valueType="num">
                                      <p:cBhvr>
                                        <p:cTn id="22" dur="250" fill="hold"/>
                                        <p:tgtEl>
                                          <p:spTgt spid="16"/>
                                        </p:tgtEl>
                                        <p:attrNameLst>
                                          <p:attrName>ppt_x</p:attrName>
                                        </p:attrNameLst>
                                      </p:cBhvr>
                                      <p:tavLst>
                                        <p:tav tm="0">
                                          <p:val>
                                            <p:strVal val="#ppt_x"/>
                                          </p:val>
                                        </p:tav>
                                        <p:tav tm="100000">
                                          <p:val>
                                            <p:strVal val="#ppt_x"/>
                                          </p:val>
                                        </p:tav>
                                      </p:tavLst>
                                    </p:anim>
                                    <p:anim calcmode="lin" valueType="num">
                                      <p:cBhvr>
                                        <p:cTn id="23" dur="250" fill="hold"/>
                                        <p:tgtEl>
                                          <p:spTgt spid="1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250"/>
                                        <p:tgtEl>
                                          <p:spTgt spid="17"/>
                                        </p:tgtEl>
                                      </p:cBhvr>
                                    </p:animEffect>
                                    <p:anim calcmode="lin" valueType="num">
                                      <p:cBhvr>
                                        <p:cTn id="27" dur="250" fill="hold"/>
                                        <p:tgtEl>
                                          <p:spTgt spid="17"/>
                                        </p:tgtEl>
                                        <p:attrNameLst>
                                          <p:attrName>ppt_x</p:attrName>
                                        </p:attrNameLst>
                                      </p:cBhvr>
                                      <p:tavLst>
                                        <p:tav tm="0">
                                          <p:val>
                                            <p:strVal val="#ppt_x"/>
                                          </p:val>
                                        </p:tav>
                                        <p:tav tm="100000">
                                          <p:val>
                                            <p:strVal val="#ppt_x"/>
                                          </p:val>
                                        </p:tav>
                                      </p:tavLst>
                                    </p:anim>
                                    <p:anim calcmode="lin" valueType="num">
                                      <p:cBhvr>
                                        <p:cTn id="28" dur="25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250"/>
                                        <p:tgtEl>
                                          <p:spTgt spid="19"/>
                                        </p:tgtEl>
                                      </p:cBhvr>
                                    </p:animEffect>
                                    <p:anim calcmode="lin" valueType="num">
                                      <p:cBhvr>
                                        <p:cTn id="37" dur="250" fill="hold"/>
                                        <p:tgtEl>
                                          <p:spTgt spid="19"/>
                                        </p:tgtEl>
                                        <p:attrNameLst>
                                          <p:attrName>ppt_x</p:attrName>
                                        </p:attrNameLst>
                                      </p:cBhvr>
                                      <p:tavLst>
                                        <p:tav tm="0">
                                          <p:val>
                                            <p:strVal val="#ppt_x"/>
                                          </p:val>
                                        </p:tav>
                                        <p:tav tm="100000">
                                          <p:val>
                                            <p:strVal val="#ppt_x"/>
                                          </p:val>
                                        </p:tav>
                                      </p:tavLst>
                                    </p:anim>
                                    <p:anim calcmode="lin" valueType="num">
                                      <p:cBhvr>
                                        <p:cTn id="38" dur="25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250"/>
                                        <p:tgtEl>
                                          <p:spTgt spid="20"/>
                                        </p:tgtEl>
                                      </p:cBhvr>
                                    </p:animEffect>
                                    <p:anim calcmode="lin" valueType="num">
                                      <p:cBhvr>
                                        <p:cTn id="42" dur="250" fill="hold"/>
                                        <p:tgtEl>
                                          <p:spTgt spid="20"/>
                                        </p:tgtEl>
                                        <p:attrNameLst>
                                          <p:attrName>ppt_x</p:attrName>
                                        </p:attrNameLst>
                                      </p:cBhvr>
                                      <p:tavLst>
                                        <p:tav tm="0">
                                          <p:val>
                                            <p:strVal val="#ppt_x"/>
                                          </p:val>
                                        </p:tav>
                                        <p:tav tm="100000">
                                          <p:val>
                                            <p:strVal val="#ppt_x"/>
                                          </p:val>
                                        </p:tav>
                                      </p:tavLst>
                                    </p:anim>
                                    <p:anim calcmode="lin" valueType="num">
                                      <p:cBhvr>
                                        <p:cTn id="43" dur="250" fill="hold"/>
                                        <p:tgtEl>
                                          <p:spTgt spid="2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250"/>
                                        <p:tgtEl>
                                          <p:spTgt spid="21"/>
                                        </p:tgtEl>
                                      </p:cBhvr>
                                    </p:animEffect>
                                    <p:anim calcmode="lin" valueType="num">
                                      <p:cBhvr>
                                        <p:cTn id="47" dur="250" fill="hold"/>
                                        <p:tgtEl>
                                          <p:spTgt spid="21"/>
                                        </p:tgtEl>
                                        <p:attrNameLst>
                                          <p:attrName>ppt_x</p:attrName>
                                        </p:attrNameLst>
                                      </p:cBhvr>
                                      <p:tavLst>
                                        <p:tav tm="0">
                                          <p:val>
                                            <p:strVal val="#ppt_x"/>
                                          </p:val>
                                        </p:tav>
                                        <p:tav tm="100000">
                                          <p:val>
                                            <p:strVal val="#ppt_x"/>
                                          </p:val>
                                        </p:tav>
                                      </p:tavLst>
                                    </p:anim>
                                    <p:anim calcmode="lin" valueType="num">
                                      <p:cBhvr>
                                        <p:cTn id="48" dur="25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750"/>
                            </p:stCondLst>
                            <p:childTnLst>
                              <p:par>
                                <p:cTn id="50" presetID="10" presetClass="entr" presetSubtype="0"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childTnLst>
                                </p:cTn>
                              </p:par>
                            </p:childTnLst>
                          </p:cTn>
                        </p:par>
                        <p:par>
                          <p:cTn id="53" fill="hold">
                            <p:stCondLst>
                              <p:cond delay="1250"/>
                            </p:stCondLst>
                            <p:childTnLst>
                              <p:par>
                                <p:cTn id="54" presetID="10" presetClass="entr" presetSubtype="0"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500"/>
                                        <p:tgtEl>
                                          <p:spTgt spid="6"/>
                                        </p:tgtEl>
                                      </p:cBhvr>
                                    </p:animEffect>
                                  </p:childTnLst>
                                </p:cTn>
                              </p:par>
                            </p:childTnLst>
                          </p:cTn>
                        </p:par>
                        <p:par>
                          <p:cTn id="57" fill="hold">
                            <p:stCondLst>
                              <p:cond delay="175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par>
                          <p:cTn id="61" fill="hold">
                            <p:stCondLst>
                              <p:cond delay="2250"/>
                            </p:stCondLst>
                            <p:childTnLst>
                              <p:par>
                                <p:cTn id="62" presetID="10"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childTnLst>
                          </p:cTn>
                        </p:par>
                        <p:par>
                          <p:cTn id="65" fill="hold">
                            <p:stCondLst>
                              <p:cond delay="2750"/>
                            </p:stCondLst>
                            <p:childTnLst>
                              <p:par>
                                <p:cTn id="66" presetID="10" presetClass="entr" presetSubtype="0" fill="hold" grpId="0" nodeType="after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childTnLst>
                                </p:cTn>
                              </p:par>
                            </p:childTnLst>
                          </p:cTn>
                        </p:par>
                        <p:par>
                          <p:cTn id="69" fill="hold">
                            <p:stCondLst>
                              <p:cond delay="3250"/>
                            </p:stCondLst>
                            <p:childTnLst>
                              <p:par>
                                <p:cTn id="70" presetID="10" presetClass="entr" presetSubtype="0"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childTnLst>
                                </p:cTn>
                              </p:par>
                            </p:childTnLst>
                          </p:cTn>
                        </p:par>
                        <p:par>
                          <p:cTn id="73" fill="hold">
                            <p:stCondLst>
                              <p:cond delay="3750"/>
                            </p:stCondLst>
                            <p:childTnLst>
                              <p:par>
                                <p:cTn id="74" presetID="10" presetClass="entr" presetSubtype="0"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childTnLst>
                                </p:cTn>
                              </p:par>
                            </p:childTnLst>
                          </p:cTn>
                        </p:par>
                        <p:par>
                          <p:cTn id="77" fill="hold">
                            <p:stCondLst>
                              <p:cond delay="4250"/>
                            </p:stCondLst>
                            <p:childTnLst>
                              <p:par>
                                <p:cTn id="78" presetID="10"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par>
                                <p:cTn id="81" presetID="42"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1000"/>
                                        <p:tgtEl>
                                          <p:spTgt spid="13"/>
                                        </p:tgtEl>
                                      </p:cBhvr>
                                    </p:animEffect>
                                    <p:anim calcmode="lin" valueType="num">
                                      <p:cBhvr>
                                        <p:cTn id="84" dur="1000" fill="hold"/>
                                        <p:tgtEl>
                                          <p:spTgt spid="13"/>
                                        </p:tgtEl>
                                        <p:attrNameLst>
                                          <p:attrName>ppt_x</p:attrName>
                                        </p:attrNameLst>
                                      </p:cBhvr>
                                      <p:tavLst>
                                        <p:tav tm="0">
                                          <p:val>
                                            <p:strVal val="#ppt_x"/>
                                          </p:val>
                                        </p:tav>
                                        <p:tav tm="100000">
                                          <p:val>
                                            <p:strVal val="#ppt_x"/>
                                          </p:val>
                                        </p:tav>
                                      </p:tavLst>
                                    </p:anim>
                                    <p:anim calcmode="lin" valueType="num">
                                      <p:cBhvr>
                                        <p:cTn id="8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flipH="1">
            <a:off x="5958374" y="4258607"/>
            <a:ext cx="5109091" cy="2073757"/>
            <a:chOff x="5705310" y="2520545"/>
            <a:chExt cx="5109091" cy="2073757"/>
          </a:xfrm>
        </p:grpSpPr>
        <p:sp>
          <p:nvSpPr>
            <p:cNvPr id="17" name="矩形 16"/>
            <p:cNvSpPr/>
            <p:nvPr/>
          </p:nvSpPr>
          <p:spPr>
            <a:xfrm>
              <a:off x="6936416" y="2520545"/>
              <a:ext cx="2646878" cy="830997"/>
            </a:xfrm>
            <a:prstGeom prst="rect">
              <a:avLst/>
            </a:prstGeom>
          </p:spPr>
          <p:txBody>
            <a:bodyPr wrap="none">
              <a:spAutoFit/>
            </a:bodyPr>
            <a:lstStyle/>
            <a:p>
              <a:pPr algn="ctr"/>
              <a:r>
                <a:rPr kumimoji="1" lang="zh-CN" altLang="en-US" sz="4800" b="1" dirty="0">
                  <a:solidFill>
                    <a:srgbClr val="389F9C"/>
                  </a:solidFill>
                  <a:latin typeface="微软雅黑" pitchFamily="34" charset="-122"/>
                  <a:ea typeface="微软雅黑" pitchFamily="34" charset="-122"/>
                </a:rPr>
                <a:t>教学总结</a:t>
              </a:r>
            </a:p>
          </p:txBody>
        </p:sp>
        <p:sp>
          <p:nvSpPr>
            <p:cNvPr id="20" name="矩形 19"/>
            <p:cNvSpPr/>
            <p:nvPr/>
          </p:nvSpPr>
          <p:spPr>
            <a:xfrm>
              <a:off x="5705310" y="3421673"/>
              <a:ext cx="5109091" cy="1172629"/>
            </a:xfrm>
            <a:prstGeom prst="rect">
              <a:avLst/>
            </a:prstGeom>
          </p:spPr>
          <p:txBody>
            <a:bodyPr wrap="square">
              <a:spAutoFit/>
            </a:bodyPr>
            <a:lstStyle/>
            <a:p>
              <a:pPr algn="ctr">
                <a:lnSpc>
                  <a:spcPct val="130000"/>
                </a:lnSpc>
              </a:pPr>
              <a:r>
                <a:rPr lang="zh-CN" altLang="en-US" dirty="0">
                  <a:solidFill>
                    <a:schemeClr val="bg1">
                      <a:lumMod val="50000"/>
                    </a:schemeClr>
                  </a:solidFill>
                  <a:latin typeface="微软雅黑" pitchFamily="34" charset="-122"/>
                  <a:ea typeface="微软雅黑" pitchFamily="34" charset="-122"/>
                </a:rPr>
                <a:t>点击此处添加文本内容，如关键词、部分简单介。</a:t>
              </a:r>
              <a:endParaRPr lang="en-US" altLang="zh-CN" dirty="0">
                <a:solidFill>
                  <a:schemeClr val="bg1">
                    <a:lumMod val="50000"/>
                  </a:schemeClr>
                </a:solidFill>
                <a:latin typeface="微软雅黑" pitchFamily="34" charset="-122"/>
                <a:ea typeface="微软雅黑" pitchFamily="34" charset="-122"/>
              </a:endParaRPr>
            </a:p>
            <a:p>
              <a:pPr algn="ctr">
                <a:lnSpc>
                  <a:spcPct val="130000"/>
                </a:lnSpc>
              </a:pPr>
              <a:r>
                <a:rPr lang="zh-CN" altLang="en-US" dirty="0">
                  <a:solidFill>
                    <a:schemeClr val="bg1">
                      <a:lumMod val="50000"/>
                    </a:schemeClr>
                  </a:solidFill>
                  <a:latin typeface="微软雅黑" pitchFamily="34" charset="-122"/>
                  <a:ea typeface="微软雅黑" pitchFamily="34" charset="-122"/>
                </a:rPr>
                <a:t>点击此处添加文本内容，如关键词、部分简单介。</a:t>
              </a:r>
              <a:endParaRPr lang="en-US" altLang="zh-CN" dirty="0">
                <a:solidFill>
                  <a:schemeClr val="bg1">
                    <a:lumMod val="50000"/>
                  </a:schemeClr>
                </a:solidFill>
                <a:latin typeface="微软雅黑" pitchFamily="34" charset="-122"/>
                <a:ea typeface="微软雅黑" pitchFamily="34" charset="-122"/>
              </a:endParaRPr>
            </a:p>
            <a:p>
              <a:pPr algn="ctr">
                <a:lnSpc>
                  <a:spcPct val="130000"/>
                </a:lnSpc>
              </a:pPr>
              <a:r>
                <a:rPr lang="zh-CN" altLang="en-US" dirty="0">
                  <a:solidFill>
                    <a:schemeClr val="bg1">
                      <a:lumMod val="50000"/>
                    </a:schemeClr>
                  </a:solidFill>
                  <a:latin typeface="微软雅黑" pitchFamily="34" charset="-122"/>
                  <a:ea typeface="微软雅黑" pitchFamily="34" charset="-122"/>
                </a:rPr>
                <a:t>点击此处添加文本内容，如关键词、部分简单介。</a:t>
              </a:r>
              <a:endParaRPr lang="en-US" altLang="zh-CN" dirty="0">
                <a:solidFill>
                  <a:schemeClr val="bg1">
                    <a:lumMod val="50000"/>
                  </a:schemeClr>
                </a:solidFill>
                <a:latin typeface="微软雅黑" pitchFamily="34" charset="-122"/>
                <a:ea typeface="微软雅黑" pitchFamily="34" charset="-122"/>
              </a:endParaRPr>
            </a:p>
          </p:txBody>
        </p:sp>
      </p:grpSp>
      <p:sp>
        <p:nvSpPr>
          <p:cNvPr id="12" name="等腰三角形 11">
            <a:extLst>
              <a:ext uri="{FF2B5EF4-FFF2-40B4-BE49-F238E27FC236}">
                <a16:creationId xmlns="" xmlns:a16="http://schemas.microsoft.com/office/drawing/2014/main" id="{0BF602B6-644B-4565-8A88-43755290473E}"/>
              </a:ext>
            </a:extLst>
          </p:cNvPr>
          <p:cNvSpPr/>
          <p:nvPr/>
        </p:nvSpPr>
        <p:spPr>
          <a:xfrm rot="16200000" flipH="1">
            <a:off x="7947701" y="-513465"/>
            <a:ext cx="4181594" cy="5229630"/>
          </a:xfrm>
          <a:prstGeom prst="triangle">
            <a:avLst>
              <a:gd name="adj" fmla="val 6261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 xmlns:a16="http://schemas.microsoft.com/office/drawing/2014/main" id="{DA52CC6F-AC36-48A0-8F79-9A0A8B657B44}"/>
              </a:ext>
            </a:extLst>
          </p:cNvPr>
          <p:cNvSpPr/>
          <p:nvPr/>
        </p:nvSpPr>
        <p:spPr>
          <a:xfrm rot="10800000" flipH="1">
            <a:off x="-1222754" y="-231349"/>
            <a:ext cx="14056638" cy="2979058"/>
          </a:xfrm>
          <a:prstGeom prst="triangle">
            <a:avLst>
              <a:gd name="adj" fmla="val 5523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 xmlns:a16="http://schemas.microsoft.com/office/drawing/2014/main" id="{0E77A54E-D9EE-42FC-B77B-D2C592E7EE83}"/>
              </a:ext>
            </a:extLst>
          </p:cNvPr>
          <p:cNvSpPr/>
          <p:nvPr/>
        </p:nvSpPr>
        <p:spPr>
          <a:xfrm rot="10800000" flipH="1">
            <a:off x="-48341" y="-57751"/>
            <a:ext cx="12190413" cy="2582303"/>
          </a:xfrm>
          <a:prstGeom prst="triangle">
            <a:avLst>
              <a:gd name="adj" fmla="val 55238"/>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 xmlns:a16="http://schemas.microsoft.com/office/drawing/2014/main" id="{17A90149-B72F-49F8-B4A8-A18B61BC0C37}"/>
              </a:ext>
            </a:extLst>
          </p:cNvPr>
          <p:cNvSpPr/>
          <p:nvPr/>
        </p:nvSpPr>
        <p:spPr>
          <a:xfrm rot="5400000" flipH="1">
            <a:off x="582691" y="-175674"/>
            <a:ext cx="5035547" cy="6297611"/>
          </a:xfrm>
          <a:prstGeom prst="triangle">
            <a:avLst>
              <a:gd name="adj" fmla="val 51864"/>
            </a:avLst>
          </a:prstGeom>
          <a:blipFill dpi="0" rotWithShape="0">
            <a:blip r:embed="rId3" cstate="email">
              <a:extLst>
                <a:ext uri="{BEBA8EAE-BF5A-486C-A8C5-ECC9F3942E4B}">
                  <a14:imgProps xmlns:a14="http://schemas.microsoft.com/office/drawing/2010/main">
                    <a14:imgLayer r:embed="rId4">
                      <a14:imgEffect>
                        <a14:saturation sat="0"/>
                      </a14:imgEffect>
                      <a14:imgEffect>
                        <a14:brightnessContrast bright="22000" contrast="20000"/>
                      </a14:imgEffect>
                    </a14:imgLayer>
                  </a14:imgProps>
                </a:ext>
                <a:ext uri="{28A0092B-C50C-407E-A947-70E740481C1C}">
                  <a14:useLocalDpi xmlns:a14="http://schemas.microsoft.com/office/drawing/2010/main"/>
                </a:ext>
              </a:extLst>
            </a:blip>
            <a:srcRect/>
            <a:tile tx="15240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 xmlns:a16="http://schemas.microsoft.com/office/drawing/2014/main" id="{472D9D0D-D576-4790-B8E1-F7C9D8827B91}"/>
              </a:ext>
            </a:extLst>
          </p:cNvPr>
          <p:cNvSpPr/>
          <p:nvPr/>
        </p:nvSpPr>
        <p:spPr>
          <a:xfrm rot="16200000" flipH="1">
            <a:off x="8494421" y="74425"/>
            <a:ext cx="3241446" cy="4053852"/>
          </a:xfrm>
          <a:prstGeom prst="triangle">
            <a:avLst>
              <a:gd name="adj" fmla="val 62611"/>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1411D967-4DA9-4E47-A1EE-5E9FA6E2B9F6}"/>
              </a:ext>
            </a:extLst>
          </p:cNvPr>
          <p:cNvSpPr/>
          <p:nvPr/>
        </p:nvSpPr>
        <p:spPr>
          <a:xfrm flipH="1">
            <a:off x="5284070" y="8708"/>
            <a:ext cx="2717474" cy="2185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latin typeface="微软雅黑" panose="020B0503020204020204" pitchFamily="34" charset="-122"/>
                <a:ea typeface="微软雅黑" panose="020B0503020204020204" pitchFamily="34" charset="-122"/>
              </a:rPr>
              <a:t>第四章</a:t>
            </a:r>
          </a:p>
        </p:txBody>
      </p:sp>
    </p:spTree>
    <p:extLst>
      <p:ext uri="{BB962C8B-B14F-4D97-AF65-F5344CB8AC3E}">
        <p14:creationId xmlns:p14="http://schemas.microsoft.com/office/powerpoint/2010/main" val="520887004"/>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1+#ppt_w/2"/>
                                          </p:val>
                                        </p:tav>
                                        <p:tav tm="100000">
                                          <p:val>
                                            <p:strVal val="#ppt_x"/>
                                          </p:val>
                                        </p:tav>
                                      </p:tavLst>
                                    </p:anim>
                                    <p:anim calcmode="lin" valueType="num">
                                      <p:cBhvr additive="base">
                                        <p:cTn id="20" dur="75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1+#ppt_w/2"/>
                                          </p:val>
                                        </p:tav>
                                        <p:tav tm="100000">
                                          <p:val>
                                            <p:strVal val="#ppt_x"/>
                                          </p:val>
                                        </p:tav>
                                      </p:tavLst>
                                    </p:anim>
                                    <p:anim calcmode="lin" valueType="num">
                                      <p:cBhvr additive="base">
                                        <p:cTn id="24" dur="750" fill="hold"/>
                                        <p:tgtEl>
                                          <p:spTgt spid="12"/>
                                        </p:tgtEl>
                                        <p:attrNameLst>
                                          <p:attrName>ppt_y</p:attrName>
                                        </p:attrNameLst>
                                      </p:cBhvr>
                                      <p:tavLst>
                                        <p:tav tm="0">
                                          <p:val>
                                            <p:strVal val="#ppt_y"/>
                                          </p:val>
                                        </p:tav>
                                        <p:tav tm="100000">
                                          <p:val>
                                            <p:strVal val="#ppt_y"/>
                                          </p:val>
                                        </p:tav>
                                      </p:tavLst>
                                    </p:anim>
                                  </p:childTnLst>
                                </p:cTn>
                              </p:par>
                            </p:childTnLst>
                          </p:cTn>
                        </p:par>
                        <p:par>
                          <p:cTn id="25" fill="hold">
                            <p:stCondLst>
                              <p:cond delay="750"/>
                            </p:stCondLst>
                            <p:childTnLst>
                              <p:par>
                                <p:cTn id="26" presetID="42" presetClass="entr" presetSubtype="0" fill="hold" nodeType="afterEffect">
                                  <p:stCondLst>
                                    <p:cond delay="0"/>
                                  </p:stCondLst>
                                  <p:childTnLst>
                                    <p:set>
                                      <p:cBhvr>
                                        <p:cTn id="27" dur="1" fill="hold">
                                          <p:stCondLst>
                                            <p:cond delay="0"/>
                                          </p:stCondLst>
                                        </p:cTn>
                                        <p:tgtEl>
                                          <p:spTgt spid="23">
                                            <p:txEl>
                                              <p:pRg st="0" end="0"/>
                                            </p:txEl>
                                          </p:spTgt>
                                        </p:tgtEl>
                                        <p:attrNameLst>
                                          <p:attrName>style.visibility</p:attrName>
                                        </p:attrNameLst>
                                      </p:cBhvr>
                                      <p:to>
                                        <p:strVal val="visible"/>
                                      </p:to>
                                    </p:set>
                                    <p:animEffect transition="in" filter="fade">
                                      <p:cBhvr>
                                        <p:cTn id="28" dur="750"/>
                                        <p:tgtEl>
                                          <p:spTgt spid="23">
                                            <p:txEl>
                                              <p:pRg st="0" end="0"/>
                                            </p:txEl>
                                          </p:spTgt>
                                        </p:tgtEl>
                                      </p:cBhvr>
                                    </p:animEffect>
                                    <p:anim calcmode="lin" valueType="num">
                                      <p:cBhvr>
                                        <p:cTn id="29" dur="75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0" dur="75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19"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等腰三角形 32">
            <a:extLst>
              <a:ext uri="{FF2B5EF4-FFF2-40B4-BE49-F238E27FC236}">
                <a16:creationId xmlns="" xmlns:a16="http://schemas.microsoft.com/office/drawing/2014/main" id="{BF962F84-6A9F-4DBC-9FF2-43309FC84D62}"/>
              </a:ext>
            </a:extLst>
          </p:cNvPr>
          <p:cNvSpPr/>
          <p:nvPr/>
        </p:nvSpPr>
        <p:spPr>
          <a:xfrm rot="16200000" flipH="1">
            <a:off x="7947701" y="-513465"/>
            <a:ext cx="4181594" cy="5229630"/>
          </a:xfrm>
          <a:prstGeom prst="triangle">
            <a:avLst>
              <a:gd name="adj" fmla="val 6261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a:extLst>
              <a:ext uri="{FF2B5EF4-FFF2-40B4-BE49-F238E27FC236}">
                <a16:creationId xmlns="" xmlns:a16="http://schemas.microsoft.com/office/drawing/2014/main" id="{F325352A-4107-4227-ACC8-5A516488CB59}"/>
              </a:ext>
            </a:extLst>
          </p:cNvPr>
          <p:cNvSpPr/>
          <p:nvPr/>
        </p:nvSpPr>
        <p:spPr>
          <a:xfrm rot="10800000" flipH="1">
            <a:off x="-1222754" y="-231349"/>
            <a:ext cx="14056638" cy="2979058"/>
          </a:xfrm>
          <a:prstGeom prst="triangle">
            <a:avLst>
              <a:gd name="adj" fmla="val 5523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a:extLst>
              <a:ext uri="{FF2B5EF4-FFF2-40B4-BE49-F238E27FC236}">
                <a16:creationId xmlns="" xmlns:a16="http://schemas.microsoft.com/office/drawing/2014/main" id="{8DB9C22D-15A3-4A6D-81C2-D43755542F41}"/>
              </a:ext>
            </a:extLst>
          </p:cNvPr>
          <p:cNvSpPr/>
          <p:nvPr/>
        </p:nvSpPr>
        <p:spPr>
          <a:xfrm rot="10800000" flipH="1">
            <a:off x="-48341" y="-57751"/>
            <a:ext cx="12190413" cy="2582303"/>
          </a:xfrm>
          <a:prstGeom prst="triangle">
            <a:avLst>
              <a:gd name="adj" fmla="val 55238"/>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a:extLst>
              <a:ext uri="{FF2B5EF4-FFF2-40B4-BE49-F238E27FC236}">
                <a16:creationId xmlns="" xmlns:a16="http://schemas.microsoft.com/office/drawing/2014/main" id="{5F8A39CA-5C50-46C9-8AA8-C7621DA982DF}"/>
              </a:ext>
            </a:extLst>
          </p:cNvPr>
          <p:cNvSpPr/>
          <p:nvPr/>
        </p:nvSpPr>
        <p:spPr>
          <a:xfrm rot="5400000" flipH="1">
            <a:off x="582691" y="-175674"/>
            <a:ext cx="5035547" cy="6297611"/>
          </a:xfrm>
          <a:prstGeom prst="triangle">
            <a:avLst>
              <a:gd name="adj" fmla="val 51864"/>
            </a:avLst>
          </a:prstGeom>
          <a:blipFill dpi="0" rotWithShape="0">
            <a:blip r:embed="rId3" cstate="email">
              <a:extLst>
                <a:ext uri="{BEBA8EAE-BF5A-486C-A8C5-ECC9F3942E4B}">
                  <a14:imgProps xmlns:a14="http://schemas.microsoft.com/office/drawing/2010/main">
                    <a14:imgLayer r:embed="rId4">
                      <a14:imgEffect>
                        <a14:saturation sat="0"/>
                      </a14:imgEffect>
                      <a14:imgEffect>
                        <a14:brightnessContrast bright="22000" contrast="20000"/>
                      </a14:imgEffect>
                    </a14:imgLayer>
                  </a14:imgProps>
                </a:ext>
                <a:ext uri="{28A0092B-C50C-407E-A947-70E740481C1C}">
                  <a14:useLocalDpi xmlns:a14="http://schemas.microsoft.com/office/drawing/2010/main"/>
                </a:ext>
              </a:extLst>
            </a:blip>
            <a:srcRect/>
            <a:tile tx="15240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a:extLst>
              <a:ext uri="{FF2B5EF4-FFF2-40B4-BE49-F238E27FC236}">
                <a16:creationId xmlns="" xmlns:a16="http://schemas.microsoft.com/office/drawing/2014/main" id="{5E2B8B67-E6BC-4749-A21B-09D261AD5F55}"/>
              </a:ext>
            </a:extLst>
          </p:cNvPr>
          <p:cNvSpPr/>
          <p:nvPr/>
        </p:nvSpPr>
        <p:spPr>
          <a:xfrm rot="16200000" flipH="1">
            <a:off x="8494421" y="74425"/>
            <a:ext cx="3241446" cy="4053852"/>
          </a:xfrm>
          <a:prstGeom prst="triangle">
            <a:avLst>
              <a:gd name="adj" fmla="val 62611"/>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 xmlns:a16="http://schemas.microsoft.com/office/drawing/2014/main" id="{0F2B0424-97F8-476B-921F-11D67240333B}"/>
              </a:ext>
            </a:extLst>
          </p:cNvPr>
          <p:cNvSpPr/>
          <p:nvPr/>
        </p:nvSpPr>
        <p:spPr>
          <a:xfrm flipH="1">
            <a:off x="5284070" y="8708"/>
            <a:ext cx="2717474" cy="2185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latin typeface="微软雅黑" panose="020B0503020204020204" pitchFamily="34" charset="-122"/>
                <a:ea typeface="微软雅黑" panose="020B0503020204020204" pitchFamily="34" charset="-122"/>
              </a:rPr>
              <a:t>目录</a:t>
            </a:r>
          </a:p>
        </p:txBody>
      </p:sp>
      <p:grpSp>
        <p:nvGrpSpPr>
          <p:cNvPr id="64" name="组合 63">
            <a:extLst>
              <a:ext uri="{FF2B5EF4-FFF2-40B4-BE49-F238E27FC236}">
                <a16:creationId xmlns="" xmlns:a16="http://schemas.microsoft.com/office/drawing/2014/main" id="{C0DC8430-16AF-430A-ADF2-B1770CE2796B}"/>
              </a:ext>
            </a:extLst>
          </p:cNvPr>
          <p:cNvGrpSpPr/>
          <p:nvPr/>
        </p:nvGrpSpPr>
        <p:grpSpPr>
          <a:xfrm>
            <a:off x="5013872" y="4452339"/>
            <a:ext cx="2396790" cy="409336"/>
            <a:chOff x="3178798" y="1432965"/>
            <a:chExt cx="2713464" cy="463420"/>
          </a:xfrm>
          <a:solidFill>
            <a:srgbClr val="389F9C"/>
          </a:solidFill>
        </p:grpSpPr>
        <p:sp>
          <p:nvSpPr>
            <p:cNvPr id="65" name="燕尾形 12">
              <a:extLst>
                <a:ext uri="{FF2B5EF4-FFF2-40B4-BE49-F238E27FC236}">
                  <a16:creationId xmlns="" xmlns:a16="http://schemas.microsoft.com/office/drawing/2014/main" id="{B36A5E7A-D570-4399-A418-4D04C0A33257}"/>
                </a:ext>
              </a:extLst>
            </p:cNvPr>
            <p:cNvSpPr/>
            <p:nvPr/>
          </p:nvSpPr>
          <p:spPr>
            <a:xfrm>
              <a:off x="3178798" y="1432965"/>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000" b="1">
                <a:solidFill>
                  <a:prstClr val="black"/>
                </a:solidFill>
              </a:endParaRPr>
            </a:p>
          </p:txBody>
        </p:sp>
        <p:sp>
          <p:nvSpPr>
            <p:cNvPr id="66" name="矩形 65">
              <a:extLst>
                <a:ext uri="{FF2B5EF4-FFF2-40B4-BE49-F238E27FC236}">
                  <a16:creationId xmlns="" xmlns:a16="http://schemas.microsoft.com/office/drawing/2014/main" id="{7FAFB3FF-FD34-43DC-A958-A6321DF16EA4}"/>
                </a:ext>
              </a:extLst>
            </p:cNvPr>
            <p:cNvSpPr/>
            <p:nvPr/>
          </p:nvSpPr>
          <p:spPr>
            <a:xfrm>
              <a:off x="3552204" y="1441263"/>
              <a:ext cx="1918303" cy="418130"/>
            </a:xfrm>
            <a:prstGeom prst="rect">
              <a:avLst/>
            </a:prstGeom>
            <a:grpFill/>
          </p:spPr>
          <p:txBody>
            <a:bodyPr wrap="square">
              <a:spAutoFit/>
            </a:bodyPr>
            <a:lstStyle/>
            <a:p>
              <a:pPr algn="ctr" fontAlgn="base">
                <a:spcBef>
                  <a:spcPct val="0"/>
                </a:spcBef>
                <a:spcAft>
                  <a:spcPct val="0"/>
                </a:spcAft>
              </a:pPr>
              <a:r>
                <a:rPr lang="zh-CN" altLang="en-US" b="1" dirty="0">
                  <a:solidFill>
                    <a:prstClr val="white"/>
                  </a:solidFill>
                  <a:latin typeface="微软雅黑" panose="020B0503020204020204" pitchFamily="34" charset="-122"/>
                  <a:ea typeface="微软雅黑" panose="020B0503020204020204" pitchFamily="34" charset="-122"/>
                </a:rPr>
                <a:t>教学分析</a:t>
              </a:r>
            </a:p>
          </p:txBody>
        </p:sp>
      </p:grpSp>
      <p:grpSp>
        <p:nvGrpSpPr>
          <p:cNvPr id="67" name="组合 66">
            <a:extLst>
              <a:ext uri="{FF2B5EF4-FFF2-40B4-BE49-F238E27FC236}">
                <a16:creationId xmlns="" xmlns:a16="http://schemas.microsoft.com/office/drawing/2014/main" id="{272CA084-2D41-4CD1-8099-7A1DC8831BD9}"/>
              </a:ext>
            </a:extLst>
          </p:cNvPr>
          <p:cNvGrpSpPr/>
          <p:nvPr/>
        </p:nvGrpSpPr>
        <p:grpSpPr>
          <a:xfrm>
            <a:off x="5013872" y="5370078"/>
            <a:ext cx="2396790" cy="409336"/>
            <a:chOff x="4259771" y="2325220"/>
            <a:chExt cx="2713464" cy="463420"/>
          </a:xfrm>
          <a:solidFill>
            <a:srgbClr val="389F9C"/>
          </a:solidFill>
        </p:grpSpPr>
        <p:sp>
          <p:nvSpPr>
            <p:cNvPr id="68" name="燕尾形 15">
              <a:extLst>
                <a:ext uri="{FF2B5EF4-FFF2-40B4-BE49-F238E27FC236}">
                  <a16:creationId xmlns="" xmlns:a16="http://schemas.microsoft.com/office/drawing/2014/main" id="{803D6D1C-4C0D-4FDF-8ECF-28D884077609}"/>
                </a:ext>
              </a:extLst>
            </p:cNvPr>
            <p:cNvSpPr/>
            <p:nvPr/>
          </p:nvSpPr>
          <p:spPr>
            <a:xfrm>
              <a:off x="4259771" y="2325220"/>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000" b="1">
                <a:solidFill>
                  <a:prstClr val="black"/>
                </a:solidFill>
              </a:endParaRPr>
            </a:p>
          </p:txBody>
        </p:sp>
        <p:sp>
          <p:nvSpPr>
            <p:cNvPr id="69" name="矩形 68">
              <a:extLst>
                <a:ext uri="{FF2B5EF4-FFF2-40B4-BE49-F238E27FC236}">
                  <a16:creationId xmlns="" xmlns:a16="http://schemas.microsoft.com/office/drawing/2014/main" id="{00732672-F134-4F8D-AADF-B0DD61D0DB64}"/>
                </a:ext>
              </a:extLst>
            </p:cNvPr>
            <p:cNvSpPr/>
            <p:nvPr/>
          </p:nvSpPr>
          <p:spPr>
            <a:xfrm>
              <a:off x="4627680" y="2346647"/>
              <a:ext cx="1922921" cy="418130"/>
            </a:xfrm>
            <a:prstGeom prst="rect">
              <a:avLst/>
            </a:prstGeom>
            <a:grpFill/>
          </p:spPr>
          <p:txBody>
            <a:bodyPr wrap="square">
              <a:spAutoFit/>
            </a:bodyPr>
            <a:lstStyle/>
            <a:p>
              <a:pPr algn="ctr" fontAlgn="base">
                <a:spcBef>
                  <a:spcPct val="0"/>
                </a:spcBef>
                <a:spcAft>
                  <a:spcPct val="0"/>
                </a:spcAft>
              </a:pPr>
              <a:r>
                <a:rPr lang="zh-CN" altLang="en-US" b="1" dirty="0">
                  <a:solidFill>
                    <a:prstClr val="white"/>
                  </a:solidFill>
                  <a:latin typeface="微软雅黑" panose="020B0503020204020204" pitchFamily="34" charset="-122"/>
                  <a:ea typeface="微软雅黑" panose="020B0503020204020204" pitchFamily="34" charset="-122"/>
                </a:rPr>
                <a:t>教学方案</a:t>
              </a:r>
            </a:p>
          </p:txBody>
        </p:sp>
      </p:grpSp>
      <p:grpSp>
        <p:nvGrpSpPr>
          <p:cNvPr id="70" name="组合 69">
            <a:extLst>
              <a:ext uri="{FF2B5EF4-FFF2-40B4-BE49-F238E27FC236}">
                <a16:creationId xmlns="" xmlns:a16="http://schemas.microsoft.com/office/drawing/2014/main" id="{0591DF75-84C0-43A6-B436-6008F3F04165}"/>
              </a:ext>
            </a:extLst>
          </p:cNvPr>
          <p:cNvGrpSpPr/>
          <p:nvPr/>
        </p:nvGrpSpPr>
        <p:grpSpPr>
          <a:xfrm>
            <a:off x="8912560" y="4464181"/>
            <a:ext cx="2396790" cy="409336"/>
            <a:chOff x="5273934" y="3221290"/>
            <a:chExt cx="2713464" cy="463420"/>
          </a:xfrm>
          <a:solidFill>
            <a:srgbClr val="389F9C"/>
          </a:solidFill>
        </p:grpSpPr>
        <p:sp>
          <p:nvSpPr>
            <p:cNvPr id="71" name="燕尾形 18">
              <a:extLst>
                <a:ext uri="{FF2B5EF4-FFF2-40B4-BE49-F238E27FC236}">
                  <a16:creationId xmlns="" xmlns:a16="http://schemas.microsoft.com/office/drawing/2014/main" id="{B3E3A26B-286C-4A81-8DCA-BE5E694A21BD}"/>
                </a:ext>
              </a:extLst>
            </p:cNvPr>
            <p:cNvSpPr/>
            <p:nvPr/>
          </p:nvSpPr>
          <p:spPr>
            <a:xfrm>
              <a:off x="5273934" y="3221290"/>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000" b="1">
                <a:solidFill>
                  <a:prstClr val="black"/>
                </a:solidFill>
              </a:endParaRPr>
            </a:p>
          </p:txBody>
        </p:sp>
        <p:sp>
          <p:nvSpPr>
            <p:cNvPr id="72" name="矩形 71">
              <a:extLst>
                <a:ext uri="{FF2B5EF4-FFF2-40B4-BE49-F238E27FC236}">
                  <a16:creationId xmlns="" xmlns:a16="http://schemas.microsoft.com/office/drawing/2014/main" id="{5EA6247A-D2BB-474E-A27F-2B441A720F12}"/>
                </a:ext>
              </a:extLst>
            </p:cNvPr>
            <p:cNvSpPr/>
            <p:nvPr/>
          </p:nvSpPr>
          <p:spPr>
            <a:xfrm>
              <a:off x="5584180" y="3240464"/>
              <a:ext cx="2201566" cy="430840"/>
            </a:xfrm>
            <a:prstGeom prst="rect">
              <a:avLst/>
            </a:prstGeom>
            <a:grpFill/>
          </p:spPr>
          <p:txBody>
            <a:bodyPr wrap="square">
              <a:spAutoFit/>
            </a:bodyPr>
            <a:lstStyle/>
            <a:p>
              <a:pPr algn="ctr" fontAlgn="base">
                <a:spcBef>
                  <a:spcPct val="0"/>
                </a:spcBef>
                <a:spcAft>
                  <a:spcPct val="0"/>
                </a:spcAft>
              </a:pPr>
              <a:r>
                <a:rPr lang="zh-CN" altLang="en-US" b="1" dirty="0">
                  <a:solidFill>
                    <a:prstClr val="white"/>
                  </a:solidFill>
                  <a:latin typeface="微软雅黑" panose="020B0503020204020204" pitchFamily="34" charset="-122"/>
                  <a:ea typeface="微软雅黑" panose="020B0503020204020204" pitchFamily="34" charset="-122"/>
                </a:rPr>
                <a:t>教学内容</a:t>
              </a:r>
            </a:p>
          </p:txBody>
        </p:sp>
      </p:grpSp>
      <p:grpSp>
        <p:nvGrpSpPr>
          <p:cNvPr id="73" name="组合 72">
            <a:extLst>
              <a:ext uri="{FF2B5EF4-FFF2-40B4-BE49-F238E27FC236}">
                <a16:creationId xmlns="" xmlns:a16="http://schemas.microsoft.com/office/drawing/2014/main" id="{48431C1E-BD55-473A-8C2D-51FD4226ABF6}"/>
              </a:ext>
            </a:extLst>
          </p:cNvPr>
          <p:cNvGrpSpPr/>
          <p:nvPr/>
        </p:nvGrpSpPr>
        <p:grpSpPr>
          <a:xfrm>
            <a:off x="8912560" y="5420128"/>
            <a:ext cx="2396790" cy="409336"/>
            <a:chOff x="4265470" y="4122389"/>
            <a:chExt cx="2713464" cy="463420"/>
          </a:xfrm>
          <a:solidFill>
            <a:srgbClr val="389F9C"/>
          </a:solidFill>
        </p:grpSpPr>
        <p:sp>
          <p:nvSpPr>
            <p:cNvPr id="74" name="燕尾形 21">
              <a:extLst>
                <a:ext uri="{FF2B5EF4-FFF2-40B4-BE49-F238E27FC236}">
                  <a16:creationId xmlns="" xmlns:a16="http://schemas.microsoft.com/office/drawing/2014/main" id="{818C1657-7B98-499C-8E7E-84676E78A45C}"/>
                </a:ext>
              </a:extLst>
            </p:cNvPr>
            <p:cNvSpPr/>
            <p:nvPr/>
          </p:nvSpPr>
          <p:spPr>
            <a:xfrm>
              <a:off x="4265470" y="4122389"/>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000" b="1">
                <a:solidFill>
                  <a:prstClr val="black"/>
                </a:solidFill>
              </a:endParaRPr>
            </a:p>
          </p:txBody>
        </p:sp>
        <p:sp>
          <p:nvSpPr>
            <p:cNvPr id="75" name="矩形 74">
              <a:extLst>
                <a:ext uri="{FF2B5EF4-FFF2-40B4-BE49-F238E27FC236}">
                  <a16:creationId xmlns="" xmlns:a16="http://schemas.microsoft.com/office/drawing/2014/main" id="{F77393CB-721F-4634-B031-74A6234C04FA}"/>
                </a:ext>
              </a:extLst>
            </p:cNvPr>
            <p:cNvSpPr/>
            <p:nvPr/>
          </p:nvSpPr>
          <p:spPr>
            <a:xfrm>
              <a:off x="4633380" y="4129817"/>
              <a:ext cx="2143902" cy="433224"/>
            </a:xfrm>
            <a:prstGeom prst="rect">
              <a:avLst/>
            </a:prstGeom>
            <a:grpFill/>
          </p:spPr>
          <p:txBody>
            <a:bodyPr wrap="square">
              <a:spAutoFit/>
            </a:bodyPr>
            <a:lstStyle/>
            <a:p>
              <a:pPr algn="ctr" fontAlgn="base">
                <a:spcBef>
                  <a:spcPct val="0"/>
                </a:spcBef>
                <a:spcAft>
                  <a:spcPct val="0"/>
                </a:spcAft>
              </a:pPr>
              <a:r>
                <a:rPr lang="zh-CN" altLang="en-US" b="1" dirty="0">
                  <a:solidFill>
                    <a:prstClr val="white"/>
                  </a:solidFill>
                  <a:latin typeface="微软雅黑" panose="020B0503020204020204" pitchFamily="34" charset="-122"/>
                  <a:ea typeface="微软雅黑" panose="020B0503020204020204" pitchFamily="34" charset="-122"/>
                </a:rPr>
                <a:t>教学总结</a:t>
              </a:r>
            </a:p>
          </p:txBody>
        </p:sp>
      </p:grpSp>
      <p:sp>
        <p:nvSpPr>
          <p:cNvPr id="76" name="矩形 75">
            <a:extLst>
              <a:ext uri="{FF2B5EF4-FFF2-40B4-BE49-F238E27FC236}">
                <a16:creationId xmlns="" xmlns:a16="http://schemas.microsoft.com/office/drawing/2014/main" id="{78444EB9-58A4-4341-854B-AB3E61EA13F9}"/>
              </a:ext>
            </a:extLst>
          </p:cNvPr>
          <p:cNvSpPr/>
          <p:nvPr/>
        </p:nvSpPr>
        <p:spPr>
          <a:xfrm>
            <a:off x="4300832" y="4381407"/>
            <a:ext cx="536594" cy="536594"/>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rPr>
              <a:t>1</a:t>
            </a:r>
            <a:endParaRPr lang="zh-CN" altLang="en-US" sz="3600" b="1" dirty="0">
              <a:solidFill>
                <a:schemeClr val="bg1"/>
              </a:solidFill>
            </a:endParaRPr>
          </a:p>
        </p:txBody>
      </p:sp>
      <p:sp>
        <p:nvSpPr>
          <p:cNvPr id="77" name="矩形 76">
            <a:extLst>
              <a:ext uri="{FF2B5EF4-FFF2-40B4-BE49-F238E27FC236}">
                <a16:creationId xmlns="" xmlns:a16="http://schemas.microsoft.com/office/drawing/2014/main" id="{BE0902E2-3E84-494C-A199-C8E62BB39C2D}"/>
              </a:ext>
            </a:extLst>
          </p:cNvPr>
          <p:cNvSpPr/>
          <p:nvPr/>
        </p:nvSpPr>
        <p:spPr>
          <a:xfrm>
            <a:off x="4300832" y="5313168"/>
            <a:ext cx="536594" cy="536594"/>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rPr>
              <a:t>2</a:t>
            </a:r>
            <a:endParaRPr lang="zh-CN" altLang="en-US" sz="3600" b="1" dirty="0">
              <a:solidFill>
                <a:schemeClr val="bg1"/>
              </a:solidFill>
            </a:endParaRPr>
          </a:p>
        </p:txBody>
      </p:sp>
      <p:sp>
        <p:nvSpPr>
          <p:cNvPr id="78" name="矩形 77">
            <a:extLst>
              <a:ext uri="{FF2B5EF4-FFF2-40B4-BE49-F238E27FC236}">
                <a16:creationId xmlns="" xmlns:a16="http://schemas.microsoft.com/office/drawing/2014/main" id="{E1CAC294-AAF1-4101-B5F9-824879625510}"/>
              </a:ext>
            </a:extLst>
          </p:cNvPr>
          <p:cNvSpPr/>
          <p:nvPr/>
        </p:nvSpPr>
        <p:spPr>
          <a:xfrm>
            <a:off x="8199520" y="4410000"/>
            <a:ext cx="536594" cy="536594"/>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rPr>
              <a:t>3</a:t>
            </a:r>
            <a:endParaRPr lang="zh-CN" altLang="en-US" sz="3600" b="1" dirty="0">
              <a:solidFill>
                <a:schemeClr val="bg1"/>
              </a:solidFill>
            </a:endParaRPr>
          </a:p>
        </p:txBody>
      </p:sp>
      <p:sp>
        <p:nvSpPr>
          <p:cNvPr id="79" name="矩形 78">
            <a:extLst>
              <a:ext uri="{FF2B5EF4-FFF2-40B4-BE49-F238E27FC236}">
                <a16:creationId xmlns="" xmlns:a16="http://schemas.microsoft.com/office/drawing/2014/main" id="{FA76066E-6A04-4EAD-8780-29E467C18365}"/>
              </a:ext>
            </a:extLst>
          </p:cNvPr>
          <p:cNvSpPr/>
          <p:nvPr/>
        </p:nvSpPr>
        <p:spPr>
          <a:xfrm>
            <a:off x="8198744" y="5355216"/>
            <a:ext cx="536594" cy="536594"/>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rPr>
              <a:t>4</a:t>
            </a:r>
            <a:endParaRPr lang="zh-CN" altLang="en-US" sz="3600" b="1" dirty="0">
              <a:solidFill>
                <a:schemeClr val="bg1"/>
              </a:solidFill>
            </a:endParaRPr>
          </a:p>
        </p:txBody>
      </p:sp>
    </p:spTree>
    <p:extLst>
      <p:ext uri="{BB962C8B-B14F-4D97-AF65-F5344CB8AC3E}">
        <p14:creationId xmlns:p14="http://schemas.microsoft.com/office/powerpoint/2010/main" val="544394402"/>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750" fill="hold"/>
                                        <p:tgtEl>
                                          <p:spTgt spid="46"/>
                                        </p:tgtEl>
                                        <p:attrNameLst>
                                          <p:attrName>ppt_x</p:attrName>
                                        </p:attrNameLst>
                                      </p:cBhvr>
                                      <p:tavLst>
                                        <p:tav tm="0">
                                          <p:val>
                                            <p:strVal val="0-#ppt_w/2"/>
                                          </p:val>
                                        </p:tav>
                                        <p:tav tm="100000">
                                          <p:val>
                                            <p:strVal val="#ppt_x"/>
                                          </p:val>
                                        </p:tav>
                                      </p:tavLst>
                                    </p:anim>
                                    <p:anim calcmode="lin" valueType="num">
                                      <p:cBhvr additive="base">
                                        <p:cTn id="8" dur="75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750" fill="hold"/>
                                        <p:tgtEl>
                                          <p:spTgt spid="34"/>
                                        </p:tgtEl>
                                        <p:attrNameLst>
                                          <p:attrName>ppt_x</p:attrName>
                                        </p:attrNameLst>
                                      </p:cBhvr>
                                      <p:tavLst>
                                        <p:tav tm="0">
                                          <p:val>
                                            <p:strVal val="#ppt_x"/>
                                          </p:val>
                                        </p:tav>
                                        <p:tav tm="100000">
                                          <p:val>
                                            <p:strVal val="#ppt_x"/>
                                          </p:val>
                                        </p:tav>
                                      </p:tavLst>
                                    </p:anim>
                                    <p:anim calcmode="lin" valueType="num">
                                      <p:cBhvr additive="base">
                                        <p:cTn id="12" dur="750" fill="hold"/>
                                        <p:tgtEl>
                                          <p:spTgt spid="3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750" fill="hold"/>
                                        <p:tgtEl>
                                          <p:spTgt spid="35"/>
                                        </p:tgtEl>
                                        <p:attrNameLst>
                                          <p:attrName>ppt_x</p:attrName>
                                        </p:attrNameLst>
                                      </p:cBhvr>
                                      <p:tavLst>
                                        <p:tav tm="0">
                                          <p:val>
                                            <p:strVal val="#ppt_x"/>
                                          </p:val>
                                        </p:tav>
                                        <p:tav tm="100000">
                                          <p:val>
                                            <p:strVal val="#ppt_x"/>
                                          </p:val>
                                        </p:tav>
                                      </p:tavLst>
                                    </p:anim>
                                    <p:anim calcmode="lin" valueType="num">
                                      <p:cBhvr additive="base">
                                        <p:cTn id="16" dur="75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750" fill="hold"/>
                                        <p:tgtEl>
                                          <p:spTgt spid="47"/>
                                        </p:tgtEl>
                                        <p:attrNameLst>
                                          <p:attrName>ppt_x</p:attrName>
                                        </p:attrNameLst>
                                      </p:cBhvr>
                                      <p:tavLst>
                                        <p:tav tm="0">
                                          <p:val>
                                            <p:strVal val="1+#ppt_w/2"/>
                                          </p:val>
                                        </p:tav>
                                        <p:tav tm="100000">
                                          <p:val>
                                            <p:strVal val="#ppt_x"/>
                                          </p:val>
                                        </p:tav>
                                      </p:tavLst>
                                    </p:anim>
                                    <p:anim calcmode="lin" valueType="num">
                                      <p:cBhvr additive="base">
                                        <p:cTn id="20" dur="750" fill="hold"/>
                                        <p:tgtEl>
                                          <p:spTgt spid="4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750" fill="hold"/>
                                        <p:tgtEl>
                                          <p:spTgt spid="33"/>
                                        </p:tgtEl>
                                        <p:attrNameLst>
                                          <p:attrName>ppt_x</p:attrName>
                                        </p:attrNameLst>
                                      </p:cBhvr>
                                      <p:tavLst>
                                        <p:tav tm="0">
                                          <p:val>
                                            <p:strVal val="1+#ppt_w/2"/>
                                          </p:val>
                                        </p:tav>
                                        <p:tav tm="100000">
                                          <p:val>
                                            <p:strVal val="#ppt_x"/>
                                          </p:val>
                                        </p:tav>
                                      </p:tavLst>
                                    </p:anim>
                                    <p:anim calcmode="lin" valueType="num">
                                      <p:cBhvr additive="base">
                                        <p:cTn id="24" dur="750" fill="hold"/>
                                        <p:tgtEl>
                                          <p:spTgt spid="33"/>
                                        </p:tgtEl>
                                        <p:attrNameLst>
                                          <p:attrName>ppt_y</p:attrName>
                                        </p:attrNameLst>
                                      </p:cBhvr>
                                      <p:tavLst>
                                        <p:tav tm="0">
                                          <p:val>
                                            <p:strVal val="#ppt_y"/>
                                          </p:val>
                                        </p:tav>
                                        <p:tav tm="100000">
                                          <p:val>
                                            <p:strVal val="#ppt_y"/>
                                          </p:val>
                                        </p:tav>
                                      </p:tavLst>
                                    </p:anim>
                                  </p:childTnLst>
                                </p:cTn>
                              </p:par>
                            </p:childTnLst>
                          </p:cTn>
                        </p:par>
                        <p:par>
                          <p:cTn id="25" fill="hold">
                            <p:stCondLst>
                              <p:cond delay="750"/>
                            </p:stCondLst>
                            <p:childTnLst>
                              <p:par>
                                <p:cTn id="26" presetID="42" presetClass="entr" presetSubtype="0" fill="hold" nodeType="afterEffect">
                                  <p:stCondLst>
                                    <p:cond delay="0"/>
                                  </p:stCondLst>
                                  <p:childTnLst>
                                    <p:set>
                                      <p:cBhvr>
                                        <p:cTn id="27" dur="1" fill="hold">
                                          <p:stCondLst>
                                            <p:cond delay="0"/>
                                          </p:stCondLst>
                                        </p:cTn>
                                        <p:tgtEl>
                                          <p:spTgt spid="48">
                                            <p:txEl>
                                              <p:pRg st="0" end="0"/>
                                            </p:txEl>
                                          </p:spTgt>
                                        </p:tgtEl>
                                        <p:attrNameLst>
                                          <p:attrName>style.visibility</p:attrName>
                                        </p:attrNameLst>
                                      </p:cBhvr>
                                      <p:to>
                                        <p:strVal val="visible"/>
                                      </p:to>
                                    </p:set>
                                    <p:animEffect transition="in" filter="fade">
                                      <p:cBhvr>
                                        <p:cTn id="28" dur="750"/>
                                        <p:tgtEl>
                                          <p:spTgt spid="48">
                                            <p:txEl>
                                              <p:pRg st="0" end="0"/>
                                            </p:txEl>
                                          </p:spTgt>
                                        </p:tgtEl>
                                      </p:cBhvr>
                                    </p:animEffect>
                                    <p:anim calcmode="lin" valueType="num">
                                      <p:cBhvr>
                                        <p:cTn id="29" dur="75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30" dur="750" fill="hold"/>
                                        <p:tgtEl>
                                          <p:spTgt spid="4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250"/>
                                        <p:tgtEl>
                                          <p:spTgt spid="76"/>
                                        </p:tgtEl>
                                      </p:cBhvr>
                                    </p:animEffect>
                                    <p:anim calcmode="lin" valueType="num">
                                      <p:cBhvr>
                                        <p:cTn id="35" dur="250" fill="hold"/>
                                        <p:tgtEl>
                                          <p:spTgt spid="76"/>
                                        </p:tgtEl>
                                        <p:attrNameLst>
                                          <p:attrName>ppt_x</p:attrName>
                                        </p:attrNameLst>
                                      </p:cBhvr>
                                      <p:tavLst>
                                        <p:tav tm="0">
                                          <p:val>
                                            <p:strVal val="#ppt_x"/>
                                          </p:val>
                                        </p:tav>
                                        <p:tav tm="100000">
                                          <p:val>
                                            <p:strVal val="#ppt_x"/>
                                          </p:val>
                                        </p:tav>
                                      </p:tavLst>
                                    </p:anim>
                                    <p:anim calcmode="lin" valueType="num">
                                      <p:cBhvr>
                                        <p:cTn id="36" dur="250" fill="hold"/>
                                        <p:tgtEl>
                                          <p:spTgt spid="76"/>
                                        </p:tgtEl>
                                        <p:attrNameLst>
                                          <p:attrName>ppt_y</p:attrName>
                                        </p:attrNameLst>
                                      </p:cBhvr>
                                      <p:tavLst>
                                        <p:tav tm="0">
                                          <p:val>
                                            <p:strVal val="#ppt_y+.1"/>
                                          </p:val>
                                        </p:tav>
                                        <p:tav tm="100000">
                                          <p:val>
                                            <p:strVal val="#ppt_y"/>
                                          </p:val>
                                        </p:tav>
                                      </p:tavLst>
                                    </p:anim>
                                  </p:childTnLst>
                                </p:cTn>
                              </p:par>
                            </p:childTnLst>
                          </p:cTn>
                        </p:par>
                        <p:par>
                          <p:cTn id="37" fill="hold">
                            <p:stCondLst>
                              <p:cond delay="1750"/>
                            </p:stCondLst>
                            <p:childTnLst>
                              <p:par>
                                <p:cTn id="38" presetID="42" presetClass="entr" presetSubtype="0" fill="hold" grpId="0" nodeType="after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250"/>
                                        <p:tgtEl>
                                          <p:spTgt spid="77"/>
                                        </p:tgtEl>
                                      </p:cBhvr>
                                    </p:animEffect>
                                    <p:anim calcmode="lin" valueType="num">
                                      <p:cBhvr>
                                        <p:cTn id="41" dur="250" fill="hold"/>
                                        <p:tgtEl>
                                          <p:spTgt spid="77"/>
                                        </p:tgtEl>
                                        <p:attrNameLst>
                                          <p:attrName>ppt_x</p:attrName>
                                        </p:attrNameLst>
                                      </p:cBhvr>
                                      <p:tavLst>
                                        <p:tav tm="0">
                                          <p:val>
                                            <p:strVal val="#ppt_x"/>
                                          </p:val>
                                        </p:tav>
                                        <p:tav tm="100000">
                                          <p:val>
                                            <p:strVal val="#ppt_x"/>
                                          </p:val>
                                        </p:tav>
                                      </p:tavLst>
                                    </p:anim>
                                    <p:anim calcmode="lin" valueType="num">
                                      <p:cBhvr>
                                        <p:cTn id="42" dur="250" fill="hold"/>
                                        <p:tgtEl>
                                          <p:spTgt spid="77"/>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fade">
                                      <p:cBhvr>
                                        <p:cTn id="46" dur="250"/>
                                        <p:tgtEl>
                                          <p:spTgt spid="78"/>
                                        </p:tgtEl>
                                      </p:cBhvr>
                                    </p:animEffect>
                                    <p:anim calcmode="lin" valueType="num">
                                      <p:cBhvr>
                                        <p:cTn id="47" dur="250" fill="hold"/>
                                        <p:tgtEl>
                                          <p:spTgt spid="78"/>
                                        </p:tgtEl>
                                        <p:attrNameLst>
                                          <p:attrName>ppt_x</p:attrName>
                                        </p:attrNameLst>
                                      </p:cBhvr>
                                      <p:tavLst>
                                        <p:tav tm="0">
                                          <p:val>
                                            <p:strVal val="#ppt_x"/>
                                          </p:val>
                                        </p:tav>
                                        <p:tav tm="100000">
                                          <p:val>
                                            <p:strVal val="#ppt_x"/>
                                          </p:val>
                                        </p:tav>
                                      </p:tavLst>
                                    </p:anim>
                                    <p:anim calcmode="lin" valueType="num">
                                      <p:cBhvr>
                                        <p:cTn id="48" dur="250" fill="hold"/>
                                        <p:tgtEl>
                                          <p:spTgt spid="78"/>
                                        </p:tgtEl>
                                        <p:attrNameLst>
                                          <p:attrName>ppt_y</p:attrName>
                                        </p:attrNameLst>
                                      </p:cBhvr>
                                      <p:tavLst>
                                        <p:tav tm="0">
                                          <p:val>
                                            <p:strVal val="#ppt_y+.1"/>
                                          </p:val>
                                        </p:tav>
                                        <p:tav tm="100000">
                                          <p:val>
                                            <p:strVal val="#ppt_y"/>
                                          </p:val>
                                        </p:tav>
                                      </p:tavLst>
                                    </p:anim>
                                  </p:childTnLst>
                                </p:cTn>
                              </p:par>
                            </p:childTnLst>
                          </p:cTn>
                        </p:par>
                        <p:par>
                          <p:cTn id="49" fill="hold">
                            <p:stCondLst>
                              <p:cond delay="2250"/>
                            </p:stCondLst>
                            <p:childTnLst>
                              <p:par>
                                <p:cTn id="50" presetID="42" presetClass="entr" presetSubtype="0" fill="hold" grpId="0" nodeType="afterEffect">
                                  <p:stCondLst>
                                    <p:cond delay="0"/>
                                  </p:stCondLst>
                                  <p:childTnLst>
                                    <p:set>
                                      <p:cBhvr>
                                        <p:cTn id="51" dur="1" fill="hold">
                                          <p:stCondLst>
                                            <p:cond delay="0"/>
                                          </p:stCondLst>
                                        </p:cTn>
                                        <p:tgtEl>
                                          <p:spTgt spid="79"/>
                                        </p:tgtEl>
                                        <p:attrNameLst>
                                          <p:attrName>style.visibility</p:attrName>
                                        </p:attrNameLst>
                                      </p:cBhvr>
                                      <p:to>
                                        <p:strVal val="visible"/>
                                      </p:to>
                                    </p:set>
                                    <p:animEffect transition="in" filter="fade">
                                      <p:cBhvr>
                                        <p:cTn id="52" dur="250"/>
                                        <p:tgtEl>
                                          <p:spTgt spid="79"/>
                                        </p:tgtEl>
                                      </p:cBhvr>
                                    </p:animEffect>
                                    <p:anim calcmode="lin" valueType="num">
                                      <p:cBhvr>
                                        <p:cTn id="53" dur="250" fill="hold"/>
                                        <p:tgtEl>
                                          <p:spTgt spid="79"/>
                                        </p:tgtEl>
                                        <p:attrNameLst>
                                          <p:attrName>ppt_x</p:attrName>
                                        </p:attrNameLst>
                                      </p:cBhvr>
                                      <p:tavLst>
                                        <p:tav tm="0">
                                          <p:val>
                                            <p:strVal val="#ppt_x"/>
                                          </p:val>
                                        </p:tav>
                                        <p:tav tm="100000">
                                          <p:val>
                                            <p:strVal val="#ppt_x"/>
                                          </p:val>
                                        </p:tav>
                                      </p:tavLst>
                                    </p:anim>
                                    <p:anim calcmode="lin" valueType="num">
                                      <p:cBhvr>
                                        <p:cTn id="54" dur="250" fill="hold"/>
                                        <p:tgtEl>
                                          <p:spTgt spid="79"/>
                                        </p:tgtEl>
                                        <p:attrNameLst>
                                          <p:attrName>ppt_y</p:attrName>
                                        </p:attrNameLst>
                                      </p:cBhvr>
                                      <p:tavLst>
                                        <p:tav tm="0">
                                          <p:val>
                                            <p:strVal val="#ppt_y+.1"/>
                                          </p:val>
                                        </p:tav>
                                        <p:tav tm="100000">
                                          <p:val>
                                            <p:strVal val="#ppt_y"/>
                                          </p:val>
                                        </p:tav>
                                      </p:tavLst>
                                    </p:anim>
                                  </p:childTnLst>
                                </p:cTn>
                              </p:par>
                            </p:childTnLst>
                          </p:cTn>
                        </p:par>
                        <p:par>
                          <p:cTn id="55" fill="hold">
                            <p:stCondLst>
                              <p:cond delay="2500"/>
                            </p:stCondLst>
                            <p:childTnLst>
                              <p:par>
                                <p:cTn id="56" presetID="42" presetClass="entr" presetSubtype="0" fill="hold"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250"/>
                                        <p:tgtEl>
                                          <p:spTgt spid="64"/>
                                        </p:tgtEl>
                                      </p:cBhvr>
                                    </p:animEffect>
                                    <p:anim calcmode="lin" valueType="num">
                                      <p:cBhvr>
                                        <p:cTn id="59" dur="250" fill="hold"/>
                                        <p:tgtEl>
                                          <p:spTgt spid="64"/>
                                        </p:tgtEl>
                                        <p:attrNameLst>
                                          <p:attrName>ppt_x</p:attrName>
                                        </p:attrNameLst>
                                      </p:cBhvr>
                                      <p:tavLst>
                                        <p:tav tm="0">
                                          <p:val>
                                            <p:strVal val="#ppt_x"/>
                                          </p:val>
                                        </p:tav>
                                        <p:tav tm="100000">
                                          <p:val>
                                            <p:strVal val="#ppt_x"/>
                                          </p:val>
                                        </p:tav>
                                      </p:tavLst>
                                    </p:anim>
                                    <p:anim calcmode="lin" valueType="num">
                                      <p:cBhvr>
                                        <p:cTn id="60" dur="250" fill="hold"/>
                                        <p:tgtEl>
                                          <p:spTgt spid="64"/>
                                        </p:tgtEl>
                                        <p:attrNameLst>
                                          <p:attrName>ppt_y</p:attrName>
                                        </p:attrNameLst>
                                      </p:cBhvr>
                                      <p:tavLst>
                                        <p:tav tm="0">
                                          <p:val>
                                            <p:strVal val="#ppt_y+.1"/>
                                          </p:val>
                                        </p:tav>
                                        <p:tav tm="100000">
                                          <p:val>
                                            <p:strVal val="#ppt_y"/>
                                          </p:val>
                                        </p:tav>
                                      </p:tavLst>
                                    </p:anim>
                                  </p:childTnLst>
                                </p:cTn>
                              </p:par>
                            </p:childTnLst>
                          </p:cTn>
                        </p:par>
                        <p:par>
                          <p:cTn id="61" fill="hold">
                            <p:stCondLst>
                              <p:cond delay="2750"/>
                            </p:stCondLst>
                            <p:childTnLst>
                              <p:par>
                                <p:cTn id="62" presetID="42" presetClass="entr" presetSubtype="0" fill="hold" nodeType="after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fade">
                                      <p:cBhvr>
                                        <p:cTn id="64" dur="250"/>
                                        <p:tgtEl>
                                          <p:spTgt spid="67"/>
                                        </p:tgtEl>
                                      </p:cBhvr>
                                    </p:animEffect>
                                    <p:anim calcmode="lin" valueType="num">
                                      <p:cBhvr>
                                        <p:cTn id="65" dur="250" fill="hold"/>
                                        <p:tgtEl>
                                          <p:spTgt spid="67"/>
                                        </p:tgtEl>
                                        <p:attrNameLst>
                                          <p:attrName>ppt_x</p:attrName>
                                        </p:attrNameLst>
                                      </p:cBhvr>
                                      <p:tavLst>
                                        <p:tav tm="0">
                                          <p:val>
                                            <p:strVal val="#ppt_x"/>
                                          </p:val>
                                        </p:tav>
                                        <p:tav tm="100000">
                                          <p:val>
                                            <p:strVal val="#ppt_x"/>
                                          </p:val>
                                        </p:tav>
                                      </p:tavLst>
                                    </p:anim>
                                    <p:anim calcmode="lin" valueType="num">
                                      <p:cBhvr>
                                        <p:cTn id="66" dur="250" fill="hold"/>
                                        <p:tgtEl>
                                          <p:spTgt spid="67"/>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42" presetClass="entr" presetSubtype="0" fill="hold" nodeType="after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250"/>
                                        <p:tgtEl>
                                          <p:spTgt spid="70"/>
                                        </p:tgtEl>
                                      </p:cBhvr>
                                    </p:animEffect>
                                    <p:anim calcmode="lin" valueType="num">
                                      <p:cBhvr>
                                        <p:cTn id="71" dur="250" fill="hold"/>
                                        <p:tgtEl>
                                          <p:spTgt spid="70"/>
                                        </p:tgtEl>
                                        <p:attrNameLst>
                                          <p:attrName>ppt_x</p:attrName>
                                        </p:attrNameLst>
                                      </p:cBhvr>
                                      <p:tavLst>
                                        <p:tav tm="0">
                                          <p:val>
                                            <p:strVal val="#ppt_x"/>
                                          </p:val>
                                        </p:tav>
                                        <p:tav tm="100000">
                                          <p:val>
                                            <p:strVal val="#ppt_x"/>
                                          </p:val>
                                        </p:tav>
                                      </p:tavLst>
                                    </p:anim>
                                    <p:anim calcmode="lin" valueType="num">
                                      <p:cBhvr>
                                        <p:cTn id="72" dur="250" fill="hold"/>
                                        <p:tgtEl>
                                          <p:spTgt spid="70"/>
                                        </p:tgtEl>
                                        <p:attrNameLst>
                                          <p:attrName>ppt_y</p:attrName>
                                        </p:attrNameLst>
                                      </p:cBhvr>
                                      <p:tavLst>
                                        <p:tav tm="0">
                                          <p:val>
                                            <p:strVal val="#ppt_y+.1"/>
                                          </p:val>
                                        </p:tav>
                                        <p:tav tm="100000">
                                          <p:val>
                                            <p:strVal val="#ppt_y"/>
                                          </p:val>
                                        </p:tav>
                                      </p:tavLst>
                                    </p:anim>
                                  </p:childTnLst>
                                </p:cTn>
                              </p:par>
                            </p:childTnLst>
                          </p:cTn>
                        </p:par>
                        <p:par>
                          <p:cTn id="73" fill="hold">
                            <p:stCondLst>
                              <p:cond delay="3250"/>
                            </p:stCondLst>
                            <p:childTnLst>
                              <p:par>
                                <p:cTn id="74" presetID="42" presetClass="entr" presetSubtype="0" fill="hold" nodeType="afterEffect">
                                  <p:stCondLst>
                                    <p:cond delay="0"/>
                                  </p:stCondLst>
                                  <p:childTnLst>
                                    <p:set>
                                      <p:cBhvr>
                                        <p:cTn id="75" dur="1" fill="hold">
                                          <p:stCondLst>
                                            <p:cond delay="0"/>
                                          </p:stCondLst>
                                        </p:cTn>
                                        <p:tgtEl>
                                          <p:spTgt spid="73"/>
                                        </p:tgtEl>
                                        <p:attrNameLst>
                                          <p:attrName>style.visibility</p:attrName>
                                        </p:attrNameLst>
                                      </p:cBhvr>
                                      <p:to>
                                        <p:strVal val="visible"/>
                                      </p:to>
                                    </p:set>
                                    <p:animEffect transition="in" filter="fade">
                                      <p:cBhvr>
                                        <p:cTn id="76" dur="250"/>
                                        <p:tgtEl>
                                          <p:spTgt spid="73"/>
                                        </p:tgtEl>
                                      </p:cBhvr>
                                    </p:animEffect>
                                    <p:anim calcmode="lin" valueType="num">
                                      <p:cBhvr>
                                        <p:cTn id="77" dur="250" fill="hold"/>
                                        <p:tgtEl>
                                          <p:spTgt spid="73"/>
                                        </p:tgtEl>
                                        <p:attrNameLst>
                                          <p:attrName>ppt_x</p:attrName>
                                        </p:attrNameLst>
                                      </p:cBhvr>
                                      <p:tavLst>
                                        <p:tav tm="0">
                                          <p:val>
                                            <p:strVal val="#ppt_x"/>
                                          </p:val>
                                        </p:tav>
                                        <p:tav tm="100000">
                                          <p:val>
                                            <p:strVal val="#ppt_x"/>
                                          </p:val>
                                        </p:tav>
                                      </p:tavLst>
                                    </p:anim>
                                    <p:anim calcmode="lin" valueType="num">
                                      <p:cBhvr>
                                        <p:cTn id="78" dur="2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46" grpId="0" animBg="1"/>
      <p:bldP spid="47" grpId="0" animBg="1"/>
      <p:bldP spid="76" grpId="0" animBg="1"/>
      <p:bldP spid="77" grpId="0" animBg="1"/>
      <p:bldP spid="78" grpId="0" animBg="1"/>
      <p:bldP spid="7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教学总结</a:t>
              </a:r>
            </a:p>
          </p:txBody>
        </p:sp>
      </p:grpSp>
      <p:sp>
        <p:nvSpPr>
          <p:cNvPr id="5" name="Rounded Rectangle 8">
            <a:extLst>
              <a:ext uri="{FF2B5EF4-FFF2-40B4-BE49-F238E27FC236}">
                <a16:creationId xmlns="" xmlns:a16="http://schemas.microsoft.com/office/drawing/2014/main" id="{FDBB4CB2-BCB0-455F-B389-D5538206E7AF}"/>
              </a:ext>
            </a:extLst>
          </p:cNvPr>
          <p:cNvSpPr/>
          <p:nvPr/>
        </p:nvSpPr>
        <p:spPr>
          <a:xfrm>
            <a:off x="1530090" y="5056099"/>
            <a:ext cx="1828801" cy="12759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6" name="TextBox 7">
            <a:extLst>
              <a:ext uri="{FF2B5EF4-FFF2-40B4-BE49-F238E27FC236}">
                <a16:creationId xmlns="" xmlns:a16="http://schemas.microsoft.com/office/drawing/2014/main" id="{E52CC27A-1444-4528-90AE-D052E61D6B62}"/>
              </a:ext>
            </a:extLst>
          </p:cNvPr>
          <p:cNvSpPr txBox="1"/>
          <p:nvPr/>
        </p:nvSpPr>
        <p:spPr>
          <a:xfrm>
            <a:off x="1448573" y="4793368"/>
            <a:ext cx="1258678"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Adobe Photoshop</a:t>
            </a:r>
          </a:p>
        </p:txBody>
      </p:sp>
      <p:sp>
        <p:nvSpPr>
          <p:cNvPr id="7" name="Rounded Rectangle 22">
            <a:extLst>
              <a:ext uri="{FF2B5EF4-FFF2-40B4-BE49-F238E27FC236}">
                <a16:creationId xmlns="" xmlns:a16="http://schemas.microsoft.com/office/drawing/2014/main" id="{E45DF936-D98F-4ADF-97B2-30018B16595A}"/>
              </a:ext>
            </a:extLst>
          </p:cNvPr>
          <p:cNvSpPr/>
          <p:nvPr/>
        </p:nvSpPr>
        <p:spPr>
          <a:xfrm>
            <a:off x="1530089" y="5056099"/>
            <a:ext cx="1554480" cy="127592"/>
          </a:xfrm>
          <a:prstGeom prst="round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8" name="TextBox 9">
            <a:extLst>
              <a:ext uri="{FF2B5EF4-FFF2-40B4-BE49-F238E27FC236}">
                <a16:creationId xmlns="" xmlns:a16="http://schemas.microsoft.com/office/drawing/2014/main" id="{4760B3A7-C654-4448-8DEC-60D06B5A4CC5}"/>
              </a:ext>
            </a:extLst>
          </p:cNvPr>
          <p:cNvSpPr txBox="1"/>
          <p:nvPr/>
        </p:nvSpPr>
        <p:spPr>
          <a:xfrm>
            <a:off x="2967202" y="479336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9" name="Rounded Rectangle 24">
            <a:extLst>
              <a:ext uri="{FF2B5EF4-FFF2-40B4-BE49-F238E27FC236}">
                <a16:creationId xmlns="" xmlns:a16="http://schemas.microsoft.com/office/drawing/2014/main" id="{F7E9C767-028B-4EE1-BC4D-6DAACB948357}"/>
              </a:ext>
            </a:extLst>
          </p:cNvPr>
          <p:cNvSpPr/>
          <p:nvPr/>
        </p:nvSpPr>
        <p:spPr>
          <a:xfrm>
            <a:off x="4212949" y="5056099"/>
            <a:ext cx="1828801" cy="127592"/>
          </a:xfrm>
          <a:prstGeom prst="round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0" name="TextBox 11">
            <a:extLst>
              <a:ext uri="{FF2B5EF4-FFF2-40B4-BE49-F238E27FC236}">
                <a16:creationId xmlns="" xmlns:a16="http://schemas.microsoft.com/office/drawing/2014/main" id="{AA51E7C8-20CA-4720-BF74-E7D26A900B18}"/>
              </a:ext>
            </a:extLst>
          </p:cNvPr>
          <p:cNvSpPr txBox="1"/>
          <p:nvPr/>
        </p:nvSpPr>
        <p:spPr>
          <a:xfrm>
            <a:off x="4131432" y="4793368"/>
            <a:ext cx="1138453"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Consulting Web</a:t>
            </a:r>
          </a:p>
        </p:txBody>
      </p:sp>
      <p:sp>
        <p:nvSpPr>
          <p:cNvPr id="11" name="Rounded Rectangle 26">
            <a:extLst>
              <a:ext uri="{FF2B5EF4-FFF2-40B4-BE49-F238E27FC236}">
                <a16:creationId xmlns="" xmlns:a16="http://schemas.microsoft.com/office/drawing/2014/main" id="{4A908DBF-A336-4EC0-A388-11454A45F0EA}"/>
              </a:ext>
            </a:extLst>
          </p:cNvPr>
          <p:cNvSpPr/>
          <p:nvPr/>
        </p:nvSpPr>
        <p:spPr>
          <a:xfrm>
            <a:off x="4212948" y="5056099"/>
            <a:ext cx="1188720" cy="12759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2" name="TextBox 13">
            <a:extLst>
              <a:ext uri="{FF2B5EF4-FFF2-40B4-BE49-F238E27FC236}">
                <a16:creationId xmlns="" xmlns:a16="http://schemas.microsoft.com/office/drawing/2014/main" id="{A79F24C0-94DE-4DFA-AC78-2F8BAA99F737}"/>
              </a:ext>
            </a:extLst>
          </p:cNvPr>
          <p:cNvSpPr txBox="1"/>
          <p:nvPr/>
        </p:nvSpPr>
        <p:spPr>
          <a:xfrm>
            <a:off x="5650061" y="479336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13" name="Rounded Rectangle 28">
            <a:extLst>
              <a:ext uri="{FF2B5EF4-FFF2-40B4-BE49-F238E27FC236}">
                <a16:creationId xmlns="" xmlns:a16="http://schemas.microsoft.com/office/drawing/2014/main" id="{C0A22DFA-3367-4FB6-9334-9CDCF48B2356}"/>
              </a:ext>
            </a:extLst>
          </p:cNvPr>
          <p:cNvSpPr/>
          <p:nvPr/>
        </p:nvSpPr>
        <p:spPr>
          <a:xfrm>
            <a:off x="1530090" y="5669379"/>
            <a:ext cx="1828801" cy="127592"/>
          </a:xfrm>
          <a:prstGeom prst="round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4" name="TextBox 15">
            <a:extLst>
              <a:ext uri="{FF2B5EF4-FFF2-40B4-BE49-F238E27FC236}">
                <a16:creationId xmlns="" xmlns:a16="http://schemas.microsoft.com/office/drawing/2014/main" id="{19CFA06A-67FE-4D4E-8911-991569CB66F9}"/>
              </a:ext>
            </a:extLst>
          </p:cNvPr>
          <p:cNvSpPr txBox="1"/>
          <p:nvPr/>
        </p:nvSpPr>
        <p:spPr>
          <a:xfrm>
            <a:off x="1448573" y="5406648"/>
            <a:ext cx="837089"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Wordpress</a:t>
            </a:r>
          </a:p>
        </p:txBody>
      </p:sp>
      <p:sp>
        <p:nvSpPr>
          <p:cNvPr id="15" name="Rounded Rectangle 30">
            <a:extLst>
              <a:ext uri="{FF2B5EF4-FFF2-40B4-BE49-F238E27FC236}">
                <a16:creationId xmlns="" xmlns:a16="http://schemas.microsoft.com/office/drawing/2014/main" id="{87749451-1B82-4609-93B6-C509B9516814}"/>
              </a:ext>
            </a:extLst>
          </p:cNvPr>
          <p:cNvSpPr/>
          <p:nvPr/>
        </p:nvSpPr>
        <p:spPr>
          <a:xfrm>
            <a:off x="1530089" y="5669379"/>
            <a:ext cx="1005840" cy="12759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6" name="TextBox 17">
            <a:extLst>
              <a:ext uri="{FF2B5EF4-FFF2-40B4-BE49-F238E27FC236}">
                <a16:creationId xmlns="" xmlns:a16="http://schemas.microsoft.com/office/drawing/2014/main" id="{9E0997E7-13BA-4969-820A-C648BFB75181}"/>
              </a:ext>
            </a:extLst>
          </p:cNvPr>
          <p:cNvSpPr txBox="1"/>
          <p:nvPr/>
        </p:nvSpPr>
        <p:spPr>
          <a:xfrm>
            <a:off x="2967202" y="540664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17" name="Rounded Rectangle 32">
            <a:extLst>
              <a:ext uri="{FF2B5EF4-FFF2-40B4-BE49-F238E27FC236}">
                <a16:creationId xmlns="" xmlns:a16="http://schemas.microsoft.com/office/drawing/2014/main" id="{3C62B971-94AA-4DB8-BB34-43A21EB38D36}"/>
              </a:ext>
            </a:extLst>
          </p:cNvPr>
          <p:cNvSpPr/>
          <p:nvPr/>
        </p:nvSpPr>
        <p:spPr>
          <a:xfrm>
            <a:off x="4212949" y="5669379"/>
            <a:ext cx="1828801" cy="12759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8" name="TextBox 19">
            <a:extLst>
              <a:ext uri="{FF2B5EF4-FFF2-40B4-BE49-F238E27FC236}">
                <a16:creationId xmlns="" xmlns:a16="http://schemas.microsoft.com/office/drawing/2014/main" id="{9DA55843-27A6-44B4-81EA-D1DAC9461228}"/>
              </a:ext>
            </a:extLst>
          </p:cNvPr>
          <p:cNvSpPr txBox="1"/>
          <p:nvPr/>
        </p:nvSpPr>
        <p:spPr>
          <a:xfrm>
            <a:off x="4131432" y="5406648"/>
            <a:ext cx="1040670"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Plan</a:t>
            </a:r>
          </a:p>
        </p:txBody>
      </p:sp>
      <p:sp>
        <p:nvSpPr>
          <p:cNvPr id="19" name="Rounded Rectangle 34">
            <a:extLst>
              <a:ext uri="{FF2B5EF4-FFF2-40B4-BE49-F238E27FC236}">
                <a16:creationId xmlns="" xmlns:a16="http://schemas.microsoft.com/office/drawing/2014/main" id="{83BC0EB5-67F0-44D1-B721-D80081733E7B}"/>
              </a:ext>
            </a:extLst>
          </p:cNvPr>
          <p:cNvSpPr/>
          <p:nvPr/>
        </p:nvSpPr>
        <p:spPr>
          <a:xfrm>
            <a:off x="4212948" y="5669379"/>
            <a:ext cx="822960" cy="127592"/>
          </a:xfrm>
          <a:prstGeom prst="round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0" name="TextBox 21">
            <a:extLst>
              <a:ext uri="{FF2B5EF4-FFF2-40B4-BE49-F238E27FC236}">
                <a16:creationId xmlns="" xmlns:a16="http://schemas.microsoft.com/office/drawing/2014/main" id="{FD0A149A-1845-4D70-B077-4459F28C4091}"/>
              </a:ext>
            </a:extLst>
          </p:cNvPr>
          <p:cNvSpPr txBox="1"/>
          <p:nvPr/>
        </p:nvSpPr>
        <p:spPr>
          <a:xfrm>
            <a:off x="5650061" y="5406648"/>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40%</a:t>
            </a:r>
          </a:p>
        </p:txBody>
      </p:sp>
      <p:sp>
        <p:nvSpPr>
          <p:cNvPr id="21" name="TextBox 22">
            <a:extLst>
              <a:ext uri="{FF2B5EF4-FFF2-40B4-BE49-F238E27FC236}">
                <a16:creationId xmlns="" xmlns:a16="http://schemas.microsoft.com/office/drawing/2014/main" id="{1E9576A6-B71E-490B-B4BA-56FC3DA1D8D5}"/>
              </a:ext>
            </a:extLst>
          </p:cNvPr>
          <p:cNvSpPr txBox="1"/>
          <p:nvPr/>
        </p:nvSpPr>
        <p:spPr>
          <a:xfrm>
            <a:off x="1443004" y="6093973"/>
            <a:ext cx="1244251" cy="253916"/>
          </a:xfrm>
          <a:prstGeom prst="rect">
            <a:avLst/>
          </a:prstGeom>
          <a:noFill/>
          <a:ln>
            <a:noFill/>
          </a:ln>
        </p:spPr>
        <p:txBody>
          <a:bodyPr wrap="none" rtlCol="0">
            <a:spAutoFit/>
          </a:bodyPr>
          <a:lstStyle/>
          <a:p>
            <a:r>
              <a:rPr lang="en-US" sz="1050">
                <a:solidFill>
                  <a:schemeClr val="bg1">
                    <a:lumMod val="50000"/>
                  </a:schemeClr>
                </a:solidFill>
              </a:rPr>
              <a:t>BUSINESS PROCESS</a:t>
            </a:r>
          </a:p>
        </p:txBody>
      </p:sp>
      <p:sp>
        <p:nvSpPr>
          <p:cNvPr id="22" name="TextBox 23">
            <a:extLst>
              <a:ext uri="{FF2B5EF4-FFF2-40B4-BE49-F238E27FC236}">
                <a16:creationId xmlns="" xmlns:a16="http://schemas.microsoft.com/office/drawing/2014/main" id="{6E0273CC-0093-45FC-8663-11378F77E0D3}"/>
              </a:ext>
            </a:extLst>
          </p:cNvPr>
          <p:cNvSpPr txBox="1"/>
          <p:nvPr/>
        </p:nvSpPr>
        <p:spPr>
          <a:xfrm>
            <a:off x="2528558" y="6087923"/>
            <a:ext cx="2052165" cy="253916"/>
          </a:xfrm>
          <a:prstGeom prst="rect">
            <a:avLst/>
          </a:prstGeom>
          <a:noFill/>
        </p:spPr>
        <p:txBody>
          <a:bodyPr wrap="none" rtlCol="0">
            <a:spAutoFit/>
          </a:bodyPr>
          <a:lstStyle/>
          <a:p>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Social Department</a:t>
            </a:r>
          </a:p>
        </p:txBody>
      </p:sp>
      <p:sp>
        <p:nvSpPr>
          <p:cNvPr id="23" name="矩形 10">
            <a:extLst>
              <a:ext uri="{FF2B5EF4-FFF2-40B4-BE49-F238E27FC236}">
                <a16:creationId xmlns="" xmlns:a16="http://schemas.microsoft.com/office/drawing/2014/main" id="{F6CC581F-DF08-4814-AD1E-94E8A08A07A6}"/>
              </a:ext>
            </a:extLst>
          </p:cNvPr>
          <p:cNvSpPr>
            <a:spLocks noChangeArrowheads="1"/>
          </p:cNvSpPr>
          <p:nvPr/>
        </p:nvSpPr>
        <p:spPr bwMode="auto">
          <a:xfrm>
            <a:off x="1530089" y="1888774"/>
            <a:ext cx="4575546" cy="2724912"/>
          </a:xfrm>
          <a:prstGeom prst="rect">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grpSp>
        <p:nvGrpSpPr>
          <p:cNvPr id="24" name="组合 25">
            <a:extLst>
              <a:ext uri="{FF2B5EF4-FFF2-40B4-BE49-F238E27FC236}">
                <a16:creationId xmlns="" xmlns:a16="http://schemas.microsoft.com/office/drawing/2014/main" id="{3920A232-2CCF-43EE-9F1A-C383332BBA0F}"/>
              </a:ext>
            </a:extLst>
          </p:cNvPr>
          <p:cNvGrpSpPr/>
          <p:nvPr/>
        </p:nvGrpSpPr>
        <p:grpSpPr>
          <a:xfrm>
            <a:off x="6828805" y="1841577"/>
            <a:ext cx="4049206" cy="916131"/>
            <a:chOff x="-5761048" y="2866539"/>
            <a:chExt cx="3204356" cy="644228"/>
          </a:xfrm>
        </p:grpSpPr>
        <p:sp>
          <p:nvSpPr>
            <p:cNvPr id="25" name="矩形 26">
              <a:extLst>
                <a:ext uri="{FF2B5EF4-FFF2-40B4-BE49-F238E27FC236}">
                  <a16:creationId xmlns="" xmlns:a16="http://schemas.microsoft.com/office/drawing/2014/main" id="{1F091A3A-8C1E-4FDC-9C7E-AAFF64BA6AC1}"/>
                </a:ext>
              </a:extLst>
            </p:cNvPr>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itchFamily="34" charset="-122"/>
                  <a:ea typeface="微软雅黑" pitchFamily="34" charset="-122"/>
                </a:rPr>
                <a:t>轻点此处输入文字内容，</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模板所有文字图片都可编辑，数据图表都可以修改颜色大小形状。</a:t>
              </a:r>
            </a:p>
          </p:txBody>
        </p:sp>
        <p:sp>
          <p:nvSpPr>
            <p:cNvPr id="26" name="矩形 27">
              <a:extLst>
                <a:ext uri="{FF2B5EF4-FFF2-40B4-BE49-F238E27FC236}">
                  <a16:creationId xmlns="" xmlns:a16="http://schemas.microsoft.com/office/drawing/2014/main" id="{DA1C4EE5-12EF-437A-BAF2-FFF1A9D81994}"/>
                </a:ext>
              </a:extLst>
            </p:cNvPr>
            <p:cNvSpPr/>
            <p:nvPr/>
          </p:nvSpPr>
          <p:spPr>
            <a:xfrm>
              <a:off x="-5761048" y="2866539"/>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itchFamily="34" charset="-122"/>
                  <a:ea typeface="微软雅黑" pitchFamily="34" charset="-122"/>
                </a:rPr>
                <a:t>点击添加标题</a:t>
              </a:r>
              <a:endParaRPr lang="en-US" altLang="zh-CN" sz="2000" dirty="0">
                <a:solidFill>
                  <a:schemeClr val="bg1">
                    <a:lumMod val="50000"/>
                  </a:schemeClr>
                </a:solidFill>
                <a:latin typeface="微软雅黑" pitchFamily="34" charset="-122"/>
                <a:ea typeface="微软雅黑" pitchFamily="34" charset="-122"/>
              </a:endParaRPr>
            </a:p>
          </p:txBody>
        </p:sp>
      </p:grpSp>
      <p:grpSp>
        <p:nvGrpSpPr>
          <p:cNvPr id="27" name="组合 37">
            <a:extLst>
              <a:ext uri="{FF2B5EF4-FFF2-40B4-BE49-F238E27FC236}">
                <a16:creationId xmlns="" xmlns:a16="http://schemas.microsoft.com/office/drawing/2014/main" id="{04B12AAF-20BE-4DB3-B58C-E9905AC36311}"/>
              </a:ext>
            </a:extLst>
          </p:cNvPr>
          <p:cNvGrpSpPr/>
          <p:nvPr/>
        </p:nvGrpSpPr>
        <p:grpSpPr>
          <a:xfrm>
            <a:off x="6828805" y="2946808"/>
            <a:ext cx="4049206" cy="916134"/>
            <a:chOff x="-5761048" y="2866537"/>
            <a:chExt cx="3204356" cy="644230"/>
          </a:xfrm>
        </p:grpSpPr>
        <p:sp>
          <p:nvSpPr>
            <p:cNvPr id="28" name="矩形 38">
              <a:extLst>
                <a:ext uri="{FF2B5EF4-FFF2-40B4-BE49-F238E27FC236}">
                  <a16:creationId xmlns="" xmlns:a16="http://schemas.microsoft.com/office/drawing/2014/main" id="{77326D2E-C281-404C-9925-F4BE5933BE39}"/>
                </a:ext>
              </a:extLst>
            </p:cNvPr>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itchFamily="34" charset="-122"/>
                  <a:ea typeface="微软雅黑" pitchFamily="34" charset="-122"/>
                </a:rPr>
                <a:t>轻点此处输入文字内容，</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模板所有文字图片都可编辑，数据图表都可以修改颜色大小形状。</a:t>
              </a:r>
            </a:p>
          </p:txBody>
        </p:sp>
        <p:sp>
          <p:nvSpPr>
            <p:cNvPr id="29" name="矩形 39">
              <a:extLst>
                <a:ext uri="{FF2B5EF4-FFF2-40B4-BE49-F238E27FC236}">
                  <a16:creationId xmlns="" xmlns:a16="http://schemas.microsoft.com/office/drawing/2014/main" id="{008C50D1-B3D7-407A-BD1B-40591298FB9D}"/>
                </a:ext>
              </a:extLst>
            </p:cNvPr>
            <p:cNvSpPr/>
            <p:nvPr/>
          </p:nvSpPr>
          <p:spPr>
            <a:xfrm>
              <a:off x="-5761048" y="2866537"/>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itchFamily="34" charset="-122"/>
                  <a:ea typeface="微软雅黑" pitchFamily="34" charset="-122"/>
                </a:rPr>
                <a:t>点击添加标题</a:t>
              </a:r>
              <a:endParaRPr lang="en-US" altLang="zh-CN" sz="2000" dirty="0">
                <a:solidFill>
                  <a:schemeClr val="bg1">
                    <a:lumMod val="50000"/>
                  </a:schemeClr>
                </a:solidFill>
                <a:latin typeface="微软雅黑" pitchFamily="34" charset="-122"/>
                <a:ea typeface="微软雅黑" pitchFamily="34" charset="-122"/>
              </a:endParaRPr>
            </a:p>
          </p:txBody>
        </p:sp>
      </p:grpSp>
      <p:grpSp>
        <p:nvGrpSpPr>
          <p:cNvPr id="30" name="组合 40">
            <a:extLst>
              <a:ext uri="{FF2B5EF4-FFF2-40B4-BE49-F238E27FC236}">
                <a16:creationId xmlns="" xmlns:a16="http://schemas.microsoft.com/office/drawing/2014/main" id="{2EAE3F54-5024-4439-97AD-127A61DF23BE}"/>
              </a:ext>
            </a:extLst>
          </p:cNvPr>
          <p:cNvGrpSpPr/>
          <p:nvPr/>
        </p:nvGrpSpPr>
        <p:grpSpPr>
          <a:xfrm>
            <a:off x="6828805" y="4052043"/>
            <a:ext cx="4049206" cy="916132"/>
            <a:chOff x="-5761048" y="2866538"/>
            <a:chExt cx="3204356" cy="644229"/>
          </a:xfrm>
        </p:grpSpPr>
        <p:sp>
          <p:nvSpPr>
            <p:cNvPr id="31" name="矩形 41">
              <a:extLst>
                <a:ext uri="{FF2B5EF4-FFF2-40B4-BE49-F238E27FC236}">
                  <a16:creationId xmlns="" xmlns:a16="http://schemas.microsoft.com/office/drawing/2014/main" id="{1C75482C-5122-482E-8E14-EDC2F5B4CE6A}"/>
                </a:ext>
              </a:extLst>
            </p:cNvPr>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itchFamily="34" charset="-122"/>
                  <a:ea typeface="微软雅黑" pitchFamily="34" charset="-122"/>
                </a:rPr>
                <a:t>轻点此处输入文字内容，</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200" dirty="0">
                <a:solidFill>
                  <a:schemeClr val="bg1">
                    <a:lumMod val="50000"/>
                  </a:schemeClr>
                </a:solidFill>
                <a:latin typeface="微软雅黑" pitchFamily="34" charset="-122"/>
                <a:ea typeface="微软雅黑" pitchFamily="34" charset="-122"/>
                <a:cs typeface="Arial" panose="020B0604020202020204" pitchFamily="34" charset="0"/>
              </a:endParaRPr>
            </a:p>
          </p:txBody>
        </p:sp>
        <p:sp>
          <p:nvSpPr>
            <p:cNvPr id="33" name="矩形 42">
              <a:extLst>
                <a:ext uri="{FF2B5EF4-FFF2-40B4-BE49-F238E27FC236}">
                  <a16:creationId xmlns="" xmlns:a16="http://schemas.microsoft.com/office/drawing/2014/main" id="{77909A3E-8E1C-4340-BA62-D5913BC7D80E}"/>
                </a:ext>
              </a:extLst>
            </p:cNvPr>
            <p:cNvSpPr/>
            <p:nvPr/>
          </p:nvSpPr>
          <p:spPr>
            <a:xfrm>
              <a:off x="-5761048" y="2866538"/>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itchFamily="34" charset="-122"/>
                  <a:ea typeface="微软雅黑" pitchFamily="34" charset="-122"/>
                </a:rPr>
                <a:t>点击添加标题</a:t>
              </a:r>
              <a:endParaRPr lang="en-US" altLang="zh-CN" sz="2000" dirty="0">
                <a:solidFill>
                  <a:schemeClr val="bg1">
                    <a:lumMod val="50000"/>
                  </a:schemeClr>
                </a:solidFill>
                <a:latin typeface="微软雅黑" pitchFamily="34" charset="-122"/>
                <a:ea typeface="微软雅黑" pitchFamily="34" charset="-122"/>
              </a:endParaRPr>
            </a:p>
          </p:txBody>
        </p:sp>
      </p:grpSp>
      <p:grpSp>
        <p:nvGrpSpPr>
          <p:cNvPr id="34" name="组合 43">
            <a:extLst>
              <a:ext uri="{FF2B5EF4-FFF2-40B4-BE49-F238E27FC236}">
                <a16:creationId xmlns="" xmlns:a16="http://schemas.microsoft.com/office/drawing/2014/main" id="{EF7EA7D4-4FBB-4488-BCEA-8F585B7394A1}"/>
              </a:ext>
            </a:extLst>
          </p:cNvPr>
          <p:cNvGrpSpPr/>
          <p:nvPr/>
        </p:nvGrpSpPr>
        <p:grpSpPr>
          <a:xfrm>
            <a:off x="6828805" y="5157274"/>
            <a:ext cx="4049206" cy="916135"/>
            <a:chOff x="-5761048" y="2866536"/>
            <a:chExt cx="3204356" cy="644231"/>
          </a:xfrm>
        </p:grpSpPr>
        <p:sp>
          <p:nvSpPr>
            <p:cNvPr id="35" name="矩形 44">
              <a:extLst>
                <a:ext uri="{FF2B5EF4-FFF2-40B4-BE49-F238E27FC236}">
                  <a16:creationId xmlns="" xmlns:a16="http://schemas.microsoft.com/office/drawing/2014/main" id="{ADC23C16-C2F9-4A7E-9F70-1F0318F048CE}"/>
                </a:ext>
              </a:extLst>
            </p:cNvPr>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itchFamily="34" charset="-122"/>
                  <a:ea typeface="微软雅黑" pitchFamily="34" charset="-122"/>
                </a:rPr>
                <a:t>轻点此处输入文字内容，</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200" dirty="0">
                <a:solidFill>
                  <a:schemeClr val="bg1">
                    <a:lumMod val="50000"/>
                  </a:schemeClr>
                </a:solidFill>
                <a:latin typeface="微软雅黑" pitchFamily="34" charset="-122"/>
                <a:ea typeface="微软雅黑" pitchFamily="34" charset="-122"/>
                <a:cs typeface="Arial" panose="020B0604020202020204" pitchFamily="34" charset="0"/>
              </a:endParaRPr>
            </a:p>
          </p:txBody>
        </p:sp>
        <p:sp>
          <p:nvSpPr>
            <p:cNvPr id="36" name="矩形 45">
              <a:extLst>
                <a:ext uri="{FF2B5EF4-FFF2-40B4-BE49-F238E27FC236}">
                  <a16:creationId xmlns="" xmlns:a16="http://schemas.microsoft.com/office/drawing/2014/main" id="{839E8064-CCBF-429D-8E32-99C187C0BDCA}"/>
                </a:ext>
              </a:extLst>
            </p:cNvPr>
            <p:cNvSpPr/>
            <p:nvPr/>
          </p:nvSpPr>
          <p:spPr>
            <a:xfrm>
              <a:off x="-5761048" y="2866536"/>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itchFamily="34" charset="-122"/>
                  <a:ea typeface="微软雅黑" pitchFamily="34" charset="-122"/>
                </a:rPr>
                <a:t>点击添加标题</a:t>
              </a:r>
              <a:endParaRPr lang="en-US" altLang="zh-CN" sz="200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4081432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anim calcmode="lin" valueType="num">
                                      <p:cBhvr>
                                        <p:cTn id="17" dur="1000" fill="hold"/>
                                        <p:tgtEl>
                                          <p:spTgt spid="27"/>
                                        </p:tgtEl>
                                        <p:attrNameLst>
                                          <p:attrName>ppt_x</p:attrName>
                                        </p:attrNameLst>
                                      </p:cBhvr>
                                      <p:tavLst>
                                        <p:tav tm="0">
                                          <p:val>
                                            <p:strVal val="#ppt_x"/>
                                          </p:val>
                                        </p:tav>
                                        <p:tav tm="100000">
                                          <p:val>
                                            <p:strVal val="#ppt_x"/>
                                          </p:val>
                                        </p:tav>
                                      </p:tavLst>
                                    </p:anim>
                                    <p:anim calcmode="lin" valueType="num">
                                      <p:cBhvr>
                                        <p:cTn id="18" dur="1000" fill="hold"/>
                                        <p:tgtEl>
                                          <p:spTgt spid="2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50"/>
                                        <p:tgtEl>
                                          <p:spTgt spid="5"/>
                                        </p:tgtEl>
                                      </p:cBhvr>
                                    </p:animEffect>
                                    <p:anim calcmode="lin" valueType="num">
                                      <p:cBhvr>
                                        <p:cTn id="33" dur="250" fill="hold"/>
                                        <p:tgtEl>
                                          <p:spTgt spid="5"/>
                                        </p:tgtEl>
                                        <p:attrNameLst>
                                          <p:attrName>ppt_x</p:attrName>
                                        </p:attrNameLst>
                                      </p:cBhvr>
                                      <p:tavLst>
                                        <p:tav tm="0">
                                          <p:val>
                                            <p:strVal val="#ppt_x"/>
                                          </p:val>
                                        </p:tav>
                                        <p:tav tm="100000">
                                          <p:val>
                                            <p:strVal val="#ppt_x"/>
                                          </p:val>
                                        </p:tav>
                                      </p:tavLst>
                                    </p:anim>
                                    <p:anim calcmode="lin" valueType="num">
                                      <p:cBhvr>
                                        <p:cTn id="34" dur="250" fill="hold"/>
                                        <p:tgtEl>
                                          <p:spTgt spid="5"/>
                                        </p:tgtEl>
                                        <p:attrNameLst>
                                          <p:attrName>ppt_y</p:attrName>
                                        </p:attrNameLst>
                                      </p:cBhvr>
                                      <p:tavLst>
                                        <p:tav tm="0">
                                          <p:val>
                                            <p:strVal val="#ppt_y+.1"/>
                                          </p:val>
                                        </p:tav>
                                        <p:tav tm="100000">
                                          <p:val>
                                            <p:strVal val="#ppt_y"/>
                                          </p:val>
                                        </p:tav>
                                      </p:tavLst>
                                    </p:anim>
                                  </p:childTnLst>
                                </p:cTn>
                              </p:par>
                            </p:childTnLst>
                          </p:cTn>
                        </p:par>
                        <p:par>
                          <p:cTn id="35" fill="hold">
                            <p:stCondLst>
                              <p:cond delay="1750"/>
                            </p:stCondLst>
                            <p:childTnLst>
                              <p:par>
                                <p:cTn id="36" presetID="42"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anim calcmode="lin" valueType="num">
                                      <p:cBhvr>
                                        <p:cTn id="39" dur="250" fill="hold"/>
                                        <p:tgtEl>
                                          <p:spTgt spid="6"/>
                                        </p:tgtEl>
                                        <p:attrNameLst>
                                          <p:attrName>ppt_x</p:attrName>
                                        </p:attrNameLst>
                                      </p:cBhvr>
                                      <p:tavLst>
                                        <p:tav tm="0">
                                          <p:val>
                                            <p:strVal val="#ppt_x"/>
                                          </p:val>
                                        </p:tav>
                                        <p:tav tm="100000">
                                          <p:val>
                                            <p:strVal val="#ppt_x"/>
                                          </p:val>
                                        </p:tav>
                                      </p:tavLst>
                                    </p:anim>
                                    <p:anim calcmode="lin" valueType="num">
                                      <p:cBhvr>
                                        <p:cTn id="40" dur="250" fill="hold"/>
                                        <p:tgtEl>
                                          <p:spTgt spid="6"/>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42"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250"/>
                                        <p:tgtEl>
                                          <p:spTgt spid="7"/>
                                        </p:tgtEl>
                                      </p:cBhvr>
                                    </p:animEffect>
                                    <p:anim calcmode="lin" valueType="num">
                                      <p:cBhvr>
                                        <p:cTn id="45" dur="250" fill="hold"/>
                                        <p:tgtEl>
                                          <p:spTgt spid="7"/>
                                        </p:tgtEl>
                                        <p:attrNameLst>
                                          <p:attrName>ppt_x</p:attrName>
                                        </p:attrNameLst>
                                      </p:cBhvr>
                                      <p:tavLst>
                                        <p:tav tm="0">
                                          <p:val>
                                            <p:strVal val="#ppt_x"/>
                                          </p:val>
                                        </p:tav>
                                        <p:tav tm="100000">
                                          <p:val>
                                            <p:strVal val="#ppt_x"/>
                                          </p:val>
                                        </p:tav>
                                      </p:tavLst>
                                    </p:anim>
                                    <p:anim calcmode="lin" valueType="num">
                                      <p:cBhvr>
                                        <p:cTn id="46" dur="250" fill="hold"/>
                                        <p:tgtEl>
                                          <p:spTgt spid="7"/>
                                        </p:tgtEl>
                                        <p:attrNameLst>
                                          <p:attrName>ppt_y</p:attrName>
                                        </p:attrNameLst>
                                      </p:cBhvr>
                                      <p:tavLst>
                                        <p:tav tm="0">
                                          <p:val>
                                            <p:strVal val="#ppt_y+.1"/>
                                          </p:val>
                                        </p:tav>
                                        <p:tav tm="100000">
                                          <p:val>
                                            <p:strVal val="#ppt_y"/>
                                          </p:val>
                                        </p:tav>
                                      </p:tavLst>
                                    </p:anim>
                                  </p:childTnLst>
                                </p:cTn>
                              </p:par>
                            </p:childTnLst>
                          </p:cTn>
                        </p:par>
                        <p:par>
                          <p:cTn id="47" fill="hold">
                            <p:stCondLst>
                              <p:cond delay="2250"/>
                            </p:stCondLst>
                            <p:childTnLst>
                              <p:par>
                                <p:cTn id="48" presetID="42"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250"/>
                                        <p:tgtEl>
                                          <p:spTgt spid="8"/>
                                        </p:tgtEl>
                                      </p:cBhvr>
                                    </p:animEffect>
                                    <p:anim calcmode="lin" valueType="num">
                                      <p:cBhvr>
                                        <p:cTn id="51" dur="250" fill="hold"/>
                                        <p:tgtEl>
                                          <p:spTgt spid="8"/>
                                        </p:tgtEl>
                                        <p:attrNameLst>
                                          <p:attrName>ppt_x</p:attrName>
                                        </p:attrNameLst>
                                      </p:cBhvr>
                                      <p:tavLst>
                                        <p:tav tm="0">
                                          <p:val>
                                            <p:strVal val="#ppt_x"/>
                                          </p:val>
                                        </p:tav>
                                        <p:tav tm="100000">
                                          <p:val>
                                            <p:strVal val="#ppt_x"/>
                                          </p:val>
                                        </p:tav>
                                      </p:tavLst>
                                    </p:anim>
                                    <p:anim calcmode="lin" valueType="num">
                                      <p:cBhvr>
                                        <p:cTn id="52" dur="250" fill="hold"/>
                                        <p:tgtEl>
                                          <p:spTgt spid="8"/>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250"/>
                                        <p:tgtEl>
                                          <p:spTgt spid="9"/>
                                        </p:tgtEl>
                                      </p:cBhvr>
                                    </p:animEffect>
                                    <p:anim calcmode="lin" valueType="num">
                                      <p:cBhvr>
                                        <p:cTn id="57" dur="250" fill="hold"/>
                                        <p:tgtEl>
                                          <p:spTgt spid="9"/>
                                        </p:tgtEl>
                                        <p:attrNameLst>
                                          <p:attrName>ppt_x</p:attrName>
                                        </p:attrNameLst>
                                      </p:cBhvr>
                                      <p:tavLst>
                                        <p:tav tm="0">
                                          <p:val>
                                            <p:strVal val="#ppt_x"/>
                                          </p:val>
                                        </p:tav>
                                        <p:tav tm="100000">
                                          <p:val>
                                            <p:strVal val="#ppt_x"/>
                                          </p:val>
                                        </p:tav>
                                      </p:tavLst>
                                    </p:anim>
                                    <p:anim calcmode="lin" valueType="num">
                                      <p:cBhvr>
                                        <p:cTn id="58" dur="250" fill="hold"/>
                                        <p:tgtEl>
                                          <p:spTgt spid="9"/>
                                        </p:tgtEl>
                                        <p:attrNameLst>
                                          <p:attrName>ppt_y</p:attrName>
                                        </p:attrNameLst>
                                      </p:cBhvr>
                                      <p:tavLst>
                                        <p:tav tm="0">
                                          <p:val>
                                            <p:strVal val="#ppt_y+.1"/>
                                          </p:val>
                                        </p:tav>
                                        <p:tav tm="100000">
                                          <p:val>
                                            <p:strVal val="#ppt_y"/>
                                          </p:val>
                                        </p:tav>
                                      </p:tavLst>
                                    </p:anim>
                                  </p:childTnLst>
                                </p:cTn>
                              </p:par>
                            </p:childTnLst>
                          </p:cTn>
                        </p:par>
                        <p:par>
                          <p:cTn id="59" fill="hold">
                            <p:stCondLst>
                              <p:cond delay="2750"/>
                            </p:stCondLst>
                            <p:childTnLst>
                              <p:par>
                                <p:cTn id="60" presetID="42" presetClass="entr" presetSubtype="0"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250"/>
                                        <p:tgtEl>
                                          <p:spTgt spid="10"/>
                                        </p:tgtEl>
                                      </p:cBhvr>
                                    </p:animEffect>
                                    <p:anim calcmode="lin" valueType="num">
                                      <p:cBhvr>
                                        <p:cTn id="63" dur="250" fill="hold"/>
                                        <p:tgtEl>
                                          <p:spTgt spid="10"/>
                                        </p:tgtEl>
                                        <p:attrNameLst>
                                          <p:attrName>ppt_x</p:attrName>
                                        </p:attrNameLst>
                                      </p:cBhvr>
                                      <p:tavLst>
                                        <p:tav tm="0">
                                          <p:val>
                                            <p:strVal val="#ppt_x"/>
                                          </p:val>
                                        </p:tav>
                                        <p:tav tm="100000">
                                          <p:val>
                                            <p:strVal val="#ppt_x"/>
                                          </p:val>
                                        </p:tav>
                                      </p:tavLst>
                                    </p:anim>
                                    <p:anim calcmode="lin" valueType="num">
                                      <p:cBhvr>
                                        <p:cTn id="64" dur="250" fill="hold"/>
                                        <p:tgtEl>
                                          <p:spTgt spid="10"/>
                                        </p:tgtEl>
                                        <p:attrNameLst>
                                          <p:attrName>ppt_y</p:attrName>
                                        </p:attrNameLst>
                                      </p:cBhvr>
                                      <p:tavLst>
                                        <p:tav tm="0">
                                          <p:val>
                                            <p:strVal val="#ppt_y+.1"/>
                                          </p:val>
                                        </p:tav>
                                        <p:tav tm="100000">
                                          <p:val>
                                            <p:strVal val="#ppt_y"/>
                                          </p:val>
                                        </p:tav>
                                      </p:tavLst>
                                    </p:anim>
                                  </p:childTnLst>
                                </p:cTn>
                              </p:par>
                            </p:childTnLst>
                          </p:cTn>
                        </p:par>
                        <p:par>
                          <p:cTn id="65" fill="hold">
                            <p:stCondLst>
                              <p:cond delay="3000"/>
                            </p:stCondLst>
                            <p:childTnLst>
                              <p:par>
                                <p:cTn id="66" presetID="42" presetClass="entr" presetSubtype="0"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250"/>
                                        <p:tgtEl>
                                          <p:spTgt spid="11"/>
                                        </p:tgtEl>
                                      </p:cBhvr>
                                    </p:animEffect>
                                    <p:anim calcmode="lin" valueType="num">
                                      <p:cBhvr>
                                        <p:cTn id="69" dur="250" fill="hold"/>
                                        <p:tgtEl>
                                          <p:spTgt spid="11"/>
                                        </p:tgtEl>
                                        <p:attrNameLst>
                                          <p:attrName>ppt_x</p:attrName>
                                        </p:attrNameLst>
                                      </p:cBhvr>
                                      <p:tavLst>
                                        <p:tav tm="0">
                                          <p:val>
                                            <p:strVal val="#ppt_x"/>
                                          </p:val>
                                        </p:tav>
                                        <p:tav tm="100000">
                                          <p:val>
                                            <p:strVal val="#ppt_x"/>
                                          </p:val>
                                        </p:tav>
                                      </p:tavLst>
                                    </p:anim>
                                    <p:anim calcmode="lin" valueType="num">
                                      <p:cBhvr>
                                        <p:cTn id="70" dur="250" fill="hold"/>
                                        <p:tgtEl>
                                          <p:spTgt spid="11"/>
                                        </p:tgtEl>
                                        <p:attrNameLst>
                                          <p:attrName>ppt_y</p:attrName>
                                        </p:attrNameLst>
                                      </p:cBhvr>
                                      <p:tavLst>
                                        <p:tav tm="0">
                                          <p:val>
                                            <p:strVal val="#ppt_y+.1"/>
                                          </p:val>
                                        </p:tav>
                                        <p:tav tm="100000">
                                          <p:val>
                                            <p:strVal val="#ppt_y"/>
                                          </p:val>
                                        </p:tav>
                                      </p:tavLst>
                                    </p:anim>
                                  </p:childTnLst>
                                </p:cTn>
                              </p:par>
                            </p:childTnLst>
                          </p:cTn>
                        </p:par>
                        <p:par>
                          <p:cTn id="71" fill="hold">
                            <p:stCondLst>
                              <p:cond delay="3250"/>
                            </p:stCondLst>
                            <p:childTnLst>
                              <p:par>
                                <p:cTn id="72" presetID="42" presetClass="entr" presetSubtype="0"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250"/>
                                        <p:tgtEl>
                                          <p:spTgt spid="12"/>
                                        </p:tgtEl>
                                      </p:cBhvr>
                                    </p:animEffect>
                                    <p:anim calcmode="lin" valueType="num">
                                      <p:cBhvr>
                                        <p:cTn id="75" dur="250" fill="hold"/>
                                        <p:tgtEl>
                                          <p:spTgt spid="12"/>
                                        </p:tgtEl>
                                        <p:attrNameLst>
                                          <p:attrName>ppt_x</p:attrName>
                                        </p:attrNameLst>
                                      </p:cBhvr>
                                      <p:tavLst>
                                        <p:tav tm="0">
                                          <p:val>
                                            <p:strVal val="#ppt_x"/>
                                          </p:val>
                                        </p:tav>
                                        <p:tav tm="100000">
                                          <p:val>
                                            <p:strVal val="#ppt_x"/>
                                          </p:val>
                                        </p:tav>
                                      </p:tavLst>
                                    </p:anim>
                                    <p:anim calcmode="lin" valueType="num">
                                      <p:cBhvr>
                                        <p:cTn id="76" dur="250" fill="hold"/>
                                        <p:tgtEl>
                                          <p:spTgt spid="12"/>
                                        </p:tgtEl>
                                        <p:attrNameLst>
                                          <p:attrName>ppt_y</p:attrName>
                                        </p:attrNameLst>
                                      </p:cBhvr>
                                      <p:tavLst>
                                        <p:tav tm="0">
                                          <p:val>
                                            <p:strVal val="#ppt_y+.1"/>
                                          </p:val>
                                        </p:tav>
                                        <p:tav tm="100000">
                                          <p:val>
                                            <p:strVal val="#ppt_y"/>
                                          </p:val>
                                        </p:tav>
                                      </p:tavLst>
                                    </p:anim>
                                  </p:childTnLst>
                                </p:cTn>
                              </p:par>
                            </p:childTnLst>
                          </p:cTn>
                        </p:par>
                        <p:par>
                          <p:cTn id="77" fill="hold">
                            <p:stCondLst>
                              <p:cond delay="3500"/>
                            </p:stCondLst>
                            <p:childTnLst>
                              <p:par>
                                <p:cTn id="78" presetID="42" presetClass="entr" presetSubtype="0"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250"/>
                                        <p:tgtEl>
                                          <p:spTgt spid="13"/>
                                        </p:tgtEl>
                                      </p:cBhvr>
                                    </p:animEffect>
                                    <p:anim calcmode="lin" valueType="num">
                                      <p:cBhvr>
                                        <p:cTn id="81" dur="250" fill="hold"/>
                                        <p:tgtEl>
                                          <p:spTgt spid="13"/>
                                        </p:tgtEl>
                                        <p:attrNameLst>
                                          <p:attrName>ppt_x</p:attrName>
                                        </p:attrNameLst>
                                      </p:cBhvr>
                                      <p:tavLst>
                                        <p:tav tm="0">
                                          <p:val>
                                            <p:strVal val="#ppt_x"/>
                                          </p:val>
                                        </p:tav>
                                        <p:tav tm="100000">
                                          <p:val>
                                            <p:strVal val="#ppt_x"/>
                                          </p:val>
                                        </p:tav>
                                      </p:tavLst>
                                    </p:anim>
                                    <p:anim calcmode="lin" valueType="num">
                                      <p:cBhvr>
                                        <p:cTn id="82" dur="250" fill="hold"/>
                                        <p:tgtEl>
                                          <p:spTgt spid="13"/>
                                        </p:tgtEl>
                                        <p:attrNameLst>
                                          <p:attrName>ppt_y</p:attrName>
                                        </p:attrNameLst>
                                      </p:cBhvr>
                                      <p:tavLst>
                                        <p:tav tm="0">
                                          <p:val>
                                            <p:strVal val="#ppt_y+.1"/>
                                          </p:val>
                                        </p:tav>
                                        <p:tav tm="100000">
                                          <p:val>
                                            <p:strVal val="#ppt_y"/>
                                          </p:val>
                                        </p:tav>
                                      </p:tavLst>
                                    </p:anim>
                                  </p:childTnLst>
                                </p:cTn>
                              </p:par>
                            </p:childTnLst>
                          </p:cTn>
                        </p:par>
                        <p:par>
                          <p:cTn id="83" fill="hold">
                            <p:stCondLst>
                              <p:cond delay="3750"/>
                            </p:stCondLst>
                            <p:childTnLst>
                              <p:par>
                                <p:cTn id="84" presetID="42" presetClass="entr" presetSubtype="0"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250"/>
                                        <p:tgtEl>
                                          <p:spTgt spid="14"/>
                                        </p:tgtEl>
                                      </p:cBhvr>
                                    </p:animEffect>
                                    <p:anim calcmode="lin" valueType="num">
                                      <p:cBhvr>
                                        <p:cTn id="87" dur="250" fill="hold"/>
                                        <p:tgtEl>
                                          <p:spTgt spid="14"/>
                                        </p:tgtEl>
                                        <p:attrNameLst>
                                          <p:attrName>ppt_x</p:attrName>
                                        </p:attrNameLst>
                                      </p:cBhvr>
                                      <p:tavLst>
                                        <p:tav tm="0">
                                          <p:val>
                                            <p:strVal val="#ppt_x"/>
                                          </p:val>
                                        </p:tav>
                                        <p:tav tm="100000">
                                          <p:val>
                                            <p:strVal val="#ppt_x"/>
                                          </p:val>
                                        </p:tav>
                                      </p:tavLst>
                                    </p:anim>
                                    <p:anim calcmode="lin" valueType="num">
                                      <p:cBhvr>
                                        <p:cTn id="88" dur="250" fill="hold"/>
                                        <p:tgtEl>
                                          <p:spTgt spid="14"/>
                                        </p:tgtEl>
                                        <p:attrNameLst>
                                          <p:attrName>ppt_y</p:attrName>
                                        </p:attrNameLst>
                                      </p:cBhvr>
                                      <p:tavLst>
                                        <p:tav tm="0">
                                          <p:val>
                                            <p:strVal val="#ppt_y+.1"/>
                                          </p:val>
                                        </p:tav>
                                        <p:tav tm="100000">
                                          <p:val>
                                            <p:strVal val="#ppt_y"/>
                                          </p:val>
                                        </p:tav>
                                      </p:tavLst>
                                    </p:anim>
                                  </p:childTnLst>
                                </p:cTn>
                              </p:par>
                            </p:childTnLst>
                          </p:cTn>
                        </p:par>
                        <p:par>
                          <p:cTn id="89" fill="hold">
                            <p:stCondLst>
                              <p:cond delay="4000"/>
                            </p:stCondLst>
                            <p:childTnLst>
                              <p:par>
                                <p:cTn id="90" presetID="42" presetClass="entr" presetSubtype="0"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250"/>
                                        <p:tgtEl>
                                          <p:spTgt spid="15"/>
                                        </p:tgtEl>
                                      </p:cBhvr>
                                    </p:animEffect>
                                    <p:anim calcmode="lin" valueType="num">
                                      <p:cBhvr>
                                        <p:cTn id="93" dur="250" fill="hold"/>
                                        <p:tgtEl>
                                          <p:spTgt spid="15"/>
                                        </p:tgtEl>
                                        <p:attrNameLst>
                                          <p:attrName>ppt_x</p:attrName>
                                        </p:attrNameLst>
                                      </p:cBhvr>
                                      <p:tavLst>
                                        <p:tav tm="0">
                                          <p:val>
                                            <p:strVal val="#ppt_x"/>
                                          </p:val>
                                        </p:tav>
                                        <p:tav tm="100000">
                                          <p:val>
                                            <p:strVal val="#ppt_x"/>
                                          </p:val>
                                        </p:tav>
                                      </p:tavLst>
                                    </p:anim>
                                    <p:anim calcmode="lin" valueType="num">
                                      <p:cBhvr>
                                        <p:cTn id="94" dur="250" fill="hold"/>
                                        <p:tgtEl>
                                          <p:spTgt spid="15"/>
                                        </p:tgtEl>
                                        <p:attrNameLst>
                                          <p:attrName>ppt_y</p:attrName>
                                        </p:attrNameLst>
                                      </p:cBhvr>
                                      <p:tavLst>
                                        <p:tav tm="0">
                                          <p:val>
                                            <p:strVal val="#ppt_y+.1"/>
                                          </p:val>
                                        </p:tav>
                                        <p:tav tm="100000">
                                          <p:val>
                                            <p:strVal val="#ppt_y"/>
                                          </p:val>
                                        </p:tav>
                                      </p:tavLst>
                                    </p:anim>
                                  </p:childTnLst>
                                </p:cTn>
                              </p:par>
                            </p:childTnLst>
                          </p:cTn>
                        </p:par>
                        <p:par>
                          <p:cTn id="95" fill="hold">
                            <p:stCondLst>
                              <p:cond delay="4250"/>
                            </p:stCondLst>
                            <p:childTnLst>
                              <p:par>
                                <p:cTn id="96" presetID="42" presetClass="entr" presetSubtype="0" fill="hold" grpId="0" nodeType="after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250"/>
                                        <p:tgtEl>
                                          <p:spTgt spid="16"/>
                                        </p:tgtEl>
                                      </p:cBhvr>
                                    </p:animEffect>
                                    <p:anim calcmode="lin" valueType="num">
                                      <p:cBhvr>
                                        <p:cTn id="99" dur="250" fill="hold"/>
                                        <p:tgtEl>
                                          <p:spTgt spid="16"/>
                                        </p:tgtEl>
                                        <p:attrNameLst>
                                          <p:attrName>ppt_x</p:attrName>
                                        </p:attrNameLst>
                                      </p:cBhvr>
                                      <p:tavLst>
                                        <p:tav tm="0">
                                          <p:val>
                                            <p:strVal val="#ppt_x"/>
                                          </p:val>
                                        </p:tav>
                                        <p:tav tm="100000">
                                          <p:val>
                                            <p:strVal val="#ppt_x"/>
                                          </p:val>
                                        </p:tav>
                                      </p:tavLst>
                                    </p:anim>
                                    <p:anim calcmode="lin" valueType="num">
                                      <p:cBhvr>
                                        <p:cTn id="100" dur="250" fill="hold"/>
                                        <p:tgtEl>
                                          <p:spTgt spid="16"/>
                                        </p:tgtEl>
                                        <p:attrNameLst>
                                          <p:attrName>ppt_y</p:attrName>
                                        </p:attrNameLst>
                                      </p:cBhvr>
                                      <p:tavLst>
                                        <p:tav tm="0">
                                          <p:val>
                                            <p:strVal val="#ppt_y+.1"/>
                                          </p:val>
                                        </p:tav>
                                        <p:tav tm="100000">
                                          <p:val>
                                            <p:strVal val="#ppt_y"/>
                                          </p:val>
                                        </p:tav>
                                      </p:tavLst>
                                    </p:anim>
                                  </p:childTnLst>
                                </p:cTn>
                              </p:par>
                            </p:childTnLst>
                          </p:cTn>
                        </p:par>
                        <p:par>
                          <p:cTn id="101" fill="hold">
                            <p:stCondLst>
                              <p:cond delay="4500"/>
                            </p:stCondLst>
                            <p:childTnLst>
                              <p:par>
                                <p:cTn id="102" presetID="42" presetClass="entr" presetSubtype="0" fill="hold" grpId="0" nodeType="after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fade">
                                      <p:cBhvr>
                                        <p:cTn id="104" dur="250"/>
                                        <p:tgtEl>
                                          <p:spTgt spid="17"/>
                                        </p:tgtEl>
                                      </p:cBhvr>
                                    </p:animEffect>
                                    <p:anim calcmode="lin" valueType="num">
                                      <p:cBhvr>
                                        <p:cTn id="105" dur="250" fill="hold"/>
                                        <p:tgtEl>
                                          <p:spTgt spid="17"/>
                                        </p:tgtEl>
                                        <p:attrNameLst>
                                          <p:attrName>ppt_x</p:attrName>
                                        </p:attrNameLst>
                                      </p:cBhvr>
                                      <p:tavLst>
                                        <p:tav tm="0">
                                          <p:val>
                                            <p:strVal val="#ppt_x"/>
                                          </p:val>
                                        </p:tav>
                                        <p:tav tm="100000">
                                          <p:val>
                                            <p:strVal val="#ppt_x"/>
                                          </p:val>
                                        </p:tav>
                                      </p:tavLst>
                                    </p:anim>
                                    <p:anim calcmode="lin" valueType="num">
                                      <p:cBhvr>
                                        <p:cTn id="106" dur="250" fill="hold"/>
                                        <p:tgtEl>
                                          <p:spTgt spid="17"/>
                                        </p:tgtEl>
                                        <p:attrNameLst>
                                          <p:attrName>ppt_y</p:attrName>
                                        </p:attrNameLst>
                                      </p:cBhvr>
                                      <p:tavLst>
                                        <p:tav tm="0">
                                          <p:val>
                                            <p:strVal val="#ppt_y+.1"/>
                                          </p:val>
                                        </p:tav>
                                        <p:tav tm="100000">
                                          <p:val>
                                            <p:strVal val="#ppt_y"/>
                                          </p:val>
                                        </p:tav>
                                      </p:tavLst>
                                    </p:anim>
                                  </p:childTnLst>
                                </p:cTn>
                              </p:par>
                            </p:childTnLst>
                          </p:cTn>
                        </p:par>
                        <p:par>
                          <p:cTn id="107" fill="hold">
                            <p:stCondLst>
                              <p:cond delay="4750"/>
                            </p:stCondLst>
                            <p:childTnLst>
                              <p:par>
                                <p:cTn id="108" presetID="42" presetClass="entr" presetSubtype="0" fill="hold" grpId="0" nodeType="afterEffect">
                                  <p:stCondLst>
                                    <p:cond delay="0"/>
                                  </p:stCondLst>
                                  <p:childTnLst>
                                    <p:set>
                                      <p:cBhvr>
                                        <p:cTn id="109" dur="1" fill="hold">
                                          <p:stCondLst>
                                            <p:cond delay="0"/>
                                          </p:stCondLst>
                                        </p:cTn>
                                        <p:tgtEl>
                                          <p:spTgt spid="18"/>
                                        </p:tgtEl>
                                        <p:attrNameLst>
                                          <p:attrName>style.visibility</p:attrName>
                                        </p:attrNameLst>
                                      </p:cBhvr>
                                      <p:to>
                                        <p:strVal val="visible"/>
                                      </p:to>
                                    </p:set>
                                    <p:animEffect transition="in" filter="fade">
                                      <p:cBhvr>
                                        <p:cTn id="110" dur="250"/>
                                        <p:tgtEl>
                                          <p:spTgt spid="18"/>
                                        </p:tgtEl>
                                      </p:cBhvr>
                                    </p:animEffect>
                                    <p:anim calcmode="lin" valueType="num">
                                      <p:cBhvr>
                                        <p:cTn id="111" dur="250" fill="hold"/>
                                        <p:tgtEl>
                                          <p:spTgt spid="18"/>
                                        </p:tgtEl>
                                        <p:attrNameLst>
                                          <p:attrName>ppt_x</p:attrName>
                                        </p:attrNameLst>
                                      </p:cBhvr>
                                      <p:tavLst>
                                        <p:tav tm="0">
                                          <p:val>
                                            <p:strVal val="#ppt_x"/>
                                          </p:val>
                                        </p:tav>
                                        <p:tav tm="100000">
                                          <p:val>
                                            <p:strVal val="#ppt_x"/>
                                          </p:val>
                                        </p:tav>
                                      </p:tavLst>
                                    </p:anim>
                                    <p:anim calcmode="lin" valueType="num">
                                      <p:cBhvr>
                                        <p:cTn id="112" dur="250" fill="hold"/>
                                        <p:tgtEl>
                                          <p:spTgt spid="18"/>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fade">
                                      <p:cBhvr>
                                        <p:cTn id="116" dur="250"/>
                                        <p:tgtEl>
                                          <p:spTgt spid="19"/>
                                        </p:tgtEl>
                                      </p:cBhvr>
                                    </p:animEffect>
                                    <p:anim calcmode="lin" valueType="num">
                                      <p:cBhvr>
                                        <p:cTn id="117" dur="250" fill="hold"/>
                                        <p:tgtEl>
                                          <p:spTgt spid="19"/>
                                        </p:tgtEl>
                                        <p:attrNameLst>
                                          <p:attrName>ppt_x</p:attrName>
                                        </p:attrNameLst>
                                      </p:cBhvr>
                                      <p:tavLst>
                                        <p:tav tm="0">
                                          <p:val>
                                            <p:strVal val="#ppt_x"/>
                                          </p:val>
                                        </p:tav>
                                        <p:tav tm="100000">
                                          <p:val>
                                            <p:strVal val="#ppt_x"/>
                                          </p:val>
                                        </p:tav>
                                      </p:tavLst>
                                    </p:anim>
                                    <p:anim calcmode="lin" valueType="num">
                                      <p:cBhvr>
                                        <p:cTn id="118" dur="250" fill="hold"/>
                                        <p:tgtEl>
                                          <p:spTgt spid="19"/>
                                        </p:tgtEl>
                                        <p:attrNameLst>
                                          <p:attrName>ppt_y</p:attrName>
                                        </p:attrNameLst>
                                      </p:cBhvr>
                                      <p:tavLst>
                                        <p:tav tm="0">
                                          <p:val>
                                            <p:strVal val="#ppt_y+.1"/>
                                          </p:val>
                                        </p:tav>
                                        <p:tav tm="100000">
                                          <p:val>
                                            <p:strVal val="#ppt_y"/>
                                          </p:val>
                                        </p:tav>
                                      </p:tavLst>
                                    </p:anim>
                                  </p:childTnLst>
                                </p:cTn>
                              </p:par>
                            </p:childTnLst>
                          </p:cTn>
                        </p:par>
                        <p:par>
                          <p:cTn id="119" fill="hold">
                            <p:stCondLst>
                              <p:cond delay="5250"/>
                            </p:stCondLst>
                            <p:childTnLst>
                              <p:par>
                                <p:cTn id="120" presetID="42" presetClass="entr" presetSubtype="0" fill="hold" grpId="0" nodeType="afterEffect">
                                  <p:stCondLst>
                                    <p:cond delay="0"/>
                                  </p:stCondLst>
                                  <p:childTnLst>
                                    <p:set>
                                      <p:cBhvr>
                                        <p:cTn id="121" dur="1" fill="hold">
                                          <p:stCondLst>
                                            <p:cond delay="0"/>
                                          </p:stCondLst>
                                        </p:cTn>
                                        <p:tgtEl>
                                          <p:spTgt spid="20"/>
                                        </p:tgtEl>
                                        <p:attrNameLst>
                                          <p:attrName>style.visibility</p:attrName>
                                        </p:attrNameLst>
                                      </p:cBhvr>
                                      <p:to>
                                        <p:strVal val="visible"/>
                                      </p:to>
                                    </p:set>
                                    <p:animEffect transition="in" filter="fade">
                                      <p:cBhvr>
                                        <p:cTn id="122" dur="250"/>
                                        <p:tgtEl>
                                          <p:spTgt spid="20"/>
                                        </p:tgtEl>
                                      </p:cBhvr>
                                    </p:animEffect>
                                    <p:anim calcmode="lin" valueType="num">
                                      <p:cBhvr>
                                        <p:cTn id="123" dur="250" fill="hold"/>
                                        <p:tgtEl>
                                          <p:spTgt spid="20"/>
                                        </p:tgtEl>
                                        <p:attrNameLst>
                                          <p:attrName>ppt_x</p:attrName>
                                        </p:attrNameLst>
                                      </p:cBhvr>
                                      <p:tavLst>
                                        <p:tav tm="0">
                                          <p:val>
                                            <p:strVal val="#ppt_x"/>
                                          </p:val>
                                        </p:tav>
                                        <p:tav tm="100000">
                                          <p:val>
                                            <p:strVal val="#ppt_x"/>
                                          </p:val>
                                        </p:tav>
                                      </p:tavLst>
                                    </p:anim>
                                    <p:anim calcmode="lin" valueType="num">
                                      <p:cBhvr>
                                        <p:cTn id="124" dur="250" fill="hold"/>
                                        <p:tgtEl>
                                          <p:spTgt spid="20"/>
                                        </p:tgtEl>
                                        <p:attrNameLst>
                                          <p:attrName>ppt_y</p:attrName>
                                        </p:attrNameLst>
                                      </p:cBhvr>
                                      <p:tavLst>
                                        <p:tav tm="0">
                                          <p:val>
                                            <p:strVal val="#ppt_y+.1"/>
                                          </p:val>
                                        </p:tav>
                                        <p:tav tm="100000">
                                          <p:val>
                                            <p:strVal val="#ppt_y"/>
                                          </p:val>
                                        </p:tav>
                                      </p:tavLst>
                                    </p:anim>
                                  </p:childTnLst>
                                </p:cTn>
                              </p:par>
                            </p:childTnLst>
                          </p:cTn>
                        </p:par>
                        <p:par>
                          <p:cTn id="125" fill="hold">
                            <p:stCondLst>
                              <p:cond delay="5500"/>
                            </p:stCondLst>
                            <p:childTnLst>
                              <p:par>
                                <p:cTn id="126" presetID="42" presetClass="entr" presetSubtype="0" fill="hold" grpId="0"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250"/>
                                        <p:tgtEl>
                                          <p:spTgt spid="21"/>
                                        </p:tgtEl>
                                      </p:cBhvr>
                                    </p:animEffect>
                                    <p:anim calcmode="lin" valueType="num">
                                      <p:cBhvr>
                                        <p:cTn id="129" dur="250" fill="hold"/>
                                        <p:tgtEl>
                                          <p:spTgt spid="21"/>
                                        </p:tgtEl>
                                        <p:attrNameLst>
                                          <p:attrName>ppt_x</p:attrName>
                                        </p:attrNameLst>
                                      </p:cBhvr>
                                      <p:tavLst>
                                        <p:tav tm="0">
                                          <p:val>
                                            <p:strVal val="#ppt_x"/>
                                          </p:val>
                                        </p:tav>
                                        <p:tav tm="100000">
                                          <p:val>
                                            <p:strVal val="#ppt_x"/>
                                          </p:val>
                                        </p:tav>
                                      </p:tavLst>
                                    </p:anim>
                                    <p:anim calcmode="lin" valueType="num">
                                      <p:cBhvr>
                                        <p:cTn id="130" dur="250" fill="hold"/>
                                        <p:tgtEl>
                                          <p:spTgt spid="21"/>
                                        </p:tgtEl>
                                        <p:attrNameLst>
                                          <p:attrName>ppt_y</p:attrName>
                                        </p:attrNameLst>
                                      </p:cBhvr>
                                      <p:tavLst>
                                        <p:tav tm="0">
                                          <p:val>
                                            <p:strVal val="#ppt_y+.1"/>
                                          </p:val>
                                        </p:tav>
                                        <p:tav tm="100000">
                                          <p:val>
                                            <p:strVal val="#ppt_y"/>
                                          </p:val>
                                        </p:tav>
                                      </p:tavLst>
                                    </p:anim>
                                  </p:childTnLst>
                                </p:cTn>
                              </p:par>
                            </p:childTnLst>
                          </p:cTn>
                        </p:par>
                        <p:par>
                          <p:cTn id="131" fill="hold">
                            <p:stCondLst>
                              <p:cond delay="5750"/>
                            </p:stCondLst>
                            <p:childTnLst>
                              <p:par>
                                <p:cTn id="132" presetID="42" presetClass="entr" presetSubtype="0" fill="hold" grpId="0" nodeType="afterEffect">
                                  <p:stCondLst>
                                    <p:cond delay="0"/>
                                  </p:stCondLst>
                                  <p:childTnLst>
                                    <p:set>
                                      <p:cBhvr>
                                        <p:cTn id="133" dur="1" fill="hold">
                                          <p:stCondLst>
                                            <p:cond delay="0"/>
                                          </p:stCondLst>
                                        </p:cTn>
                                        <p:tgtEl>
                                          <p:spTgt spid="22"/>
                                        </p:tgtEl>
                                        <p:attrNameLst>
                                          <p:attrName>style.visibility</p:attrName>
                                        </p:attrNameLst>
                                      </p:cBhvr>
                                      <p:to>
                                        <p:strVal val="visible"/>
                                      </p:to>
                                    </p:set>
                                    <p:animEffect transition="in" filter="fade">
                                      <p:cBhvr>
                                        <p:cTn id="134" dur="250"/>
                                        <p:tgtEl>
                                          <p:spTgt spid="22"/>
                                        </p:tgtEl>
                                      </p:cBhvr>
                                    </p:animEffect>
                                    <p:anim calcmode="lin" valueType="num">
                                      <p:cBhvr>
                                        <p:cTn id="135" dur="250" fill="hold"/>
                                        <p:tgtEl>
                                          <p:spTgt spid="22"/>
                                        </p:tgtEl>
                                        <p:attrNameLst>
                                          <p:attrName>ppt_x</p:attrName>
                                        </p:attrNameLst>
                                      </p:cBhvr>
                                      <p:tavLst>
                                        <p:tav tm="0">
                                          <p:val>
                                            <p:strVal val="#ppt_x"/>
                                          </p:val>
                                        </p:tav>
                                        <p:tav tm="100000">
                                          <p:val>
                                            <p:strVal val="#ppt_x"/>
                                          </p:val>
                                        </p:tav>
                                      </p:tavLst>
                                    </p:anim>
                                    <p:anim calcmode="lin" valueType="num">
                                      <p:cBhvr>
                                        <p:cTn id="136" dur="250" fill="hold"/>
                                        <p:tgtEl>
                                          <p:spTgt spid="22"/>
                                        </p:tgtEl>
                                        <p:attrNameLst>
                                          <p:attrName>ppt_y</p:attrName>
                                        </p:attrNameLst>
                                      </p:cBhvr>
                                      <p:tavLst>
                                        <p:tav tm="0">
                                          <p:val>
                                            <p:strVal val="#ppt_y+.1"/>
                                          </p:val>
                                        </p:tav>
                                        <p:tav tm="100000">
                                          <p:val>
                                            <p:strVal val="#ppt_y"/>
                                          </p:val>
                                        </p:tav>
                                      </p:tavLst>
                                    </p:anim>
                                  </p:childTnLst>
                                </p:cTn>
                              </p:par>
                            </p:childTnLst>
                          </p:cTn>
                        </p:par>
                        <p:par>
                          <p:cTn id="137" fill="hold">
                            <p:stCondLst>
                              <p:cond delay="6000"/>
                            </p:stCondLst>
                            <p:childTnLst>
                              <p:par>
                                <p:cTn id="138" presetID="42" presetClass="entr" presetSubtype="0" fill="hold" grpId="0" nodeType="afterEffect">
                                  <p:stCondLst>
                                    <p:cond delay="0"/>
                                  </p:stCondLst>
                                  <p:childTnLst>
                                    <p:set>
                                      <p:cBhvr>
                                        <p:cTn id="139" dur="1" fill="hold">
                                          <p:stCondLst>
                                            <p:cond delay="0"/>
                                          </p:stCondLst>
                                        </p:cTn>
                                        <p:tgtEl>
                                          <p:spTgt spid="23"/>
                                        </p:tgtEl>
                                        <p:attrNameLst>
                                          <p:attrName>style.visibility</p:attrName>
                                        </p:attrNameLst>
                                      </p:cBhvr>
                                      <p:to>
                                        <p:strVal val="visible"/>
                                      </p:to>
                                    </p:set>
                                    <p:animEffect transition="in" filter="fade">
                                      <p:cBhvr>
                                        <p:cTn id="140" dur="250"/>
                                        <p:tgtEl>
                                          <p:spTgt spid="23"/>
                                        </p:tgtEl>
                                      </p:cBhvr>
                                    </p:animEffect>
                                    <p:anim calcmode="lin" valueType="num">
                                      <p:cBhvr>
                                        <p:cTn id="141" dur="250" fill="hold"/>
                                        <p:tgtEl>
                                          <p:spTgt spid="23"/>
                                        </p:tgtEl>
                                        <p:attrNameLst>
                                          <p:attrName>ppt_x</p:attrName>
                                        </p:attrNameLst>
                                      </p:cBhvr>
                                      <p:tavLst>
                                        <p:tav tm="0">
                                          <p:val>
                                            <p:strVal val="#ppt_x"/>
                                          </p:val>
                                        </p:tav>
                                        <p:tav tm="100000">
                                          <p:val>
                                            <p:strVal val="#ppt_x"/>
                                          </p:val>
                                        </p:tav>
                                      </p:tavLst>
                                    </p:anim>
                                    <p:anim calcmode="lin" valueType="num">
                                      <p:cBhvr>
                                        <p:cTn id="142"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P spid="19" grpId="0" animBg="1"/>
      <p:bldP spid="20" grpId="0"/>
      <p:bldP spid="21" grpId="0"/>
      <p:bldP spid="22" grpId="0"/>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教学总结</a:t>
              </a:r>
            </a:p>
          </p:txBody>
        </p:sp>
      </p:grpSp>
      <p:sp>
        <p:nvSpPr>
          <p:cNvPr id="5" name="Rectangle 89">
            <a:extLst>
              <a:ext uri="{FF2B5EF4-FFF2-40B4-BE49-F238E27FC236}">
                <a16:creationId xmlns="" xmlns:a16="http://schemas.microsoft.com/office/drawing/2014/main" id="{0680D7A2-A6FB-4092-9608-9469352F2FC6}"/>
              </a:ext>
            </a:extLst>
          </p:cNvPr>
          <p:cNvSpPr/>
          <p:nvPr/>
        </p:nvSpPr>
        <p:spPr>
          <a:xfrm>
            <a:off x="918042" y="4548135"/>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Group 137">
            <a:extLst>
              <a:ext uri="{FF2B5EF4-FFF2-40B4-BE49-F238E27FC236}">
                <a16:creationId xmlns="" xmlns:a16="http://schemas.microsoft.com/office/drawing/2014/main" id="{D48D0628-E3B8-46AB-A930-847DC5AED5CC}"/>
              </a:ext>
            </a:extLst>
          </p:cNvPr>
          <p:cNvGrpSpPr/>
          <p:nvPr/>
        </p:nvGrpSpPr>
        <p:grpSpPr>
          <a:xfrm>
            <a:off x="1254942" y="2190829"/>
            <a:ext cx="301358" cy="2317121"/>
            <a:chOff x="1074408" y="1485901"/>
            <a:chExt cx="214311" cy="1647821"/>
          </a:xfrm>
          <a:solidFill>
            <a:srgbClr val="389F9C"/>
          </a:solidFill>
        </p:grpSpPr>
        <p:cxnSp>
          <p:nvCxnSpPr>
            <p:cNvPr id="7" name="Straight Connector 90">
              <a:extLst>
                <a:ext uri="{FF2B5EF4-FFF2-40B4-BE49-F238E27FC236}">
                  <a16:creationId xmlns="" xmlns:a16="http://schemas.microsoft.com/office/drawing/2014/main" id="{F8FC6BDD-343D-450C-BEEA-106CE4BE1C94}"/>
                </a:ext>
              </a:extLst>
            </p:cNvPr>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8" name="Rounded Rectangle 94">
              <a:extLst>
                <a:ext uri="{FF2B5EF4-FFF2-40B4-BE49-F238E27FC236}">
                  <a16:creationId xmlns="" xmlns:a16="http://schemas.microsoft.com/office/drawing/2014/main" id="{547DB214-CD4F-4267-B458-D2A56B38514E}"/>
                </a:ext>
              </a:extLst>
            </p:cNvPr>
            <p:cNvSpPr/>
            <p:nvPr/>
          </p:nvSpPr>
          <p:spPr>
            <a:xfrm>
              <a:off x="1074408" y="2190750"/>
              <a:ext cx="214311" cy="9429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138">
            <a:extLst>
              <a:ext uri="{FF2B5EF4-FFF2-40B4-BE49-F238E27FC236}">
                <a16:creationId xmlns="" xmlns:a16="http://schemas.microsoft.com/office/drawing/2014/main" id="{1F8B7E0A-BB10-476E-B479-9A7024120E3B}"/>
              </a:ext>
            </a:extLst>
          </p:cNvPr>
          <p:cNvGrpSpPr/>
          <p:nvPr/>
        </p:nvGrpSpPr>
        <p:grpSpPr>
          <a:xfrm>
            <a:off x="1788553" y="2190829"/>
            <a:ext cx="301358" cy="2317121"/>
            <a:chOff x="1447800" y="1485901"/>
            <a:chExt cx="214311" cy="1647821"/>
          </a:xfrm>
          <a:solidFill>
            <a:srgbClr val="389F9C"/>
          </a:solidFill>
        </p:grpSpPr>
        <p:cxnSp>
          <p:nvCxnSpPr>
            <p:cNvPr id="10" name="Straight Connector 97">
              <a:extLst>
                <a:ext uri="{FF2B5EF4-FFF2-40B4-BE49-F238E27FC236}">
                  <a16:creationId xmlns="" xmlns:a16="http://schemas.microsoft.com/office/drawing/2014/main" id="{23F56A00-DFF4-43EB-845A-6485520D7C12}"/>
                </a:ext>
              </a:extLst>
            </p:cNvPr>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Rounded Rectangle 100">
              <a:extLst>
                <a:ext uri="{FF2B5EF4-FFF2-40B4-BE49-F238E27FC236}">
                  <a16:creationId xmlns="" xmlns:a16="http://schemas.microsoft.com/office/drawing/2014/main" id="{1B57D49B-7778-4FC6-ABE7-D409BAA98075}"/>
                </a:ext>
              </a:extLst>
            </p:cNvPr>
            <p:cNvSpPr/>
            <p:nvPr/>
          </p:nvSpPr>
          <p:spPr>
            <a:xfrm>
              <a:off x="1447800" y="1962150"/>
              <a:ext cx="214311" cy="11715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39">
            <a:extLst>
              <a:ext uri="{FF2B5EF4-FFF2-40B4-BE49-F238E27FC236}">
                <a16:creationId xmlns="" xmlns:a16="http://schemas.microsoft.com/office/drawing/2014/main" id="{769CC23E-9A4B-400A-B9AF-D480B733F104}"/>
              </a:ext>
            </a:extLst>
          </p:cNvPr>
          <p:cNvGrpSpPr/>
          <p:nvPr/>
        </p:nvGrpSpPr>
        <p:grpSpPr>
          <a:xfrm>
            <a:off x="2322165" y="2190829"/>
            <a:ext cx="301358" cy="2317121"/>
            <a:chOff x="1828800" y="1485901"/>
            <a:chExt cx="214311" cy="1647821"/>
          </a:xfrm>
          <a:solidFill>
            <a:srgbClr val="389F9C"/>
          </a:solidFill>
        </p:grpSpPr>
        <p:cxnSp>
          <p:nvCxnSpPr>
            <p:cNvPr id="13" name="Straight Connector 103">
              <a:extLst>
                <a:ext uri="{FF2B5EF4-FFF2-40B4-BE49-F238E27FC236}">
                  <a16:creationId xmlns="" xmlns:a16="http://schemas.microsoft.com/office/drawing/2014/main" id="{BD2298B1-21C8-441F-ACE2-8BAA70B09FBD}"/>
                </a:ext>
              </a:extLst>
            </p:cNvPr>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4" name="Rounded Rectangle 106">
              <a:extLst>
                <a:ext uri="{FF2B5EF4-FFF2-40B4-BE49-F238E27FC236}">
                  <a16:creationId xmlns="" xmlns:a16="http://schemas.microsoft.com/office/drawing/2014/main" id="{19A1ABC9-5038-494F-92EB-416CDD8032DD}"/>
                </a:ext>
              </a:extLst>
            </p:cNvPr>
            <p:cNvSpPr/>
            <p:nvPr/>
          </p:nvSpPr>
          <p:spPr>
            <a:xfrm>
              <a:off x="1828800" y="1809750"/>
              <a:ext cx="214311" cy="13239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0">
            <a:extLst>
              <a:ext uri="{FF2B5EF4-FFF2-40B4-BE49-F238E27FC236}">
                <a16:creationId xmlns="" xmlns:a16="http://schemas.microsoft.com/office/drawing/2014/main" id="{FF3623EE-66B8-4A7B-BFDA-5C32E40BB6D9}"/>
              </a:ext>
            </a:extLst>
          </p:cNvPr>
          <p:cNvGrpSpPr/>
          <p:nvPr/>
        </p:nvGrpSpPr>
        <p:grpSpPr>
          <a:xfrm>
            <a:off x="2855777" y="2190829"/>
            <a:ext cx="301358" cy="2317121"/>
            <a:chOff x="2209800" y="1485901"/>
            <a:chExt cx="214311" cy="1647821"/>
          </a:xfrm>
          <a:solidFill>
            <a:srgbClr val="389F9C"/>
          </a:solidFill>
        </p:grpSpPr>
        <p:cxnSp>
          <p:nvCxnSpPr>
            <p:cNvPr id="16" name="Straight Connector 107">
              <a:extLst>
                <a:ext uri="{FF2B5EF4-FFF2-40B4-BE49-F238E27FC236}">
                  <a16:creationId xmlns="" xmlns:a16="http://schemas.microsoft.com/office/drawing/2014/main" id="{F2A7BDE7-C205-457D-B2E4-AE05611EA39A}"/>
                </a:ext>
              </a:extLst>
            </p:cNvPr>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Rounded Rectangle 120">
              <a:extLst>
                <a:ext uri="{FF2B5EF4-FFF2-40B4-BE49-F238E27FC236}">
                  <a16:creationId xmlns="" xmlns:a16="http://schemas.microsoft.com/office/drawing/2014/main" id="{3F5BD74E-956D-4295-A8BF-9D830BE133FB}"/>
                </a:ext>
              </a:extLst>
            </p:cNvPr>
            <p:cNvSpPr/>
            <p:nvPr/>
          </p:nvSpPr>
          <p:spPr>
            <a:xfrm>
              <a:off x="2209800" y="2419350"/>
              <a:ext cx="214311" cy="7143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41">
            <a:extLst>
              <a:ext uri="{FF2B5EF4-FFF2-40B4-BE49-F238E27FC236}">
                <a16:creationId xmlns="" xmlns:a16="http://schemas.microsoft.com/office/drawing/2014/main" id="{93C4B541-F414-4CA7-B91F-B19B450C81EC}"/>
              </a:ext>
            </a:extLst>
          </p:cNvPr>
          <p:cNvGrpSpPr/>
          <p:nvPr/>
        </p:nvGrpSpPr>
        <p:grpSpPr>
          <a:xfrm>
            <a:off x="3389388" y="2190829"/>
            <a:ext cx="301358" cy="2317121"/>
            <a:chOff x="2667000" y="1485901"/>
            <a:chExt cx="214311" cy="1647821"/>
          </a:xfrm>
          <a:solidFill>
            <a:srgbClr val="389F9C"/>
          </a:solidFill>
        </p:grpSpPr>
        <p:cxnSp>
          <p:nvCxnSpPr>
            <p:cNvPr id="19" name="Straight Connector 127">
              <a:extLst>
                <a:ext uri="{FF2B5EF4-FFF2-40B4-BE49-F238E27FC236}">
                  <a16:creationId xmlns="" xmlns:a16="http://schemas.microsoft.com/office/drawing/2014/main" id="{87B14739-C922-406D-94E7-ADF1E47DFC40}"/>
                </a:ext>
              </a:extLst>
            </p:cNvPr>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Rounded Rectangle 128">
              <a:extLst>
                <a:ext uri="{FF2B5EF4-FFF2-40B4-BE49-F238E27FC236}">
                  <a16:creationId xmlns="" xmlns:a16="http://schemas.microsoft.com/office/drawing/2014/main" id="{FF69A7C9-756A-43D1-A1D6-17CB6AAD85BF}"/>
                </a:ext>
              </a:extLst>
            </p:cNvPr>
            <p:cNvSpPr/>
            <p:nvPr/>
          </p:nvSpPr>
          <p:spPr>
            <a:xfrm>
              <a:off x="2667000" y="1962150"/>
              <a:ext cx="214311" cy="11715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142">
            <a:extLst>
              <a:ext uri="{FF2B5EF4-FFF2-40B4-BE49-F238E27FC236}">
                <a16:creationId xmlns="" xmlns:a16="http://schemas.microsoft.com/office/drawing/2014/main" id="{C90B55FA-78AF-4C3B-A2F4-9F164520ADCC}"/>
              </a:ext>
            </a:extLst>
          </p:cNvPr>
          <p:cNvGrpSpPr/>
          <p:nvPr/>
        </p:nvGrpSpPr>
        <p:grpSpPr>
          <a:xfrm>
            <a:off x="3923003" y="2190829"/>
            <a:ext cx="301358" cy="2317121"/>
            <a:chOff x="2971800" y="1485901"/>
            <a:chExt cx="214311" cy="1647821"/>
          </a:xfrm>
          <a:solidFill>
            <a:srgbClr val="389F9C"/>
          </a:solidFill>
        </p:grpSpPr>
        <p:cxnSp>
          <p:nvCxnSpPr>
            <p:cNvPr id="22" name="Straight Connector 135">
              <a:extLst>
                <a:ext uri="{FF2B5EF4-FFF2-40B4-BE49-F238E27FC236}">
                  <a16:creationId xmlns="" xmlns:a16="http://schemas.microsoft.com/office/drawing/2014/main" id="{C2980D9E-BEF8-430F-97F0-EEB046E0AC00}"/>
                </a:ext>
              </a:extLst>
            </p:cNvPr>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Rounded Rectangle 136">
              <a:extLst>
                <a:ext uri="{FF2B5EF4-FFF2-40B4-BE49-F238E27FC236}">
                  <a16:creationId xmlns="" xmlns:a16="http://schemas.microsoft.com/office/drawing/2014/main" id="{E18D193F-9D95-41BF-B01B-006D2DC17774}"/>
                </a:ext>
              </a:extLst>
            </p:cNvPr>
            <p:cNvSpPr/>
            <p:nvPr/>
          </p:nvSpPr>
          <p:spPr>
            <a:xfrm>
              <a:off x="2971800" y="1809750"/>
              <a:ext cx="214311" cy="13239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4" name="Rectangle 143">
            <a:extLst>
              <a:ext uri="{FF2B5EF4-FFF2-40B4-BE49-F238E27FC236}">
                <a16:creationId xmlns="" xmlns:a16="http://schemas.microsoft.com/office/drawing/2014/main" id="{D696FA80-D55D-41D8-9949-17F6F3A1B9B5}"/>
              </a:ext>
            </a:extLst>
          </p:cNvPr>
          <p:cNvSpPr/>
          <p:nvPr/>
        </p:nvSpPr>
        <p:spPr>
          <a:xfrm>
            <a:off x="1285545" y="4697358"/>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25" name="Rectangle 144">
            <a:extLst>
              <a:ext uri="{FF2B5EF4-FFF2-40B4-BE49-F238E27FC236}">
                <a16:creationId xmlns="" xmlns:a16="http://schemas.microsoft.com/office/drawing/2014/main" id="{C434B988-0312-4DF2-9698-CC7D9718A03D}"/>
              </a:ext>
            </a:extLst>
          </p:cNvPr>
          <p:cNvSpPr/>
          <p:nvPr/>
        </p:nvSpPr>
        <p:spPr>
          <a:xfrm>
            <a:off x="1823816" y="4697358"/>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26" name="Rectangle 145">
            <a:extLst>
              <a:ext uri="{FF2B5EF4-FFF2-40B4-BE49-F238E27FC236}">
                <a16:creationId xmlns="" xmlns:a16="http://schemas.microsoft.com/office/drawing/2014/main" id="{B55400A4-276E-444D-92C3-51A5A5124761}"/>
              </a:ext>
            </a:extLst>
          </p:cNvPr>
          <p:cNvSpPr/>
          <p:nvPr/>
        </p:nvSpPr>
        <p:spPr>
          <a:xfrm>
            <a:off x="2362087" y="4697358"/>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27" name="Rectangle 146">
            <a:extLst>
              <a:ext uri="{FF2B5EF4-FFF2-40B4-BE49-F238E27FC236}">
                <a16:creationId xmlns="" xmlns:a16="http://schemas.microsoft.com/office/drawing/2014/main" id="{9141494D-1708-4672-B8BF-B4E86C813E9B}"/>
              </a:ext>
            </a:extLst>
          </p:cNvPr>
          <p:cNvSpPr/>
          <p:nvPr/>
        </p:nvSpPr>
        <p:spPr>
          <a:xfrm>
            <a:off x="2900358" y="4697358"/>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28" name="Rectangle 147">
            <a:extLst>
              <a:ext uri="{FF2B5EF4-FFF2-40B4-BE49-F238E27FC236}">
                <a16:creationId xmlns="" xmlns:a16="http://schemas.microsoft.com/office/drawing/2014/main" id="{1CA4F418-A069-4DAC-81EF-ED6DA1E75936}"/>
              </a:ext>
            </a:extLst>
          </p:cNvPr>
          <p:cNvSpPr/>
          <p:nvPr/>
        </p:nvSpPr>
        <p:spPr>
          <a:xfrm>
            <a:off x="3438629" y="4697358"/>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29" name="Rectangle 148">
            <a:extLst>
              <a:ext uri="{FF2B5EF4-FFF2-40B4-BE49-F238E27FC236}">
                <a16:creationId xmlns="" xmlns:a16="http://schemas.microsoft.com/office/drawing/2014/main" id="{F4674414-CDF5-4250-B866-FAC9DE71C95E}"/>
              </a:ext>
            </a:extLst>
          </p:cNvPr>
          <p:cNvSpPr/>
          <p:nvPr/>
        </p:nvSpPr>
        <p:spPr>
          <a:xfrm>
            <a:off x="3976900" y="4697358"/>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nvGrpSpPr>
          <p:cNvPr id="30" name="Group 149">
            <a:extLst>
              <a:ext uri="{FF2B5EF4-FFF2-40B4-BE49-F238E27FC236}">
                <a16:creationId xmlns="" xmlns:a16="http://schemas.microsoft.com/office/drawing/2014/main" id="{2DF955BD-B882-405C-8CFD-814688490049}"/>
              </a:ext>
            </a:extLst>
          </p:cNvPr>
          <p:cNvGrpSpPr/>
          <p:nvPr/>
        </p:nvGrpSpPr>
        <p:grpSpPr>
          <a:xfrm>
            <a:off x="6142148" y="2192508"/>
            <a:ext cx="2090836" cy="517710"/>
            <a:chOff x="4597686" y="3155872"/>
            <a:chExt cx="1583966" cy="368170"/>
          </a:xfrm>
        </p:grpSpPr>
        <p:sp>
          <p:nvSpPr>
            <p:cNvPr id="31" name="TextBox 37">
              <a:extLst>
                <a:ext uri="{FF2B5EF4-FFF2-40B4-BE49-F238E27FC236}">
                  <a16:creationId xmlns="" xmlns:a16="http://schemas.microsoft.com/office/drawing/2014/main" id="{0BB07479-477F-4D84-8313-04EFD691AED3}"/>
                </a:ext>
              </a:extLst>
            </p:cNvPr>
            <p:cNvSpPr txBox="1"/>
            <p:nvPr/>
          </p:nvSpPr>
          <p:spPr>
            <a:xfrm>
              <a:off x="4597686" y="3155872"/>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8">
              <a:extLst>
                <a:ext uri="{FF2B5EF4-FFF2-40B4-BE49-F238E27FC236}">
                  <a16:creationId xmlns="" xmlns:a16="http://schemas.microsoft.com/office/drawing/2014/main" id="{C78A11F9-BFC4-4894-B3BC-8F88CA3EFEB4}"/>
                </a:ext>
              </a:extLst>
            </p:cNvPr>
            <p:cNvSpPr txBox="1"/>
            <p:nvPr/>
          </p:nvSpPr>
          <p:spPr>
            <a:xfrm>
              <a:off x="4597686" y="3348942"/>
              <a:ext cx="1583966" cy="175100"/>
            </a:xfrm>
            <a:prstGeom prst="rect">
              <a:avLst/>
            </a:prstGeom>
            <a:noFill/>
          </p:spPr>
          <p:txBody>
            <a:bodyPr wrap="square" lIns="0" tIns="0" rIns="0" bIns="0" rtlCol="0" anchor="t">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4" name="Group 152">
            <a:extLst>
              <a:ext uri="{FF2B5EF4-FFF2-40B4-BE49-F238E27FC236}">
                <a16:creationId xmlns="" xmlns:a16="http://schemas.microsoft.com/office/drawing/2014/main" id="{71900283-91D8-4067-A228-A0DB24400E25}"/>
              </a:ext>
            </a:extLst>
          </p:cNvPr>
          <p:cNvGrpSpPr/>
          <p:nvPr/>
        </p:nvGrpSpPr>
        <p:grpSpPr>
          <a:xfrm>
            <a:off x="9139348" y="2192508"/>
            <a:ext cx="2036110" cy="517710"/>
            <a:chOff x="6978976" y="3155872"/>
            <a:chExt cx="1542507" cy="368170"/>
          </a:xfrm>
        </p:grpSpPr>
        <p:sp>
          <p:nvSpPr>
            <p:cNvPr id="35" name="TextBox 40">
              <a:extLst>
                <a:ext uri="{FF2B5EF4-FFF2-40B4-BE49-F238E27FC236}">
                  <a16:creationId xmlns="" xmlns:a16="http://schemas.microsoft.com/office/drawing/2014/main" id="{CD8855B5-D10C-46C3-BE4A-EFD4EBB45DF4}"/>
                </a:ext>
              </a:extLst>
            </p:cNvPr>
            <p:cNvSpPr txBox="1"/>
            <p:nvPr/>
          </p:nvSpPr>
          <p:spPr>
            <a:xfrm>
              <a:off x="6978977" y="3155872"/>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a:extLst>
                <a:ext uri="{FF2B5EF4-FFF2-40B4-BE49-F238E27FC236}">
                  <a16:creationId xmlns="" xmlns:a16="http://schemas.microsoft.com/office/drawing/2014/main" id="{1613A3C9-A8C0-4721-A85D-32257CDD2FE1}"/>
                </a:ext>
              </a:extLst>
            </p:cNvPr>
            <p:cNvSpPr txBox="1"/>
            <p:nvPr/>
          </p:nvSpPr>
          <p:spPr>
            <a:xfrm>
              <a:off x="6978976" y="3348942"/>
              <a:ext cx="1542507" cy="175100"/>
            </a:xfrm>
            <a:prstGeom prst="rect">
              <a:avLst/>
            </a:prstGeom>
            <a:noFill/>
          </p:spPr>
          <p:txBody>
            <a:bodyPr wrap="square" lIns="0" tIns="0" rIns="0" bIns="0" rtlCol="0" anchor="t">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7" name="Group 155">
            <a:extLst>
              <a:ext uri="{FF2B5EF4-FFF2-40B4-BE49-F238E27FC236}">
                <a16:creationId xmlns="" xmlns:a16="http://schemas.microsoft.com/office/drawing/2014/main" id="{4CE0C5BF-BCC4-4900-9D3E-B476F6033118}"/>
              </a:ext>
            </a:extLst>
          </p:cNvPr>
          <p:cNvGrpSpPr/>
          <p:nvPr/>
        </p:nvGrpSpPr>
        <p:grpSpPr>
          <a:xfrm>
            <a:off x="6142148" y="3100549"/>
            <a:ext cx="2036110" cy="517712"/>
            <a:chOff x="4597685" y="3914331"/>
            <a:chExt cx="1542507" cy="368170"/>
          </a:xfrm>
        </p:grpSpPr>
        <p:sp>
          <p:nvSpPr>
            <p:cNvPr id="38" name="TextBox 43">
              <a:extLst>
                <a:ext uri="{FF2B5EF4-FFF2-40B4-BE49-F238E27FC236}">
                  <a16:creationId xmlns="" xmlns:a16="http://schemas.microsoft.com/office/drawing/2014/main" id="{46A0AA6A-23C1-42C9-8372-C9D1F4B93044}"/>
                </a:ext>
              </a:extLst>
            </p:cNvPr>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44">
              <a:extLst>
                <a:ext uri="{FF2B5EF4-FFF2-40B4-BE49-F238E27FC236}">
                  <a16:creationId xmlns="" xmlns:a16="http://schemas.microsoft.com/office/drawing/2014/main" id="{5340C284-E5F2-4D2A-827D-41218403E4EF}"/>
                </a:ext>
              </a:extLst>
            </p:cNvPr>
            <p:cNvSpPr txBox="1"/>
            <p:nvPr/>
          </p:nvSpPr>
          <p:spPr>
            <a:xfrm>
              <a:off x="4597685" y="4107401"/>
              <a:ext cx="1542507" cy="175100"/>
            </a:xfrm>
            <a:prstGeom prst="rect">
              <a:avLst/>
            </a:prstGeom>
            <a:noFill/>
          </p:spPr>
          <p:txBody>
            <a:bodyPr wrap="square" lIns="0" tIns="0" rIns="0" bIns="0" rtlCol="0" anchor="t">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40" name="Group 158">
            <a:extLst>
              <a:ext uri="{FF2B5EF4-FFF2-40B4-BE49-F238E27FC236}">
                <a16:creationId xmlns="" xmlns:a16="http://schemas.microsoft.com/office/drawing/2014/main" id="{A3B3801B-1CD0-4D60-B6F4-D0438FF8AC2D}"/>
              </a:ext>
            </a:extLst>
          </p:cNvPr>
          <p:cNvGrpSpPr/>
          <p:nvPr/>
        </p:nvGrpSpPr>
        <p:grpSpPr>
          <a:xfrm>
            <a:off x="9139348" y="3100549"/>
            <a:ext cx="2036110" cy="517712"/>
            <a:chOff x="6978976" y="3914331"/>
            <a:chExt cx="1542507" cy="368170"/>
          </a:xfrm>
        </p:grpSpPr>
        <p:sp>
          <p:nvSpPr>
            <p:cNvPr id="41" name="TextBox 46">
              <a:extLst>
                <a:ext uri="{FF2B5EF4-FFF2-40B4-BE49-F238E27FC236}">
                  <a16:creationId xmlns="" xmlns:a16="http://schemas.microsoft.com/office/drawing/2014/main" id="{E84F1852-3787-4FB4-8D06-8AA5C2C5F5B8}"/>
                </a:ext>
              </a:extLst>
            </p:cNvPr>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7">
              <a:extLst>
                <a:ext uri="{FF2B5EF4-FFF2-40B4-BE49-F238E27FC236}">
                  <a16:creationId xmlns="" xmlns:a16="http://schemas.microsoft.com/office/drawing/2014/main" id="{FBFF94F8-A6F1-4F07-8D93-2BC5FB684A6E}"/>
                </a:ext>
              </a:extLst>
            </p:cNvPr>
            <p:cNvSpPr txBox="1"/>
            <p:nvPr/>
          </p:nvSpPr>
          <p:spPr>
            <a:xfrm>
              <a:off x="6978976" y="4107401"/>
              <a:ext cx="1542507" cy="175100"/>
            </a:xfrm>
            <a:prstGeom prst="rect">
              <a:avLst/>
            </a:prstGeom>
            <a:noFill/>
          </p:spPr>
          <p:txBody>
            <a:bodyPr wrap="square" lIns="0" tIns="0" rIns="0" bIns="0" rtlCol="0" anchor="t">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43" name="Group 161">
            <a:extLst>
              <a:ext uri="{FF2B5EF4-FFF2-40B4-BE49-F238E27FC236}">
                <a16:creationId xmlns="" xmlns:a16="http://schemas.microsoft.com/office/drawing/2014/main" id="{7653126F-BDAA-49E6-A94F-D1FB81AA77E0}"/>
              </a:ext>
            </a:extLst>
          </p:cNvPr>
          <p:cNvGrpSpPr/>
          <p:nvPr/>
        </p:nvGrpSpPr>
        <p:grpSpPr>
          <a:xfrm>
            <a:off x="6142148" y="4126272"/>
            <a:ext cx="2036110" cy="517712"/>
            <a:chOff x="4597685" y="3914331"/>
            <a:chExt cx="1542507" cy="368170"/>
          </a:xfrm>
        </p:grpSpPr>
        <p:sp>
          <p:nvSpPr>
            <p:cNvPr id="44" name="TextBox 49">
              <a:extLst>
                <a:ext uri="{FF2B5EF4-FFF2-40B4-BE49-F238E27FC236}">
                  <a16:creationId xmlns="" xmlns:a16="http://schemas.microsoft.com/office/drawing/2014/main" id="{ABFBCDC9-898E-4A94-83F0-7F0614AEBD37}"/>
                </a:ext>
              </a:extLst>
            </p:cNvPr>
            <p:cNvSpPr txBox="1"/>
            <p:nvPr/>
          </p:nvSpPr>
          <p:spPr>
            <a:xfrm>
              <a:off x="4597686"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50">
              <a:extLst>
                <a:ext uri="{FF2B5EF4-FFF2-40B4-BE49-F238E27FC236}">
                  <a16:creationId xmlns="" xmlns:a16="http://schemas.microsoft.com/office/drawing/2014/main" id="{FF48337A-6122-4482-9321-7A88BC53FFD6}"/>
                </a:ext>
              </a:extLst>
            </p:cNvPr>
            <p:cNvSpPr txBox="1"/>
            <p:nvPr/>
          </p:nvSpPr>
          <p:spPr>
            <a:xfrm>
              <a:off x="4597685" y="4107401"/>
              <a:ext cx="1542507" cy="175100"/>
            </a:xfrm>
            <a:prstGeom prst="rect">
              <a:avLst/>
            </a:prstGeom>
            <a:noFill/>
          </p:spPr>
          <p:txBody>
            <a:bodyPr wrap="square" lIns="0" tIns="0" rIns="0" bIns="0" rtlCol="0" anchor="t">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46" name="Group 164">
            <a:extLst>
              <a:ext uri="{FF2B5EF4-FFF2-40B4-BE49-F238E27FC236}">
                <a16:creationId xmlns="" xmlns:a16="http://schemas.microsoft.com/office/drawing/2014/main" id="{A17DF6C5-A7C9-4B4C-B3BB-9BA9A90F0851}"/>
              </a:ext>
            </a:extLst>
          </p:cNvPr>
          <p:cNvGrpSpPr/>
          <p:nvPr/>
        </p:nvGrpSpPr>
        <p:grpSpPr>
          <a:xfrm>
            <a:off x="9139348" y="4126272"/>
            <a:ext cx="2036110" cy="517712"/>
            <a:chOff x="6978976" y="3914331"/>
            <a:chExt cx="1542507" cy="368170"/>
          </a:xfrm>
        </p:grpSpPr>
        <p:sp>
          <p:nvSpPr>
            <p:cNvPr id="47" name="TextBox 52">
              <a:extLst>
                <a:ext uri="{FF2B5EF4-FFF2-40B4-BE49-F238E27FC236}">
                  <a16:creationId xmlns="" xmlns:a16="http://schemas.microsoft.com/office/drawing/2014/main" id="{F68F7E1A-B91E-424F-B983-9F5C9AF4BFDE}"/>
                </a:ext>
              </a:extLst>
            </p:cNvPr>
            <p:cNvSpPr txBox="1"/>
            <p:nvPr/>
          </p:nvSpPr>
          <p:spPr>
            <a:xfrm>
              <a:off x="6978977" y="3914331"/>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53">
              <a:extLst>
                <a:ext uri="{FF2B5EF4-FFF2-40B4-BE49-F238E27FC236}">
                  <a16:creationId xmlns="" xmlns:a16="http://schemas.microsoft.com/office/drawing/2014/main" id="{664478C5-56F4-49C4-AF69-E6A815FCFD86}"/>
                </a:ext>
              </a:extLst>
            </p:cNvPr>
            <p:cNvSpPr txBox="1"/>
            <p:nvPr/>
          </p:nvSpPr>
          <p:spPr>
            <a:xfrm>
              <a:off x="6978976" y="4107401"/>
              <a:ext cx="1542507" cy="175100"/>
            </a:xfrm>
            <a:prstGeom prst="rect">
              <a:avLst/>
            </a:prstGeom>
            <a:noFill/>
          </p:spPr>
          <p:txBody>
            <a:bodyPr wrap="square" lIns="0" tIns="0" rIns="0" bIns="0" rtlCol="0" anchor="t">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49" name="Group 167">
            <a:extLst>
              <a:ext uri="{FF2B5EF4-FFF2-40B4-BE49-F238E27FC236}">
                <a16:creationId xmlns="" xmlns:a16="http://schemas.microsoft.com/office/drawing/2014/main" id="{686FD890-A625-4992-970F-C0027758EB92}"/>
              </a:ext>
            </a:extLst>
          </p:cNvPr>
          <p:cNvGrpSpPr/>
          <p:nvPr/>
        </p:nvGrpSpPr>
        <p:grpSpPr>
          <a:xfrm>
            <a:off x="8427535" y="4102801"/>
            <a:ext cx="659525" cy="640643"/>
            <a:chOff x="6299532" y="4190009"/>
            <a:chExt cx="469021" cy="455593"/>
          </a:xfrm>
        </p:grpSpPr>
        <p:sp>
          <p:nvSpPr>
            <p:cNvPr id="50" name="Oval 168">
              <a:extLst>
                <a:ext uri="{FF2B5EF4-FFF2-40B4-BE49-F238E27FC236}">
                  <a16:creationId xmlns="" xmlns:a16="http://schemas.microsoft.com/office/drawing/2014/main" id="{1D1721A4-3BE9-4020-94CA-49115C001D0E}"/>
                </a:ext>
              </a:extLst>
            </p:cNvPr>
            <p:cNvSpPr>
              <a:spLocks noChangeAspect="1"/>
            </p:cNvSpPr>
            <p:nvPr/>
          </p:nvSpPr>
          <p:spPr>
            <a:xfrm>
              <a:off x="6299532" y="4190009"/>
              <a:ext cx="469021" cy="455593"/>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63">
              <a:extLst>
                <a:ext uri="{FF2B5EF4-FFF2-40B4-BE49-F238E27FC236}">
                  <a16:creationId xmlns="" xmlns:a16="http://schemas.microsoft.com/office/drawing/2014/main" id="{BCE1ED9B-E0A7-428E-AA61-EC1B237E4120}"/>
                </a:ext>
              </a:extLst>
            </p:cNvPr>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2" name="Group 170">
            <a:extLst>
              <a:ext uri="{FF2B5EF4-FFF2-40B4-BE49-F238E27FC236}">
                <a16:creationId xmlns="" xmlns:a16="http://schemas.microsoft.com/office/drawing/2014/main" id="{A41F6CB6-4395-4FF6-857C-F8C1A3E4518D}"/>
              </a:ext>
            </a:extLst>
          </p:cNvPr>
          <p:cNvGrpSpPr/>
          <p:nvPr/>
        </p:nvGrpSpPr>
        <p:grpSpPr>
          <a:xfrm>
            <a:off x="5401185" y="2164398"/>
            <a:ext cx="659525" cy="640643"/>
            <a:chOff x="630683" y="3383511"/>
            <a:chExt cx="469021" cy="455593"/>
          </a:xfrm>
        </p:grpSpPr>
        <p:sp>
          <p:nvSpPr>
            <p:cNvPr id="53" name="Oval 171">
              <a:extLst>
                <a:ext uri="{FF2B5EF4-FFF2-40B4-BE49-F238E27FC236}">
                  <a16:creationId xmlns="" xmlns:a16="http://schemas.microsoft.com/office/drawing/2014/main" id="{FF758547-79D8-4F54-B085-041BF96F8E20}"/>
                </a:ext>
              </a:extLst>
            </p:cNvPr>
            <p:cNvSpPr>
              <a:spLocks noChangeAspect="1"/>
            </p:cNvSpPr>
            <p:nvPr/>
          </p:nvSpPr>
          <p:spPr>
            <a:xfrm>
              <a:off x="630683" y="3383511"/>
              <a:ext cx="469021" cy="455593"/>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117">
              <a:extLst>
                <a:ext uri="{FF2B5EF4-FFF2-40B4-BE49-F238E27FC236}">
                  <a16:creationId xmlns="" xmlns:a16="http://schemas.microsoft.com/office/drawing/2014/main" id="{6073F5C4-D128-4A1C-A9EB-88B56537F8FF}"/>
                </a:ext>
              </a:extLst>
            </p:cNvPr>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5" name="Group 173">
            <a:extLst>
              <a:ext uri="{FF2B5EF4-FFF2-40B4-BE49-F238E27FC236}">
                <a16:creationId xmlns="" xmlns:a16="http://schemas.microsoft.com/office/drawing/2014/main" id="{B9A665EE-A2A1-4857-B523-BACF3EF4D0CF}"/>
              </a:ext>
            </a:extLst>
          </p:cNvPr>
          <p:cNvGrpSpPr/>
          <p:nvPr/>
        </p:nvGrpSpPr>
        <p:grpSpPr>
          <a:xfrm>
            <a:off x="5401185" y="4102801"/>
            <a:ext cx="659525" cy="640643"/>
            <a:chOff x="3428938" y="4190009"/>
            <a:chExt cx="469021" cy="455593"/>
          </a:xfrm>
        </p:grpSpPr>
        <p:sp>
          <p:nvSpPr>
            <p:cNvPr id="56" name="Oval 174">
              <a:extLst>
                <a:ext uri="{FF2B5EF4-FFF2-40B4-BE49-F238E27FC236}">
                  <a16:creationId xmlns="" xmlns:a16="http://schemas.microsoft.com/office/drawing/2014/main" id="{B7F7D6B5-7511-4102-86B6-E738D629D87F}"/>
                </a:ext>
              </a:extLst>
            </p:cNvPr>
            <p:cNvSpPr>
              <a:spLocks noChangeAspect="1"/>
            </p:cNvSpPr>
            <p:nvPr/>
          </p:nvSpPr>
          <p:spPr>
            <a:xfrm>
              <a:off x="3428938" y="4190009"/>
              <a:ext cx="469021" cy="455593"/>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83">
              <a:extLst>
                <a:ext uri="{FF2B5EF4-FFF2-40B4-BE49-F238E27FC236}">
                  <a16:creationId xmlns="" xmlns:a16="http://schemas.microsoft.com/office/drawing/2014/main" id="{E611E20E-0E6B-4D57-8DA3-1513C9A13397}"/>
                </a:ext>
              </a:extLst>
            </p:cNvPr>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8" name="Group 176">
            <a:extLst>
              <a:ext uri="{FF2B5EF4-FFF2-40B4-BE49-F238E27FC236}">
                <a16:creationId xmlns="" xmlns:a16="http://schemas.microsoft.com/office/drawing/2014/main" id="{104C823E-CCE9-4604-8CFC-568EB4324911}"/>
              </a:ext>
            </a:extLst>
          </p:cNvPr>
          <p:cNvGrpSpPr/>
          <p:nvPr/>
        </p:nvGrpSpPr>
        <p:grpSpPr>
          <a:xfrm>
            <a:off x="5401185" y="3116444"/>
            <a:ext cx="659525" cy="640643"/>
            <a:chOff x="6299532" y="3384456"/>
            <a:chExt cx="469021" cy="455593"/>
          </a:xfrm>
        </p:grpSpPr>
        <p:sp>
          <p:nvSpPr>
            <p:cNvPr id="59" name="Oval 177">
              <a:extLst>
                <a:ext uri="{FF2B5EF4-FFF2-40B4-BE49-F238E27FC236}">
                  <a16:creationId xmlns="" xmlns:a16="http://schemas.microsoft.com/office/drawing/2014/main" id="{F32C5897-99EE-41C6-99EF-FB8FCCC75731}"/>
                </a:ext>
              </a:extLst>
            </p:cNvPr>
            <p:cNvSpPr>
              <a:spLocks noChangeAspect="1"/>
            </p:cNvSpPr>
            <p:nvPr/>
          </p:nvSpPr>
          <p:spPr>
            <a:xfrm>
              <a:off x="6299532" y="3384456"/>
              <a:ext cx="469021" cy="455593"/>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36">
              <a:extLst>
                <a:ext uri="{FF2B5EF4-FFF2-40B4-BE49-F238E27FC236}">
                  <a16:creationId xmlns="" xmlns:a16="http://schemas.microsoft.com/office/drawing/2014/main" id="{01BB6139-84D8-4178-BFEF-21D8D5C1DF41}"/>
                </a:ext>
              </a:extLst>
            </p:cNvPr>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1" name="Group 179">
            <a:extLst>
              <a:ext uri="{FF2B5EF4-FFF2-40B4-BE49-F238E27FC236}">
                <a16:creationId xmlns="" xmlns:a16="http://schemas.microsoft.com/office/drawing/2014/main" id="{EA72890E-5546-4C36-B0AB-A803C772E943}"/>
              </a:ext>
            </a:extLst>
          </p:cNvPr>
          <p:cNvGrpSpPr/>
          <p:nvPr/>
        </p:nvGrpSpPr>
        <p:grpSpPr>
          <a:xfrm>
            <a:off x="8427535" y="3116444"/>
            <a:ext cx="659525" cy="640643"/>
            <a:chOff x="630683" y="4190009"/>
            <a:chExt cx="469021" cy="455593"/>
          </a:xfrm>
        </p:grpSpPr>
        <p:sp>
          <p:nvSpPr>
            <p:cNvPr id="62" name="Oval 180">
              <a:extLst>
                <a:ext uri="{FF2B5EF4-FFF2-40B4-BE49-F238E27FC236}">
                  <a16:creationId xmlns="" xmlns:a16="http://schemas.microsoft.com/office/drawing/2014/main" id="{5CC8CC05-6F10-46BE-8BEE-80DFF7138012}"/>
                </a:ext>
              </a:extLst>
            </p:cNvPr>
            <p:cNvSpPr>
              <a:spLocks noChangeAspect="1"/>
            </p:cNvSpPr>
            <p:nvPr/>
          </p:nvSpPr>
          <p:spPr>
            <a:xfrm>
              <a:off x="630683" y="4190009"/>
              <a:ext cx="469021" cy="455593"/>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103">
              <a:extLst>
                <a:ext uri="{FF2B5EF4-FFF2-40B4-BE49-F238E27FC236}">
                  <a16:creationId xmlns="" xmlns:a16="http://schemas.microsoft.com/office/drawing/2014/main" id="{D1D1DDD3-47DB-4EFB-8461-157540543CA1}"/>
                </a:ext>
              </a:extLst>
            </p:cNvPr>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4" name="Group 182">
            <a:extLst>
              <a:ext uri="{FF2B5EF4-FFF2-40B4-BE49-F238E27FC236}">
                <a16:creationId xmlns="" xmlns:a16="http://schemas.microsoft.com/office/drawing/2014/main" id="{8B587C14-B9F2-4529-974B-ECBF0AB66D73}"/>
              </a:ext>
            </a:extLst>
          </p:cNvPr>
          <p:cNvGrpSpPr/>
          <p:nvPr/>
        </p:nvGrpSpPr>
        <p:grpSpPr>
          <a:xfrm>
            <a:off x="8427535" y="2164398"/>
            <a:ext cx="659525" cy="640643"/>
            <a:chOff x="3425803" y="3384456"/>
            <a:chExt cx="469021" cy="455593"/>
          </a:xfrm>
        </p:grpSpPr>
        <p:sp>
          <p:nvSpPr>
            <p:cNvPr id="65" name="Oval 183">
              <a:extLst>
                <a:ext uri="{FF2B5EF4-FFF2-40B4-BE49-F238E27FC236}">
                  <a16:creationId xmlns="" xmlns:a16="http://schemas.microsoft.com/office/drawing/2014/main" id="{4F59C37C-21BD-40C1-AD53-B62393461BA2}"/>
                </a:ext>
              </a:extLst>
            </p:cNvPr>
            <p:cNvSpPr>
              <a:spLocks noChangeAspect="1"/>
            </p:cNvSpPr>
            <p:nvPr/>
          </p:nvSpPr>
          <p:spPr>
            <a:xfrm>
              <a:off x="3425803" y="3384456"/>
              <a:ext cx="469021" cy="455593"/>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5">
              <a:extLst>
                <a:ext uri="{FF2B5EF4-FFF2-40B4-BE49-F238E27FC236}">
                  <a16:creationId xmlns="" xmlns:a16="http://schemas.microsoft.com/office/drawing/2014/main" id="{DB1DB96D-CF53-44C2-956F-B17353D9D2E0}"/>
                </a:ext>
              </a:extLst>
            </p:cNvPr>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7" name="Footer Text">
            <a:extLst>
              <a:ext uri="{FF2B5EF4-FFF2-40B4-BE49-F238E27FC236}">
                <a16:creationId xmlns="" xmlns:a16="http://schemas.microsoft.com/office/drawing/2014/main" id="{162E67EF-F267-402F-81C4-4307F7D36EC8}"/>
              </a:ext>
            </a:extLst>
          </p:cNvPr>
          <p:cNvSpPr txBox="1"/>
          <p:nvPr/>
        </p:nvSpPr>
        <p:spPr>
          <a:xfrm>
            <a:off x="726218" y="5530905"/>
            <a:ext cx="10911745" cy="484748"/>
          </a:xfrm>
          <a:prstGeom prst="rect">
            <a:avLst/>
          </a:prstGeom>
          <a:noFill/>
        </p:spPr>
        <p:txBody>
          <a:bodyPr wrap="square" lIns="0" tIns="0" rIns="0" bIns="0" rtlCol="0">
            <a:spAutoFit/>
          </a:bodyPr>
          <a:lstStyle/>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68" name="Straight Line buttom">
            <a:extLst>
              <a:ext uri="{FF2B5EF4-FFF2-40B4-BE49-F238E27FC236}">
                <a16:creationId xmlns="" xmlns:a16="http://schemas.microsoft.com/office/drawing/2014/main" id="{93C475DA-4DCF-4C2C-8011-6B76C4FCAEDB}"/>
              </a:ext>
            </a:extLst>
          </p:cNvPr>
          <p:cNvCxnSpPr/>
          <p:nvPr/>
        </p:nvCxnSpPr>
        <p:spPr>
          <a:xfrm>
            <a:off x="717420" y="5343250"/>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409869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trips(downRight)">
                                      <p:cBhvr>
                                        <p:cTn id="11" dur="500"/>
                                        <p:tgtEl>
                                          <p:spTgt spid="5"/>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Bottom)">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childTnLst>
                                </p:cTn>
                              </p:par>
                            </p:childTnLst>
                          </p:cTn>
                        </p:par>
                        <p:par>
                          <p:cTn id="19" fill="hold">
                            <p:stCondLst>
                              <p:cond delay="2000"/>
                            </p:stCondLst>
                            <p:childTnLst>
                              <p:par>
                                <p:cTn id="20" presetID="1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Bottom)">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childTnLst>
                                </p:cTn>
                              </p:par>
                            </p:childTnLst>
                          </p:cTn>
                        </p:par>
                        <p:par>
                          <p:cTn id="26" fill="hold">
                            <p:stCondLst>
                              <p:cond delay="3000"/>
                            </p:stCondLst>
                            <p:childTnLst>
                              <p:par>
                                <p:cTn id="27" presetID="12" presetClass="entr" presetSubtype="4"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slide(fromBottom)">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childTnLst>
                                </p:cTn>
                              </p:par>
                            </p:childTnLst>
                          </p:cTn>
                        </p:par>
                        <p:par>
                          <p:cTn id="33" fill="hold">
                            <p:stCondLst>
                              <p:cond delay="4000"/>
                            </p:stCondLst>
                            <p:childTnLst>
                              <p:par>
                                <p:cTn id="34" presetID="12" presetClass="entr" presetSubtype="4"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slide(fromBottom)">
                                      <p:cBhvr>
                                        <p:cTn id="36" dur="500"/>
                                        <p:tgtEl>
                                          <p:spTgt spid="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childTnLst>
                                </p:cTn>
                              </p:par>
                            </p:childTnLst>
                          </p:cTn>
                        </p:par>
                        <p:par>
                          <p:cTn id="40" fill="hold">
                            <p:stCondLst>
                              <p:cond delay="5000"/>
                            </p:stCondLst>
                            <p:childTnLst>
                              <p:par>
                                <p:cTn id="41" presetID="12" presetClass="entr" presetSubtype="4"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slide(fromBottom)">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childTnLst>
                                </p:cTn>
                              </p:par>
                            </p:childTnLst>
                          </p:cTn>
                        </p:par>
                        <p:par>
                          <p:cTn id="47" fill="hold">
                            <p:stCondLst>
                              <p:cond delay="6000"/>
                            </p:stCondLst>
                            <p:childTnLst>
                              <p:par>
                                <p:cTn id="48" presetID="12" presetClass="entr" presetSubtype="4"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slide(fromBottom)">
                                      <p:cBhvr>
                                        <p:cTn id="50" dur="500"/>
                                        <p:tgtEl>
                                          <p:spTgt spid="2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1000"/>
                                        <p:tgtEl>
                                          <p:spTgt spid="29"/>
                                        </p:tgtEl>
                                      </p:cBhvr>
                                    </p:animEffect>
                                  </p:childTnLst>
                                </p:cTn>
                              </p:par>
                            </p:childTnLst>
                          </p:cTn>
                        </p:par>
                        <p:par>
                          <p:cTn id="54" fill="hold">
                            <p:stCondLst>
                              <p:cond delay="7000"/>
                            </p:stCondLst>
                            <p:childTnLst>
                              <p:par>
                                <p:cTn id="55" presetID="53" presetClass="entr" presetSubtype="0" fill="hold" nodeType="afterEffect">
                                  <p:stCondLst>
                                    <p:cond delay="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Effect transition="in" filter="fade">
                                      <p:cBhvr>
                                        <p:cTn id="59" dur="500"/>
                                        <p:tgtEl>
                                          <p:spTgt spid="52"/>
                                        </p:tgtEl>
                                      </p:cBhvr>
                                    </p:animEffect>
                                  </p:childTnLst>
                                </p:cTn>
                              </p:par>
                              <p:par>
                                <p:cTn id="60" presetID="2" presetClass="entr" presetSubtype="4" accel="50000" decel="50000"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ppt_x"/>
                                          </p:val>
                                        </p:tav>
                                        <p:tav tm="100000">
                                          <p:val>
                                            <p:strVal val="#ppt_x"/>
                                          </p:val>
                                        </p:tav>
                                      </p:tavLst>
                                    </p:anim>
                                    <p:anim calcmode="lin" valueType="num">
                                      <p:cBhvr additive="base">
                                        <p:cTn id="63" dur="500" fill="hold"/>
                                        <p:tgtEl>
                                          <p:spTgt spid="30"/>
                                        </p:tgtEl>
                                        <p:attrNameLst>
                                          <p:attrName>ppt_y</p:attrName>
                                        </p:attrNameLst>
                                      </p:cBhvr>
                                      <p:tavLst>
                                        <p:tav tm="0">
                                          <p:val>
                                            <p:strVal val="1+#ppt_h/2"/>
                                          </p:val>
                                        </p:tav>
                                        <p:tav tm="100000">
                                          <p:val>
                                            <p:strVal val="#ppt_y"/>
                                          </p:val>
                                        </p:tav>
                                      </p:tavLst>
                                    </p:anim>
                                  </p:childTnLst>
                                </p:cTn>
                              </p:par>
                            </p:childTnLst>
                          </p:cTn>
                        </p:par>
                        <p:par>
                          <p:cTn id="64" fill="hold">
                            <p:stCondLst>
                              <p:cond delay="7500"/>
                            </p:stCondLst>
                            <p:childTnLst>
                              <p:par>
                                <p:cTn id="65" presetID="53" presetClass="entr" presetSubtype="0" fill="hold" nodeType="afterEffect">
                                  <p:stCondLst>
                                    <p:cond delay="0"/>
                                  </p:stCondLst>
                                  <p:childTnLst>
                                    <p:set>
                                      <p:cBhvr>
                                        <p:cTn id="66" dur="1" fill="hold">
                                          <p:stCondLst>
                                            <p:cond delay="0"/>
                                          </p:stCondLst>
                                        </p:cTn>
                                        <p:tgtEl>
                                          <p:spTgt spid="64"/>
                                        </p:tgtEl>
                                        <p:attrNameLst>
                                          <p:attrName>style.visibility</p:attrName>
                                        </p:attrNameLst>
                                      </p:cBhvr>
                                      <p:to>
                                        <p:strVal val="visible"/>
                                      </p:to>
                                    </p:set>
                                    <p:anim calcmode="lin" valueType="num">
                                      <p:cBhvr>
                                        <p:cTn id="67" dur="500" fill="hold"/>
                                        <p:tgtEl>
                                          <p:spTgt spid="64"/>
                                        </p:tgtEl>
                                        <p:attrNameLst>
                                          <p:attrName>ppt_w</p:attrName>
                                        </p:attrNameLst>
                                      </p:cBhvr>
                                      <p:tavLst>
                                        <p:tav tm="0">
                                          <p:val>
                                            <p:fltVal val="0"/>
                                          </p:val>
                                        </p:tav>
                                        <p:tav tm="100000">
                                          <p:val>
                                            <p:strVal val="#ppt_w"/>
                                          </p:val>
                                        </p:tav>
                                      </p:tavLst>
                                    </p:anim>
                                    <p:anim calcmode="lin" valueType="num">
                                      <p:cBhvr>
                                        <p:cTn id="68" dur="500" fill="hold"/>
                                        <p:tgtEl>
                                          <p:spTgt spid="64"/>
                                        </p:tgtEl>
                                        <p:attrNameLst>
                                          <p:attrName>ppt_h</p:attrName>
                                        </p:attrNameLst>
                                      </p:cBhvr>
                                      <p:tavLst>
                                        <p:tav tm="0">
                                          <p:val>
                                            <p:fltVal val="0"/>
                                          </p:val>
                                        </p:tav>
                                        <p:tav tm="100000">
                                          <p:val>
                                            <p:strVal val="#ppt_h"/>
                                          </p:val>
                                        </p:tav>
                                      </p:tavLst>
                                    </p:anim>
                                    <p:animEffect transition="in" filter="fade">
                                      <p:cBhvr>
                                        <p:cTn id="69" dur="500"/>
                                        <p:tgtEl>
                                          <p:spTgt spid="64"/>
                                        </p:tgtEl>
                                      </p:cBhvr>
                                    </p:animEffect>
                                  </p:childTnLst>
                                </p:cTn>
                              </p:par>
                              <p:par>
                                <p:cTn id="70" presetID="2" presetClass="entr" presetSubtype="4" accel="50000" decel="50000" fill="hold"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ppt_x"/>
                                          </p:val>
                                        </p:tav>
                                        <p:tav tm="100000">
                                          <p:val>
                                            <p:strVal val="#ppt_x"/>
                                          </p:val>
                                        </p:tav>
                                      </p:tavLst>
                                    </p:anim>
                                    <p:anim calcmode="lin" valueType="num">
                                      <p:cBhvr additive="base">
                                        <p:cTn id="73" dur="500" fill="hold"/>
                                        <p:tgtEl>
                                          <p:spTgt spid="34"/>
                                        </p:tgtEl>
                                        <p:attrNameLst>
                                          <p:attrName>ppt_y</p:attrName>
                                        </p:attrNameLst>
                                      </p:cBhvr>
                                      <p:tavLst>
                                        <p:tav tm="0">
                                          <p:val>
                                            <p:strVal val="1+#ppt_h/2"/>
                                          </p:val>
                                        </p:tav>
                                        <p:tav tm="100000">
                                          <p:val>
                                            <p:strVal val="#ppt_y"/>
                                          </p:val>
                                        </p:tav>
                                      </p:tavLst>
                                    </p:anim>
                                  </p:childTnLst>
                                </p:cTn>
                              </p:par>
                            </p:childTnLst>
                          </p:cTn>
                        </p:par>
                        <p:par>
                          <p:cTn id="74" fill="hold">
                            <p:stCondLst>
                              <p:cond delay="8000"/>
                            </p:stCondLst>
                            <p:childTnLst>
                              <p:par>
                                <p:cTn id="75" presetID="53" presetClass="entr" presetSubtype="0" fill="hold" nodeType="afterEffect">
                                  <p:stCondLst>
                                    <p:cond delay="0"/>
                                  </p:stCondLst>
                                  <p:childTnLst>
                                    <p:set>
                                      <p:cBhvr>
                                        <p:cTn id="76" dur="1" fill="hold">
                                          <p:stCondLst>
                                            <p:cond delay="0"/>
                                          </p:stCondLst>
                                        </p:cTn>
                                        <p:tgtEl>
                                          <p:spTgt spid="58"/>
                                        </p:tgtEl>
                                        <p:attrNameLst>
                                          <p:attrName>style.visibility</p:attrName>
                                        </p:attrNameLst>
                                      </p:cBhvr>
                                      <p:to>
                                        <p:strVal val="visible"/>
                                      </p:to>
                                    </p:set>
                                    <p:anim calcmode="lin" valueType="num">
                                      <p:cBhvr>
                                        <p:cTn id="77" dur="500" fill="hold"/>
                                        <p:tgtEl>
                                          <p:spTgt spid="58"/>
                                        </p:tgtEl>
                                        <p:attrNameLst>
                                          <p:attrName>ppt_w</p:attrName>
                                        </p:attrNameLst>
                                      </p:cBhvr>
                                      <p:tavLst>
                                        <p:tav tm="0">
                                          <p:val>
                                            <p:fltVal val="0"/>
                                          </p:val>
                                        </p:tav>
                                        <p:tav tm="100000">
                                          <p:val>
                                            <p:strVal val="#ppt_w"/>
                                          </p:val>
                                        </p:tav>
                                      </p:tavLst>
                                    </p:anim>
                                    <p:anim calcmode="lin" valueType="num">
                                      <p:cBhvr>
                                        <p:cTn id="78" dur="500" fill="hold"/>
                                        <p:tgtEl>
                                          <p:spTgt spid="58"/>
                                        </p:tgtEl>
                                        <p:attrNameLst>
                                          <p:attrName>ppt_h</p:attrName>
                                        </p:attrNameLst>
                                      </p:cBhvr>
                                      <p:tavLst>
                                        <p:tav tm="0">
                                          <p:val>
                                            <p:fltVal val="0"/>
                                          </p:val>
                                        </p:tav>
                                        <p:tav tm="100000">
                                          <p:val>
                                            <p:strVal val="#ppt_h"/>
                                          </p:val>
                                        </p:tav>
                                      </p:tavLst>
                                    </p:anim>
                                    <p:animEffect transition="in" filter="fade">
                                      <p:cBhvr>
                                        <p:cTn id="79" dur="500"/>
                                        <p:tgtEl>
                                          <p:spTgt spid="58"/>
                                        </p:tgtEl>
                                      </p:cBhvr>
                                    </p:animEffect>
                                  </p:childTnLst>
                                </p:cTn>
                              </p:par>
                              <p:par>
                                <p:cTn id="80" presetID="2" presetClass="entr" presetSubtype="4" accel="50000" decel="50000"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additive="base">
                                        <p:cTn id="82" dur="500" fill="hold"/>
                                        <p:tgtEl>
                                          <p:spTgt spid="37"/>
                                        </p:tgtEl>
                                        <p:attrNameLst>
                                          <p:attrName>ppt_x</p:attrName>
                                        </p:attrNameLst>
                                      </p:cBhvr>
                                      <p:tavLst>
                                        <p:tav tm="0">
                                          <p:val>
                                            <p:strVal val="#ppt_x"/>
                                          </p:val>
                                        </p:tav>
                                        <p:tav tm="100000">
                                          <p:val>
                                            <p:strVal val="#ppt_x"/>
                                          </p:val>
                                        </p:tav>
                                      </p:tavLst>
                                    </p:anim>
                                    <p:anim calcmode="lin" valueType="num">
                                      <p:cBhvr additive="base">
                                        <p:cTn id="83" dur="500" fill="hold"/>
                                        <p:tgtEl>
                                          <p:spTgt spid="37"/>
                                        </p:tgtEl>
                                        <p:attrNameLst>
                                          <p:attrName>ppt_y</p:attrName>
                                        </p:attrNameLst>
                                      </p:cBhvr>
                                      <p:tavLst>
                                        <p:tav tm="0">
                                          <p:val>
                                            <p:strVal val="1+#ppt_h/2"/>
                                          </p:val>
                                        </p:tav>
                                        <p:tav tm="100000">
                                          <p:val>
                                            <p:strVal val="#ppt_y"/>
                                          </p:val>
                                        </p:tav>
                                      </p:tavLst>
                                    </p:anim>
                                  </p:childTnLst>
                                </p:cTn>
                              </p:par>
                            </p:childTnLst>
                          </p:cTn>
                        </p:par>
                        <p:par>
                          <p:cTn id="84" fill="hold">
                            <p:stCondLst>
                              <p:cond delay="8500"/>
                            </p:stCondLst>
                            <p:childTnLst>
                              <p:par>
                                <p:cTn id="85" presetID="53" presetClass="entr" presetSubtype="0" fill="hold" nodeType="afterEffect">
                                  <p:stCondLst>
                                    <p:cond delay="0"/>
                                  </p:stCondLst>
                                  <p:childTnLst>
                                    <p:set>
                                      <p:cBhvr>
                                        <p:cTn id="86" dur="1" fill="hold">
                                          <p:stCondLst>
                                            <p:cond delay="0"/>
                                          </p:stCondLst>
                                        </p:cTn>
                                        <p:tgtEl>
                                          <p:spTgt spid="61"/>
                                        </p:tgtEl>
                                        <p:attrNameLst>
                                          <p:attrName>style.visibility</p:attrName>
                                        </p:attrNameLst>
                                      </p:cBhvr>
                                      <p:to>
                                        <p:strVal val="visible"/>
                                      </p:to>
                                    </p:set>
                                    <p:anim calcmode="lin" valueType="num">
                                      <p:cBhvr>
                                        <p:cTn id="87" dur="500" fill="hold"/>
                                        <p:tgtEl>
                                          <p:spTgt spid="61"/>
                                        </p:tgtEl>
                                        <p:attrNameLst>
                                          <p:attrName>ppt_w</p:attrName>
                                        </p:attrNameLst>
                                      </p:cBhvr>
                                      <p:tavLst>
                                        <p:tav tm="0">
                                          <p:val>
                                            <p:fltVal val="0"/>
                                          </p:val>
                                        </p:tav>
                                        <p:tav tm="100000">
                                          <p:val>
                                            <p:strVal val="#ppt_w"/>
                                          </p:val>
                                        </p:tav>
                                      </p:tavLst>
                                    </p:anim>
                                    <p:anim calcmode="lin" valueType="num">
                                      <p:cBhvr>
                                        <p:cTn id="88" dur="500" fill="hold"/>
                                        <p:tgtEl>
                                          <p:spTgt spid="61"/>
                                        </p:tgtEl>
                                        <p:attrNameLst>
                                          <p:attrName>ppt_h</p:attrName>
                                        </p:attrNameLst>
                                      </p:cBhvr>
                                      <p:tavLst>
                                        <p:tav tm="0">
                                          <p:val>
                                            <p:fltVal val="0"/>
                                          </p:val>
                                        </p:tav>
                                        <p:tav tm="100000">
                                          <p:val>
                                            <p:strVal val="#ppt_h"/>
                                          </p:val>
                                        </p:tav>
                                      </p:tavLst>
                                    </p:anim>
                                    <p:animEffect transition="in" filter="fade">
                                      <p:cBhvr>
                                        <p:cTn id="89" dur="500"/>
                                        <p:tgtEl>
                                          <p:spTgt spid="61"/>
                                        </p:tgtEl>
                                      </p:cBhvr>
                                    </p:animEffect>
                                  </p:childTnLst>
                                </p:cTn>
                              </p:par>
                              <p:par>
                                <p:cTn id="90" presetID="2" presetClass="entr" presetSubtype="4" accel="50000" decel="50000"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additive="base">
                                        <p:cTn id="92" dur="500" fill="hold"/>
                                        <p:tgtEl>
                                          <p:spTgt spid="40"/>
                                        </p:tgtEl>
                                        <p:attrNameLst>
                                          <p:attrName>ppt_x</p:attrName>
                                        </p:attrNameLst>
                                      </p:cBhvr>
                                      <p:tavLst>
                                        <p:tav tm="0">
                                          <p:val>
                                            <p:strVal val="#ppt_x"/>
                                          </p:val>
                                        </p:tav>
                                        <p:tav tm="100000">
                                          <p:val>
                                            <p:strVal val="#ppt_x"/>
                                          </p:val>
                                        </p:tav>
                                      </p:tavLst>
                                    </p:anim>
                                    <p:anim calcmode="lin" valueType="num">
                                      <p:cBhvr additive="base">
                                        <p:cTn id="93" dur="500" fill="hold"/>
                                        <p:tgtEl>
                                          <p:spTgt spid="40"/>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53" presetClass="entr" presetSubtype="0" fill="hold" nodeType="after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p:cTn id="97" dur="500" fill="hold"/>
                                        <p:tgtEl>
                                          <p:spTgt spid="55"/>
                                        </p:tgtEl>
                                        <p:attrNameLst>
                                          <p:attrName>ppt_w</p:attrName>
                                        </p:attrNameLst>
                                      </p:cBhvr>
                                      <p:tavLst>
                                        <p:tav tm="0">
                                          <p:val>
                                            <p:fltVal val="0"/>
                                          </p:val>
                                        </p:tav>
                                        <p:tav tm="100000">
                                          <p:val>
                                            <p:strVal val="#ppt_w"/>
                                          </p:val>
                                        </p:tav>
                                      </p:tavLst>
                                    </p:anim>
                                    <p:anim calcmode="lin" valueType="num">
                                      <p:cBhvr>
                                        <p:cTn id="98" dur="500" fill="hold"/>
                                        <p:tgtEl>
                                          <p:spTgt spid="55"/>
                                        </p:tgtEl>
                                        <p:attrNameLst>
                                          <p:attrName>ppt_h</p:attrName>
                                        </p:attrNameLst>
                                      </p:cBhvr>
                                      <p:tavLst>
                                        <p:tav tm="0">
                                          <p:val>
                                            <p:fltVal val="0"/>
                                          </p:val>
                                        </p:tav>
                                        <p:tav tm="100000">
                                          <p:val>
                                            <p:strVal val="#ppt_h"/>
                                          </p:val>
                                        </p:tav>
                                      </p:tavLst>
                                    </p:anim>
                                    <p:animEffect transition="in" filter="fade">
                                      <p:cBhvr>
                                        <p:cTn id="99" dur="500"/>
                                        <p:tgtEl>
                                          <p:spTgt spid="55"/>
                                        </p:tgtEl>
                                      </p:cBhvr>
                                    </p:animEffect>
                                  </p:childTnLst>
                                </p:cTn>
                              </p:par>
                              <p:par>
                                <p:cTn id="100" presetID="2" presetClass="entr" presetSubtype="4" accel="50000" decel="50000" fill="hold" nodeType="with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additive="base">
                                        <p:cTn id="102" dur="500" fill="hold"/>
                                        <p:tgtEl>
                                          <p:spTgt spid="43"/>
                                        </p:tgtEl>
                                        <p:attrNameLst>
                                          <p:attrName>ppt_x</p:attrName>
                                        </p:attrNameLst>
                                      </p:cBhvr>
                                      <p:tavLst>
                                        <p:tav tm="0">
                                          <p:val>
                                            <p:strVal val="#ppt_x"/>
                                          </p:val>
                                        </p:tav>
                                        <p:tav tm="100000">
                                          <p:val>
                                            <p:strVal val="#ppt_x"/>
                                          </p:val>
                                        </p:tav>
                                      </p:tavLst>
                                    </p:anim>
                                    <p:anim calcmode="lin" valueType="num">
                                      <p:cBhvr additive="base">
                                        <p:cTn id="103" dur="500" fill="hold"/>
                                        <p:tgtEl>
                                          <p:spTgt spid="43"/>
                                        </p:tgtEl>
                                        <p:attrNameLst>
                                          <p:attrName>ppt_y</p:attrName>
                                        </p:attrNameLst>
                                      </p:cBhvr>
                                      <p:tavLst>
                                        <p:tav tm="0">
                                          <p:val>
                                            <p:strVal val="1+#ppt_h/2"/>
                                          </p:val>
                                        </p:tav>
                                        <p:tav tm="100000">
                                          <p:val>
                                            <p:strVal val="#ppt_y"/>
                                          </p:val>
                                        </p:tav>
                                      </p:tavLst>
                                    </p:anim>
                                  </p:childTnLst>
                                </p:cTn>
                              </p:par>
                            </p:childTnLst>
                          </p:cTn>
                        </p:par>
                        <p:par>
                          <p:cTn id="104" fill="hold">
                            <p:stCondLst>
                              <p:cond delay="9500"/>
                            </p:stCondLst>
                            <p:childTnLst>
                              <p:par>
                                <p:cTn id="105" presetID="53" presetClass="entr" presetSubtype="0" fill="hold" nodeType="afterEffect">
                                  <p:stCondLst>
                                    <p:cond delay="0"/>
                                  </p:stCondLst>
                                  <p:childTnLst>
                                    <p:set>
                                      <p:cBhvr>
                                        <p:cTn id="106" dur="1" fill="hold">
                                          <p:stCondLst>
                                            <p:cond delay="0"/>
                                          </p:stCondLst>
                                        </p:cTn>
                                        <p:tgtEl>
                                          <p:spTgt spid="49"/>
                                        </p:tgtEl>
                                        <p:attrNameLst>
                                          <p:attrName>style.visibility</p:attrName>
                                        </p:attrNameLst>
                                      </p:cBhvr>
                                      <p:to>
                                        <p:strVal val="visible"/>
                                      </p:to>
                                    </p:set>
                                    <p:anim calcmode="lin" valueType="num">
                                      <p:cBhvr>
                                        <p:cTn id="107" dur="500" fill="hold"/>
                                        <p:tgtEl>
                                          <p:spTgt spid="49"/>
                                        </p:tgtEl>
                                        <p:attrNameLst>
                                          <p:attrName>ppt_w</p:attrName>
                                        </p:attrNameLst>
                                      </p:cBhvr>
                                      <p:tavLst>
                                        <p:tav tm="0">
                                          <p:val>
                                            <p:fltVal val="0"/>
                                          </p:val>
                                        </p:tav>
                                        <p:tav tm="100000">
                                          <p:val>
                                            <p:strVal val="#ppt_w"/>
                                          </p:val>
                                        </p:tav>
                                      </p:tavLst>
                                    </p:anim>
                                    <p:anim calcmode="lin" valueType="num">
                                      <p:cBhvr>
                                        <p:cTn id="108" dur="500" fill="hold"/>
                                        <p:tgtEl>
                                          <p:spTgt spid="49"/>
                                        </p:tgtEl>
                                        <p:attrNameLst>
                                          <p:attrName>ppt_h</p:attrName>
                                        </p:attrNameLst>
                                      </p:cBhvr>
                                      <p:tavLst>
                                        <p:tav tm="0">
                                          <p:val>
                                            <p:fltVal val="0"/>
                                          </p:val>
                                        </p:tav>
                                        <p:tav tm="100000">
                                          <p:val>
                                            <p:strVal val="#ppt_h"/>
                                          </p:val>
                                        </p:tav>
                                      </p:tavLst>
                                    </p:anim>
                                    <p:animEffect transition="in" filter="fade">
                                      <p:cBhvr>
                                        <p:cTn id="109" dur="500"/>
                                        <p:tgtEl>
                                          <p:spTgt spid="49"/>
                                        </p:tgtEl>
                                      </p:cBhvr>
                                    </p:animEffect>
                                  </p:childTnLst>
                                </p:cTn>
                              </p:par>
                              <p:par>
                                <p:cTn id="110" presetID="2" presetClass="entr" presetSubtype="4" accel="50000" decel="50000" fill="hold" nodeType="withEffect">
                                  <p:stCondLst>
                                    <p:cond delay="0"/>
                                  </p:stCondLst>
                                  <p:childTnLst>
                                    <p:set>
                                      <p:cBhvr>
                                        <p:cTn id="111" dur="1" fill="hold">
                                          <p:stCondLst>
                                            <p:cond delay="0"/>
                                          </p:stCondLst>
                                        </p:cTn>
                                        <p:tgtEl>
                                          <p:spTgt spid="46"/>
                                        </p:tgtEl>
                                        <p:attrNameLst>
                                          <p:attrName>style.visibility</p:attrName>
                                        </p:attrNameLst>
                                      </p:cBhvr>
                                      <p:to>
                                        <p:strVal val="visible"/>
                                      </p:to>
                                    </p:set>
                                    <p:anim calcmode="lin" valueType="num">
                                      <p:cBhvr additive="base">
                                        <p:cTn id="112" dur="500" fill="hold"/>
                                        <p:tgtEl>
                                          <p:spTgt spid="46"/>
                                        </p:tgtEl>
                                        <p:attrNameLst>
                                          <p:attrName>ppt_x</p:attrName>
                                        </p:attrNameLst>
                                      </p:cBhvr>
                                      <p:tavLst>
                                        <p:tav tm="0">
                                          <p:val>
                                            <p:strVal val="#ppt_x"/>
                                          </p:val>
                                        </p:tav>
                                        <p:tav tm="100000">
                                          <p:val>
                                            <p:strVal val="#ppt_x"/>
                                          </p:val>
                                        </p:tav>
                                      </p:tavLst>
                                    </p:anim>
                                    <p:anim calcmode="lin" valueType="num">
                                      <p:cBhvr additive="base">
                                        <p:cTn id="113" dur="500" fill="hold"/>
                                        <p:tgtEl>
                                          <p:spTgt spid="46"/>
                                        </p:tgtEl>
                                        <p:attrNameLst>
                                          <p:attrName>ppt_y</p:attrName>
                                        </p:attrNameLst>
                                      </p:cBhvr>
                                      <p:tavLst>
                                        <p:tav tm="0">
                                          <p:val>
                                            <p:strVal val="1+#ppt_h/2"/>
                                          </p:val>
                                        </p:tav>
                                        <p:tav tm="100000">
                                          <p:val>
                                            <p:strVal val="#ppt_y"/>
                                          </p:val>
                                        </p:tav>
                                      </p:tavLst>
                                    </p:anim>
                                  </p:childTnLst>
                                </p:cTn>
                              </p:par>
                            </p:childTnLst>
                          </p:cTn>
                        </p:par>
                        <p:par>
                          <p:cTn id="114" fill="hold">
                            <p:stCondLst>
                              <p:cond delay="10000"/>
                            </p:stCondLst>
                            <p:childTnLst>
                              <p:par>
                                <p:cTn id="115" presetID="13" presetClass="entr" presetSubtype="16" fill="hold" nodeType="afterEffect">
                                  <p:stCondLst>
                                    <p:cond delay="0"/>
                                  </p:stCondLst>
                                  <p:childTnLst>
                                    <p:set>
                                      <p:cBhvr>
                                        <p:cTn id="116" dur="1" fill="hold">
                                          <p:stCondLst>
                                            <p:cond delay="0"/>
                                          </p:stCondLst>
                                        </p:cTn>
                                        <p:tgtEl>
                                          <p:spTgt spid="68"/>
                                        </p:tgtEl>
                                        <p:attrNameLst>
                                          <p:attrName>style.visibility</p:attrName>
                                        </p:attrNameLst>
                                      </p:cBhvr>
                                      <p:to>
                                        <p:strVal val="visible"/>
                                      </p:to>
                                    </p:set>
                                    <p:animEffect transition="in" filter="plus(in)">
                                      <p:cBhvr>
                                        <p:cTn id="117" dur="500"/>
                                        <p:tgtEl>
                                          <p:spTgt spid="6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67"/>
                                        </p:tgtEl>
                                        <p:attrNameLst>
                                          <p:attrName>style.visibility</p:attrName>
                                        </p:attrNameLst>
                                      </p:cBhvr>
                                      <p:to>
                                        <p:strVal val="visible"/>
                                      </p:to>
                                    </p:set>
                                    <p:animEffect transition="in" filter="fade">
                                      <p:cBhvr>
                                        <p:cTn id="12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4" grpId="0"/>
      <p:bldP spid="25" grpId="0"/>
      <p:bldP spid="26" grpId="0"/>
      <p:bldP spid="27" grpId="0"/>
      <p:bldP spid="28" grpId="0"/>
      <p:bldP spid="29" grpId="0"/>
      <p:bldP spid="6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教学总结</a:t>
              </a:r>
            </a:p>
          </p:txBody>
        </p:sp>
      </p:grpSp>
      <p:grpSp>
        <p:nvGrpSpPr>
          <p:cNvPr id="5" name="组合 4">
            <a:extLst>
              <a:ext uri="{FF2B5EF4-FFF2-40B4-BE49-F238E27FC236}">
                <a16:creationId xmlns="" xmlns:a16="http://schemas.microsoft.com/office/drawing/2014/main" id="{50C3A586-4AD3-434D-B79C-79B5457F79F2}"/>
              </a:ext>
            </a:extLst>
          </p:cNvPr>
          <p:cNvGrpSpPr/>
          <p:nvPr/>
        </p:nvGrpSpPr>
        <p:grpSpPr>
          <a:xfrm>
            <a:off x="5520858" y="1947472"/>
            <a:ext cx="5882104" cy="4226896"/>
            <a:chOff x="5094699" y="1879620"/>
            <a:chExt cx="6570783" cy="4721785"/>
          </a:xfrm>
        </p:grpSpPr>
        <p:cxnSp>
          <p:nvCxnSpPr>
            <p:cNvPr id="6" name="直接连接符 84">
              <a:extLst>
                <a:ext uri="{FF2B5EF4-FFF2-40B4-BE49-F238E27FC236}">
                  <a16:creationId xmlns="" xmlns:a16="http://schemas.microsoft.com/office/drawing/2014/main" id="{8A70E5E0-26BE-4A77-B02A-0AD4380EB0D9}"/>
                </a:ext>
              </a:extLst>
            </p:cNvPr>
            <p:cNvCxnSpPr/>
            <p:nvPr/>
          </p:nvCxnSpPr>
          <p:spPr>
            <a:xfrm flipH="1">
              <a:off x="5295045" y="3591013"/>
              <a:ext cx="6370437" cy="1"/>
            </a:xfrm>
            <a:prstGeom prst="line">
              <a:avLst/>
            </a:prstGeom>
            <a:ln w="25400">
              <a:solidFill>
                <a:srgbClr val="404040"/>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7" name="直接连接符 85">
              <a:extLst>
                <a:ext uri="{FF2B5EF4-FFF2-40B4-BE49-F238E27FC236}">
                  <a16:creationId xmlns="" xmlns:a16="http://schemas.microsoft.com/office/drawing/2014/main" id="{A153E7F1-8649-4764-AB8C-F9ED45DDD5C1}"/>
                </a:ext>
              </a:extLst>
            </p:cNvPr>
            <p:cNvCxnSpPr/>
            <p:nvPr/>
          </p:nvCxnSpPr>
          <p:spPr>
            <a:xfrm flipH="1">
              <a:off x="5295045" y="4937896"/>
              <a:ext cx="6370437" cy="1"/>
            </a:xfrm>
            <a:prstGeom prst="line">
              <a:avLst/>
            </a:prstGeom>
            <a:ln w="25400">
              <a:solidFill>
                <a:srgbClr val="404040"/>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8" name="直接连接符 87">
              <a:extLst>
                <a:ext uri="{FF2B5EF4-FFF2-40B4-BE49-F238E27FC236}">
                  <a16:creationId xmlns="" xmlns:a16="http://schemas.microsoft.com/office/drawing/2014/main" id="{8DA1A37D-F572-496C-9E64-D35DBC01FA0E}"/>
                </a:ext>
              </a:extLst>
            </p:cNvPr>
            <p:cNvCxnSpPr/>
            <p:nvPr/>
          </p:nvCxnSpPr>
          <p:spPr>
            <a:xfrm flipH="1" flipV="1">
              <a:off x="5094699" y="1879620"/>
              <a:ext cx="1" cy="4721785"/>
            </a:xfrm>
            <a:prstGeom prst="line">
              <a:avLst/>
            </a:prstGeom>
            <a:ln w="25400">
              <a:solidFill>
                <a:srgbClr val="404040"/>
              </a:solidFill>
              <a:prstDash val="sysDot"/>
              <a:headEnd type="none"/>
            </a:ln>
          </p:spPr>
          <p:style>
            <a:lnRef idx="1">
              <a:schemeClr val="accent1"/>
            </a:lnRef>
            <a:fillRef idx="0">
              <a:schemeClr val="accent1"/>
            </a:fillRef>
            <a:effectRef idx="0">
              <a:schemeClr val="accent1"/>
            </a:effectRef>
            <a:fontRef idx="minor">
              <a:schemeClr val="tx1"/>
            </a:fontRef>
          </p:style>
        </p:cxnSp>
        <p:sp>
          <p:nvSpPr>
            <p:cNvPr id="9" name="文本框 5">
              <a:extLst>
                <a:ext uri="{FF2B5EF4-FFF2-40B4-BE49-F238E27FC236}">
                  <a16:creationId xmlns="" xmlns:a16="http://schemas.microsoft.com/office/drawing/2014/main" id="{9335E8BE-496C-4A2F-BDC4-82337C977459}"/>
                </a:ext>
              </a:extLst>
            </p:cNvPr>
            <p:cNvSpPr txBox="1"/>
            <p:nvPr/>
          </p:nvSpPr>
          <p:spPr>
            <a:xfrm>
              <a:off x="5554712" y="2241495"/>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46%</a:t>
              </a:r>
              <a:endParaRPr lang="zh-CN" altLang="en-US" sz="5400" b="1" dirty="0">
                <a:solidFill>
                  <a:schemeClr val="bg1">
                    <a:lumMod val="50000"/>
                  </a:schemeClr>
                </a:solidFill>
                <a:latin typeface="Calibri"/>
                <a:ea typeface="宋体"/>
              </a:endParaRPr>
            </a:p>
          </p:txBody>
        </p:sp>
        <p:sp>
          <p:nvSpPr>
            <p:cNvPr id="10" name="矩形 9">
              <a:extLst>
                <a:ext uri="{FF2B5EF4-FFF2-40B4-BE49-F238E27FC236}">
                  <a16:creationId xmlns="" xmlns:a16="http://schemas.microsoft.com/office/drawing/2014/main" id="{96911E74-C2A3-423D-BB48-A60E2523390A}"/>
                </a:ext>
              </a:extLst>
            </p:cNvPr>
            <p:cNvSpPr/>
            <p:nvPr/>
          </p:nvSpPr>
          <p:spPr>
            <a:xfrm>
              <a:off x="6980101" y="2386752"/>
              <a:ext cx="4453572" cy="907660"/>
            </a:xfrm>
            <a:prstGeom prst="rect">
              <a:avLst/>
            </a:prstGeom>
          </p:spPr>
          <p:txBody>
            <a:bodyPr wrap="square" lIns="91439" tIns="45719" rIns="91439" bIns="45719">
              <a:spAutoFit/>
            </a:bodyPr>
            <a:lstStyle/>
            <a:p>
              <a:pPr lvl="0">
                <a:lnSpc>
                  <a:spcPct val="130000"/>
                </a:lnSpc>
              </a:pPr>
              <a:r>
                <a:rPr lang="zh-CN" altLang="en-US" sz="1200" dirty="0">
                  <a:solidFill>
                    <a:schemeClr val="bg1">
                      <a:lumMod val="50000"/>
                    </a:schemeClr>
                  </a:solidFill>
                  <a:latin typeface="+mj-ea"/>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mj-ea"/>
                </a:rPr>
                <a:t>10</a:t>
              </a:r>
              <a:r>
                <a:rPr lang="zh-CN" altLang="en-US" sz="1200" dirty="0">
                  <a:solidFill>
                    <a:schemeClr val="bg1">
                      <a:lumMod val="50000"/>
                    </a:schemeClr>
                  </a:solidFill>
                  <a:latin typeface="+mj-ea"/>
                </a:rPr>
                <a:t>，</a:t>
              </a:r>
              <a:r>
                <a:rPr lang="en-US" altLang="zh-CN" sz="1200" dirty="0">
                  <a:solidFill>
                    <a:schemeClr val="bg1">
                      <a:lumMod val="50000"/>
                    </a:schemeClr>
                  </a:solidFill>
                  <a:latin typeface="+mj-ea"/>
                </a:rPr>
                <a:t>1.3</a:t>
              </a:r>
              <a:r>
                <a:rPr lang="zh-CN" altLang="en-US" sz="1200" dirty="0">
                  <a:solidFill>
                    <a:schemeClr val="bg1">
                      <a:lumMod val="50000"/>
                    </a:schemeClr>
                  </a:solidFill>
                  <a:latin typeface="+mj-ea"/>
                </a:rPr>
                <a:t>倍行距。</a:t>
              </a:r>
              <a:endParaRPr lang="en-US" altLang="zh-CN" sz="1200" dirty="0">
                <a:solidFill>
                  <a:schemeClr val="bg1">
                    <a:lumMod val="50000"/>
                  </a:schemeClr>
                </a:solidFill>
              </a:endParaRPr>
            </a:p>
          </p:txBody>
        </p:sp>
        <p:sp>
          <p:nvSpPr>
            <p:cNvPr id="11" name="文本框 6">
              <a:extLst>
                <a:ext uri="{FF2B5EF4-FFF2-40B4-BE49-F238E27FC236}">
                  <a16:creationId xmlns="" xmlns:a16="http://schemas.microsoft.com/office/drawing/2014/main" id="{844CFB14-9547-4E34-87E1-BE3809D7592F}"/>
                </a:ext>
              </a:extLst>
            </p:cNvPr>
            <p:cNvSpPr txBox="1"/>
            <p:nvPr/>
          </p:nvSpPr>
          <p:spPr>
            <a:xfrm>
              <a:off x="5554712" y="3690299"/>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56%</a:t>
              </a:r>
              <a:endParaRPr lang="zh-CN" altLang="en-US" sz="5400" b="1" dirty="0">
                <a:solidFill>
                  <a:schemeClr val="bg1">
                    <a:lumMod val="50000"/>
                  </a:schemeClr>
                </a:solidFill>
                <a:latin typeface="Calibri"/>
                <a:ea typeface="宋体"/>
              </a:endParaRPr>
            </a:p>
          </p:txBody>
        </p:sp>
        <p:sp>
          <p:nvSpPr>
            <p:cNvPr id="12" name="矩形 11">
              <a:extLst>
                <a:ext uri="{FF2B5EF4-FFF2-40B4-BE49-F238E27FC236}">
                  <a16:creationId xmlns="" xmlns:a16="http://schemas.microsoft.com/office/drawing/2014/main" id="{CA1FD93A-97F0-4697-930F-7AEBA51B5745}"/>
                </a:ext>
              </a:extLst>
            </p:cNvPr>
            <p:cNvSpPr/>
            <p:nvPr/>
          </p:nvSpPr>
          <p:spPr>
            <a:xfrm>
              <a:off x="6980101" y="3824939"/>
              <a:ext cx="4453572" cy="907660"/>
            </a:xfrm>
            <a:prstGeom prst="rect">
              <a:avLst/>
            </a:prstGeom>
          </p:spPr>
          <p:txBody>
            <a:bodyPr wrap="square" lIns="91439" tIns="45719" rIns="91439" bIns="45719">
              <a:spAutoFit/>
            </a:bodyPr>
            <a:lstStyle/>
            <a:p>
              <a:pPr defTabSz="914354">
                <a:lnSpc>
                  <a:spcPct val="130000"/>
                </a:lnSpc>
              </a:pPr>
              <a:r>
                <a:rPr lang="zh-CN" altLang="en-US" sz="1200" dirty="0">
                  <a:solidFill>
                    <a:schemeClr val="bg1">
                      <a:lumMod val="50000"/>
                    </a:schemeClr>
                  </a:solidFill>
                  <a:latin typeface="微软雅黑"/>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微软雅黑"/>
                </a:rPr>
                <a:t>10</a:t>
              </a:r>
              <a:r>
                <a:rPr lang="zh-CN" altLang="en-US" sz="1200" dirty="0">
                  <a:solidFill>
                    <a:schemeClr val="bg1">
                      <a:lumMod val="50000"/>
                    </a:schemeClr>
                  </a:solidFill>
                  <a:latin typeface="微软雅黑"/>
                </a:rPr>
                <a:t>，</a:t>
              </a:r>
              <a:r>
                <a:rPr lang="en-US" altLang="zh-CN" sz="1200" dirty="0">
                  <a:solidFill>
                    <a:schemeClr val="bg1">
                      <a:lumMod val="50000"/>
                    </a:schemeClr>
                  </a:solidFill>
                  <a:latin typeface="微软雅黑"/>
                </a:rPr>
                <a:t>1.3</a:t>
              </a:r>
              <a:r>
                <a:rPr lang="zh-CN" altLang="en-US" sz="1200" dirty="0">
                  <a:solidFill>
                    <a:schemeClr val="bg1">
                      <a:lumMod val="50000"/>
                    </a:schemeClr>
                  </a:solidFill>
                  <a:latin typeface="微软雅黑"/>
                </a:rPr>
                <a:t>倍行距。</a:t>
              </a:r>
              <a:endParaRPr lang="zh-CN" altLang="en-US" dirty="0">
                <a:solidFill>
                  <a:schemeClr val="bg1">
                    <a:lumMod val="50000"/>
                  </a:schemeClr>
                </a:solidFill>
                <a:latin typeface="Calibri"/>
                <a:ea typeface="宋体"/>
              </a:endParaRPr>
            </a:p>
          </p:txBody>
        </p:sp>
        <p:sp>
          <p:nvSpPr>
            <p:cNvPr id="13" name="文本框 7">
              <a:extLst>
                <a:ext uri="{FF2B5EF4-FFF2-40B4-BE49-F238E27FC236}">
                  <a16:creationId xmlns="" xmlns:a16="http://schemas.microsoft.com/office/drawing/2014/main" id="{8D321D44-27E9-4FD0-B63C-481EA37EC4EE}"/>
                </a:ext>
              </a:extLst>
            </p:cNvPr>
            <p:cNvSpPr txBox="1"/>
            <p:nvPr/>
          </p:nvSpPr>
          <p:spPr>
            <a:xfrm>
              <a:off x="5554712" y="4904871"/>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66%</a:t>
              </a:r>
              <a:endParaRPr lang="zh-CN" altLang="en-US" sz="5400" b="1" dirty="0">
                <a:solidFill>
                  <a:schemeClr val="bg1">
                    <a:lumMod val="50000"/>
                  </a:schemeClr>
                </a:solidFill>
                <a:latin typeface="Calibri"/>
                <a:ea typeface="宋体"/>
              </a:endParaRPr>
            </a:p>
          </p:txBody>
        </p:sp>
        <p:sp>
          <p:nvSpPr>
            <p:cNvPr id="14" name="矩形 13">
              <a:extLst>
                <a:ext uri="{FF2B5EF4-FFF2-40B4-BE49-F238E27FC236}">
                  <a16:creationId xmlns="" xmlns:a16="http://schemas.microsoft.com/office/drawing/2014/main" id="{33F5F79B-6A98-477E-AB0B-7B98408C4AAB}"/>
                </a:ext>
              </a:extLst>
            </p:cNvPr>
            <p:cNvSpPr/>
            <p:nvPr/>
          </p:nvSpPr>
          <p:spPr>
            <a:xfrm>
              <a:off x="6980101" y="5017324"/>
              <a:ext cx="4453572" cy="907660"/>
            </a:xfrm>
            <a:prstGeom prst="rect">
              <a:avLst/>
            </a:prstGeom>
          </p:spPr>
          <p:txBody>
            <a:bodyPr wrap="square" lIns="91439" tIns="45719" rIns="91439" bIns="45719">
              <a:spAutoFit/>
            </a:bodyPr>
            <a:lstStyle/>
            <a:p>
              <a:pPr lvl="0">
                <a:lnSpc>
                  <a:spcPct val="130000"/>
                </a:lnSpc>
              </a:pPr>
              <a:r>
                <a:rPr lang="zh-CN" altLang="en-US" sz="1200" dirty="0">
                  <a:solidFill>
                    <a:schemeClr val="bg1">
                      <a:lumMod val="50000"/>
                    </a:schemeClr>
                  </a:solidFill>
                  <a:latin typeface="微软雅黑"/>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微软雅黑"/>
                </a:rPr>
                <a:t>10</a:t>
              </a:r>
              <a:r>
                <a:rPr lang="zh-CN" altLang="en-US" sz="1200" dirty="0">
                  <a:solidFill>
                    <a:schemeClr val="bg1">
                      <a:lumMod val="50000"/>
                    </a:schemeClr>
                  </a:solidFill>
                  <a:latin typeface="微软雅黑"/>
                </a:rPr>
                <a:t>，</a:t>
              </a:r>
              <a:r>
                <a:rPr lang="en-US" altLang="zh-CN" sz="1200" dirty="0">
                  <a:solidFill>
                    <a:schemeClr val="bg1">
                      <a:lumMod val="50000"/>
                    </a:schemeClr>
                  </a:solidFill>
                  <a:latin typeface="微软雅黑"/>
                </a:rPr>
                <a:t>1.3</a:t>
              </a:r>
              <a:r>
                <a:rPr lang="zh-CN" altLang="en-US" sz="1200" dirty="0">
                  <a:solidFill>
                    <a:schemeClr val="bg1">
                      <a:lumMod val="50000"/>
                    </a:schemeClr>
                  </a:solidFill>
                  <a:latin typeface="微软雅黑"/>
                </a:rPr>
                <a:t>倍行距。</a:t>
              </a:r>
              <a:endParaRPr lang="en-US" altLang="zh-CN" sz="1200" dirty="0">
                <a:solidFill>
                  <a:schemeClr val="bg1">
                    <a:lumMod val="50000"/>
                  </a:schemeClr>
                </a:solidFill>
              </a:endParaRPr>
            </a:p>
          </p:txBody>
        </p:sp>
      </p:grpSp>
      <p:grpSp>
        <p:nvGrpSpPr>
          <p:cNvPr id="15" name="组合 14">
            <a:extLst>
              <a:ext uri="{FF2B5EF4-FFF2-40B4-BE49-F238E27FC236}">
                <a16:creationId xmlns="" xmlns:a16="http://schemas.microsoft.com/office/drawing/2014/main" id="{718534D1-4649-423F-9AC0-950838BBDD1C}"/>
              </a:ext>
            </a:extLst>
          </p:cNvPr>
          <p:cNvGrpSpPr/>
          <p:nvPr/>
        </p:nvGrpSpPr>
        <p:grpSpPr>
          <a:xfrm>
            <a:off x="1305225" y="2278912"/>
            <a:ext cx="3826504" cy="3565604"/>
            <a:chOff x="4091497" y="2029522"/>
            <a:chExt cx="4246503" cy="3956968"/>
          </a:xfrm>
        </p:grpSpPr>
        <p:sp>
          <p:nvSpPr>
            <p:cNvPr id="16" name="Rectangle 3">
              <a:extLst>
                <a:ext uri="{FF2B5EF4-FFF2-40B4-BE49-F238E27FC236}">
                  <a16:creationId xmlns="" xmlns:a16="http://schemas.microsoft.com/office/drawing/2014/main" id="{EEBF52A6-9C53-4897-8390-84AB99A3D5BF}"/>
                </a:ext>
              </a:extLst>
            </p:cNvPr>
            <p:cNvSpPr/>
            <p:nvPr/>
          </p:nvSpPr>
          <p:spPr>
            <a:xfrm>
              <a:off x="4091497" y="2029522"/>
              <a:ext cx="4246503" cy="121986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Rectangle 4">
              <a:extLst>
                <a:ext uri="{FF2B5EF4-FFF2-40B4-BE49-F238E27FC236}">
                  <a16:creationId xmlns="" xmlns:a16="http://schemas.microsoft.com/office/drawing/2014/main" id="{AADB0415-7208-43C8-A0EC-40E91B173304}"/>
                </a:ext>
              </a:extLst>
            </p:cNvPr>
            <p:cNvSpPr/>
            <p:nvPr/>
          </p:nvSpPr>
          <p:spPr>
            <a:xfrm>
              <a:off x="4091497" y="3380682"/>
              <a:ext cx="4246503" cy="121986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8" name="Rectangle 5">
              <a:extLst>
                <a:ext uri="{FF2B5EF4-FFF2-40B4-BE49-F238E27FC236}">
                  <a16:creationId xmlns="" xmlns:a16="http://schemas.microsoft.com/office/drawing/2014/main" id="{4DE5D5C2-6CF7-417C-8CBC-F83F59FE514C}"/>
                </a:ext>
              </a:extLst>
            </p:cNvPr>
            <p:cNvSpPr/>
            <p:nvPr/>
          </p:nvSpPr>
          <p:spPr>
            <a:xfrm>
              <a:off x="4091497" y="4766630"/>
              <a:ext cx="4246503" cy="121986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Text Box 10">
              <a:extLst>
                <a:ext uri="{FF2B5EF4-FFF2-40B4-BE49-F238E27FC236}">
                  <a16:creationId xmlns="" xmlns:a16="http://schemas.microsoft.com/office/drawing/2014/main" id="{BCC37420-8B3C-4528-84B3-F89DF7EFFFD6}"/>
                </a:ext>
              </a:extLst>
            </p:cNvPr>
            <p:cNvSpPr txBox="1">
              <a:spLocks noChangeArrowheads="1"/>
            </p:cNvSpPr>
            <p:nvPr/>
          </p:nvSpPr>
          <p:spPr bwMode="auto">
            <a:xfrm>
              <a:off x="5341212" y="2142271"/>
              <a:ext cx="2895343" cy="768506"/>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0" name="Text Box 10">
              <a:extLst>
                <a:ext uri="{FF2B5EF4-FFF2-40B4-BE49-F238E27FC236}">
                  <a16:creationId xmlns="" xmlns:a16="http://schemas.microsoft.com/office/drawing/2014/main" id="{847BBD89-5E56-4491-B400-720466484A5D}"/>
                </a:ext>
              </a:extLst>
            </p:cNvPr>
            <p:cNvSpPr txBox="1">
              <a:spLocks noChangeArrowheads="1"/>
            </p:cNvSpPr>
            <p:nvPr/>
          </p:nvSpPr>
          <p:spPr bwMode="auto">
            <a:xfrm>
              <a:off x="4279586" y="3493431"/>
              <a:ext cx="2895343" cy="768506"/>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1" name="Text Box 10">
              <a:extLst>
                <a:ext uri="{FF2B5EF4-FFF2-40B4-BE49-F238E27FC236}">
                  <a16:creationId xmlns="" xmlns:a16="http://schemas.microsoft.com/office/drawing/2014/main" id="{4B747EE5-F4B6-4717-9438-E9BAF8D7A590}"/>
                </a:ext>
              </a:extLst>
            </p:cNvPr>
            <p:cNvSpPr txBox="1">
              <a:spLocks noChangeArrowheads="1"/>
            </p:cNvSpPr>
            <p:nvPr/>
          </p:nvSpPr>
          <p:spPr bwMode="auto">
            <a:xfrm>
              <a:off x="5341212" y="4866474"/>
              <a:ext cx="2895343" cy="768506"/>
            </a:xfrm>
            <a:prstGeom prst="rect">
              <a:avLst/>
            </a:prstGeom>
            <a:noFill/>
            <a:ln w="9525">
              <a:noFill/>
              <a:miter lim="800000"/>
              <a:headEnd/>
              <a:tailEnd/>
            </a:ln>
          </p:spPr>
          <p:txBody>
            <a:bodyPr wrap="square" lIns="45720" tIns="22860" rIns="45720" bIns="22860">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grpSp>
          <p:nvGrpSpPr>
            <p:cNvPr id="22" name="Group 9">
              <a:extLst>
                <a:ext uri="{FF2B5EF4-FFF2-40B4-BE49-F238E27FC236}">
                  <a16:creationId xmlns="" xmlns:a16="http://schemas.microsoft.com/office/drawing/2014/main" id="{95DBF0E6-1FBF-4DFB-B3B4-953EDCDD901E}"/>
                </a:ext>
              </a:extLst>
            </p:cNvPr>
            <p:cNvGrpSpPr/>
            <p:nvPr/>
          </p:nvGrpSpPr>
          <p:grpSpPr>
            <a:xfrm>
              <a:off x="7204778" y="3721950"/>
              <a:ext cx="820123" cy="608141"/>
              <a:chOff x="4572000" y="3414713"/>
              <a:chExt cx="374651" cy="277813"/>
            </a:xfrm>
            <a:solidFill>
              <a:schemeClr val="bg1"/>
            </a:solidFill>
          </p:grpSpPr>
          <p:sp>
            <p:nvSpPr>
              <p:cNvPr id="30" name="Freeform 17">
                <a:extLst>
                  <a:ext uri="{FF2B5EF4-FFF2-40B4-BE49-F238E27FC236}">
                    <a16:creationId xmlns="" xmlns:a16="http://schemas.microsoft.com/office/drawing/2014/main" id="{77048D67-D56B-436C-9B3B-7FAE2F7A758D}"/>
                  </a:ext>
                </a:extLst>
              </p:cNvPr>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31" name="Freeform 18">
                <a:extLst>
                  <a:ext uri="{FF2B5EF4-FFF2-40B4-BE49-F238E27FC236}">
                    <a16:creationId xmlns="" xmlns:a16="http://schemas.microsoft.com/office/drawing/2014/main" id="{EF29F8F9-E99A-41DB-A99B-B1B7E52592AF}"/>
                  </a:ext>
                </a:extLst>
              </p:cNvPr>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grpSp>
        <p:grpSp>
          <p:nvGrpSpPr>
            <p:cNvPr id="23" name="Group 12">
              <a:extLst>
                <a:ext uri="{FF2B5EF4-FFF2-40B4-BE49-F238E27FC236}">
                  <a16:creationId xmlns="" xmlns:a16="http://schemas.microsoft.com/office/drawing/2014/main" id="{1749EA80-55B0-4480-A551-01AD1165FF11}"/>
                </a:ext>
              </a:extLst>
            </p:cNvPr>
            <p:cNvGrpSpPr/>
            <p:nvPr/>
          </p:nvGrpSpPr>
          <p:grpSpPr>
            <a:xfrm>
              <a:off x="4461085" y="5038403"/>
              <a:ext cx="689489" cy="676312"/>
              <a:chOff x="2905125" y="4002088"/>
              <a:chExt cx="249238" cy="244475"/>
            </a:xfrm>
            <a:solidFill>
              <a:schemeClr val="bg1"/>
            </a:solidFill>
          </p:grpSpPr>
          <p:sp>
            <p:nvSpPr>
              <p:cNvPr id="28" name="Freeform 50">
                <a:extLst>
                  <a:ext uri="{FF2B5EF4-FFF2-40B4-BE49-F238E27FC236}">
                    <a16:creationId xmlns="" xmlns:a16="http://schemas.microsoft.com/office/drawing/2014/main" id="{1FC97410-6B10-4891-BC09-C7AC36429F09}"/>
                  </a:ext>
                </a:extLst>
              </p:cNvPr>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29" name="Oval 51">
                <a:extLst>
                  <a:ext uri="{FF2B5EF4-FFF2-40B4-BE49-F238E27FC236}">
                    <a16:creationId xmlns="" xmlns:a16="http://schemas.microsoft.com/office/drawing/2014/main" id="{D1787F29-E970-42A4-B0F3-413A0B840402}"/>
                  </a:ext>
                </a:extLst>
              </p:cNvPr>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grpSp>
        <p:grpSp>
          <p:nvGrpSpPr>
            <p:cNvPr id="24" name="Group 15">
              <a:extLst>
                <a:ext uri="{FF2B5EF4-FFF2-40B4-BE49-F238E27FC236}">
                  <a16:creationId xmlns="" xmlns:a16="http://schemas.microsoft.com/office/drawing/2014/main" id="{C29CE707-0E33-4DE4-BF58-89A7C3DF7352}"/>
                </a:ext>
              </a:extLst>
            </p:cNvPr>
            <p:cNvGrpSpPr/>
            <p:nvPr/>
          </p:nvGrpSpPr>
          <p:grpSpPr>
            <a:xfrm>
              <a:off x="4425265" y="2346062"/>
              <a:ext cx="819435" cy="605180"/>
              <a:chOff x="3052763" y="2647950"/>
              <a:chExt cx="346075" cy="255588"/>
            </a:xfrm>
            <a:solidFill>
              <a:schemeClr val="bg1"/>
            </a:solidFill>
          </p:grpSpPr>
          <p:sp>
            <p:nvSpPr>
              <p:cNvPr id="25" name="Freeform 108">
                <a:extLst>
                  <a:ext uri="{FF2B5EF4-FFF2-40B4-BE49-F238E27FC236}">
                    <a16:creationId xmlns="" xmlns:a16="http://schemas.microsoft.com/office/drawing/2014/main" id="{21A66944-16C2-4E7B-B33F-2DC6A28C1A9B}"/>
                  </a:ext>
                </a:extLst>
              </p:cNvPr>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26" name="Freeform 109">
                <a:extLst>
                  <a:ext uri="{FF2B5EF4-FFF2-40B4-BE49-F238E27FC236}">
                    <a16:creationId xmlns="" xmlns:a16="http://schemas.microsoft.com/office/drawing/2014/main" id="{4E18C96E-7875-422E-8DFC-9C44CB463B44}"/>
                  </a:ext>
                </a:extLst>
              </p:cNvPr>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27" name="Freeform 110">
                <a:extLst>
                  <a:ext uri="{FF2B5EF4-FFF2-40B4-BE49-F238E27FC236}">
                    <a16:creationId xmlns="" xmlns:a16="http://schemas.microsoft.com/office/drawing/2014/main" id="{D3C5B08A-54B5-43D7-8E31-0535234D466B}"/>
                  </a:ext>
                </a:extLst>
              </p:cNvPr>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grpSp>
      </p:grpSp>
    </p:spTree>
    <p:extLst>
      <p:ext uri="{BB962C8B-B14F-4D97-AF65-F5344CB8AC3E}">
        <p14:creationId xmlns:p14="http://schemas.microsoft.com/office/powerpoint/2010/main" val="46306005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教学总结</a:t>
              </a:r>
            </a:p>
          </p:txBody>
        </p:sp>
      </p:grpSp>
      <p:pic>
        <p:nvPicPr>
          <p:cNvPr id="5" name="Picture 8">
            <a:extLst>
              <a:ext uri="{FF2B5EF4-FFF2-40B4-BE49-F238E27FC236}">
                <a16:creationId xmlns="" xmlns:a16="http://schemas.microsoft.com/office/drawing/2014/main" id="{F3776EB0-FF96-4235-93A6-FCD2B87A2E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23123" y="1969652"/>
            <a:ext cx="4569606" cy="2628900"/>
          </a:xfrm>
          <a:prstGeom prst="rect">
            <a:avLst/>
          </a:prstGeom>
        </p:spPr>
      </p:pic>
      <p:sp>
        <p:nvSpPr>
          <p:cNvPr id="6" name="TextBox 11">
            <a:extLst>
              <a:ext uri="{FF2B5EF4-FFF2-40B4-BE49-F238E27FC236}">
                <a16:creationId xmlns="" xmlns:a16="http://schemas.microsoft.com/office/drawing/2014/main" id="{36B2EE72-67F0-45B3-B981-FE9D3854AA16}"/>
              </a:ext>
            </a:extLst>
          </p:cNvPr>
          <p:cNvSpPr txBox="1"/>
          <p:nvPr/>
        </p:nvSpPr>
        <p:spPr>
          <a:xfrm>
            <a:off x="6191119" y="4854302"/>
            <a:ext cx="4781681" cy="707886"/>
          </a:xfrm>
          <a:prstGeom prst="rect">
            <a:avLst/>
          </a:prstGeom>
          <a:noFill/>
        </p:spPr>
        <p:txBody>
          <a:bodyPr wrap="square"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Oval 12">
            <a:extLst>
              <a:ext uri="{FF2B5EF4-FFF2-40B4-BE49-F238E27FC236}">
                <a16:creationId xmlns="" xmlns:a16="http://schemas.microsoft.com/office/drawing/2014/main" id="{3ADC3DAF-97B6-4EBD-A0DA-20D33873EE82}"/>
              </a:ext>
            </a:extLst>
          </p:cNvPr>
          <p:cNvSpPr/>
          <p:nvPr/>
        </p:nvSpPr>
        <p:spPr>
          <a:xfrm>
            <a:off x="1889376" y="2047026"/>
            <a:ext cx="571500" cy="571500"/>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FontAwesome" pitchFamily="2" charset="0"/>
              </a:rPr>
              <a:t>1</a:t>
            </a:r>
            <a:endParaRPr lang="en-US" dirty="0">
              <a:solidFill>
                <a:schemeClr val="bg1"/>
              </a:solidFill>
            </a:endParaRPr>
          </a:p>
        </p:txBody>
      </p:sp>
      <p:sp>
        <p:nvSpPr>
          <p:cNvPr id="8" name="Rectangle 13">
            <a:extLst>
              <a:ext uri="{FF2B5EF4-FFF2-40B4-BE49-F238E27FC236}">
                <a16:creationId xmlns="" xmlns:a16="http://schemas.microsoft.com/office/drawing/2014/main" id="{7F643B3D-90BD-4C79-A0C4-E649EF6206F4}"/>
              </a:ext>
            </a:extLst>
          </p:cNvPr>
          <p:cNvSpPr/>
          <p:nvPr/>
        </p:nvSpPr>
        <p:spPr>
          <a:xfrm>
            <a:off x="2665663" y="1978833"/>
            <a:ext cx="3330918" cy="400110"/>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Oval 14">
            <a:extLst>
              <a:ext uri="{FF2B5EF4-FFF2-40B4-BE49-F238E27FC236}">
                <a16:creationId xmlns="" xmlns:a16="http://schemas.microsoft.com/office/drawing/2014/main" id="{70229A3E-90BF-463C-90A7-9A4C4AEFEDF9}"/>
              </a:ext>
            </a:extLst>
          </p:cNvPr>
          <p:cNvSpPr/>
          <p:nvPr/>
        </p:nvSpPr>
        <p:spPr>
          <a:xfrm>
            <a:off x="1875088" y="3118744"/>
            <a:ext cx="571500" cy="571500"/>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FontAwesome" pitchFamily="2" charset="0"/>
              </a:rPr>
              <a:t>2</a:t>
            </a:r>
            <a:endParaRPr lang="en-US" dirty="0">
              <a:solidFill>
                <a:schemeClr val="bg1"/>
              </a:solidFill>
            </a:endParaRPr>
          </a:p>
        </p:txBody>
      </p:sp>
      <p:sp>
        <p:nvSpPr>
          <p:cNvPr id="10" name="Rectangle 15">
            <a:extLst>
              <a:ext uri="{FF2B5EF4-FFF2-40B4-BE49-F238E27FC236}">
                <a16:creationId xmlns="" xmlns:a16="http://schemas.microsoft.com/office/drawing/2014/main" id="{6EE6A788-B572-491B-A568-FAC91207B25F}"/>
              </a:ext>
            </a:extLst>
          </p:cNvPr>
          <p:cNvSpPr/>
          <p:nvPr/>
        </p:nvSpPr>
        <p:spPr>
          <a:xfrm>
            <a:off x="2651375" y="3050551"/>
            <a:ext cx="3345206" cy="400110"/>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Oval 16">
            <a:extLst>
              <a:ext uri="{FF2B5EF4-FFF2-40B4-BE49-F238E27FC236}">
                <a16:creationId xmlns="" xmlns:a16="http://schemas.microsoft.com/office/drawing/2014/main" id="{6BD277F5-594E-4476-B102-9B514AA94197}"/>
              </a:ext>
            </a:extLst>
          </p:cNvPr>
          <p:cNvSpPr/>
          <p:nvPr/>
        </p:nvSpPr>
        <p:spPr>
          <a:xfrm>
            <a:off x="1875088" y="4258655"/>
            <a:ext cx="571500" cy="571500"/>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FontAwesome" pitchFamily="2" charset="0"/>
              </a:rPr>
              <a:t>3</a:t>
            </a:r>
            <a:endParaRPr lang="en-US" dirty="0">
              <a:solidFill>
                <a:schemeClr val="bg1"/>
              </a:solidFill>
            </a:endParaRPr>
          </a:p>
        </p:txBody>
      </p:sp>
      <p:sp>
        <p:nvSpPr>
          <p:cNvPr id="12" name="Rectangle 17">
            <a:extLst>
              <a:ext uri="{FF2B5EF4-FFF2-40B4-BE49-F238E27FC236}">
                <a16:creationId xmlns="" xmlns:a16="http://schemas.microsoft.com/office/drawing/2014/main" id="{9228D5F0-FAAC-431C-ABDE-2C2C88791683}"/>
              </a:ext>
            </a:extLst>
          </p:cNvPr>
          <p:cNvSpPr/>
          <p:nvPr/>
        </p:nvSpPr>
        <p:spPr>
          <a:xfrm>
            <a:off x="2651375" y="4190462"/>
            <a:ext cx="3345206" cy="400110"/>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Oval 18">
            <a:extLst>
              <a:ext uri="{FF2B5EF4-FFF2-40B4-BE49-F238E27FC236}">
                <a16:creationId xmlns="" xmlns:a16="http://schemas.microsoft.com/office/drawing/2014/main" id="{BAA07E70-E75D-4065-B719-A9D2F1F16C29}"/>
              </a:ext>
            </a:extLst>
          </p:cNvPr>
          <p:cNvSpPr/>
          <p:nvPr/>
        </p:nvSpPr>
        <p:spPr>
          <a:xfrm>
            <a:off x="1890406" y="5330373"/>
            <a:ext cx="571500" cy="571500"/>
          </a:xfrm>
          <a:prstGeom prst="ellipse">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FontAwesome" pitchFamily="2" charset="0"/>
              </a:rPr>
              <a:t>4</a:t>
            </a:r>
            <a:endParaRPr lang="en-US" dirty="0">
              <a:solidFill>
                <a:schemeClr val="bg1"/>
              </a:solidFill>
            </a:endParaRPr>
          </a:p>
        </p:txBody>
      </p:sp>
      <p:sp>
        <p:nvSpPr>
          <p:cNvPr id="14" name="Rectangle 19">
            <a:extLst>
              <a:ext uri="{FF2B5EF4-FFF2-40B4-BE49-F238E27FC236}">
                <a16:creationId xmlns="" xmlns:a16="http://schemas.microsoft.com/office/drawing/2014/main" id="{7EC56637-1E25-440A-A7C4-50469DD36029}"/>
              </a:ext>
            </a:extLst>
          </p:cNvPr>
          <p:cNvSpPr/>
          <p:nvPr/>
        </p:nvSpPr>
        <p:spPr>
          <a:xfrm>
            <a:off x="2666693" y="5262180"/>
            <a:ext cx="3345206" cy="400110"/>
          </a:xfrm>
          <a:prstGeom prst="rect">
            <a:avLst/>
          </a:prstGeom>
        </p:spPr>
        <p:txBody>
          <a:bodyPr wrap="square">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矩形 14">
            <a:extLst>
              <a:ext uri="{FF2B5EF4-FFF2-40B4-BE49-F238E27FC236}">
                <a16:creationId xmlns="" xmlns:a16="http://schemas.microsoft.com/office/drawing/2014/main" id="{F9D9FB9E-2748-406B-8723-EF7FE3629BD0}"/>
              </a:ext>
            </a:extLst>
          </p:cNvPr>
          <p:cNvSpPr/>
          <p:nvPr/>
        </p:nvSpPr>
        <p:spPr>
          <a:xfrm>
            <a:off x="6733943" y="2123798"/>
            <a:ext cx="3479180" cy="2211629"/>
          </a:xfrm>
          <a:prstGeom prst="rect">
            <a:avLst/>
          </a:prstGeom>
          <a:blipFill>
            <a:blip r:embed="rId4" cstate="email">
              <a:extLst>
                <a:ext uri="{BEBA8EAE-BF5A-486C-A8C5-ECC9F3942E4B}">
                  <a14:imgProps xmlns:a14="http://schemas.microsoft.com/office/drawing/2010/main">
                    <a14:imgLayer r:embed="rId5">
                      <a14:imgEffect>
                        <a14:saturation sat="0"/>
                      </a14:imgEffect>
                      <a14:imgEffect>
                        <a14:brightnessContrast bright="3300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35502704"/>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750"/>
                                        <p:tgtEl>
                                          <p:spTgt spid="15"/>
                                        </p:tgtEl>
                                      </p:cBhvr>
                                    </p:animEffect>
                                    <p:anim calcmode="lin" valueType="num">
                                      <p:cBhvr>
                                        <p:cTn id="18" dur="750" fill="hold"/>
                                        <p:tgtEl>
                                          <p:spTgt spid="15"/>
                                        </p:tgtEl>
                                        <p:attrNameLst>
                                          <p:attrName>ppt_x</p:attrName>
                                        </p:attrNameLst>
                                      </p:cBhvr>
                                      <p:tavLst>
                                        <p:tav tm="0">
                                          <p:val>
                                            <p:strVal val="#ppt_x"/>
                                          </p:val>
                                        </p:tav>
                                        <p:tav tm="100000">
                                          <p:val>
                                            <p:strVal val="#ppt_x"/>
                                          </p:val>
                                        </p:tav>
                                      </p:tavLst>
                                    </p:anim>
                                    <p:anim calcmode="lin" valueType="num">
                                      <p:cBhvr>
                                        <p:cTn id="19" dur="75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50"/>
                                        <p:tgtEl>
                                          <p:spTgt spid="6"/>
                                        </p:tgtEl>
                                      </p:cBhvr>
                                    </p:animEffect>
                                    <p:anim calcmode="lin" valueType="num">
                                      <p:cBhvr>
                                        <p:cTn id="24" dur="250" fill="hold"/>
                                        <p:tgtEl>
                                          <p:spTgt spid="6"/>
                                        </p:tgtEl>
                                        <p:attrNameLst>
                                          <p:attrName>ppt_x</p:attrName>
                                        </p:attrNameLst>
                                      </p:cBhvr>
                                      <p:tavLst>
                                        <p:tav tm="0">
                                          <p:val>
                                            <p:strVal val="#ppt_x"/>
                                          </p:val>
                                        </p:tav>
                                        <p:tav tm="100000">
                                          <p:val>
                                            <p:strVal val="#ppt_x"/>
                                          </p:val>
                                        </p:tav>
                                      </p:tavLst>
                                    </p:anim>
                                    <p:anim calcmode="lin" valueType="num">
                                      <p:cBhvr>
                                        <p:cTn id="25" dur="25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250"/>
                                        <p:tgtEl>
                                          <p:spTgt spid="7"/>
                                        </p:tgtEl>
                                      </p:cBhvr>
                                    </p:animEffect>
                                    <p:anim calcmode="lin" valueType="num">
                                      <p:cBhvr>
                                        <p:cTn id="30" dur="250" fill="hold"/>
                                        <p:tgtEl>
                                          <p:spTgt spid="7"/>
                                        </p:tgtEl>
                                        <p:attrNameLst>
                                          <p:attrName>ppt_x</p:attrName>
                                        </p:attrNameLst>
                                      </p:cBhvr>
                                      <p:tavLst>
                                        <p:tav tm="0">
                                          <p:val>
                                            <p:strVal val="#ppt_x"/>
                                          </p:val>
                                        </p:tav>
                                        <p:tav tm="100000">
                                          <p:val>
                                            <p:strVal val="#ppt_x"/>
                                          </p:val>
                                        </p:tav>
                                      </p:tavLst>
                                    </p:anim>
                                    <p:anim calcmode="lin" valueType="num">
                                      <p:cBhvr>
                                        <p:cTn id="31" dur="25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250"/>
                                        <p:tgtEl>
                                          <p:spTgt spid="8"/>
                                        </p:tgtEl>
                                      </p:cBhvr>
                                    </p:animEffect>
                                    <p:anim calcmode="lin" valueType="num">
                                      <p:cBhvr>
                                        <p:cTn id="36" dur="250" fill="hold"/>
                                        <p:tgtEl>
                                          <p:spTgt spid="8"/>
                                        </p:tgtEl>
                                        <p:attrNameLst>
                                          <p:attrName>ppt_x</p:attrName>
                                        </p:attrNameLst>
                                      </p:cBhvr>
                                      <p:tavLst>
                                        <p:tav tm="0">
                                          <p:val>
                                            <p:strVal val="#ppt_x"/>
                                          </p:val>
                                        </p:tav>
                                        <p:tav tm="100000">
                                          <p:val>
                                            <p:strVal val="#ppt_x"/>
                                          </p:val>
                                        </p:tav>
                                      </p:tavLst>
                                    </p:anim>
                                    <p:anim calcmode="lin" valueType="num">
                                      <p:cBhvr>
                                        <p:cTn id="37" dur="250" fill="hold"/>
                                        <p:tgtEl>
                                          <p:spTgt spid="8"/>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250"/>
                                        <p:tgtEl>
                                          <p:spTgt spid="9"/>
                                        </p:tgtEl>
                                      </p:cBhvr>
                                    </p:animEffect>
                                    <p:anim calcmode="lin" valueType="num">
                                      <p:cBhvr>
                                        <p:cTn id="42" dur="250" fill="hold"/>
                                        <p:tgtEl>
                                          <p:spTgt spid="9"/>
                                        </p:tgtEl>
                                        <p:attrNameLst>
                                          <p:attrName>ppt_x</p:attrName>
                                        </p:attrNameLst>
                                      </p:cBhvr>
                                      <p:tavLst>
                                        <p:tav tm="0">
                                          <p:val>
                                            <p:strVal val="#ppt_x"/>
                                          </p:val>
                                        </p:tav>
                                        <p:tav tm="100000">
                                          <p:val>
                                            <p:strVal val="#ppt_x"/>
                                          </p:val>
                                        </p:tav>
                                      </p:tavLst>
                                    </p:anim>
                                    <p:anim calcmode="lin" valueType="num">
                                      <p:cBhvr>
                                        <p:cTn id="43" dur="25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250"/>
                                        <p:tgtEl>
                                          <p:spTgt spid="10"/>
                                        </p:tgtEl>
                                      </p:cBhvr>
                                    </p:animEffect>
                                    <p:anim calcmode="lin" valueType="num">
                                      <p:cBhvr>
                                        <p:cTn id="48" dur="250" fill="hold"/>
                                        <p:tgtEl>
                                          <p:spTgt spid="10"/>
                                        </p:tgtEl>
                                        <p:attrNameLst>
                                          <p:attrName>ppt_x</p:attrName>
                                        </p:attrNameLst>
                                      </p:cBhvr>
                                      <p:tavLst>
                                        <p:tav tm="0">
                                          <p:val>
                                            <p:strVal val="#ppt_x"/>
                                          </p:val>
                                        </p:tav>
                                        <p:tav tm="100000">
                                          <p:val>
                                            <p:strVal val="#ppt_x"/>
                                          </p:val>
                                        </p:tav>
                                      </p:tavLst>
                                    </p:anim>
                                    <p:anim calcmode="lin" valueType="num">
                                      <p:cBhvr>
                                        <p:cTn id="49" dur="250" fill="hold"/>
                                        <p:tgtEl>
                                          <p:spTgt spid="10"/>
                                        </p:tgtEl>
                                        <p:attrNameLst>
                                          <p:attrName>ppt_y</p:attrName>
                                        </p:attrNameLst>
                                      </p:cBhvr>
                                      <p:tavLst>
                                        <p:tav tm="0">
                                          <p:val>
                                            <p:strVal val="#ppt_y+.1"/>
                                          </p:val>
                                        </p:tav>
                                        <p:tav tm="100000">
                                          <p:val>
                                            <p:strVal val="#ppt_y"/>
                                          </p:val>
                                        </p:tav>
                                      </p:tavLst>
                                    </p:anim>
                                  </p:childTnLst>
                                </p:cTn>
                              </p:par>
                            </p:childTnLst>
                          </p:cTn>
                        </p:par>
                        <p:par>
                          <p:cTn id="50" fill="hold">
                            <p:stCondLst>
                              <p:cond delay="2750"/>
                            </p:stCondLst>
                            <p:childTnLst>
                              <p:par>
                                <p:cTn id="51" presetID="42"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50"/>
                                        <p:tgtEl>
                                          <p:spTgt spid="11"/>
                                        </p:tgtEl>
                                      </p:cBhvr>
                                    </p:animEffect>
                                    <p:anim calcmode="lin" valueType="num">
                                      <p:cBhvr>
                                        <p:cTn id="54" dur="250" fill="hold"/>
                                        <p:tgtEl>
                                          <p:spTgt spid="11"/>
                                        </p:tgtEl>
                                        <p:attrNameLst>
                                          <p:attrName>ppt_x</p:attrName>
                                        </p:attrNameLst>
                                      </p:cBhvr>
                                      <p:tavLst>
                                        <p:tav tm="0">
                                          <p:val>
                                            <p:strVal val="#ppt_x"/>
                                          </p:val>
                                        </p:tav>
                                        <p:tav tm="100000">
                                          <p:val>
                                            <p:strVal val="#ppt_x"/>
                                          </p:val>
                                        </p:tav>
                                      </p:tavLst>
                                    </p:anim>
                                    <p:anim calcmode="lin" valueType="num">
                                      <p:cBhvr>
                                        <p:cTn id="55" dur="250" fill="hold"/>
                                        <p:tgtEl>
                                          <p:spTgt spid="11"/>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2"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250"/>
                                        <p:tgtEl>
                                          <p:spTgt spid="12"/>
                                        </p:tgtEl>
                                      </p:cBhvr>
                                    </p:animEffect>
                                    <p:anim calcmode="lin" valueType="num">
                                      <p:cBhvr>
                                        <p:cTn id="60" dur="250" fill="hold"/>
                                        <p:tgtEl>
                                          <p:spTgt spid="12"/>
                                        </p:tgtEl>
                                        <p:attrNameLst>
                                          <p:attrName>ppt_x</p:attrName>
                                        </p:attrNameLst>
                                      </p:cBhvr>
                                      <p:tavLst>
                                        <p:tav tm="0">
                                          <p:val>
                                            <p:strVal val="#ppt_x"/>
                                          </p:val>
                                        </p:tav>
                                        <p:tav tm="100000">
                                          <p:val>
                                            <p:strVal val="#ppt_x"/>
                                          </p:val>
                                        </p:tav>
                                      </p:tavLst>
                                    </p:anim>
                                    <p:anim calcmode="lin" valueType="num">
                                      <p:cBhvr>
                                        <p:cTn id="61" dur="250" fill="hold"/>
                                        <p:tgtEl>
                                          <p:spTgt spid="12"/>
                                        </p:tgtEl>
                                        <p:attrNameLst>
                                          <p:attrName>ppt_y</p:attrName>
                                        </p:attrNameLst>
                                      </p:cBhvr>
                                      <p:tavLst>
                                        <p:tav tm="0">
                                          <p:val>
                                            <p:strVal val="#ppt_y+.1"/>
                                          </p:val>
                                        </p:tav>
                                        <p:tav tm="100000">
                                          <p:val>
                                            <p:strVal val="#ppt_y"/>
                                          </p:val>
                                        </p:tav>
                                      </p:tavLst>
                                    </p:anim>
                                  </p:childTnLst>
                                </p:cTn>
                              </p:par>
                            </p:childTnLst>
                          </p:cTn>
                        </p:par>
                        <p:par>
                          <p:cTn id="62" fill="hold">
                            <p:stCondLst>
                              <p:cond delay="3250"/>
                            </p:stCondLst>
                            <p:childTnLst>
                              <p:par>
                                <p:cTn id="63" presetID="42"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250"/>
                                        <p:tgtEl>
                                          <p:spTgt spid="13"/>
                                        </p:tgtEl>
                                      </p:cBhvr>
                                    </p:animEffect>
                                    <p:anim calcmode="lin" valueType="num">
                                      <p:cBhvr>
                                        <p:cTn id="66" dur="250" fill="hold"/>
                                        <p:tgtEl>
                                          <p:spTgt spid="13"/>
                                        </p:tgtEl>
                                        <p:attrNameLst>
                                          <p:attrName>ppt_x</p:attrName>
                                        </p:attrNameLst>
                                      </p:cBhvr>
                                      <p:tavLst>
                                        <p:tav tm="0">
                                          <p:val>
                                            <p:strVal val="#ppt_x"/>
                                          </p:val>
                                        </p:tav>
                                        <p:tav tm="100000">
                                          <p:val>
                                            <p:strVal val="#ppt_x"/>
                                          </p:val>
                                        </p:tav>
                                      </p:tavLst>
                                    </p:anim>
                                    <p:anim calcmode="lin" valueType="num">
                                      <p:cBhvr>
                                        <p:cTn id="67" dur="250" fill="hold"/>
                                        <p:tgtEl>
                                          <p:spTgt spid="13"/>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42"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50"/>
                                        <p:tgtEl>
                                          <p:spTgt spid="14"/>
                                        </p:tgtEl>
                                      </p:cBhvr>
                                    </p:animEffect>
                                    <p:anim calcmode="lin" valueType="num">
                                      <p:cBhvr>
                                        <p:cTn id="72" dur="250" fill="hold"/>
                                        <p:tgtEl>
                                          <p:spTgt spid="14"/>
                                        </p:tgtEl>
                                        <p:attrNameLst>
                                          <p:attrName>ppt_x</p:attrName>
                                        </p:attrNameLst>
                                      </p:cBhvr>
                                      <p:tavLst>
                                        <p:tav tm="0">
                                          <p:val>
                                            <p:strVal val="#ppt_x"/>
                                          </p:val>
                                        </p:tav>
                                        <p:tav tm="100000">
                                          <p:val>
                                            <p:strVal val="#ppt_x"/>
                                          </p:val>
                                        </p:tav>
                                      </p:tavLst>
                                    </p:anim>
                                    <p:anim calcmode="lin" valueType="num">
                                      <p:cBhvr>
                                        <p:cTn id="73"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animBg="1"/>
      <p:bldP spid="10" grpId="0"/>
      <p:bldP spid="11" grpId="0" animBg="1"/>
      <p:bldP spid="12" grpId="0"/>
      <p:bldP spid="13" grpId="0" animBg="1"/>
      <p:bldP spid="14" grpId="0"/>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 xmlns:a16="http://schemas.microsoft.com/office/drawing/2014/main" id="{09656CE3-CCFF-47D9-8867-3CBC6A999FA9}"/>
              </a:ext>
            </a:extLst>
          </p:cNvPr>
          <p:cNvGrpSpPr/>
          <p:nvPr/>
        </p:nvGrpSpPr>
        <p:grpSpPr>
          <a:xfrm flipH="1">
            <a:off x="-1522112" y="-234347"/>
            <a:ext cx="18309795" cy="11502113"/>
            <a:chOff x="-691814" y="-172358"/>
            <a:chExt cx="14056638" cy="5874055"/>
          </a:xfrm>
        </p:grpSpPr>
        <p:grpSp>
          <p:nvGrpSpPr>
            <p:cNvPr id="12" name="组合 11">
              <a:extLst>
                <a:ext uri="{FF2B5EF4-FFF2-40B4-BE49-F238E27FC236}">
                  <a16:creationId xmlns="" xmlns:a16="http://schemas.microsoft.com/office/drawing/2014/main" id="{ADE0A9BF-6D6D-497C-B1A7-8B64ED108D10}"/>
                </a:ext>
              </a:extLst>
            </p:cNvPr>
            <p:cNvGrpSpPr/>
            <p:nvPr/>
          </p:nvGrpSpPr>
          <p:grpSpPr>
            <a:xfrm>
              <a:off x="-691814" y="-172358"/>
              <a:ext cx="14056638" cy="2979058"/>
              <a:chOff x="-691814" y="-172358"/>
              <a:chExt cx="14056638" cy="2979058"/>
            </a:xfrm>
          </p:grpSpPr>
          <p:sp>
            <p:nvSpPr>
              <p:cNvPr id="21" name="等腰三角形 20">
                <a:extLst>
                  <a:ext uri="{FF2B5EF4-FFF2-40B4-BE49-F238E27FC236}">
                    <a16:creationId xmlns="" xmlns:a16="http://schemas.microsoft.com/office/drawing/2014/main" id="{C90079C0-8281-430F-91EB-DC6A5ACDE0E7}"/>
                  </a:ext>
                </a:extLst>
              </p:cNvPr>
              <p:cNvSpPr/>
              <p:nvPr/>
            </p:nvSpPr>
            <p:spPr>
              <a:xfrm rot="10800000">
                <a:off x="-691814" y="-172358"/>
                <a:ext cx="14056638" cy="2979058"/>
              </a:xfrm>
              <a:prstGeom prst="triangle">
                <a:avLst>
                  <a:gd name="adj" fmla="val 55238"/>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 xmlns:a16="http://schemas.microsoft.com/office/drawing/2014/main" id="{F1DB23FB-96A4-4585-97C1-C352571E8A52}"/>
                  </a:ext>
                </a:extLst>
              </p:cNvPr>
              <p:cNvSpPr/>
              <p:nvPr/>
            </p:nvSpPr>
            <p:spPr>
              <a:xfrm rot="10800000">
                <a:off x="-122604" y="-90049"/>
                <a:ext cx="12767856" cy="2704624"/>
              </a:xfrm>
              <a:prstGeom prst="triangle">
                <a:avLst>
                  <a:gd name="adj" fmla="val 55238"/>
                </a:avLst>
              </a:prstGeom>
              <a:blipFill dpi="0" rotWithShape="0">
                <a:blip r:embed="rId3" cstate="screen">
                  <a:extLst>
                    <a:ext uri="{BEBA8EAE-BF5A-486C-A8C5-ECC9F3942E4B}">
                      <a14:imgProps xmlns:a14="http://schemas.microsoft.com/office/drawing/2010/main">
                        <a14:imgLayer r:embed="rId4">
                          <a14:imgEffect>
                            <a14:saturation sat="0"/>
                          </a14:imgEffect>
                          <a14:imgEffect>
                            <a14:brightnessContrast bright="30000" contrast="20000"/>
                          </a14:imgEffect>
                        </a14:imgLayer>
                      </a14:imgProps>
                    </a:ext>
                    <a:ext uri="{28A0092B-C50C-407E-A947-70E740481C1C}">
                      <a14:useLocalDpi xmlns:a14="http://schemas.microsoft.com/office/drawing/2010/main"/>
                    </a:ext>
                  </a:extLst>
                </a:blip>
                <a:srcRect/>
                <a:tile tx="0" ty="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 name="等腰三角形 14">
              <a:extLst>
                <a:ext uri="{FF2B5EF4-FFF2-40B4-BE49-F238E27FC236}">
                  <a16:creationId xmlns="" xmlns:a16="http://schemas.microsoft.com/office/drawing/2014/main" id="{D88DB601-36E6-41A7-B147-0335C1636299}"/>
                </a:ext>
              </a:extLst>
            </p:cNvPr>
            <p:cNvSpPr/>
            <p:nvPr/>
          </p:nvSpPr>
          <p:spPr>
            <a:xfrm rot="16200000">
              <a:off x="6505839" y="-17109"/>
              <a:ext cx="5152490" cy="6285122"/>
            </a:xfrm>
            <a:custGeom>
              <a:avLst/>
              <a:gdLst>
                <a:gd name="connsiteX0" fmla="*/ 0 w 7927949"/>
                <a:gd name="connsiteY0" fmla="*/ 6473608 h 6473608"/>
                <a:gd name="connsiteX1" fmla="*/ 4337064 w 7927949"/>
                <a:gd name="connsiteY1" fmla="*/ 0 h 6473608"/>
                <a:gd name="connsiteX2" fmla="*/ 7927949 w 7927949"/>
                <a:gd name="connsiteY2" fmla="*/ 6473608 h 6473608"/>
                <a:gd name="connsiteX3" fmla="*/ 0 w 7927949"/>
                <a:gd name="connsiteY3" fmla="*/ 6473608 h 6473608"/>
                <a:gd name="connsiteX0" fmla="*/ 0 w 7994210"/>
                <a:gd name="connsiteY0" fmla="*/ 6473608 h 6486860"/>
                <a:gd name="connsiteX1" fmla="*/ 4337064 w 7994210"/>
                <a:gd name="connsiteY1" fmla="*/ 0 h 6486860"/>
                <a:gd name="connsiteX2" fmla="*/ 7994210 w 7994210"/>
                <a:gd name="connsiteY2" fmla="*/ 6486860 h 6486860"/>
                <a:gd name="connsiteX3" fmla="*/ 0 w 7994210"/>
                <a:gd name="connsiteY3" fmla="*/ 6473608 h 6486860"/>
              </a:gdLst>
              <a:ahLst/>
              <a:cxnLst>
                <a:cxn ang="0">
                  <a:pos x="connsiteX0" y="connsiteY0"/>
                </a:cxn>
                <a:cxn ang="0">
                  <a:pos x="connsiteX1" y="connsiteY1"/>
                </a:cxn>
                <a:cxn ang="0">
                  <a:pos x="connsiteX2" y="connsiteY2"/>
                </a:cxn>
                <a:cxn ang="0">
                  <a:pos x="connsiteX3" y="connsiteY3"/>
                </a:cxn>
              </a:cxnLst>
              <a:rect l="l" t="t" r="r" b="b"/>
              <a:pathLst>
                <a:path w="7994210" h="6486860">
                  <a:moveTo>
                    <a:pt x="0" y="6473608"/>
                  </a:moveTo>
                  <a:lnTo>
                    <a:pt x="4337064" y="0"/>
                  </a:lnTo>
                  <a:lnTo>
                    <a:pt x="7994210" y="6486860"/>
                  </a:lnTo>
                  <a:lnTo>
                    <a:pt x="0" y="6473608"/>
                  </a:lnTo>
                  <a:close/>
                </a:path>
              </a:pathLst>
            </a:cu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 xmlns:a16="http://schemas.microsoft.com/office/drawing/2014/main" id="{4266235F-4BDD-42FB-95D0-9635937C290C}"/>
              </a:ext>
            </a:extLst>
          </p:cNvPr>
          <p:cNvGrpSpPr/>
          <p:nvPr/>
        </p:nvGrpSpPr>
        <p:grpSpPr>
          <a:xfrm flipH="1">
            <a:off x="6993416" y="3530295"/>
            <a:ext cx="10480865" cy="3842461"/>
            <a:chOff x="-7059157" y="2226340"/>
            <a:chExt cx="21185652" cy="4683594"/>
          </a:xfrm>
        </p:grpSpPr>
        <p:sp>
          <p:nvSpPr>
            <p:cNvPr id="24" name="等腰三角形 23">
              <a:extLst>
                <a:ext uri="{FF2B5EF4-FFF2-40B4-BE49-F238E27FC236}">
                  <a16:creationId xmlns="" xmlns:a16="http://schemas.microsoft.com/office/drawing/2014/main" id="{E9B8E030-B57B-49B3-AB8E-A654A4ED31D5}"/>
                </a:ext>
              </a:extLst>
            </p:cNvPr>
            <p:cNvSpPr/>
            <p:nvPr/>
          </p:nvSpPr>
          <p:spPr>
            <a:xfrm flipH="1">
              <a:off x="-7059157" y="2226340"/>
              <a:ext cx="21185652" cy="4478766"/>
            </a:xfrm>
            <a:prstGeom prst="triangle">
              <a:avLst>
                <a:gd name="adj" fmla="val 5036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a:extLst>
                <a:ext uri="{FF2B5EF4-FFF2-40B4-BE49-F238E27FC236}">
                  <a16:creationId xmlns="" xmlns:a16="http://schemas.microsoft.com/office/drawing/2014/main" id="{DDA63277-C60D-4815-BCCB-FB56F68AC3E4}"/>
                </a:ext>
              </a:extLst>
            </p:cNvPr>
            <p:cNvSpPr/>
            <p:nvPr/>
          </p:nvSpPr>
          <p:spPr>
            <a:xfrm flipH="1">
              <a:off x="-6775570" y="2574723"/>
              <a:ext cx="20506608" cy="4335211"/>
            </a:xfrm>
            <a:prstGeom prst="triangle">
              <a:avLst>
                <a:gd name="adj" fmla="val 50367"/>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16">
            <a:extLst>
              <a:ext uri="{FF2B5EF4-FFF2-40B4-BE49-F238E27FC236}">
                <a16:creationId xmlns="" xmlns:a16="http://schemas.microsoft.com/office/drawing/2014/main" id="{E4341295-ACB6-4573-8530-CE0E07D0677E}"/>
              </a:ext>
            </a:extLst>
          </p:cNvPr>
          <p:cNvSpPr txBox="1"/>
          <p:nvPr/>
        </p:nvSpPr>
        <p:spPr>
          <a:xfrm>
            <a:off x="540360" y="4149909"/>
            <a:ext cx="3877985" cy="830997"/>
          </a:xfrm>
          <a:prstGeom prst="rect">
            <a:avLst/>
          </a:prstGeom>
          <a:noFill/>
        </p:spPr>
        <p:txBody>
          <a:bodyPr wrap="non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cs typeface="Lato Black" charset="0"/>
              </a:rPr>
              <a:t>谢谢观看指导</a:t>
            </a:r>
            <a:endParaRPr lang="en-US" sz="4800" b="1" dirty="0">
              <a:solidFill>
                <a:schemeClr val="bg1"/>
              </a:solidFill>
              <a:latin typeface="微软雅黑" panose="020B0503020204020204" pitchFamily="34" charset="-122"/>
              <a:ea typeface="微软雅黑" panose="020B0503020204020204" pitchFamily="34" charset="-122"/>
              <a:cs typeface="Lato Black" charset="0"/>
            </a:endParaRPr>
          </a:p>
        </p:txBody>
      </p:sp>
      <p:sp>
        <p:nvSpPr>
          <p:cNvPr id="27" name="等腰三角形 26">
            <a:extLst>
              <a:ext uri="{FF2B5EF4-FFF2-40B4-BE49-F238E27FC236}">
                <a16:creationId xmlns="" xmlns:a16="http://schemas.microsoft.com/office/drawing/2014/main" id="{0F76E356-50AE-4F5E-8583-79E45763C1E6}"/>
              </a:ext>
            </a:extLst>
          </p:cNvPr>
          <p:cNvSpPr/>
          <p:nvPr/>
        </p:nvSpPr>
        <p:spPr>
          <a:xfrm rot="5400000" flipH="1">
            <a:off x="635179" y="3409478"/>
            <a:ext cx="681845" cy="58779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TextBox 31">
            <a:extLst>
              <a:ext uri="{FF2B5EF4-FFF2-40B4-BE49-F238E27FC236}">
                <a16:creationId xmlns="" xmlns:a16="http://schemas.microsoft.com/office/drawing/2014/main" id="{6D68928D-F6CB-45F3-B5D0-9427E5FB7519}"/>
              </a:ext>
            </a:extLst>
          </p:cNvPr>
          <p:cNvSpPr txBox="1"/>
          <p:nvPr/>
        </p:nvSpPr>
        <p:spPr>
          <a:xfrm>
            <a:off x="563975" y="4983838"/>
            <a:ext cx="4222858" cy="369332"/>
          </a:xfrm>
          <a:prstGeom prst="rect">
            <a:avLst/>
          </a:prstGeom>
          <a:noFill/>
        </p:spPr>
        <p:txBody>
          <a:bodyPr wrap="square" rtlCol="0">
            <a:spAutoFit/>
          </a:bodyPr>
          <a:lstStyle/>
          <a:p>
            <a:r>
              <a:rPr lang="zh-CN" altLang="en-US" spc="300" dirty="0">
                <a:solidFill>
                  <a:schemeClr val="bg1"/>
                </a:solidFill>
                <a:latin typeface="微软雅黑" panose="020B0503020204020204" pitchFamily="34" charset="-122"/>
                <a:ea typeface="微软雅黑" panose="020B0503020204020204" pitchFamily="34" charset="-122"/>
              </a:rPr>
              <a:t>部门介绍  管理培训  企业文化</a:t>
            </a:r>
          </a:p>
        </p:txBody>
      </p:sp>
      <p:sp>
        <p:nvSpPr>
          <p:cNvPr id="31" name="TextBox 15">
            <a:extLst>
              <a:ext uri="{FF2B5EF4-FFF2-40B4-BE49-F238E27FC236}">
                <a16:creationId xmlns="" xmlns:a16="http://schemas.microsoft.com/office/drawing/2014/main" id="{EC1ECC40-76F1-4029-AD7F-D5CB745112FB}"/>
              </a:ext>
            </a:extLst>
          </p:cNvPr>
          <p:cNvSpPr txBox="1"/>
          <p:nvPr/>
        </p:nvSpPr>
        <p:spPr>
          <a:xfrm>
            <a:off x="644629" y="5881891"/>
            <a:ext cx="2030492" cy="276999"/>
          </a:xfrm>
          <a:prstGeom prst="rect">
            <a:avLst/>
          </a:prstGeom>
          <a:solidFill>
            <a:schemeClr val="bg1"/>
          </a:solidFill>
        </p:spPr>
        <p:txBody>
          <a:bodyPr wrap="square" rtlCol="0">
            <a:spAutoFit/>
          </a:bodyPr>
          <a:lstStyle/>
          <a:p>
            <a:pPr algn="ctr"/>
            <a:r>
              <a:rPr lang="en-US" sz="1200" spc="600" dirty="0">
                <a:solidFill>
                  <a:srgbClr val="389F9C"/>
                </a:solidFill>
                <a:latin typeface="微软雅黑" panose="020B0503020204020204" pitchFamily="34" charset="-122"/>
                <a:ea typeface="微软雅黑" panose="020B0503020204020204" pitchFamily="34" charset="-122"/>
                <a:cs typeface="Lato Black" charset="0"/>
              </a:rPr>
              <a:t>YOURE NAME</a:t>
            </a:r>
          </a:p>
        </p:txBody>
      </p:sp>
    </p:spTree>
    <p:extLst>
      <p:ext uri="{BB962C8B-B14F-4D97-AF65-F5344CB8AC3E}">
        <p14:creationId xmlns:p14="http://schemas.microsoft.com/office/powerpoint/2010/main" val="389240425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1+#ppt_w/2"/>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750" fill="hold"/>
                                        <p:tgtEl>
                                          <p:spTgt spid="27"/>
                                        </p:tgtEl>
                                        <p:attrNameLst>
                                          <p:attrName>ppt_x</p:attrName>
                                        </p:attrNameLst>
                                      </p:cBhvr>
                                      <p:tavLst>
                                        <p:tav tm="0">
                                          <p:val>
                                            <p:strVal val="0-#ppt_w/2"/>
                                          </p:val>
                                        </p:tav>
                                        <p:tav tm="100000">
                                          <p:val>
                                            <p:strVal val="#ppt_x"/>
                                          </p:val>
                                        </p:tav>
                                      </p:tavLst>
                                    </p:anim>
                                    <p:anim calcmode="lin" valueType="num">
                                      <p:cBhvr additive="base">
                                        <p:cTn id="22" dur="750" fill="hold"/>
                                        <p:tgtEl>
                                          <p:spTgt spid="2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56" presetClass="entr" presetSubtype="0" fill="hold" grpId="0" nodeType="afterEffect">
                                  <p:stCondLst>
                                    <p:cond delay="17"/>
                                  </p:stCondLst>
                                  <p:iterate type="lt">
                                    <p:tmPct val="10000"/>
                                  </p:iterate>
                                  <p:childTnLst>
                                    <p:set>
                                      <p:cBhvr>
                                        <p:cTn id="25" dur="1" fill="hold">
                                          <p:stCondLst>
                                            <p:cond delay="0"/>
                                          </p:stCondLst>
                                        </p:cTn>
                                        <p:tgtEl>
                                          <p:spTgt spid="30"/>
                                        </p:tgtEl>
                                        <p:attrNameLst>
                                          <p:attrName>style.visibility</p:attrName>
                                        </p:attrNameLst>
                                      </p:cBhvr>
                                      <p:to>
                                        <p:strVal val="visible"/>
                                      </p:to>
                                    </p:set>
                                    <p:anim by="(-#ppt_w*2)" calcmode="lin" valueType="num">
                                      <p:cBhvr rctx="PPT">
                                        <p:cTn id="26" dur="375" autoRev="1" fill="hold">
                                          <p:stCondLst>
                                            <p:cond delay="0"/>
                                          </p:stCondLst>
                                        </p:cTn>
                                        <p:tgtEl>
                                          <p:spTgt spid="30"/>
                                        </p:tgtEl>
                                        <p:attrNameLst>
                                          <p:attrName>ppt_w</p:attrName>
                                        </p:attrNameLst>
                                      </p:cBhvr>
                                    </p:anim>
                                    <p:anim by="(#ppt_w*0.50)" calcmode="lin" valueType="num">
                                      <p:cBhvr>
                                        <p:cTn id="27" dur="375" decel="50000" autoRev="1" fill="hold">
                                          <p:stCondLst>
                                            <p:cond delay="0"/>
                                          </p:stCondLst>
                                        </p:cTn>
                                        <p:tgtEl>
                                          <p:spTgt spid="30"/>
                                        </p:tgtEl>
                                        <p:attrNameLst>
                                          <p:attrName>ppt_x</p:attrName>
                                        </p:attrNameLst>
                                      </p:cBhvr>
                                    </p:anim>
                                    <p:anim from="(-#ppt_h/2)" to="(#ppt_y)" calcmode="lin" valueType="num">
                                      <p:cBhvr>
                                        <p:cTn id="28" dur="750" fill="hold">
                                          <p:stCondLst>
                                            <p:cond delay="0"/>
                                          </p:stCondLst>
                                        </p:cTn>
                                        <p:tgtEl>
                                          <p:spTgt spid="30"/>
                                        </p:tgtEl>
                                        <p:attrNameLst>
                                          <p:attrName>ppt_y</p:attrName>
                                        </p:attrNameLst>
                                      </p:cBhvr>
                                    </p:anim>
                                    <p:animRot by="21600000">
                                      <p:cBhvr>
                                        <p:cTn id="29" dur="750" fill="hold">
                                          <p:stCondLst>
                                            <p:cond delay="0"/>
                                          </p:stCondLst>
                                        </p:cTn>
                                        <p:tgtEl>
                                          <p:spTgt spid="30"/>
                                        </p:tgtEl>
                                        <p:attrNameLst>
                                          <p:attrName>r</p:attrName>
                                        </p:attrNameLst>
                                      </p:cBhvr>
                                    </p:animRot>
                                  </p:childTnLst>
                                </p:cTn>
                              </p:par>
                            </p:childTnLst>
                          </p:cTn>
                        </p:par>
                        <p:par>
                          <p:cTn id="30" fill="hold">
                            <p:stCondLst>
                              <p:cond delay="3592"/>
                            </p:stCondLst>
                            <p:childTnLst>
                              <p:par>
                                <p:cTn id="31" presetID="42" presetClass="entr" presetSubtype="0"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750"/>
                                        <p:tgtEl>
                                          <p:spTgt spid="31"/>
                                        </p:tgtEl>
                                      </p:cBhvr>
                                    </p:animEffect>
                                    <p:anim calcmode="lin" valueType="num">
                                      <p:cBhvr>
                                        <p:cTn id="34" dur="750" fill="hold"/>
                                        <p:tgtEl>
                                          <p:spTgt spid="31"/>
                                        </p:tgtEl>
                                        <p:attrNameLst>
                                          <p:attrName>ppt_x</p:attrName>
                                        </p:attrNameLst>
                                      </p:cBhvr>
                                      <p:tavLst>
                                        <p:tav tm="0">
                                          <p:val>
                                            <p:strVal val="#ppt_x"/>
                                          </p:val>
                                        </p:tav>
                                        <p:tav tm="100000">
                                          <p:val>
                                            <p:strVal val="#ppt_x"/>
                                          </p:val>
                                        </p:tav>
                                      </p:tavLst>
                                    </p:anim>
                                    <p:anim calcmode="lin" valueType="num">
                                      <p:cBhvr>
                                        <p:cTn id="35" dur="7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0" grpId="0"/>
      <p:bldP spid="3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11987" y="1223727"/>
            <a:ext cx="9790500" cy="3509465"/>
          </a:xfrm>
          <a:prstGeom prst="rect">
            <a:avLst/>
          </a:prstGeom>
          <a:noFill/>
        </p:spPr>
        <p:txBody>
          <a:bodyPr wrap="square" rtlCol="0">
            <a:spAutoFit/>
          </a:bodyPr>
          <a:lstStyle/>
          <a:p>
            <a:pPr algn="ctr">
              <a:lnSpc>
                <a:spcPct val="150000"/>
              </a:lnSpc>
            </a:pPr>
            <a:r>
              <a:rPr lang="zh-CN" altLang="en-US" sz="2800" b="1" dirty="0">
                <a:solidFill>
                  <a:schemeClr val="accent1"/>
                </a:solidFill>
                <a:latin typeface="字魂35号-经典雅黑" panose="02000000000000000000" pitchFamily="2" charset="-122"/>
                <a:ea typeface="字魂35号-经典雅黑" panose="02000000000000000000" pitchFamily="2" charset="-122"/>
              </a:rPr>
              <a:t>我图网 </a:t>
            </a:r>
            <a:r>
              <a:rPr lang="en-US" altLang="zh-CN" sz="2800" b="1" dirty="0">
                <a:solidFill>
                  <a:schemeClr val="accent1"/>
                </a:solidFill>
                <a:latin typeface="字魂35号-经典雅黑" panose="02000000000000000000" pitchFamily="2" charset="-122"/>
                <a:ea typeface="字魂35号-经典雅黑" panose="02000000000000000000" pitchFamily="2" charset="-122"/>
              </a:rPr>
              <a:t>| </a:t>
            </a:r>
            <a:r>
              <a:rPr lang="zh-CN" altLang="en-US" sz="2800" b="1" dirty="0">
                <a:solidFill>
                  <a:schemeClr val="accent1"/>
                </a:solidFill>
                <a:latin typeface="字魂35号-经典雅黑" panose="02000000000000000000" pitchFamily="2" charset="-122"/>
                <a:ea typeface="字魂35号-经典雅黑" panose="02000000000000000000" pitchFamily="2" charset="-122"/>
              </a:rPr>
              <a:t>版权声明</a:t>
            </a: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1200" dirty="0">
                <a:solidFill>
                  <a:schemeClr val="accent1"/>
                </a:solidFill>
                <a:latin typeface="字魂35号-经典雅黑" panose="02000000000000000000" pitchFamily="2" charset="-122"/>
                <a:ea typeface="字魂35号-经典雅黑" panose="02000000000000000000" pitchFamily="2" charset="-122"/>
              </a:rPr>
              <a:t>感谢您下载</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我图网</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办公创意区</a:t>
            </a:r>
            <a:r>
              <a:rPr lang="en-US" altLang="zh-CN" sz="1200" dirty="0" smtClean="0">
                <a:solidFill>
                  <a:schemeClr val="accent1"/>
                </a:solidFill>
                <a:latin typeface="字魂35号-经典雅黑" panose="02000000000000000000" pitchFamily="2" charset="-122"/>
                <a:ea typeface="字魂35号-经典雅黑" panose="02000000000000000000" pitchFamily="2" charset="-122"/>
              </a:rPr>
              <a:t>】</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提供</a:t>
            </a:r>
            <a:r>
              <a:rPr lang="zh-CN" altLang="en-US" sz="1200" dirty="0">
                <a:solidFill>
                  <a:schemeClr val="accent1"/>
                </a:solidFill>
                <a:latin typeface="字魂35号-经典雅黑" panose="02000000000000000000" pitchFamily="2" charset="-122"/>
                <a:ea typeface="字魂35号-经典雅黑" panose="02000000000000000000" pitchFamily="2" charset="-122"/>
              </a:rPr>
              <a:t>的原创</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作品</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，为维护我</a:t>
            </a:r>
            <a:r>
              <a:rPr lang="zh-CN" altLang="en-US" sz="1200" dirty="0">
                <a:solidFill>
                  <a:schemeClr val="accent1"/>
                </a:solidFill>
                <a:latin typeface="字魂35号-经典雅黑" panose="02000000000000000000" pitchFamily="2" charset="-122"/>
                <a:ea typeface="字魂35号-经典雅黑" panose="02000000000000000000" pitchFamily="2" charset="-122"/>
              </a:rPr>
              <a:t>图网以及原创作者的利益</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，请勿</a:t>
            </a:r>
            <a:r>
              <a:rPr lang="zh-CN" altLang="en-US" sz="1200" dirty="0">
                <a:solidFill>
                  <a:schemeClr val="accent1"/>
                </a:solidFill>
                <a:latin typeface="字魂35号-经典雅黑" panose="02000000000000000000" pitchFamily="2" charset="-122"/>
                <a:ea typeface="字魂35号-经典雅黑" panose="02000000000000000000" pitchFamily="2" charset="-122"/>
              </a:rPr>
              <a:t>复制、传播、销售，否则将承担法律责任</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a:t>
            </a:r>
            <a:endParaRPr lang="en-US" altLang="zh-CN" sz="1200" dirty="0" smtClean="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您可将作品用于个人</a:t>
            </a:r>
            <a:r>
              <a:rPr lang="zh-CN" altLang="en-US" sz="1200" dirty="0">
                <a:solidFill>
                  <a:schemeClr val="accent1"/>
                </a:solidFill>
                <a:latin typeface="字魂35号-经典雅黑" panose="02000000000000000000" pitchFamily="2" charset="-122"/>
                <a:ea typeface="字魂35号-经典雅黑" panose="02000000000000000000" pitchFamily="2" charset="-122"/>
              </a:rPr>
              <a:t>交流学习使用</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，但不得</a:t>
            </a:r>
            <a:r>
              <a:rPr lang="zh-CN" altLang="en-US" sz="1200" dirty="0">
                <a:solidFill>
                  <a:schemeClr val="accent1"/>
                </a:solidFill>
                <a:latin typeface="字魂35号-经典雅黑" panose="02000000000000000000" pitchFamily="2" charset="-122"/>
                <a:ea typeface="字魂35号-经典雅黑" panose="02000000000000000000" pitchFamily="2" charset="-122"/>
              </a:rPr>
              <a:t>用于您或他人的经营活动中。如需获取更广的使用</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范围请前往</a:t>
            </a:r>
            <a:r>
              <a:rPr lang="en-US" altLang="zh-CN" sz="1200" dirty="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1200" dirty="0">
                <a:solidFill>
                  <a:schemeClr val="accent1"/>
                </a:solidFill>
                <a:latin typeface="字魂35号-经典雅黑" panose="02000000000000000000" pitchFamily="2" charset="-122"/>
                <a:ea typeface="字魂35号-经典雅黑" panose="02000000000000000000" pitchFamily="2" charset="-122"/>
                <a:hlinkClick r:id="rId3"/>
              </a:rPr>
              <a:t>我图网</a:t>
            </a:r>
            <a:r>
              <a:rPr lang="en-US" altLang="zh-CN" sz="1200" dirty="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1200" dirty="0">
                <a:solidFill>
                  <a:schemeClr val="accent1"/>
                </a:solidFill>
                <a:latin typeface="字魂35号-经典雅黑" panose="02000000000000000000" pitchFamily="2" charset="-122"/>
                <a:ea typeface="字魂35号-经典雅黑" panose="02000000000000000000" pitchFamily="2" charset="-122"/>
                <a:hlinkClick r:id="rId3"/>
              </a:rPr>
              <a:t>办公创意区</a:t>
            </a:r>
            <a:r>
              <a:rPr lang="en-US" altLang="zh-CN" sz="1200" dirty="0" smtClean="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获取。</a:t>
            </a:r>
            <a:endParaRPr lang="en-US" altLang="zh-CN" sz="1200" dirty="0" smtClean="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zh-CN" altLang="en-US"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en-US" altLang="zh-CN" sz="1200" dirty="0">
                <a:solidFill>
                  <a:schemeClr val="accent1"/>
                </a:solidFill>
                <a:latin typeface="字魂35号-经典雅黑" panose="02000000000000000000" pitchFamily="2" charset="-122"/>
                <a:ea typeface="字魂35号-经典雅黑" panose="02000000000000000000" pitchFamily="2" charset="-122"/>
              </a:rPr>
              <a:t>1. </a:t>
            </a:r>
            <a:r>
              <a:rPr lang="zh-CN" altLang="en-US" sz="1200" dirty="0">
                <a:solidFill>
                  <a:schemeClr val="accent1"/>
                </a:solidFill>
                <a:latin typeface="字魂35号-经典雅黑" panose="02000000000000000000" pitchFamily="2" charset="-122"/>
                <a:ea typeface="字魂35号-经典雅黑" panose="02000000000000000000" pitchFamily="2" charset="-122"/>
              </a:rPr>
              <a:t>在我图网出售的</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模板是免版税类（</a:t>
            </a:r>
            <a:r>
              <a:rPr lang="en-US" altLang="zh-CN" sz="1200" dirty="0">
                <a:solidFill>
                  <a:schemeClr val="accent1"/>
                </a:solidFill>
                <a:latin typeface="字魂35号-经典雅黑" panose="02000000000000000000" pitchFamily="2" charset="-122"/>
                <a:ea typeface="字魂35号-经典雅黑" panose="02000000000000000000" pitchFamily="2" charset="-122"/>
              </a:rPr>
              <a:t>RF</a:t>
            </a:r>
            <a:r>
              <a:rPr lang="zh-CN" altLang="en-US" sz="1200" dirty="0">
                <a:solidFill>
                  <a:schemeClr val="accent1"/>
                </a:solidFill>
                <a:latin typeface="字魂35号-经典雅黑" panose="02000000000000000000" pitchFamily="2" charset="-122"/>
                <a:ea typeface="字魂35号-经典雅黑" panose="02000000000000000000" pitchFamily="2" charset="-122"/>
              </a:rPr>
              <a:t>：</a:t>
            </a:r>
            <a:r>
              <a:rPr lang="en-US" altLang="zh-CN" sz="1200" dirty="0">
                <a:solidFill>
                  <a:schemeClr val="accent1"/>
                </a:solidFill>
                <a:latin typeface="字魂35号-经典雅黑" panose="02000000000000000000" pitchFamily="2" charset="-122"/>
                <a:ea typeface="字魂35号-经典雅黑" panose="02000000000000000000" pitchFamily="2" charset="-122"/>
              </a:rPr>
              <a:t>Royalty-Free</a:t>
            </a:r>
            <a:r>
              <a:rPr lang="zh-CN" altLang="en-US" sz="1200" dirty="0">
                <a:solidFill>
                  <a:schemeClr val="accent1"/>
                </a:solidFill>
                <a:latin typeface="字魂35号-经典雅黑" panose="02000000000000000000" pitchFamily="2" charset="-122"/>
                <a:ea typeface="字魂35号-经典雅黑" panose="02000000000000000000" pitchFamily="2" charset="-122"/>
              </a:rPr>
              <a:t>）正版受</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中国人民共和国著作法</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和</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世界版权公约</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的保护，作品的所有权、版权和著作权归我图网所有，您下载的是</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模板素材的使用权。</a:t>
            </a:r>
          </a:p>
          <a:p>
            <a:pPr algn="just">
              <a:lnSpc>
                <a:spcPct val="150000"/>
              </a:lnSpc>
            </a:pPr>
            <a:r>
              <a:rPr lang="en-US" altLang="zh-CN" sz="1200" dirty="0">
                <a:solidFill>
                  <a:schemeClr val="accent1"/>
                </a:solidFill>
                <a:latin typeface="字魂35号-经典雅黑" panose="02000000000000000000" pitchFamily="2" charset="-122"/>
                <a:ea typeface="字魂35号-经典雅黑" panose="02000000000000000000" pitchFamily="2" charset="-122"/>
              </a:rPr>
              <a:t>2. </a:t>
            </a:r>
            <a:r>
              <a:rPr lang="zh-CN" altLang="en-US" sz="1200" dirty="0">
                <a:solidFill>
                  <a:schemeClr val="accent1"/>
                </a:solidFill>
                <a:latin typeface="字魂35号-经典雅黑" panose="02000000000000000000" pitchFamily="2" charset="-122"/>
                <a:ea typeface="字魂35号-经典雅黑" panose="02000000000000000000" pitchFamily="2" charset="-122"/>
              </a:rPr>
              <a:t>不得将我图网的</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模板、</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素材，本身用于再出售，或者出租、出借、转让、分销、发布或者作为礼物供他人使用，不得转授权、出卖、转让本协议或者本协议中的权利。</a:t>
            </a: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p:txBody>
      </p:sp>
      <p:sp>
        <p:nvSpPr>
          <p:cNvPr id="3" name="矩形: 圆角 2">
            <a:extLst>
              <a:ext uri="{FF2B5EF4-FFF2-40B4-BE49-F238E27FC236}">
                <a16:creationId xmlns:a16="http://schemas.microsoft.com/office/drawing/2014/main" xmlns="" id="{B2FEFE4C-6481-465B-BE67-77C7C436F6A5}"/>
              </a:ext>
            </a:extLst>
          </p:cNvPr>
          <p:cNvSpPr/>
          <p:nvPr/>
        </p:nvSpPr>
        <p:spPr>
          <a:xfrm>
            <a:off x="284710" y="264756"/>
            <a:ext cx="11645052" cy="6306007"/>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accent1"/>
              </a:solidFill>
            </a:endParaRPr>
          </a:p>
        </p:txBody>
      </p:sp>
      <p:sp>
        <p:nvSpPr>
          <p:cNvPr id="5" name="TextBox 4"/>
          <p:cNvSpPr txBox="1"/>
          <p:nvPr/>
        </p:nvSpPr>
        <p:spPr>
          <a:xfrm>
            <a:off x="1211987" y="4733192"/>
            <a:ext cx="5010873" cy="646481"/>
          </a:xfrm>
          <a:prstGeom prst="rect">
            <a:avLst/>
          </a:prstGeom>
          <a:noFill/>
        </p:spPr>
        <p:txBody>
          <a:bodyPr wrap="square" rtlCol="0">
            <a:spAutoFit/>
          </a:bodyPr>
          <a:lstStyle/>
          <a:p>
            <a:r>
              <a:rPr lang="zh-CN" altLang="en-US" b="1" dirty="0">
                <a:solidFill>
                  <a:schemeClr val="accent1"/>
                </a:solidFill>
                <a:latin typeface="字魂35号-经典雅黑" panose="02000000000000000000" pitchFamily="2" charset="-122"/>
                <a:ea typeface="字魂35号-经典雅黑" panose="02000000000000000000" pitchFamily="2" charset="-122"/>
              </a:rPr>
              <a:t>更多精品</a:t>
            </a:r>
            <a:r>
              <a:rPr lang="en-US" altLang="zh-CN" b="1" dirty="0">
                <a:solidFill>
                  <a:schemeClr val="accent1"/>
                </a:solidFill>
                <a:latin typeface="字魂35号-经典雅黑" panose="02000000000000000000" pitchFamily="2" charset="-122"/>
                <a:ea typeface="字魂35号-经典雅黑" panose="02000000000000000000" pitchFamily="2" charset="-122"/>
              </a:rPr>
              <a:t>PPT</a:t>
            </a:r>
            <a:r>
              <a:rPr lang="zh-CN" altLang="en-US" b="1" dirty="0">
                <a:solidFill>
                  <a:schemeClr val="accent1"/>
                </a:solidFill>
                <a:latin typeface="字魂35号-经典雅黑" panose="02000000000000000000" pitchFamily="2" charset="-122"/>
                <a:ea typeface="字魂35号-经典雅黑" panose="02000000000000000000" pitchFamily="2" charset="-122"/>
              </a:rPr>
              <a:t>模板：</a:t>
            </a:r>
            <a:r>
              <a:rPr lang="en-US" altLang="zh-CN" b="1" u="sng" dirty="0">
                <a:solidFill>
                  <a:schemeClr val="accent1"/>
                </a:solidFill>
                <a:latin typeface="字魂35号-经典雅黑" panose="02000000000000000000" pitchFamily="2" charset="-122"/>
                <a:ea typeface="字魂35号-经典雅黑" panose="02000000000000000000" pitchFamily="2" charset="-122"/>
                <a:hlinkClick r:id="rId4"/>
              </a:rPr>
              <a:t>http://ppt.ooopic.com</a:t>
            </a:r>
            <a:endParaRPr lang="en-US" altLang="zh-CN" dirty="0">
              <a:solidFill>
                <a:schemeClr val="accent1"/>
              </a:solidFill>
              <a:latin typeface="字魂35号-经典雅黑" panose="02000000000000000000" pitchFamily="2" charset="-122"/>
              <a:ea typeface="字魂35号-经典雅黑" panose="02000000000000000000" pitchFamily="2" charset="-122"/>
            </a:endParaRPr>
          </a:p>
          <a:p>
            <a:endParaRPr lang="zh-CN" altLang="en-US" dirty="0"/>
          </a:p>
        </p:txBody>
      </p:sp>
      <p:pic>
        <p:nvPicPr>
          <p:cNvPr id="1027" name="Picture 3" descr="D:\下载\155201718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187254" y="4233916"/>
            <a:ext cx="1644436" cy="1645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13129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97891" y="2272145"/>
            <a:ext cx="7056582" cy="2308324"/>
          </a:xfrm>
          <a:prstGeom prst="rect">
            <a:avLst/>
          </a:prstGeom>
          <a:noFill/>
        </p:spPr>
        <p:txBody>
          <a:bodyPr wrap="square" rtlCol="0">
            <a:spAutoFit/>
          </a:bodyPr>
          <a:lstStyle/>
          <a:p>
            <a:r>
              <a:rPr lang="zh-CN" altLang="en-US" dirty="0"/>
              <a:t>我图</a:t>
            </a:r>
            <a:r>
              <a:rPr lang="zh-CN" altLang="en-US" dirty="0" smtClean="0"/>
              <a:t>网  作品</a:t>
            </a:r>
            <a:endParaRPr lang="en-US" altLang="zh-CN" dirty="0" smtClean="0"/>
          </a:p>
          <a:p>
            <a:endParaRPr lang="en-US" altLang="zh-CN" dirty="0"/>
          </a:p>
          <a:p>
            <a:endParaRPr lang="en-US" altLang="zh-CN" dirty="0" smtClean="0"/>
          </a:p>
          <a:p>
            <a:r>
              <a:rPr lang="zh-CN" altLang="en-US" dirty="0"/>
              <a:t>仅</a:t>
            </a:r>
            <a:r>
              <a:rPr lang="zh-CN" altLang="en-US" dirty="0" smtClean="0"/>
              <a:t>供学习之用  禁止商用</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11677780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flipH="1">
            <a:off x="5958374" y="4258607"/>
            <a:ext cx="5109091" cy="2073757"/>
            <a:chOff x="5705310" y="2520545"/>
            <a:chExt cx="5109091" cy="2073757"/>
          </a:xfrm>
        </p:grpSpPr>
        <p:sp>
          <p:nvSpPr>
            <p:cNvPr id="17" name="矩形 16"/>
            <p:cNvSpPr/>
            <p:nvPr/>
          </p:nvSpPr>
          <p:spPr>
            <a:xfrm>
              <a:off x="6936416" y="2520545"/>
              <a:ext cx="2646878" cy="830997"/>
            </a:xfrm>
            <a:prstGeom prst="rect">
              <a:avLst/>
            </a:prstGeom>
          </p:spPr>
          <p:txBody>
            <a:bodyPr wrap="none">
              <a:spAutoFit/>
            </a:bodyPr>
            <a:lstStyle/>
            <a:p>
              <a:pPr algn="ctr"/>
              <a:r>
                <a:rPr kumimoji="1" lang="zh-CN" altLang="en-US" sz="4800" b="1" dirty="0">
                  <a:solidFill>
                    <a:srgbClr val="389F9C"/>
                  </a:solidFill>
                  <a:latin typeface="微软雅黑" pitchFamily="34" charset="-122"/>
                  <a:ea typeface="微软雅黑" pitchFamily="34" charset="-122"/>
                </a:rPr>
                <a:t>教学分析</a:t>
              </a:r>
            </a:p>
          </p:txBody>
        </p:sp>
        <p:sp>
          <p:nvSpPr>
            <p:cNvPr id="20" name="矩形 19"/>
            <p:cNvSpPr/>
            <p:nvPr/>
          </p:nvSpPr>
          <p:spPr>
            <a:xfrm>
              <a:off x="5705310" y="3421673"/>
              <a:ext cx="5109091" cy="1172629"/>
            </a:xfrm>
            <a:prstGeom prst="rect">
              <a:avLst/>
            </a:prstGeom>
          </p:spPr>
          <p:txBody>
            <a:bodyPr wrap="square">
              <a:spAutoFit/>
            </a:bodyPr>
            <a:lstStyle/>
            <a:p>
              <a:pPr algn="ctr">
                <a:lnSpc>
                  <a:spcPct val="130000"/>
                </a:lnSpc>
              </a:pPr>
              <a:r>
                <a:rPr lang="zh-CN" altLang="en-US" dirty="0">
                  <a:solidFill>
                    <a:schemeClr val="bg1">
                      <a:lumMod val="50000"/>
                    </a:schemeClr>
                  </a:solidFill>
                  <a:latin typeface="微软雅黑" pitchFamily="34" charset="-122"/>
                  <a:ea typeface="微软雅黑" pitchFamily="34" charset="-122"/>
                </a:rPr>
                <a:t>点击此处添加文本内容，如关键词、部分简单介。</a:t>
              </a:r>
              <a:endParaRPr lang="en-US" altLang="zh-CN" dirty="0">
                <a:solidFill>
                  <a:schemeClr val="bg1">
                    <a:lumMod val="50000"/>
                  </a:schemeClr>
                </a:solidFill>
                <a:latin typeface="微软雅黑" pitchFamily="34" charset="-122"/>
                <a:ea typeface="微软雅黑" pitchFamily="34" charset="-122"/>
              </a:endParaRPr>
            </a:p>
            <a:p>
              <a:pPr algn="ctr">
                <a:lnSpc>
                  <a:spcPct val="130000"/>
                </a:lnSpc>
              </a:pPr>
              <a:r>
                <a:rPr lang="zh-CN" altLang="en-US" dirty="0">
                  <a:solidFill>
                    <a:schemeClr val="bg1">
                      <a:lumMod val="50000"/>
                    </a:schemeClr>
                  </a:solidFill>
                  <a:latin typeface="微软雅黑" pitchFamily="34" charset="-122"/>
                  <a:ea typeface="微软雅黑" pitchFamily="34" charset="-122"/>
                </a:rPr>
                <a:t>点击此处添加文本内容，如关键词、部分简单介。</a:t>
              </a:r>
              <a:endParaRPr lang="en-US" altLang="zh-CN" dirty="0">
                <a:solidFill>
                  <a:schemeClr val="bg1">
                    <a:lumMod val="50000"/>
                  </a:schemeClr>
                </a:solidFill>
                <a:latin typeface="微软雅黑" pitchFamily="34" charset="-122"/>
                <a:ea typeface="微软雅黑" pitchFamily="34" charset="-122"/>
              </a:endParaRPr>
            </a:p>
            <a:p>
              <a:pPr algn="ctr">
                <a:lnSpc>
                  <a:spcPct val="130000"/>
                </a:lnSpc>
              </a:pPr>
              <a:r>
                <a:rPr lang="zh-CN" altLang="en-US" dirty="0">
                  <a:solidFill>
                    <a:schemeClr val="bg1">
                      <a:lumMod val="50000"/>
                    </a:schemeClr>
                  </a:solidFill>
                  <a:latin typeface="微软雅黑" pitchFamily="34" charset="-122"/>
                  <a:ea typeface="微软雅黑" pitchFamily="34" charset="-122"/>
                </a:rPr>
                <a:t>点击此处添加文本内容，如关键词、部分简单介。</a:t>
              </a:r>
              <a:endParaRPr lang="en-US" altLang="zh-CN" dirty="0">
                <a:solidFill>
                  <a:schemeClr val="bg1">
                    <a:lumMod val="50000"/>
                  </a:schemeClr>
                </a:solidFill>
                <a:latin typeface="微软雅黑" pitchFamily="34" charset="-122"/>
                <a:ea typeface="微软雅黑" pitchFamily="34" charset="-122"/>
              </a:endParaRPr>
            </a:p>
          </p:txBody>
        </p:sp>
      </p:grpSp>
      <p:sp>
        <p:nvSpPr>
          <p:cNvPr id="12" name="等腰三角形 11">
            <a:extLst>
              <a:ext uri="{FF2B5EF4-FFF2-40B4-BE49-F238E27FC236}">
                <a16:creationId xmlns="" xmlns:a16="http://schemas.microsoft.com/office/drawing/2014/main" id="{0BF602B6-644B-4565-8A88-43755290473E}"/>
              </a:ext>
            </a:extLst>
          </p:cNvPr>
          <p:cNvSpPr/>
          <p:nvPr/>
        </p:nvSpPr>
        <p:spPr>
          <a:xfrm rot="16200000" flipH="1">
            <a:off x="7947701" y="-513465"/>
            <a:ext cx="4181594" cy="5229630"/>
          </a:xfrm>
          <a:prstGeom prst="triangle">
            <a:avLst>
              <a:gd name="adj" fmla="val 6261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 xmlns:a16="http://schemas.microsoft.com/office/drawing/2014/main" id="{DA52CC6F-AC36-48A0-8F79-9A0A8B657B44}"/>
              </a:ext>
            </a:extLst>
          </p:cNvPr>
          <p:cNvSpPr/>
          <p:nvPr/>
        </p:nvSpPr>
        <p:spPr>
          <a:xfrm rot="10800000" flipH="1">
            <a:off x="-1222754" y="-231349"/>
            <a:ext cx="14056638" cy="2979058"/>
          </a:xfrm>
          <a:prstGeom prst="triangle">
            <a:avLst>
              <a:gd name="adj" fmla="val 5523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 xmlns:a16="http://schemas.microsoft.com/office/drawing/2014/main" id="{0E77A54E-D9EE-42FC-B77B-D2C592E7EE83}"/>
              </a:ext>
            </a:extLst>
          </p:cNvPr>
          <p:cNvSpPr/>
          <p:nvPr/>
        </p:nvSpPr>
        <p:spPr>
          <a:xfrm rot="10800000" flipH="1">
            <a:off x="-48341" y="-57751"/>
            <a:ext cx="12190413" cy="2582303"/>
          </a:xfrm>
          <a:prstGeom prst="triangle">
            <a:avLst>
              <a:gd name="adj" fmla="val 55238"/>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 xmlns:a16="http://schemas.microsoft.com/office/drawing/2014/main" id="{17A90149-B72F-49F8-B4A8-A18B61BC0C37}"/>
              </a:ext>
            </a:extLst>
          </p:cNvPr>
          <p:cNvSpPr/>
          <p:nvPr/>
        </p:nvSpPr>
        <p:spPr>
          <a:xfrm rot="5400000" flipH="1">
            <a:off x="582691" y="-175674"/>
            <a:ext cx="5035547" cy="6297611"/>
          </a:xfrm>
          <a:prstGeom prst="triangle">
            <a:avLst>
              <a:gd name="adj" fmla="val 51864"/>
            </a:avLst>
          </a:prstGeom>
          <a:blipFill dpi="0" rotWithShape="0">
            <a:blip r:embed="rId3" cstate="email">
              <a:extLst>
                <a:ext uri="{BEBA8EAE-BF5A-486C-A8C5-ECC9F3942E4B}">
                  <a14:imgProps xmlns:a14="http://schemas.microsoft.com/office/drawing/2010/main">
                    <a14:imgLayer r:embed="rId4">
                      <a14:imgEffect>
                        <a14:saturation sat="0"/>
                      </a14:imgEffect>
                      <a14:imgEffect>
                        <a14:brightnessContrast bright="22000" contrast="20000"/>
                      </a14:imgEffect>
                    </a14:imgLayer>
                  </a14:imgProps>
                </a:ext>
                <a:ext uri="{28A0092B-C50C-407E-A947-70E740481C1C}">
                  <a14:useLocalDpi xmlns:a14="http://schemas.microsoft.com/office/drawing/2010/main"/>
                </a:ext>
              </a:extLst>
            </a:blip>
            <a:srcRect/>
            <a:tile tx="15240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 xmlns:a16="http://schemas.microsoft.com/office/drawing/2014/main" id="{472D9D0D-D576-4790-B8E1-F7C9D8827B91}"/>
              </a:ext>
            </a:extLst>
          </p:cNvPr>
          <p:cNvSpPr/>
          <p:nvPr/>
        </p:nvSpPr>
        <p:spPr>
          <a:xfrm rot="16200000" flipH="1">
            <a:off x="8494421" y="74425"/>
            <a:ext cx="3241446" cy="4053852"/>
          </a:xfrm>
          <a:prstGeom prst="triangle">
            <a:avLst>
              <a:gd name="adj" fmla="val 62611"/>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1411D967-4DA9-4E47-A1EE-5E9FA6E2B9F6}"/>
              </a:ext>
            </a:extLst>
          </p:cNvPr>
          <p:cNvSpPr/>
          <p:nvPr/>
        </p:nvSpPr>
        <p:spPr>
          <a:xfrm flipH="1">
            <a:off x="5284070" y="8708"/>
            <a:ext cx="2717474" cy="2185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latin typeface="微软雅黑" panose="020B0503020204020204" pitchFamily="34" charset="-122"/>
                <a:ea typeface="微软雅黑" panose="020B0503020204020204" pitchFamily="34" charset="-122"/>
              </a:rPr>
              <a:t>第一章</a:t>
            </a:r>
          </a:p>
        </p:txBody>
      </p:sp>
    </p:spTree>
    <p:extLst>
      <p:ext uri="{BB962C8B-B14F-4D97-AF65-F5344CB8AC3E}">
        <p14:creationId xmlns:p14="http://schemas.microsoft.com/office/powerpoint/2010/main" val="336702027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1+#ppt_w/2"/>
                                          </p:val>
                                        </p:tav>
                                        <p:tav tm="100000">
                                          <p:val>
                                            <p:strVal val="#ppt_x"/>
                                          </p:val>
                                        </p:tav>
                                      </p:tavLst>
                                    </p:anim>
                                    <p:anim calcmode="lin" valueType="num">
                                      <p:cBhvr additive="base">
                                        <p:cTn id="20" dur="75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1+#ppt_w/2"/>
                                          </p:val>
                                        </p:tav>
                                        <p:tav tm="100000">
                                          <p:val>
                                            <p:strVal val="#ppt_x"/>
                                          </p:val>
                                        </p:tav>
                                      </p:tavLst>
                                    </p:anim>
                                    <p:anim calcmode="lin" valueType="num">
                                      <p:cBhvr additive="base">
                                        <p:cTn id="24" dur="750" fill="hold"/>
                                        <p:tgtEl>
                                          <p:spTgt spid="12"/>
                                        </p:tgtEl>
                                        <p:attrNameLst>
                                          <p:attrName>ppt_y</p:attrName>
                                        </p:attrNameLst>
                                      </p:cBhvr>
                                      <p:tavLst>
                                        <p:tav tm="0">
                                          <p:val>
                                            <p:strVal val="#ppt_y"/>
                                          </p:val>
                                        </p:tav>
                                        <p:tav tm="100000">
                                          <p:val>
                                            <p:strVal val="#ppt_y"/>
                                          </p:val>
                                        </p:tav>
                                      </p:tavLst>
                                    </p:anim>
                                  </p:childTnLst>
                                </p:cTn>
                              </p:par>
                            </p:childTnLst>
                          </p:cTn>
                        </p:par>
                        <p:par>
                          <p:cTn id="25" fill="hold">
                            <p:stCondLst>
                              <p:cond delay="750"/>
                            </p:stCondLst>
                            <p:childTnLst>
                              <p:par>
                                <p:cTn id="26" presetID="42" presetClass="entr" presetSubtype="0" fill="hold" nodeType="afterEffect">
                                  <p:stCondLst>
                                    <p:cond delay="0"/>
                                  </p:stCondLst>
                                  <p:childTnLst>
                                    <p:set>
                                      <p:cBhvr>
                                        <p:cTn id="27" dur="1" fill="hold">
                                          <p:stCondLst>
                                            <p:cond delay="0"/>
                                          </p:stCondLst>
                                        </p:cTn>
                                        <p:tgtEl>
                                          <p:spTgt spid="23">
                                            <p:txEl>
                                              <p:pRg st="0" end="0"/>
                                            </p:txEl>
                                          </p:spTgt>
                                        </p:tgtEl>
                                        <p:attrNameLst>
                                          <p:attrName>style.visibility</p:attrName>
                                        </p:attrNameLst>
                                      </p:cBhvr>
                                      <p:to>
                                        <p:strVal val="visible"/>
                                      </p:to>
                                    </p:set>
                                    <p:animEffect transition="in" filter="fade">
                                      <p:cBhvr>
                                        <p:cTn id="28" dur="750"/>
                                        <p:tgtEl>
                                          <p:spTgt spid="23">
                                            <p:txEl>
                                              <p:pRg st="0" end="0"/>
                                            </p:txEl>
                                          </p:spTgt>
                                        </p:tgtEl>
                                      </p:cBhvr>
                                    </p:animEffect>
                                    <p:anim calcmode="lin" valueType="num">
                                      <p:cBhvr>
                                        <p:cTn id="29" dur="75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0" dur="75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19" grpId="0" animBg="1"/>
      <p:bldP spid="21"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教学分析</a:t>
              </a:r>
            </a:p>
          </p:txBody>
        </p:sp>
      </p:grpSp>
      <p:graphicFrame>
        <p:nvGraphicFramePr>
          <p:cNvPr id="5" name="图表 37">
            <a:extLst>
              <a:ext uri="{FF2B5EF4-FFF2-40B4-BE49-F238E27FC236}">
                <a16:creationId xmlns="" xmlns:a16="http://schemas.microsoft.com/office/drawing/2014/main" id="{F124F5C8-3706-4260-8C78-91EF9A6F03DD}"/>
              </a:ext>
            </a:extLst>
          </p:cNvPr>
          <p:cNvGraphicFramePr/>
          <p:nvPr>
            <p:extLst/>
          </p:nvPr>
        </p:nvGraphicFramePr>
        <p:xfrm>
          <a:off x="1482439" y="1852972"/>
          <a:ext cx="6144681" cy="3648405"/>
        </p:xfrm>
        <a:graphic>
          <a:graphicData uri="http://schemas.openxmlformats.org/drawingml/2006/chart">
            <c:chart xmlns:c="http://schemas.openxmlformats.org/drawingml/2006/chart" xmlns:r="http://schemas.openxmlformats.org/officeDocument/2006/relationships" r:id="rId3"/>
          </a:graphicData>
        </a:graphic>
      </p:graphicFrame>
      <p:sp>
        <p:nvSpPr>
          <p:cNvPr id="6" name="Isosceles Triangle 343">
            <a:extLst>
              <a:ext uri="{FF2B5EF4-FFF2-40B4-BE49-F238E27FC236}">
                <a16:creationId xmlns="" xmlns:a16="http://schemas.microsoft.com/office/drawing/2014/main" id="{AFA8B42F-FA45-4FAF-8F1C-7C963D5BC3A2}"/>
              </a:ext>
            </a:extLst>
          </p:cNvPr>
          <p:cNvSpPr/>
          <p:nvPr/>
        </p:nvSpPr>
        <p:spPr>
          <a:xfrm>
            <a:off x="8160724" y="1812716"/>
            <a:ext cx="576064" cy="576064"/>
          </a:xfrm>
          <a:prstGeom prst="triangle">
            <a:avLst/>
          </a:prstGeom>
          <a:solidFill>
            <a:srgbClr val="389F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en-US" sz="3200"/>
          </a:p>
        </p:txBody>
      </p:sp>
      <p:sp>
        <p:nvSpPr>
          <p:cNvPr id="7" name="Isosceles Triangle 347">
            <a:extLst>
              <a:ext uri="{FF2B5EF4-FFF2-40B4-BE49-F238E27FC236}">
                <a16:creationId xmlns="" xmlns:a16="http://schemas.microsoft.com/office/drawing/2014/main" id="{D0B99523-2F0B-4920-9E57-89DC7D3F20E5}"/>
              </a:ext>
            </a:extLst>
          </p:cNvPr>
          <p:cNvSpPr/>
          <p:nvPr/>
        </p:nvSpPr>
        <p:spPr>
          <a:xfrm>
            <a:off x="8160724" y="2772822"/>
            <a:ext cx="576064" cy="576064"/>
          </a:xfrm>
          <a:prstGeom prst="triangle">
            <a:avLst/>
          </a:prstGeom>
          <a:solidFill>
            <a:srgbClr val="389F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en-US" sz="3200"/>
          </a:p>
        </p:txBody>
      </p:sp>
      <p:sp>
        <p:nvSpPr>
          <p:cNvPr id="8" name="Isosceles Triangle 351">
            <a:extLst>
              <a:ext uri="{FF2B5EF4-FFF2-40B4-BE49-F238E27FC236}">
                <a16:creationId xmlns="" xmlns:a16="http://schemas.microsoft.com/office/drawing/2014/main" id="{946038FA-D6A0-4629-B27C-F922944F5AA3}"/>
              </a:ext>
            </a:extLst>
          </p:cNvPr>
          <p:cNvSpPr/>
          <p:nvPr/>
        </p:nvSpPr>
        <p:spPr>
          <a:xfrm>
            <a:off x="8160724" y="3732929"/>
            <a:ext cx="576064" cy="576064"/>
          </a:xfrm>
          <a:prstGeom prst="triangle">
            <a:avLst/>
          </a:prstGeom>
          <a:solidFill>
            <a:srgbClr val="389F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en-US" sz="3200"/>
          </a:p>
        </p:txBody>
      </p:sp>
      <p:sp>
        <p:nvSpPr>
          <p:cNvPr id="9" name="Isosceles Triangle 355">
            <a:extLst>
              <a:ext uri="{FF2B5EF4-FFF2-40B4-BE49-F238E27FC236}">
                <a16:creationId xmlns="" xmlns:a16="http://schemas.microsoft.com/office/drawing/2014/main" id="{49A6A5F9-64A7-494B-8590-E6FF9910FBE0}"/>
              </a:ext>
            </a:extLst>
          </p:cNvPr>
          <p:cNvSpPr/>
          <p:nvPr/>
        </p:nvSpPr>
        <p:spPr>
          <a:xfrm>
            <a:off x="8160724" y="4733291"/>
            <a:ext cx="576064" cy="576064"/>
          </a:xfrm>
          <a:prstGeom prst="triangle">
            <a:avLst/>
          </a:prstGeom>
          <a:solidFill>
            <a:srgbClr val="389F9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en-US" sz="3200"/>
          </a:p>
        </p:txBody>
      </p:sp>
      <p:grpSp>
        <p:nvGrpSpPr>
          <p:cNvPr id="10" name="组合 354">
            <a:extLst>
              <a:ext uri="{FF2B5EF4-FFF2-40B4-BE49-F238E27FC236}">
                <a16:creationId xmlns="" xmlns:a16="http://schemas.microsoft.com/office/drawing/2014/main" id="{7429E650-6B34-42ED-BC98-422D9A6CEDCD}"/>
              </a:ext>
            </a:extLst>
          </p:cNvPr>
          <p:cNvGrpSpPr/>
          <p:nvPr/>
        </p:nvGrpSpPr>
        <p:grpSpPr>
          <a:xfrm>
            <a:off x="8939594" y="1644695"/>
            <a:ext cx="2348825" cy="862156"/>
            <a:chOff x="1343472" y="4037003"/>
            <a:chExt cx="1761619" cy="646617"/>
          </a:xfrm>
        </p:grpSpPr>
        <p:sp>
          <p:nvSpPr>
            <p:cNvPr id="11" name="文本框 355">
              <a:extLst>
                <a:ext uri="{FF2B5EF4-FFF2-40B4-BE49-F238E27FC236}">
                  <a16:creationId xmlns="" xmlns:a16="http://schemas.microsoft.com/office/drawing/2014/main" id="{768B3F00-8FF3-4B89-B8B5-F841A6BE8436}"/>
                </a:ext>
              </a:extLst>
            </p:cNvPr>
            <p:cNvSpPr txBox="1"/>
            <p:nvPr/>
          </p:nvSpPr>
          <p:spPr>
            <a:xfrm>
              <a:off x="1454173" y="4360455"/>
              <a:ext cx="1650918" cy="323165"/>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文本框 356">
              <a:extLst>
                <a:ext uri="{FF2B5EF4-FFF2-40B4-BE49-F238E27FC236}">
                  <a16:creationId xmlns="" xmlns:a16="http://schemas.microsoft.com/office/drawing/2014/main" id="{B17006AE-AF83-4E39-B78C-18C41D5E1011}"/>
                </a:ext>
              </a:extLst>
            </p:cNvPr>
            <p:cNvSpPr txBox="1"/>
            <p:nvPr/>
          </p:nvSpPr>
          <p:spPr>
            <a:xfrm>
              <a:off x="1343472" y="4037003"/>
              <a:ext cx="1650918" cy="253916"/>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p>
          </p:txBody>
        </p:sp>
      </p:grpSp>
      <p:grpSp>
        <p:nvGrpSpPr>
          <p:cNvPr id="13" name="组合 354">
            <a:extLst>
              <a:ext uri="{FF2B5EF4-FFF2-40B4-BE49-F238E27FC236}">
                <a16:creationId xmlns="" xmlns:a16="http://schemas.microsoft.com/office/drawing/2014/main" id="{6F8EB580-FDCF-4784-943C-E390CB1A7C03}"/>
              </a:ext>
            </a:extLst>
          </p:cNvPr>
          <p:cNvGrpSpPr/>
          <p:nvPr/>
        </p:nvGrpSpPr>
        <p:grpSpPr>
          <a:xfrm>
            <a:off x="8939594" y="2727173"/>
            <a:ext cx="2348825" cy="862156"/>
            <a:chOff x="1343472" y="4037003"/>
            <a:chExt cx="1761619" cy="646617"/>
          </a:xfrm>
        </p:grpSpPr>
        <p:sp>
          <p:nvSpPr>
            <p:cNvPr id="14" name="文本框 355">
              <a:extLst>
                <a:ext uri="{FF2B5EF4-FFF2-40B4-BE49-F238E27FC236}">
                  <a16:creationId xmlns="" xmlns:a16="http://schemas.microsoft.com/office/drawing/2014/main" id="{2042F4EA-10E3-43AF-A802-0A57DF37FAFE}"/>
                </a:ext>
              </a:extLst>
            </p:cNvPr>
            <p:cNvSpPr txBox="1"/>
            <p:nvPr/>
          </p:nvSpPr>
          <p:spPr>
            <a:xfrm>
              <a:off x="1454173" y="4360455"/>
              <a:ext cx="1650918" cy="323165"/>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356">
              <a:extLst>
                <a:ext uri="{FF2B5EF4-FFF2-40B4-BE49-F238E27FC236}">
                  <a16:creationId xmlns="" xmlns:a16="http://schemas.microsoft.com/office/drawing/2014/main" id="{492A2AB5-1652-4F88-8E28-FBB6F13BEBB3}"/>
                </a:ext>
              </a:extLst>
            </p:cNvPr>
            <p:cNvSpPr txBox="1"/>
            <p:nvPr/>
          </p:nvSpPr>
          <p:spPr>
            <a:xfrm>
              <a:off x="1343472" y="4037003"/>
              <a:ext cx="1650918" cy="253916"/>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p>
          </p:txBody>
        </p:sp>
      </p:grpSp>
      <p:grpSp>
        <p:nvGrpSpPr>
          <p:cNvPr id="16" name="组合 354">
            <a:extLst>
              <a:ext uri="{FF2B5EF4-FFF2-40B4-BE49-F238E27FC236}">
                <a16:creationId xmlns="" xmlns:a16="http://schemas.microsoft.com/office/drawing/2014/main" id="{3AB03A6D-612C-470B-85C0-1D6BC0D290BB}"/>
              </a:ext>
            </a:extLst>
          </p:cNvPr>
          <p:cNvGrpSpPr/>
          <p:nvPr/>
        </p:nvGrpSpPr>
        <p:grpSpPr>
          <a:xfrm>
            <a:off x="8939594" y="3809982"/>
            <a:ext cx="2348825" cy="862156"/>
            <a:chOff x="1343472" y="4037003"/>
            <a:chExt cx="1761619" cy="646617"/>
          </a:xfrm>
        </p:grpSpPr>
        <p:sp>
          <p:nvSpPr>
            <p:cNvPr id="17" name="文本框 355">
              <a:extLst>
                <a:ext uri="{FF2B5EF4-FFF2-40B4-BE49-F238E27FC236}">
                  <a16:creationId xmlns="" xmlns:a16="http://schemas.microsoft.com/office/drawing/2014/main" id="{18E06085-2785-41F6-A86A-54B7485EB80B}"/>
                </a:ext>
              </a:extLst>
            </p:cNvPr>
            <p:cNvSpPr txBox="1"/>
            <p:nvPr/>
          </p:nvSpPr>
          <p:spPr>
            <a:xfrm>
              <a:off x="1454173" y="4360455"/>
              <a:ext cx="1650918" cy="323165"/>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文本框 356">
              <a:extLst>
                <a:ext uri="{FF2B5EF4-FFF2-40B4-BE49-F238E27FC236}">
                  <a16:creationId xmlns="" xmlns:a16="http://schemas.microsoft.com/office/drawing/2014/main" id="{682F9934-1CEF-4906-9A78-25D54B2EAA4F}"/>
                </a:ext>
              </a:extLst>
            </p:cNvPr>
            <p:cNvSpPr txBox="1"/>
            <p:nvPr/>
          </p:nvSpPr>
          <p:spPr>
            <a:xfrm>
              <a:off x="1343472" y="4037003"/>
              <a:ext cx="1650918" cy="253916"/>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p>
          </p:txBody>
        </p:sp>
      </p:grpSp>
      <p:grpSp>
        <p:nvGrpSpPr>
          <p:cNvPr id="19" name="组合 354">
            <a:extLst>
              <a:ext uri="{FF2B5EF4-FFF2-40B4-BE49-F238E27FC236}">
                <a16:creationId xmlns="" xmlns:a16="http://schemas.microsoft.com/office/drawing/2014/main" id="{67EC8A91-C179-4B53-9CB8-F2CAAEF6D831}"/>
              </a:ext>
            </a:extLst>
          </p:cNvPr>
          <p:cNvGrpSpPr/>
          <p:nvPr/>
        </p:nvGrpSpPr>
        <p:grpSpPr>
          <a:xfrm>
            <a:off x="8939594" y="4837036"/>
            <a:ext cx="2348825" cy="862156"/>
            <a:chOff x="1343472" y="4037003"/>
            <a:chExt cx="1761619" cy="646617"/>
          </a:xfrm>
        </p:grpSpPr>
        <p:sp>
          <p:nvSpPr>
            <p:cNvPr id="20" name="文本框 355">
              <a:extLst>
                <a:ext uri="{FF2B5EF4-FFF2-40B4-BE49-F238E27FC236}">
                  <a16:creationId xmlns="" xmlns:a16="http://schemas.microsoft.com/office/drawing/2014/main" id="{6BF9B055-A9E4-4AF4-8D37-B1C3ECA6BBF2}"/>
                </a:ext>
              </a:extLst>
            </p:cNvPr>
            <p:cNvSpPr txBox="1"/>
            <p:nvPr/>
          </p:nvSpPr>
          <p:spPr>
            <a:xfrm>
              <a:off x="1454173" y="4360455"/>
              <a:ext cx="1650918" cy="323165"/>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356">
              <a:extLst>
                <a:ext uri="{FF2B5EF4-FFF2-40B4-BE49-F238E27FC236}">
                  <a16:creationId xmlns="" xmlns:a16="http://schemas.microsoft.com/office/drawing/2014/main" id="{8B4DDD0D-5CCA-408A-B04C-665E1A1DADDE}"/>
                </a:ext>
              </a:extLst>
            </p:cNvPr>
            <p:cNvSpPr txBox="1"/>
            <p:nvPr/>
          </p:nvSpPr>
          <p:spPr>
            <a:xfrm>
              <a:off x="1343472" y="4037003"/>
              <a:ext cx="1650918" cy="253916"/>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p>
          </p:txBody>
        </p:sp>
      </p:grpSp>
      <p:sp>
        <p:nvSpPr>
          <p:cNvPr id="22" name="Rectangle 42">
            <a:extLst>
              <a:ext uri="{FF2B5EF4-FFF2-40B4-BE49-F238E27FC236}">
                <a16:creationId xmlns="" xmlns:a16="http://schemas.microsoft.com/office/drawing/2014/main" id="{B0AB3364-013A-40CA-8577-83728C9639FC}"/>
              </a:ext>
            </a:extLst>
          </p:cNvPr>
          <p:cNvSpPr/>
          <p:nvPr/>
        </p:nvSpPr>
        <p:spPr>
          <a:xfrm>
            <a:off x="1651434" y="5885419"/>
            <a:ext cx="9274162" cy="974169"/>
          </a:xfrm>
          <a:prstGeom prst="rect">
            <a:avLst/>
          </a:prstGeom>
          <a:noFill/>
          <a:ln w="12700" cap="flat" cmpd="sng" algn="ctr">
            <a:noFill/>
            <a:prstDash val="solid"/>
          </a:ln>
          <a:effectLst/>
        </p:spPr>
        <p:txBody>
          <a:bodyPr lIns="91440" tIns="0" rIns="91440" bIns="0" rtlCol="0" anchor="t"/>
          <a:lstStyle/>
          <a:p>
            <a:pPr algn="ct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点击此处更换文本点击添加点击此处更换文本点击添加点击此处更换文本点击添加点击此处更换文本点击添加点击此处更换文本点击添加点击此处更换文本点击添加点击此处更换文本点击添加</a:t>
            </a:r>
            <a:endParaRPr lang="en-US" sz="1400" kern="0" dirty="0">
              <a:solidFill>
                <a:schemeClr val="bg1">
                  <a:lumMod val="50000"/>
                </a:schemeClr>
              </a:solidFill>
              <a:latin typeface="Arial" pitchFamily="34" charset="0"/>
              <a:cs typeface="Arial" pitchFamily="34" charset="0"/>
            </a:endParaRPr>
          </a:p>
        </p:txBody>
      </p:sp>
    </p:spTree>
    <p:extLst>
      <p:ext uri="{BB962C8B-B14F-4D97-AF65-F5344CB8AC3E}">
        <p14:creationId xmlns:p14="http://schemas.microsoft.com/office/powerpoint/2010/main" val="1506146118"/>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2000"/>
                                        <p:tgtEl>
                                          <p:spTgt spid="5"/>
                                        </p:tgtEl>
                                      </p:cBhvr>
                                    </p:animEffect>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P spid="7" grpId="0" animBg="1"/>
      <p:bldP spid="8" grpId="0" animBg="1"/>
      <p:bldP spid="9" grpId="0" animBg="1"/>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教学分析</a:t>
              </a:r>
            </a:p>
          </p:txBody>
        </p:sp>
      </p:grpSp>
      <p:grpSp>
        <p:nvGrpSpPr>
          <p:cNvPr id="5" name="组合 4">
            <a:extLst>
              <a:ext uri="{FF2B5EF4-FFF2-40B4-BE49-F238E27FC236}">
                <a16:creationId xmlns="" xmlns:a16="http://schemas.microsoft.com/office/drawing/2014/main" id="{98AE89FF-0BBE-41F7-A4E3-A40D693172ED}"/>
              </a:ext>
            </a:extLst>
          </p:cNvPr>
          <p:cNvGrpSpPr/>
          <p:nvPr/>
        </p:nvGrpSpPr>
        <p:grpSpPr>
          <a:xfrm>
            <a:off x="557770" y="1903221"/>
            <a:ext cx="10992087" cy="4458389"/>
            <a:chOff x="304734" y="1996840"/>
            <a:chExt cx="7891413" cy="4458389"/>
          </a:xfrm>
        </p:grpSpPr>
        <p:sp>
          <p:nvSpPr>
            <p:cNvPr id="6" name="品 2">
              <a:extLst>
                <a:ext uri="{FF2B5EF4-FFF2-40B4-BE49-F238E27FC236}">
                  <a16:creationId xmlns="" xmlns:a16="http://schemas.microsoft.com/office/drawing/2014/main" id="{F8BAA864-10B7-44D8-A78E-B59A2A224623}"/>
                </a:ext>
              </a:extLst>
            </p:cNvPr>
            <p:cNvSpPr>
              <a:spLocks noChangeArrowheads="1"/>
            </p:cNvSpPr>
            <p:nvPr/>
          </p:nvSpPr>
          <p:spPr bwMode="auto">
            <a:xfrm>
              <a:off x="3943073" y="1996840"/>
              <a:ext cx="4253074" cy="2405320"/>
            </a:xfrm>
            <a:prstGeom prst="rect">
              <a:avLst/>
            </a:prstGeom>
            <a:solidFill>
              <a:srgbClr val="389F9C"/>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7" name="15">
              <a:extLst>
                <a:ext uri="{FF2B5EF4-FFF2-40B4-BE49-F238E27FC236}">
                  <a16:creationId xmlns="" xmlns:a16="http://schemas.microsoft.com/office/drawing/2014/main" id="{82CDCB6F-5738-4A0C-8B06-4BB950738722}"/>
                </a:ext>
              </a:extLst>
            </p:cNvPr>
            <p:cNvSpPr>
              <a:spLocks noChangeArrowheads="1"/>
            </p:cNvSpPr>
            <p:nvPr>
              <p:custDataLst>
                <p:tags r:id="rId1"/>
              </p:custDataLst>
            </p:nvPr>
          </p:nvSpPr>
          <p:spPr bwMode="auto">
            <a:xfrm>
              <a:off x="4228823" y="2866071"/>
              <a:ext cx="3905733" cy="1383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buNone/>
              </a:pP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点击此处更换文本点击添加</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8" name="9">
              <a:extLst>
                <a:ext uri="{FF2B5EF4-FFF2-40B4-BE49-F238E27FC236}">
                  <a16:creationId xmlns="" xmlns:a16="http://schemas.microsoft.com/office/drawing/2014/main" id="{1DB54D10-678C-486A-A9C4-03F3D33D39FF}"/>
                </a:ext>
              </a:extLst>
            </p:cNvPr>
            <p:cNvSpPr>
              <a:spLocks noChangeArrowheads="1"/>
            </p:cNvSpPr>
            <p:nvPr/>
          </p:nvSpPr>
          <p:spPr bwMode="auto">
            <a:xfrm>
              <a:off x="364168" y="4559469"/>
              <a:ext cx="3438400" cy="1895760"/>
            </a:xfrm>
            <a:prstGeom prst="rect">
              <a:avLst/>
            </a:prstGeom>
            <a:solidFill>
              <a:srgbClr val="389F9C"/>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9" name="15">
              <a:extLst>
                <a:ext uri="{FF2B5EF4-FFF2-40B4-BE49-F238E27FC236}">
                  <a16:creationId xmlns="" xmlns:a16="http://schemas.microsoft.com/office/drawing/2014/main" id="{444576C3-B4A2-49C2-9B96-EE951BC6465F}"/>
                </a:ext>
              </a:extLst>
            </p:cNvPr>
            <p:cNvSpPr>
              <a:spLocks noChangeArrowheads="1"/>
            </p:cNvSpPr>
            <p:nvPr>
              <p:custDataLst>
                <p:tags r:id="rId2"/>
              </p:custDataLst>
            </p:nvPr>
          </p:nvSpPr>
          <p:spPr bwMode="auto">
            <a:xfrm>
              <a:off x="304734" y="5413734"/>
              <a:ext cx="3108644" cy="1013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buNone/>
              </a:pPr>
              <a:r>
                <a:rPr lang="zh-CN" altLang="en-US" sz="1600" dirty="0">
                  <a:solidFill>
                    <a:schemeClr val="bg1"/>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a:p>
              <a:pPr algn="ctr">
                <a:buNone/>
              </a:pPr>
              <a:r>
                <a:rPr lang="zh-CN" altLang="en-US" sz="1600" dirty="0">
                  <a:solidFill>
                    <a:schemeClr val="bg1"/>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a:p>
              <a:pPr algn="ct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0" name="12">
              <a:extLst>
                <a:ext uri="{FF2B5EF4-FFF2-40B4-BE49-F238E27FC236}">
                  <a16:creationId xmlns="" xmlns:a16="http://schemas.microsoft.com/office/drawing/2014/main" id="{E091B4AF-A03B-4465-ACF0-2F44DC3A81BD}"/>
                </a:ext>
              </a:extLst>
            </p:cNvPr>
            <p:cNvSpPr>
              <a:spLocks noChangeArrowheads="1"/>
            </p:cNvSpPr>
            <p:nvPr>
              <p:custDataLst>
                <p:tags r:id="rId3"/>
              </p:custDataLst>
            </p:nvPr>
          </p:nvSpPr>
          <p:spPr bwMode="auto">
            <a:xfrm>
              <a:off x="3943073" y="2381209"/>
              <a:ext cx="31441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Lato Regular"/>
                </a:rPr>
                <a:t>点击此处更换文本点击添加</a:t>
              </a:r>
              <a:endParaRPr lang="en-US" altLang="zh-CN" sz="20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1" name="13">
              <a:extLst>
                <a:ext uri="{FF2B5EF4-FFF2-40B4-BE49-F238E27FC236}">
                  <a16:creationId xmlns="" xmlns:a16="http://schemas.microsoft.com/office/drawing/2014/main" id="{97547591-52A8-4E68-8664-D8A96DFC35CC}"/>
                </a:ext>
              </a:extLst>
            </p:cNvPr>
            <p:cNvSpPr>
              <a:spLocks noChangeArrowheads="1"/>
            </p:cNvSpPr>
            <p:nvPr>
              <p:custDataLst>
                <p:tags r:id="rId4"/>
              </p:custDataLst>
            </p:nvPr>
          </p:nvSpPr>
          <p:spPr bwMode="auto">
            <a:xfrm>
              <a:off x="622453" y="4940520"/>
              <a:ext cx="2555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algn="ctr">
                <a:lnSpc>
                  <a:spcPct val="100000"/>
                </a:lnSpc>
                <a:spcBef>
                  <a:spcPts val="0"/>
                </a:spcBef>
                <a:buNone/>
              </a:pPr>
              <a:r>
                <a:rPr lang="zh-CN" altLang="en-US" sz="2000" b="1" dirty="0">
                  <a:solidFill>
                    <a:srgbClr val="FFFFFF"/>
                  </a:solidFill>
                  <a:latin typeface="微软雅黑" panose="020B0503020204020204" pitchFamily="34" charset="-122"/>
                  <a:ea typeface="微软雅黑" panose="020B0503020204020204" pitchFamily="34" charset="-122"/>
                  <a:cs typeface="Lato Regular"/>
                </a:rPr>
                <a:t>点击此处更换文本点击添加</a:t>
              </a:r>
              <a:endParaRPr lang="en-US" altLang="zh-CN" sz="2000" b="1" dirty="0">
                <a:solidFill>
                  <a:srgbClr val="FFFFFF"/>
                </a:solidFill>
                <a:latin typeface="微软雅黑" panose="020B0503020204020204" pitchFamily="34" charset="-122"/>
                <a:ea typeface="微软雅黑" panose="020B0503020204020204" pitchFamily="34" charset="-122"/>
                <a:cs typeface="Lato Regular"/>
              </a:endParaRPr>
            </a:p>
          </p:txBody>
        </p:sp>
        <p:sp>
          <p:nvSpPr>
            <p:cNvPr id="12" name="矩形 11">
              <a:extLst>
                <a:ext uri="{FF2B5EF4-FFF2-40B4-BE49-F238E27FC236}">
                  <a16:creationId xmlns="" xmlns:a16="http://schemas.microsoft.com/office/drawing/2014/main" id="{DFD1FB80-383A-4C43-9BAF-DEF9E22AC526}"/>
                </a:ext>
              </a:extLst>
            </p:cNvPr>
            <p:cNvSpPr/>
            <p:nvPr/>
          </p:nvSpPr>
          <p:spPr>
            <a:xfrm>
              <a:off x="364168" y="2005595"/>
              <a:ext cx="3438400" cy="2396565"/>
            </a:xfrm>
            <a:prstGeom prst="rect">
              <a:avLst/>
            </a:prstGeom>
            <a:blipFill dpi="0" rotWithShape="1">
              <a:blip r:embed="rId7" cstate="email">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3" name="9">
              <a:extLst>
                <a:ext uri="{FF2B5EF4-FFF2-40B4-BE49-F238E27FC236}">
                  <a16:creationId xmlns="" xmlns:a16="http://schemas.microsoft.com/office/drawing/2014/main" id="{BBD417D1-6170-415B-A9F8-575BA2542B82}"/>
                </a:ext>
              </a:extLst>
            </p:cNvPr>
            <p:cNvSpPr>
              <a:spLocks noChangeArrowheads="1"/>
            </p:cNvSpPr>
            <p:nvPr/>
          </p:nvSpPr>
          <p:spPr bwMode="auto">
            <a:xfrm>
              <a:off x="3943073" y="4559469"/>
              <a:ext cx="4253074" cy="1895760"/>
            </a:xfrm>
            <a:prstGeom prst="rect">
              <a:avLst/>
            </a:prstGeom>
            <a:blipFill dpi="0" rotWithShape="1">
              <a:blip r:embed="rId8" cstate="email">
                <a:grayscl/>
                <a:extLst>
                  <a:ext uri="{28A0092B-C50C-407E-A947-70E740481C1C}">
                    <a14:useLocalDpi xmlns:a14="http://schemas.microsoft.com/office/drawing/2010/main"/>
                  </a:ext>
                </a:extLst>
              </a:blip>
              <a:srcRect/>
              <a:tile tx="0" ty="0" sx="85000" sy="85000" flip="none" algn="ctr"/>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799127349"/>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教学方案</a:t>
              </a:r>
            </a:p>
          </p:txBody>
        </p:sp>
      </p:grpSp>
      <p:grpSp>
        <p:nvGrpSpPr>
          <p:cNvPr id="5" name="组合 4">
            <a:extLst>
              <a:ext uri="{FF2B5EF4-FFF2-40B4-BE49-F238E27FC236}">
                <a16:creationId xmlns="" xmlns:a16="http://schemas.microsoft.com/office/drawing/2014/main" id="{CD39D96C-44FD-4A20-ABDA-1DFF6E7E4CD9}"/>
              </a:ext>
            </a:extLst>
          </p:cNvPr>
          <p:cNvGrpSpPr/>
          <p:nvPr/>
        </p:nvGrpSpPr>
        <p:grpSpPr>
          <a:xfrm>
            <a:off x="6319695" y="2149428"/>
            <a:ext cx="4516396" cy="3545814"/>
            <a:chOff x="-903008" y="1379806"/>
            <a:chExt cx="5871151" cy="4609430"/>
          </a:xfrm>
          <a:solidFill>
            <a:srgbClr val="389F9C"/>
          </a:solidFill>
        </p:grpSpPr>
        <p:sp>
          <p:nvSpPr>
            <p:cNvPr id="6" name="Freeform 5">
              <a:extLst>
                <a:ext uri="{FF2B5EF4-FFF2-40B4-BE49-F238E27FC236}">
                  <a16:creationId xmlns="" xmlns:a16="http://schemas.microsoft.com/office/drawing/2014/main" id="{2B4E5AEB-B929-4452-AB6F-413321264895}"/>
                </a:ext>
              </a:extLst>
            </p:cNvPr>
            <p:cNvSpPr>
              <a:spLocks/>
            </p:cNvSpPr>
            <p:nvPr/>
          </p:nvSpPr>
          <p:spPr bwMode="auto">
            <a:xfrm>
              <a:off x="789593" y="2584049"/>
              <a:ext cx="2487944" cy="853296"/>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7" name="Freeform 6">
              <a:extLst>
                <a:ext uri="{FF2B5EF4-FFF2-40B4-BE49-F238E27FC236}">
                  <a16:creationId xmlns="" xmlns:a16="http://schemas.microsoft.com/office/drawing/2014/main" id="{4323B500-5E39-4289-960A-7BE5DDC64E4E}"/>
                </a:ext>
              </a:extLst>
            </p:cNvPr>
            <p:cNvSpPr>
              <a:spLocks/>
            </p:cNvSpPr>
            <p:nvPr/>
          </p:nvSpPr>
          <p:spPr bwMode="auto">
            <a:xfrm>
              <a:off x="224061" y="3437344"/>
              <a:ext cx="3617013" cy="851297"/>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389F9C">
                <a:alpha val="86000"/>
              </a:srgbClr>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8" name="Freeform 7">
              <a:extLst>
                <a:ext uri="{FF2B5EF4-FFF2-40B4-BE49-F238E27FC236}">
                  <a16:creationId xmlns="" xmlns:a16="http://schemas.microsoft.com/office/drawing/2014/main" id="{E028DC09-F2F6-4FE7-8C7C-4C55180CF99F}"/>
                </a:ext>
              </a:extLst>
            </p:cNvPr>
            <p:cNvSpPr>
              <a:spLocks/>
            </p:cNvSpPr>
            <p:nvPr/>
          </p:nvSpPr>
          <p:spPr bwMode="auto">
            <a:xfrm>
              <a:off x="-337476" y="4288641"/>
              <a:ext cx="4740084" cy="849299"/>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9" name="Freeform 8">
              <a:extLst>
                <a:ext uri="{FF2B5EF4-FFF2-40B4-BE49-F238E27FC236}">
                  <a16:creationId xmlns="" xmlns:a16="http://schemas.microsoft.com/office/drawing/2014/main" id="{FB39E6B9-ED75-4691-84D2-42921415BFD7}"/>
                </a:ext>
              </a:extLst>
            </p:cNvPr>
            <p:cNvSpPr>
              <a:spLocks/>
            </p:cNvSpPr>
            <p:nvPr/>
          </p:nvSpPr>
          <p:spPr bwMode="auto">
            <a:xfrm>
              <a:off x="-903008" y="5137939"/>
              <a:ext cx="5871151" cy="851297"/>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389F9C">
                <a:alpha val="86000"/>
              </a:srgbClr>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10" name="Group 26">
              <a:extLst>
                <a:ext uri="{FF2B5EF4-FFF2-40B4-BE49-F238E27FC236}">
                  <a16:creationId xmlns="" xmlns:a16="http://schemas.microsoft.com/office/drawing/2014/main" id="{7804BDCA-0C70-49D6-869F-2922B9E9AD2B}"/>
                </a:ext>
              </a:extLst>
            </p:cNvPr>
            <p:cNvGrpSpPr/>
            <p:nvPr/>
          </p:nvGrpSpPr>
          <p:grpSpPr>
            <a:xfrm>
              <a:off x="1485221" y="1379806"/>
              <a:ext cx="1096687" cy="1047120"/>
              <a:chOff x="4417791" y="3086470"/>
              <a:chExt cx="441754" cy="421788"/>
            </a:xfrm>
            <a:grpFill/>
          </p:grpSpPr>
          <p:sp>
            <p:nvSpPr>
              <p:cNvPr id="15" name="Freeform 64">
                <a:extLst>
                  <a:ext uri="{FF2B5EF4-FFF2-40B4-BE49-F238E27FC236}">
                    <a16:creationId xmlns="" xmlns:a16="http://schemas.microsoft.com/office/drawing/2014/main" id="{D76FDF28-7690-4993-8106-5922FC75D4BD}"/>
                  </a:ext>
                </a:extLst>
              </p:cNvPr>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6" name="Oval 65">
                <a:extLst>
                  <a:ext uri="{FF2B5EF4-FFF2-40B4-BE49-F238E27FC236}">
                    <a16:creationId xmlns="" xmlns:a16="http://schemas.microsoft.com/office/drawing/2014/main" id="{1F0744B1-DE67-40D2-80BF-FDCBE38ECA1A}"/>
                  </a:ext>
                </a:extLst>
              </p:cNvPr>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11" name="Text Box 10">
              <a:extLst>
                <a:ext uri="{FF2B5EF4-FFF2-40B4-BE49-F238E27FC236}">
                  <a16:creationId xmlns="" xmlns:a16="http://schemas.microsoft.com/office/drawing/2014/main" id="{663D27DF-77BF-442A-923F-5D63D8B396CC}"/>
                </a:ext>
              </a:extLst>
            </p:cNvPr>
            <p:cNvSpPr txBox="1">
              <a:spLocks noChangeArrowheads="1"/>
            </p:cNvSpPr>
            <p:nvPr/>
          </p:nvSpPr>
          <p:spPr bwMode="auto">
            <a:xfrm>
              <a:off x="578711" y="5365617"/>
              <a:ext cx="2907709" cy="420103"/>
            </a:xfrm>
            <a:prstGeom prst="rect">
              <a:avLst/>
            </a:prstGeom>
            <a:noFill/>
            <a:ln w="9525">
              <a:noFill/>
              <a:miter lim="800000"/>
              <a:headEnd/>
              <a:tailEnd/>
            </a:ln>
          </p:spPr>
          <p:txBody>
            <a:bodyPr wrap="square" lIns="45720" tIns="22860" rIns="45720" bIns="22860">
              <a:spAutoFit/>
            </a:bodyPr>
            <a:lstStyle/>
            <a:p>
              <a:pPr algn="ctr" defTabSz="1088232"/>
              <a:r>
                <a:rPr lang="zh-CN" altLang="en-US" dirty="0">
                  <a:solidFill>
                    <a:schemeClr val="bg1"/>
                  </a:solidFill>
                  <a:latin typeface="Open Sans" pitchFamily="34" charset="0"/>
                  <a:ea typeface="Open Sans" pitchFamily="34" charset="0"/>
                  <a:cs typeface="Open Sans" pitchFamily="34" charset="0"/>
                </a:rPr>
                <a:t>加入标题</a:t>
              </a:r>
              <a:endParaRPr lang="en-US" altLang="zh-CN" dirty="0">
                <a:solidFill>
                  <a:schemeClr val="bg1"/>
                </a:solidFill>
                <a:latin typeface="Open Sans" pitchFamily="34" charset="0"/>
                <a:ea typeface="Open Sans" pitchFamily="34" charset="0"/>
                <a:cs typeface="Open Sans" pitchFamily="34" charset="0"/>
              </a:endParaRPr>
            </a:p>
          </p:txBody>
        </p:sp>
        <p:sp>
          <p:nvSpPr>
            <p:cNvPr id="12" name="Text Box 10">
              <a:extLst>
                <a:ext uri="{FF2B5EF4-FFF2-40B4-BE49-F238E27FC236}">
                  <a16:creationId xmlns="" xmlns:a16="http://schemas.microsoft.com/office/drawing/2014/main" id="{C395200B-A56F-4161-822E-56FA6582D6B0}"/>
                </a:ext>
              </a:extLst>
            </p:cNvPr>
            <p:cNvSpPr txBox="1">
              <a:spLocks noChangeArrowheads="1"/>
            </p:cNvSpPr>
            <p:nvPr/>
          </p:nvSpPr>
          <p:spPr bwMode="auto">
            <a:xfrm>
              <a:off x="578711" y="4515319"/>
              <a:ext cx="2907709" cy="420103"/>
            </a:xfrm>
            <a:prstGeom prst="rect">
              <a:avLst/>
            </a:prstGeom>
            <a:grpFill/>
            <a:ln w="9525">
              <a:noFill/>
              <a:miter lim="800000"/>
              <a:headEnd/>
              <a:tailEnd/>
            </a:ln>
          </p:spPr>
          <p:txBody>
            <a:bodyPr wrap="square" lIns="45720" tIns="22860" rIns="45720" bIns="22860">
              <a:spAutoFit/>
            </a:bodyPr>
            <a:lstStyle/>
            <a:p>
              <a:pPr algn="ctr" defTabSz="1088232"/>
              <a:r>
                <a:rPr lang="zh-CN" altLang="en-US" dirty="0">
                  <a:solidFill>
                    <a:schemeClr val="bg1"/>
                  </a:solidFill>
                  <a:latin typeface="Open Sans" pitchFamily="34" charset="0"/>
                  <a:ea typeface="Open Sans" pitchFamily="34" charset="0"/>
                  <a:cs typeface="Open Sans" pitchFamily="34" charset="0"/>
                </a:rPr>
                <a:t>加入标题</a:t>
              </a:r>
              <a:endParaRPr lang="en-US" altLang="zh-CN" dirty="0">
                <a:solidFill>
                  <a:schemeClr val="bg1"/>
                </a:solidFill>
                <a:latin typeface="Open Sans" pitchFamily="34" charset="0"/>
                <a:ea typeface="Open Sans" pitchFamily="34" charset="0"/>
                <a:cs typeface="Open Sans" pitchFamily="34" charset="0"/>
              </a:endParaRPr>
            </a:p>
          </p:txBody>
        </p:sp>
        <p:sp>
          <p:nvSpPr>
            <p:cNvPr id="13" name="Text Box 10">
              <a:extLst>
                <a:ext uri="{FF2B5EF4-FFF2-40B4-BE49-F238E27FC236}">
                  <a16:creationId xmlns="" xmlns:a16="http://schemas.microsoft.com/office/drawing/2014/main" id="{6607A15F-4B77-4300-820B-18F0CA29873E}"/>
                </a:ext>
              </a:extLst>
            </p:cNvPr>
            <p:cNvSpPr txBox="1">
              <a:spLocks noChangeArrowheads="1"/>
            </p:cNvSpPr>
            <p:nvPr/>
          </p:nvSpPr>
          <p:spPr bwMode="auto">
            <a:xfrm>
              <a:off x="922413" y="3713015"/>
              <a:ext cx="2220308" cy="420103"/>
            </a:xfrm>
            <a:prstGeom prst="rect">
              <a:avLst/>
            </a:prstGeom>
            <a:noFill/>
            <a:ln w="9525">
              <a:noFill/>
              <a:miter lim="800000"/>
              <a:headEnd/>
              <a:tailEnd/>
            </a:ln>
          </p:spPr>
          <p:txBody>
            <a:bodyPr wrap="square" lIns="45720" tIns="22860" rIns="45720" bIns="22860">
              <a:spAutoFit/>
            </a:bodyPr>
            <a:lstStyle/>
            <a:p>
              <a:pPr algn="ctr" defTabSz="1088232"/>
              <a:r>
                <a:rPr lang="zh-CN" altLang="en-US" dirty="0">
                  <a:solidFill>
                    <a:schemeClr val="bg1"/>
                  </a:solidFill>
                  <a:latin typeface="Open Sans" pitchFamily="34" charset="0"/>
                  <a:ea typeface="Open Sans" pitchFamily="34" charset="0"/>
                  <a:cs typeface="Open Sans" pitchFamily="34" charset="0"/>
                </a:rPr>
                <a:t>加入标题</a:t>
              </a:r>
              <a:endParaRPr lang="en-US" altLang="zh-CN" dirty="0">
                <a:solidFill>
                  <a:schemeClr val="bg1"/>
                </a:solidFill>
                <a:latin typeface="Open Sans" pitchFamily="34" charset="0"/>
                <a:ea typeface="Open Sans" pitchFamily="34" charset="0"/>
                <a:cs typeface="Open Sans" pitchFamily="34" charset="0"/>
              </a:endParaRPr>
            </a:p>
          </p:txBody>
        </p:sp>
        <p:sp>
          <p:nvSpPr>
            <p:cNvPr id="14" name="Text Box 10">
              <a:extLst>
                <a:ext uri="{FF2B5EF4-FFF2-40B4-BE49-F238E27FC236}">
                  <a16:creationId xmlns="" xmlns:a16="http://schemas.microsoft.com/office/drawing/2014/main" id="{0FBB4F9C-B055-4204-8F7C-64508B1DCB3B}"/>
                </a:ext>
              </a:extLst>
            </p:cNvPr>
            <p:cNvSpPr txBox="1">
              <a:spLocks noChangeArrowheads="1"/>
            </p:cNvSpPr>
            <p:nvPr/>
          </p:nvSpPr>
          <p:spPr bwMode="auto">
            <a:xfrm>
              <a:off x="1084807" y="2880649"/>
              <a:ext cx="1895521" cy="420103"/>
            </a:xfrm>
            <a:prstGeom prst="rect">
              <a:avLst/>
            </a:prstGeom>
            <a:noFill/>
            <a:ln w="9525">
              <a:noFill/>
              <a:miter lim="800000"/>
              <a:headEnd/>
              <a:tailEnd/>
            </a:ln>
          </p:spPr>
          <p:txBody>
            <a:bodyPr wrap="square" lIns="45720" tIns="22860" rIns="45720" bIns="22860">
              <a:spAutoFit/>
            </a:bodyPr>
            <a:lstStyle/>
            <a:p>
              <a:pPr lvl="0" algn="ctr" defTabSz="1088232"/>
              <a:r>
                <a:rPr lang="zh-CN" altLang="en-US" dirty="0">
                  <a:solidFill>
                    <a:srgbClr val="FFFFFF"/>
                  </a:solidFill>
                  <a:latin typeface="Open Sans" pitchFamily="34" charset="0"/>
                  <a:ea typeface="Open Sans" pitchFamily="34" charset="0"/>
                  <a:cs typeface="Open Sans" pitchFamily="34" charset="0"/>
                </a:rPr>
                <a:t>加入标题</a:t>
              </a:r>
              <a:endParaRPr lang="en-US" altLang="zh-CN" dirty="0">
                <a:solidFill>
                  <a:srgbClr val="FFFFFF"/>
                </a:solidFill>
                <a:latin typeface="Open Sans" pitchFamily="34" charset="0"/>
                <a:ea typeface="Open Sans" pitchFamily="34" charset="0"/>
                <a:cs typeface="Open Sans" pitchFamily="34" charset="0"/>
              </a:endParaRPr>
            </a:p>
          </p:txBody>
        </p:sp>
      </p:grpSp>
      <p:grpSp>
        <p:nvGrpSpPr>
          <p:cNvPr id="17" name="组合 16">
            <a:extLst>
              <a:ext uri="{FF2B5EF4-FFF2-40B4-BE49-F238E27FC236}">
                <a16:creationId xmlns="" xmlns:a16="http://schemas.microsoft.com/office/drawing/2014/main" id="{79DF0A65-297E-49B8-A926-BEF08A5EBD49}"/>
              </a:ext>
            </a:extLst>
          </p:cNvPr>
          <p:cNvGrpSpPr/>
          <p:nvPr/>
        </p:nvGrpSpPr>
        <p:grpSpPr>
          <a:xfrm>
            <a:off x="1803922" y="2239537"/>
            <a:ext cx="4052969" cy="3433532"/>
            <a:chOff x="1994871" y="2316000"/>
            <a:chExt cx="3522353" cy="2984013"/>
          </a:xfrm>
        </p:grpSpPr>
        <p:grpSp>
          <p:nvGrpSpPr>
            <p:cNvPr id="18" name="组合 17">
              <a:extLst>
                <a:ext uri="{FF2B5EF4-FFF2-40B4-BE49-F238E27FC236}">
                  <a16:creationId xmlns="" xmlns:a16="http://schemas.microsoft.com/office/drawing/2014/main" id="{5778648A-A3D0-4B59-A013-18128B221352}"/>
                </a:ext>
              </a:extLst>
            </p:cNvPr>
            <p:cNvGrpSpPr/>
            <p:nvPr/>
          </p:nvGrpSpPr>
          <p:grpSpPr>
            <a:xfrm flipH="1">
              <a:off x="1994871" y="2316000"/>
              <a:ext cx="3522353" cy="2229405"/>
              <a:chOff x="6231835" y="1190331"/>
              <a:chExt cx="2471633" cy="1564372"/>
            </a:xfrm>
          </p:grpSpPr>
          <p:sp>
            <p:nvSpPr>
              <p:cNvPr id="21" name="文本框 31">
                <a:extLst>
                  <a:ext uri="{FF2B5EF4-FFF2-40B4-BE49-F238E27FC236}">
                    <a16:creationId xmlns="" xmlns:a16="http://schemas.microsoft.com/office/drawing/2014/main" id="{4C6E257E-A3B8-447B-9459-3FD489D179A9}"/>
                  </a:ext>
                </a:extLst>
              </p:cNvPr>
              <p:cNvSpPr txBox="1"/>
              <p:nvPr/>
            </p:nvSpPr>
            <p:spPr>
              <a:xfrm>
                <a:off x="6231835" y="1190331"/>
                <a:ext cx="2408234" cy="361308"/>
              </a:xfrm>
              <a:prstGeom prst="rect">
                <a:avLst/>
              </a:prstGeom>
              <a:noFill/>
            </p:spPr>
            <p:txBody>
              <a:bodyPr wrap="square" lIns="68580" tIns="34290" rIns="68580" bIns="34290" rtlCol="0">
                <a:spAutoFit/>
              </a:bodyPr>
              <a:lstStyle/>
              <a:p>
                <a:pPr algn="ctr"/>
                <a:r>
                  <a:rPr kumimoji="0" lang="en-US" altLang="zh-CN"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01.</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文本框 32">
                <a:extLst>
                  <a:ext uri="{FF2B5EF4-FFF2-40B4-BE49-F238E27FC236}">
                    <a16:creationId xmlns="" xmlns:a16="http://schemas.microsoft.com/office/drawing/2014/main" id="{5BFDD8B0-4227-491A-B8CC-8BD77FA68130}"/>
                  </a:ext>
                </a:extLst>
              </p:cNvPr>
              <p:cNvSpPr txBox="1"/>
              <p:nvPr/>
            </p:nvSpPr>
            <p:spPr>
              <a:xfrm>
                <a:off x="6231835" y="1744316"/>
                <a:ext cx="2408234" cy="342538"/>
              </a:xfrm>
              <a:prstGeom prst="rect">
                <a:avLst/>
              </a:prstGeom>
              <a:noFill/>
            </p:spPr>
            <p:txBody>
              <a:bodyPr wrap="square" lIns="68580" tIns="34290" rIns="68580" bIns="34290" rtlCol="0">
                <a:spAutoFit/>
              </a:bodyPr>
              <a:lstStyle/>
              <a:p>
                <a:pPr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文本框 33">
                <a:extLst>
                  <a:ext uri="{FF2B5EF4-FFF2-40B4-BE49-F238E27FC236}">
                    <a16:creationId xmlns="" xmlns:a16="http://schemas.microsoft.com/office/drawing/2014/main" id="{BB6B09DA-17C0-477E-99CE-BC750F688661}"/>
                  </a:ext>
                </a:extLst>
              </p:cNvPr>
              <p:cNvSpPr txBox="1"/>
              <p:nvPr/>
            </p:nvSpPr>
            <p:spPr>
              <a:xfrm>
                <a:off x="6231835" y="2313967"/>
                <a:ext cx="2408234" cy="342538"/>
              </a:xfrm>
              <a:prstGeom prst="rect">
                <a:avLst/>
              </a:prstGeom>
              <a:noFill/>
            </p:spPr>
            <p:txBody>
              <a:bodyPr wrap="square" lIns="68580" tIns="34290" rIns="68580" bIns="34290" rtlCol="0">
                <a:spAutoFit/>
              </a:bodyPr>
              <a:lstStyle/>
              <a:p>
                <a:pPr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24" name="直接连接符 23">
                <a:extLst>
                  <a:ext uri="{FF2B5EF4-FFF2-40B4-BE49-F238E27FC236}">
                    <a16:creationId xmlns="" xmlns:a16="http://schemas.microsoft.com/office/drawing/2014/main" id="{92D8BD1F-F783-4546-902C-EE031D7DD81B}"/>
                  </a:ext>
                </a:extLst>
              </p:cNvPr>
              <p:cNvCxnSpPr/>
              <p:nvPr/>
            </p:nvCxnSpPr>
            <p:spPr>
              <a:xfrm>
                <a:off x="6231835" y="1655989"/>
                <a:ext cx="2471633" cy="0"/>
              </a:xfrm>
              <a:prstGeom prst="line">
                <a:avLst/>
              </a:prstGeom>
              <a:noFill/>
              <a:ln w="9525" cap="flat" cmpd="sng" algn="ctr">
                <a:solidFill>
                  <a:srgbClr val="4F5666"/>
                </a:solidFill>
                <a:prstDash val="solid"/>
              </a:ln>
              <a:effectLst/>
            </p:spPr>
          </p:cxnSp>
          <p:cxnSp>
            <p:nvCxnSpPr>
              <p:cNvPr id="25" name="直接连接符 24">
                <a:extLst>
                  <a:ext uri="{FF2B5EF4-FFF2-40B4-BE49-F238E27FC236}">
                    <a16:creationId xmlns="" xmlns:a16="http://schemas.microsoft.com/office/drawing/2014/main" id="{5800FE4A-23A7-44FD-9B4D-BF04BCEB24A8}"/>
                  </a:ext>
                </a:extLst>
              </p:cNvPr>
              <p:cNvCxnSpPr/>
              <p:nvPr/>
            </p:nvCxnSpPr>
            <p:spPr>
              <a:xfrm>
                <a:off x="6231835" y="2209261"/>
                <a:ext cx="2471633" cy="0"/>
              </a:xfrm>
              <a:prstGeom prst="line">
                <a:avLst/>
              </a:prstGeom>
              <a:noFill/>
              <a:ln w="9525" cap="flat" cmpd="sng" algn="ctr">
                <a:solidFill>
                  <a:srgbClr val="4F5666"/>
                </a:solidFill>
                <a:prstDash val="solid"/>
              </a:ln>
              <a:effectLst/>
            </p:spPr>
          </p:cxnSp>
          <p:cxnSp>
            <p:nvCxnSpPr>
              <p:cNvPr id="26" name="直接连接符 25">
                <a:extLst>
                  <a:ext uri="{FF2B5EF4-FFF2-40B4-BE49-F238E27FC236}">
                    <a16:creationId xmlns="" xmlns:a16="http://schemas.microsoft.com/office/drawing/2014/main" id="{AEB7E41A-2648-4A72-9DF7-A4FDEB195182}"/>
                  </a:ext>
                </a:extLst>
              </p:cNvPr>
              <p:cNvCxnSpPr/>
              <p:nvPr/>
            </p:nvCxnSpPr>
            <p:spPr>
              <a:xfrm>
                <a:off x="6231835" y="2754703"/>
                <a:ext cx="2471633" cy="0"/>
              </a:xfrm>
              <a:prstGeom prst="line">
                <a:avLst/>
              </a:prstGeom>
              <a:noFill/>
              <a:ln w="9525" cap="flat" cmpd="sng" algn="ctr">
                <a:solidFill>
                  <a:srgbClr val="4F5666"/>
                </a:solidFill>
                <a:prstDash val="solid"/>
              </a:ln>
              <a:effectLst/>
            </p:spPr>
          </p:cxnSp>
        </p:grpSp>
        <p:sp>
          <p:nvSpPr>
            <p:cNvPr id="19" name="文本框 33">
              <a:extLst>
                <a:ext uri="{FF2B5EF4-FFF2-40B4-BE49-F238E27FC236}">
                  <a16:creationId xmlns="" xmlns:a16="http://schemas.microsoft.com/office/drawing/2014/main" id="{44AD7672-0504-4E89-8C07-FC2A4C5DF0E2}"/>
                </a:ext>
              </a:extLst>
            </p:cNvPr>
            <p:cNvSpPr txBox="1"/>
            <p:nvPr/>
          </p:nvSpPr>
          <p:spPr>
            <a:xfrm flipH="1">
              <a:off x="2085222" y="4671915"/>
              <a:ext cx="3432002" cy="488155"/>
            </a:xfrm>
            <a:prstGeom prst="rect">
              <a:avLst/>
            </a:prstGeom>
            <a:noFill/>
          </p:spPr>
          <p:txBody>
            <a:bodyPr wrap="square" lIns="68580" tIns="34290" rIns="68580" bIns="34290" rtlCol="0">
              <a:spAutoFit/>
            </a:bodyPr>
            <a:lstStyle/>
            <a:p>
              <a:pPr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20" name="直接连接符 19">
              <a:extLst>
                <a:ext uri="{FF2B5EF4-FFF2-40B4-BE49-F238E27FC236}">
                  <a16:creationId xmlns="" xmlns:a16="http://schemas.microsoft.com/office/drawing/2014/main" id="{B9092296-6211-4BF5-A87C-16E72D42C3B3}"/>
                </a:ext>
              </a:extLst>
            </p:cNvPr>
            <p:cNvCxnSpPr/>
            <p:nvPr/>
          </p:nvCxnSpPr>
          <p:spPr>
            <a:xfrm flipH="1">
              <a:off x="1994871" y="5300013"/>
              <a:ext cx="3522353" cy="0"/>
            </a:xfrm>
            <a:prstGeom prst="line">
              <a:avLst/>
            </a:prstGeom>
            <a:noFill/>
            <a:ln w="9525" cap="flat" cmpd="sng" algn="ctr">
              <a:solidFill>
                <a:srgbClr val="4F5666"/>
              </a:solidFill>
              <a:prstDash val="solid"/>
            </a:ln>
            <a:effectLst/>
          </p:spPr>
        </p:cxnSp>
      </p:grpSp>
    </p:spTree>
    <p:extLst>
      <p:ext uri="{BB962C8B-B14F-4D97-AF65-F5344CB8AC3E}">
        <p14:creationId xmlns:p14="http://schemas.microsoft.com/office/powerpoint/2010/main" val="1994188539"/>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教学分析</a:t>
              </a:r>
            </a:p>
          </p:txBody>
        </p:sp>
      </p:grpSp>
      <p:sp>
        <p:nvSpPr>
          <p:cNvPr id="5" name="Oval 167">
            <a:extLst>
              <a:ext uri="{FF2B5EF4-FFF2-40B4-BE49-F238E27FC236}">
                <a16:creationId xmlns="" xmlns:a16="http://schemas.microsoft.com/office/drawing/2014/main" id="{BC69762C-6FEE-4123-AF4D-9D8E2E89A61C}"/>
              </a:ext>
            </a:extLst>
          </p:cNvPr>
          <p:cNvSpPr/>
          <p:nvPr/>
        </p:nvSpPr>
        <p:spPr>
          <a:xfrm>
            <a:off x="5001253" y="1984896"/>
            <a:ext cx="2383936" cy="2433950"/>
          </a:xfrm>
          <a:prstGeom prst="ellipse">
            <a:avLst/>
          </a:prstGeom>
          <a:solidFill>
            <a:srgbClr val="389F9C"/>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sp>
        <p:nvSpPr>
          <p:cNvPr id="6" name="Oval 180">
            <a:extLst>
              <a:ext uri="{FF2B5EF4-FFF2-40B4-BE49-F238E27FC236}">
                <a16:creationId xmlns="" xmlns:a16="http://schemas.microsoft.com/office/drawing/2014/main" id="{5221AD5C-7E66-4553-8167-DB79A1A96F9F}"/>
              </a:ext>
            </a:extLst>
          </p:cNvPr>
          <p:cNvSpPr/>
          <p:nvPr/>
        </p:nvSpPr>
        <p:spPr>
          <a:xfrm>
            <a:off x="8098433" y="1984896"/>
            <a:ext cx="2383936" cy="2433950"/>
          </a:xfrm>
          <a:prstGeom prst="ellipse">
            <a:avLst/>
          </a:prstGeom>
          <a:solidFill>
            <a:srgbClr val="389F9C"/>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sp>
        <p:nvSpPr>
          <p:cNvPr id="7" name="Oval 18">
            <a:extLst>
              <a:ext uri="{FF2B5EF4-FFF2-40B4-BE49-F238E27FC236}">
                <a16:creationId xmlns="" xmlns:a16="http://schemas.microsoft.com/office/drawing/2014/main" id="{C31AF518-701B-4CCE-9943-53D49E06B68D}"/>
              </a:ext>
            </a:extLst>
          </p:cNvPr>
          <p:cNvSpPr/>
          <p:nvPr/>
        </p:nvSpPr>
        <p:spPr>
          <a:xfrm>
            <a:off x="1886383" y="1997740"/>
            <a:ext cx="2383936" cy="2433950"/>
          </a:xfrm>
          <a:prstGeom prst="ellipse">
            <a:avLst/>
          </a:prstGeom>
          <a:solidFill>
            <a:srgbClr val="389F9C"/>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grpSp>
        <p:nvGrpSpPr>
          <p:cNvPr id="8" name="组合 7">
            <a:extLst>
              <a:ext uri="{FF2B5EF4-FFF2-40B4-BE49-F238E27FC236}">
                <a16:creationId xmlns="" xmlns:a16="http://schemas.microsoft.com/office/drawing/2014/main" id="{F26FC2F3-02CE-4A85-9849-9D11292F70D9}"/>
              </a:ext>
            </a:extLst>
          </p:cNvPr>
          <p:cNvGrpSpPr/>
          <p:nvPr/>
        </p:nvGrpSpPr>
        <p:grpSpPr>
          <a:xfrm>
            <a:off x="2274555" y="4676257"/>
            <a:ext cx="1437329" cy="353944"/>
            <a:chOff x="3477359" y="8032286"/>
            <a:chExt cx="2534423" cy="611280"/>
          </a:xfrm>
          <a:solidFill>
            <a:srgbClr val="389F9C"/>
          </a:solidFill>
        </p:grpSpPr>
        <p:sp>
          <p:nvSpPr>
            <p:cNvPr id="9" name="流程图: 可选过程 8">
              <a:extLst>
                <a:ext uri="{FF2B5EF4-FFF2-40B4-BE49-F238E27FC236}">
                  <a16:creationId xmlns="" xmlns:a16="http://schemas.microsoft.com/office/drawing/2014/main" id="{33A426FD-DA7E-4B41-B84A-16EDE602BF05}"/>
                </a:ext>
              </a:extLst>
            </p:cNvPr>
            <p:cNvSpPr/>
            <p:nvPr/>
          </p:nvSpPr>
          <p:spPr>
            <a:xfrm>
              <a:off x="3477359" y="8032286"/>
              <a:ext cx="2534423" cy="584775"/>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1">
              <a:extLst>
                <a:ext uri="{FF2B5EF4-FFF2-40B4-BE49-F238E27FC236}">
                  <a16:creationId xmlns="" xmlns:a16="http://schemas.microsoft.com/office/drawing/2014/main" id="{9DBD20CF-73CC-4302-AA0D-6A5FF8F39F80}"/>
                </a:ext>
              </a:extLst>
            </p:cNvPr>
            <p:cNvSpPr txBox="1"/>
            <p:nvPr/>
          </p:nvSpPr>
          <p:spPr>
            <a:xfrm>
              <a:off x="3576923" y="8032288"/>
              <a:ext cx="2335300" cy="611278"/>
            </a:xfrm>
            <a:prstGeom prst="rect">
              <a:avLst/>
            </a:prstGeom>
            <a:grp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1" name="组合 10">
            <a:extLst>
              <a:ext uri="{FF2B5EF4-FFF2-40B4-BE49-F238E27FC236}">
                <a16:creationId xmlns="" xmlns:a16="http://schemas.microsoft.com/office/drawing/2014/main" id="{9F3B6AE3-4673-4692-B5BC-DFA228C048EA}"/>
              </a:ext>
            </a:extLst>
          </p:cNvPr>
          <p:cNvGrpSpPr/>
          <p:nvPr/>
        </p:nvGrpSpPr>
        <p:grpSpPr>
          <a:xfrm>
            <a:off x="5474558" y="4676257"/>
            <a:ext cx="1437329" cy="353944"/>
            <a:chOff x="8515249" y="8032286"/>
            <a:chExt cx="2534423" cy="611280"/>
          </a:xfrm>
          <a:solidFill>
            <a:srgbClr val="389F9C"/>
          </a:solidFill>
        </p:grpSpPr>
        <p:sp>
          <p:nvSpPr>
            <p:cNvPr id="12" name="流程图: 可选过程 11">
              <a:extLst>
                <a:ext uri="{FF2B5EF4-FFF2-40B4-BE49-F238E27FC236}">
                  <a16:creationId xmlns="" xmlns:a16="http://schemas.microsoft.com/office/drawing/2014/main" id="{FAEA6DF0-A9C9-4340-9F21-E27BBFBBDF5F}"/>
                </a:ext>
              </a:extLst>
            </p:cNvPr>
            <p:cNvSpPr/>
            <p:nvPr/>
          </p:nvSpPr>
          <p:spPr>
            <a:xfrm>
              <a:off x="8515249" y="8032286"/>
              <a:ext cx="2534423" cy="584775"/>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24">
              <a:extLst>
                <a:ext uri="{FF2B5EF4-FFF2-40B4-BE49-F238E27FC236}">
                  <a16:creationId xmlns="" xmlns:a16="http://schemas.microsoft.com/office/drawing/2014/main" id="{3BFECFEA-AAAF-4F4E-A5A1-E4BA7BF0F852}"/>
                </a:ext>
              </a:extLst>
            </p:cNvPr>
            <p:cNvSpPr txBox="1"/>
            <p:nvPr/>
          </p:nvSpPr>
          <p:spPr>
            <a:xfrm>
              <a:off x="8614813" y="8032288"/>
              <a:ext cx="2335300" cy="611278"/>
            </a:xfrm>
            <a:prstGeom prst="rect">
              <a:avLst/>
            </a:prstGeom>
            <a:grp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4" name="组合 13">
            <a:extLst>
              <a:ext uri="{FF2B5EF4-FFF2-40B4-BE49-F238E27FC236}">
                <a16:creationId xmlns="" xmlns:a16="http://schemas.microsoft.com/office/drawing/2014/main" id="{83ECC1B3-F3B3-4781-9D4B-08CF17C46D04}"/>
              </a:ext>
            </a:extLst>
          </p:cNvPr>
          <p:cNvGrpSpPr/>
          <p:nvPr/>
        </p:nvGrpSpPr>
        <p:grpSpPr>
          <a:xfrm>
            <a:off x="8585984" y="4676257"/>
            <a:ext cx="1437329" cy="353944"/>
            <a:chOff x="13486526" y="8032286"/>
            <a:chExt cx="2534423" cy="611280"/>
          </a:xfrm>
          <a:solidFill>
            <a:srgbClr val="389F9C"/>
          </a:solidFill>
        </p:grpSpPr>
        <p:sp>
          <p:nvSpPr>
            <p:cNvPr id="15" name="流程图: 可选过程 14">
              <a:extLst>
                <a:ext uri="{FF2B5EF4-FFF2-40B4-BE49-F238E27FC236}">
                  <a16:creationId xmlns="" xmlns:a16="http://schemas.microsoft.com/office/drawing/2014/main" id="{446AFF2A-3A7E-4254-AF5D-36799DD23B32}"/>
                </a:ext>
              </a:extLst>
            </p:cNvPr>
            <p:cNvSpPr/>
            <p:nvPr/>
          </p:nvSpPr>
          <p:spPr>
            <a:xfrm>
              <a:off x="13486526" y="8032286"/>
              <a:ext cx="2534423" cy="584775"/>
            </a:xfrm>
            <a:prstGeom prst="flowChartAlternate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7">
              <a:extLst>
                <a:ext uri="{FF2B5EF4-FFF2-40B4-BE49-F238E27FC236}">
                  <a16:creationId xmlns="" xmlns:a16="http://schemas.microsoft.com/office/drawing/2014/main" id="{9DA044C5-0190-4D6B-A042-F97394A87B85}"/>
                </a:ext>
              </a:extLst>
            </p:cNvPr>
            <p:cNvSpPr txBox="1"/>
            <p:nvPr/>
          </p:nvSpPr>
          <p:spPr>
            <a:xfrm>
              <a:off x="13586090" y="8032288"/>
              <a:ext cx="2335300" cy="611278"/>
            </a:xfrm>
            <a:prstGeom prst="rect">
              <a:avLst/>
            </a:prstGeom>
            <a:grp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7" name="组合 16">
            <a:extLst>
              <a:ext uri="{FF2B5EF4-FFF2-40B4-BE49-F238E27FC236}">
                <a16:creationId xmlns="" xmlns:a16="http://schemas.microsoft.com/office/drawing/2014/main" id="{FE5C7366-FFBA-43E7-B1B5-CD6EE5C8D4A5}"/>
              </a:ext>
            </a:extLst>
          </p:cNvPr>
          <p:cNvGrpSpPr/>
          <p:nvPr/>
        </p:nvGrpSpPr>
        <p:grpSpPr>
          <a:xfrm>
            <a:off x="1806366" y="5210660"/>
            <a:ext cx="8729899" cy="784830"/>
            <a:chOff x="2047173" y="8955232"/>
            <a:chExt cx="15393313" cy="1355444"/>
          </a:xfrm>
        </p:grpSpPr>
        <p:sp>
          <p:nvSpPr>
            <p:cNvPr id="18" name="矩形 17">
              <a:extLst>
                <a:ext uri="{FF2B5EF4-FFF2-40B4-BE49-F238E27FC236}">
                  <a16:creationId xmlns="" xmlns:a16="http://schemas.microsoft.com/office/drawing/2014/main" id="{09087261-15F7-472E-AEEC-D135ABC56CA3}"/>
                </a:ext>
              </a:extLst>
            </p:cNvPr>
            <p:cNvSpPr/>
            <p:nvPr/>
          </p:nvSpPr>
          <p:spPr>
            <a:xfrm>
              <a:off x="7725306" y="8955232"/>
              <a:ext cx="4298596" cy="1355444"/>
            </a:xfrm>
            <a:prstGeom prst="rect">
              <a:avLst/>
            </a:prstGeom>
          </p:spPr>
          <p:txBody>
            <a:bodyPr wrap="square">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 xmlns:a16="http://schemas.microsoft.com/office/drawing/2014/main" id="{B060E35C-FDD9-4A56-BB69-A310EE631AFE}"/>
                </a:ext>
              </a:extLst>
            </p:cNvPr>
            <p:cNvSpPr/>
            <p:nvPr/>
          </p:nvSpPr>
          <p:spPr>
            <a:xfrm>
              <a:off x="2047173" y="8955232"/>
              <a:ext cx="4298596" cy="1355444"/>
            </a:xfrm>
            <a:prstGeom prst="rect">
              <a:avLst/>
            </a:prstGeom>
          </p:spPr>
          <p:txBody>
            <a:bodyPr wrap="square">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 xmlns:a16="http://schemas.microsoft.com/office/drawing/2014/main" id="{22EDF51B-0F32-4A84-879E-80E0AFF267FC}"/>
                </a:ext>
              </a:extLst>
            </p:cNvPr>
            <p:cNvSpPr/>
            <p:nvPr/>
          </p:nvSpPr>
          <p:spPr>
            <a:xfrm>
              <a:off x="13141890" y="8955232"/>
              <a:ext cx="4298596" cy="1355444"/>
            </a:xfrm>
            <a:prstGeom prst="rect">
              <a:avLst/>
            </a:prstGeom>
          </p:spPr>
          <p:txBody>
            <a:bodyPr wrap="square">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8290391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par>
                          <p:cTn id="28" fill="hold">
                            <p:stCondLst>
                              <p:cond delay="1500"/>
                            </p:stCondLst>
                            <p:childTnLst>
                              <p:par>
                                <p:cTn id="29" presetID="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0-#ppt_h/2"/>
                                          </p:val>
                                        </p:tav>
                                        <p:tav tm="100000">
                                          <p:val>
                                            <p:strVal val="#ppt_y"/>
                                          </p:val>
                                        </p:tav>
                                      </p:tavLst>
                                    </p:anim>
                                  </p:childTnLst>
                                </p:cTn>
                              </p:par>
                            </p:childTnLst>
                          </p:cTn>
                        </p:par>
                        <p:par>
                          <p:cTn id="33" fill="hold">
                            <p:stCondLst>
                              <p:cond delay="2000"/>
                            </p:stCondLst>
                            <p:childTnLst>
                              <p:par>
                                <p:cTn id="34" presetID="2" presetClass="entr" presetSubtype="1"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2" presetClass="entr" presetSubtype="1"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341371"/>
            <a:ext cx="12221170" cy="713024"/>
            <a:chOff x="-318472" y="202405"/>
            <a:chExt cx="12577744" cy="713024"/>
          </a:xfrm>
        </p:grpSpPr>
        <p:sp>
          <p:nvSpPr>
            <p:cNvPr id="3" name="矩形 2"/>
            <p:cNvSpPr/>
            <p:nvPr/>
          </p:nvSpPr>
          <p:spPr>
            <a:xfrm>
              <a:off x="-318472" y="869709"/>
              <a:ext cx="12577744" cy="45720"/>
            </a:xfrm>
            <a:prstGeom prst="rect">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9"/>
            <p:cNvSpPr txBox="1"/>
            <p:nvPr/>
          </p:nvSpPr>
          <p:spPr>
            <a:xfrm>
              <a:off x="4252772" y="202405"/>
              <a:ext cx="3435256" cy="430887"/>
            </a:xfrm>
            <a:prstGeom prst="rect">
              <a:avLst/>
            </a:prstGeom>
            <a:noFill/>
          </p:spPr>
          <p:txBody>
            <a:bodyPr wrap="square" lIns="0" tIns="0" rIns="0" bIns="0" rtlCol="0">
              <a:spAutoFit/>
            </a:bodyPr>
            <a:lstStyle/>
            <a:p>
              <a:pPr marL="0" lvl="1" algn="ctr"/>
              <a:r>
                <a:rPr lang="zh-CN" altLang="en-US" sz="2800" dirty="0">
                  <a:solidFill>
                    <a:srgbClr val="389F9C"/>
                  </a:solidFill>
                  <a:latin typeface="微软雅黑" pitchFamily="34" charset="-122"/>
                  <a:ea typeface="微软雅黑" pitchFamily="34" charset="-122"/>
                </a:rPr>
                <a:t>教学分析</a:t>
              </a:r>
            </a:p>
          </p:txBody>
        </p:sp>
      </p:grpSp>
      <p:sp>
        <p:nvSpPr>
          <p:cNvPr id="5" name="文本框 29">
            <a:extLst>
              <a:ext uri="{FF2B5EF4-FFF2-40B4-BE49-F238E27FC236}">
                <a16:creationId xmlns="" xmlns:a16="http://schemas.microsoft.com/office/drawing/2014/main" id="{2DFEE591-1485-4A15-AE52-DAE551BE0845}"/>
              </a:ext>
            </a:extLst>
          </p:cNvPr>
          <p:cNvSpPr txBox="1"/>
          <p:nvPr/>
        </p:nvSpPr>
        <p:spPr>
          <a:xfrm>
            <a:off x="967217" y="2379922"/>
            <a:ext cx="3877985" cy="461665"/>
          </a:xfrm>
          <a:prstGeom prst="rect">
            <a:avLst/>
          </a:prstGeom>
          <a:noFill/>
        </p:spPr>
        <p:txBody>
          <a:bodyPr wrap="none" rtlCol="0">
            <a:spAutoFit/>
          </a:bodyPr>
          <a:lstStyle/>
          <a:p>
            <a:r>
              <a:rPr lang="zh-CN" altLang="en-US" sz="2400" dirty="0">
                <a:solidFill>
                  <a:srgbClr val="389F9C"/>
                </a:solidFill>
                <a:latin typeface="微软雅黑" panose="020B0503020204020204" pitchFamily="34" charset="-122"/>
                <a:ea typeface="微软雅黑" panose="020B0503020204020204" pitchFamily="34" charset="-122"/>
                <a:cs typeface="Lato Regular"/>
              </a:rPr>
              <a:t>点击此处更换文本点击添加</a:t>
            </a:r>
            <a:endParaRPr lang="en-US" altLang="zh-CN" sz="2400" b="1" dirty="0">
              <a:solidFill>
                <a:srgbClr val="389F9C"/>
              </a:solidFill>
              <a:latin typeface="微软雅黑" panose="020B0503020204020204" pitchFamily="34" charset="-122"/>
              <a:ea typeface="微软雅黑" panose="020B0503020204020204" pitchFamily="34" charset="-122"/>
            </a:endParaRPr>
          </a:p>
        </p:txBody>
      </p:sp>
      <p:sp>
        <p:nvSpPr>
          <p:cNvPr id="6" name="文本框 30">
            <a:extLst>
              <a:ext uri="{FF2B5EF4-FFF2-40B4-BE49-F238E27FC236}">
                <a16:creationId xmlns="" xmlns:a16="http://schemas.microsoft.com/office/drawing/2014/main" id="{46C15461-8F10-4E13-8BB0-FDC3A41027CC}"/>
              </a:ext>
            </a:extLst>
          </p:cNvPr>
          <p:cNvSpPr txBox="1"/>
          <p:nvPr/>
        </p:nvSpPr>
        <p:spPr>
          <a:xfrm>
            <a:off x="967217" y="3147624"/>
            <a:ext cx="4170840" cy="2862322"/>
          </a:xfrm>
          <a:prstGeom prst="rect">
            <a:avLst/>
          </a:prstGeom>
          <a:noFill/>
          <a:effectLst/>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点击此处更换文本点击添加点击此处更换文本点击添加点击此处更换文本点击添加点击此处更换文本点击添加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Rectangle 30">
            <a:extLst>
              <a:ext uri="{FF2B5EF4-FFF2-40B4-BE49-F238E27FC236}">
                <a16:creationId xmlns="" xmlns:a16="http://schemas.microsoft.com/office/drawing/2014/main" id="{C15F09EF-FAEC-45A7-B8EC-5B373BF79B72}"/>
              </a:ext>
            </a:extLst>
          </p:cNvPr>
          <p:cNvSpPr/>
          <p:nvPr/>
        </p:nvSpPr>
        <p:spPr>
          <a:xfrm>
            <a:off x="5536604" y="2109700"/>
            <a:ext cx="5858510" cy="3679202"/>
          </a:xfrm>
          <a:prstGeom prst="rect">
            <a:avLst/>
          </a:prstGeom>
          <a:blipFill dpi="0"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Tree>
    <p:extLst>
      <p:ext uri="{BB962C8B-B14F-4D97-AF65-F5344CB8AC3E}">
        <p14:creationId xmlns:p14="http://schemas.microsoft.com/office/powerpoint/2010/main" val="68461996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flipH="1">
            <a:off x="5958374" y="4258607"/>
            <a:ext cx="5109091" cy="2073757"/>
            <a:chOff x="5705310" y="2520545"/>
            <a:chExt cx="5109091" cy="2073757"/>
          </a:xfrm>
        </p:grpSpPr>
        <p:sp>
          <p:nvSpPr>
            <p:cNvPr id="17" name="矩形 16"/>
            <p:cNvSpPr/>
            <p:nvPr/>
          </p:nvSpPr>
          <p:spPr>
            <a:xfrm>
              <a:off x="6936416" y="2520545"/>
              <a:ext cx="2646878" cy="830997"/>
            </a:xfrm>
            <a:prstGeom prst="rect">
              <a:avLst/>
            </a:prstGeom>
          </p:spPr>
          <p:txBody>
            <a:bodyPr wrap="none">
              <a:spAutoFit/>
            </a:bodyPr>
            <a:lstStyle/>
            <a:p>
              <a:pPr algn="ctr"/>
              <a:r>
                <a:rPr kumimoji="1" lang="zh-CN" altLang="en-US" sz="4800" b="1" dirty="0">
                  <a:solidFill>
                    <a:srgbClr val="389F9C"/>
                  </a:solidFill>
                  <a:latin typeface="微软雅黑" pitchFamily="34" charset="-122"/>
                  <a:ea typeface="微软雅黑" pitchFamily="34" charset="-122"/>
                </a:rPr>
                <a:t>教学方案</a:t>
              </a:r>
            </a:p>
          </p:txBody>
        </p:sp>
        <p:sp>
          <p:nvSpPr>
            <p:cNvPr id="20" name="矩形 19"/>
            <p:cNvSpPr/>
            <p:nvPr/>
          </p:nvSpPr>
          <p:spPr>
            <a:xfrm>
              <a:off x="5705310" y="3421673"/>
              <a:ext cx="5109091" cy="1172629"/>
            </a:xfrm>
            <a:prstGeom prst="rect">
              <a:avLst/>
            </a:prstGeom>
          </p:spPr>
          <p:txBody>
            <a:bodyPr wrap="square">
              <a:spAutoFit/>
            </a:bodyPr>
            <a:lstStyle/>
            <a:p>
              <a:pPr algn="ctr">
                <a:lnSpc>
                  <a:spcPct val="130000"/>
                </a:lnSpc>
              </a:pPr>
              <a:r>
                <a:rPr lang="zh-CN" altLang="en-US" dirty="0">
                  <a:solidFill>
                    <a:schemeClr val="bg1">
                      <a:lumMod val="50000"/>
                    </a:schemeClr>
                  </a:solidFill>
                  <a:latin typeface="微软雅黑" pitchFamily="34" charset="-122"/>
                  <a:ea typeface="微软雅黑" pitchFamily="34" charset="-122"/>
                </a:rPr>
                <a:t>点击此处添加文本内容，如关键词、部分简单介。</a:t>
              </a:r>
              <a:endParaRPr lang="en-US" altLang="zh-CN" dirty="0">
                <a:solidFill>
                  <a:schemeClr val="bg1">
                    <a:lumMod val="50000"/>
                  </a:schemeClr>
                </a:solidFill>
                <a:latin typeface="微软雅黑" pitchFamily="34" charset="-122"/>
                <a:ea typeface="微软雅黑" pitchFamily="34" charset="-122"/>
              </a:endParaRPr>
            </a:p>
            <a:p>
              <a:pPr algn="ctr">
                <a:lnSpc>
                  <a:spcPct val="130000"/>
                </a:lnSpc>
              </a:pPr>
              <a:r>
                <a:rPr lang="zh-CN" altLang="en-US" dirty="0">
                  <a:solidFill>
                    <a:schemeClr val="bg1">
                      <a:lumMod val="50000"/>
                    </a:schemeClr>
                  </a:solidFill>
                  <a:latin typeface="微软雅黑" pitchFamily="34" charset="-122"/>
                  <a:ea typeface="微软雅黑" pitchFamily="34" charset="-122"/>
                </a:rPr>
                <a:t>点击此处添加文本内容，如关键词、部分简单介。</a:t>
              </a:r>
              <a:endParaRPr lang="en-US" altLang="zh-CN" dirty="0">
                <a:solidFill>
                  <a:schemeClr val="bg1">
                    <a:lumMod val="50000"/>
                  </a:schemeClr>
                </a:solidFill>
                <a:latin typeface="微软雅黑" pitchFamily="34" charset="-122"/>
                <a:ea typeface="微软雅黑" pitchFamily="34" charset="-122"/>
              </a:endParaRPr>
            </a:p>
            <a:p>
              <a:pPr algn="ctr">
                <a:lnSpc>
                  <a:spcPct val="130000"/>
                </a:lnSpc>
              </a:pPr>
              <a:r>
                <a:rPr lang="zh-CN" altLang="en-US" dirty="0">
                  <a:solidFill>
                    <a:schemeClr val="bg1">
                      <a:lumMod val="50000"/>
                    </a:schemeClr>
                  </a:solidFill>
                  <a:latin typeface="微软雅黑" pitchFamily="34" charset="-122"/>
                  <a:ea typeface="微软雅黑" pitchFamily="34" charset="-122"/>
                </a:rPr>
                <a:t>点击此处添加文本内容，如关键词、部分简单介。</a:t>
              </a:r>
              <a:endParaRPr lang="en-US" altLang="zh-CN" dirty="0">
                <a:solidFill>
                  <a:schemeClr val="bg1">
                    <a:lumMod val="50000"/>
                  </a:schemeClr>
                </a:solidFill>
                <a:latin typeface="微软雅黑" pitchFamily="34" charset="-122"/>
                <a:ea typeface="微软雅黑" pitchFamily="34" charset="-122"/>
              </a:endParaRPr>
            </a:p>
          </p:txBody>
        </p:sp>
      </p:grpSp>
      <p:sp>
        <p:nvSpPr>
          <p:cNvPr id="12" name="等腰三角形 11">
            <a:extLst>
              <a:ext uri="{FF2B5EF4-FFF2-40B4-BE49-F238E27FC236}">
                <a16:creationId xmlns="" xmlns:a16="http://schemas.microsoft.com/office/drawing/2014/main" id="{0BF602B6-644B-4565-8A88-43755290473E}"/>
              </a:ext>
            </a:extLst>
          </p:cNvPr>
          <p:cNvSpPr/>
          <p:nvPr/>
        </p:nvSpPr>
        <p:spPr>
          <a:xfrm rot="16200000" flipH="1">
            <a:off x="7947701" y="-513465"/>
            <a:ext cx="4181594" cy="5229630"/>
          </a:xfrm>
          <a:prstGeom prst="triangle">
            <a:avLst>
              <a:gd name="adj" fmla="val 6261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 xmlns:a16="http://schemas.microsoft.com/office/drawing/2014/main" id="{DA52CC6F-AC36-48A0-8F79-9A0A8B657B44}"/>
              </a:ext>
            </a:extLst>
          </p:cNvPr>
          <p:cNvSpPr/>
          <p:nvPr/>
        </p:nvSpPr>
        <p:spPr>
          <a:xfrm rot="10800000" flipH="1">
            <a:off x="-1222754" y="-231349"/>
            <a:ext cx="14056638" cy="2979058"/>
          </a:xfrm>
          <a:prstGeom prst="triangle">
            <a:avLst>
              <a:gd name="adj" fmla="val 5523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 xmlns:a16="http://schemas.microsoft.com/office/drawing/2014/main" id="{0E77A54E-D9EE-42FC-B77B-D2C592E7EE83}"/>
              </a:ext>
            </a:extLst>
          </p:cNvPr>
          <p:cNvSpPr/>
          <p:nvPr/>
        </p:nvSpPr>
        <p:spPr>
          <a:xfrm rot="10800000" flipH="1">
            <a:off x="-48341" y="-57751"/>
            <a:ext cx="12190413" cy="2582303"/>
          </a:xfrm>
          <a:prstGeom prst="triangle">
            <a:avLst>
              <a:gd name="adj" fmla="val 55238"/>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 xmlns:a16="http://schemas.microsoft.com/office/drawing/2014/main" id="{17A90149-B72F-49F8-B4A8-A18B61BC0C37}"/>
              </a:ext>
            </a:extLst>
          </p:cNvPr>
          <p:cNvSpPr/>
          <p:nvPr/>
        </p:nvSpPr>
        <p:spPr>
          <a:xfrm rot="5400000" flipH="1">
            <a:off x="582691" y="-175674"/>
            <a:ext cx="5035547" cy="6297611"/>
          </a:xfrm>
          <a:prstGeom prst="triangle">
            <a:avLst>
              <a:gd name="adj" fmla="val 51864"/>
            </a:avLst>
          </a:prstGeom>
          <a:blipFill dpi="0" rotWithShape="0">
            <a:blip r:embed="rId3" cstate="email">
              <a:extLst>
                <a:ext uri="{BEBA8EAE-BF5A-486C-A8C5-ECC9F3942E4B}">
                  <a14:imgProps xmlns:a14="http://schemas.microsoft.com/office/drawing/2010/main">
                    <a14:imgLayer r:embed="rId4">
                      <a14:imgEffect>
                        <a14:saturation sat="0"/>
                      </a14:imgEffect>
                      <a14:imgEffect>
                        <a14:brightnessContrast bright="22000" contrast="20000"/>
                      </a14:imgEffect>
                    </a14:imgLayer>
                  </a14:imgProps>
                </a:ext>
                <a:ext uri="{28A0092B-C50C-407E-A947-70E740481C1C}">
                  <a14:useLocalDpi xmlns:a14="http://schemas.microsoft.com/office/drawing/2010/main"/>
                </a:ext>
              </a:extLst>
            </a:blip>
            <a:srcRect/>
            <a:tile tx="15240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 xmlns:a16="http://schemas.microsoft.com/office/drawing/2014/main" id="{472D9D0D-D576-4790-B8E1-F7C9D8827B91}"/>
              </a:ext>
            </a:extLst>
          </p:cNvPr>
          <p:cNvSpPr/>
          <p:nvPr/>
        </p:nvSpPr>
        <p:spPr>
          <a:xfrm rot="16200000" flipH="1">
            <a:off x="8494421" y="74425"/>
            <a:ext cx="3241446" cy="4053852"/>
          </a:xfrm>
          <a:prstGeom prst="triangle">
            <a:avLst>
              <a:gd name="adj" fmla="val 62611"/>
            </a:avLst>
          </a:prstGeom>
          <a:solidFill>
            <a:srgbClr val="389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1411D967-4DA9-4E47-A1EE-5E9FA6E2B9F6}"/>
              </a:ext>
            </a:extLst>
          </p:cNvPr>
          <p:cNvSpPr/>
          <p:nvPr/>
        </p:nvSpPr>
        <p:spPr>
          <a:xfrm flipH="1">
            <a:off x="5284070" y="8708"/>
            <a:ext cx="2717474" cy="2185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latin typeface="微软雅黑" panose="020B0503020204020204" pitchFamily="34" charset="-122"/>
                <a:ea typeface="微软雅黑" panose="020B0503020204020204" pitchFamily="34" charset="-122"/>
              </a:rPr>
              <a:t>第二章</a:t>
            </a:r>
          </a:p>
        </p:txBody>
      </p:sp>
    </p:spTree>
    <p:extLst>
      <p:ext uri="{BB962C8B-B14F-4D97-AF65-F5344CB8AC3E}">
        <p14:creationId xmlns:p14="http://schemas.microsoft.com/office/powerpoint/2010/main" val="313757874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1+#ppt_w/2"/>
                                          </p:val>
                                        </p:tav>
                                        <p:tav tm="100000">
                                          <p:val>
                                            <p:strVal val="#ppt_x"/>
                                          </p:val>
                                        </p:tav>
                                      </p:tavLst>
                                    </p:anim>
                                    <p:anim calcmode="lin" valueType="num">
                                      <p:cBhvr additive="base">
                                        <p:cTn id="20" dur="75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1+#ppt_w/2"/>
                                          </p:val>
                                        </p:tav>
                                        <p:tav tm="100000">
                                          <p:val>
                                            <p:strVal val="#ppt_x"/>
                                          </p:val>
                                        </p:tav>
                                      </p:tavLst>
                                    </p:anim>
                                    <p:anim calcmode="lin" valueType="num">
                                      <p:cBhvr additive="base">
                                        <p:cTn id="24" dur="750" fill="hold"/>
                                        <p:tgtEl>
                                          <p:spTgt spid="12"/>
                                        </p:tgtEl>
                                        <p:attrNameLst>
                                          <p:attrName>ppt_y</p:attrName>
                                        </p:attrNameLst>
                                      </p:cBhvr>
                                      <p:tavLst>
                                        <p:tav tm="0">
                                          <p:val>
                                            <p:strVal val="#ppt_y"/>
                                          </p:val>
                                        </p:tav>
                                        <p:tav tm="100000">
                                          <p:val>
                                            <p:strVal val="#ppt_y"/>
                                          </p:val>
                                        </p:tav>
                                      </p:tavLst>
                                    </p:anim>
                                  </p:childTnLst>
                                </p:cTn>
                              </p:par>
                            </p:childTnLst>
                          </p:cTn>
                        </p:par>
                        <p:par>
                          <p:cTn id="25" fill="hold">
                            <p:stCondLst>
                              <p:cond delay="750"/>
                            </p:stCondLst>
                            <p:childTnLst>
                              <p:par>
                                <p:cTn id="26" presetID="42" presetClass="entr" presetSubtype="0" fill="hold" nodeType="afterEffect">
                                  <p:stCondLst>
                                    <p:cond delay="0"/>
                                  </p:stCondLst>
                                  <p:childTnLst>
                                    <p:set>
                                      <p:cBhvr>
                                        <p:cTn id="27" dur="1" fill="hold">
                                          <p:stCondLst>
                                            <p:cond delay="0"/>
                                          </p:stCondLst>
                                        </p:cTn>
                                        <p:tgtEl>
                                          <p:spTgt spid="23">
                                            <p:txEl>
                                              <p:pRg st="0" end="0"/>
                                            </p:txEl>
                                          </p:spTgt>
                                        </p:tgtEl>
                                        <p:attrNameLst>
                                          <p:attrName>style.visibility</p:attrName>
                                        </p:attrNameLst>
                                      </p:cBhvr>
                                      <p:to>
                                        <p:strVal val="visible"/>
                                      </p:to>
                                    </p:set>
                                    <p:animEffect transition="in" filter="fade">
                                      <p:cBhvr>
                                        <p:cTn id="28" dur="750"/>
                                        <p:tgtEl>
                                          <p:spTgt spid="23">
                                            <p:txEl>
                                              <p:pRg st="0" end="0"/>
                                            </p:txEl>
                                          </p:spTgt>
                                        </p:tgtEl>
                                      </p:cBhvr>
                                    </p:animEffect>
                                    <p:anim calcmode="lin" valueType="num">
                                      <p:cBhvr>
                                        <p:cTn id="29" dur="75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0" dur="75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19" grpId="0" animBg="1"/>
      <p:bldP spid="21" grpId="0" animBg="1"/>
      <p:bldP spid="2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5309</TotalTime>
  <Words>4671</Words>
  <Application>Microsoft Office PowerPoint</Application>
  <PresentationFormat>自定义</PresentationFormat>
  <Paragraphs>276</Paragraphs>
  <Slides>26</Slides>
  <Notes>25</Notes>
  <HiddenSlides>0</HiddenSlides>
  <MMClips>1</MMClips>
  <ScaleCrop>false</ScaleCrop>
  <HeadingPairs>
    <vt:vector size="6" baseType="variant">
      <vt:variant>
        <vt:lpstr>已用的字体</vt:lpstr>
      </vt:variant>
      <vt:variant>
        <vt:i4>22</vt:i4>
      </vt:variant>
      <vt:variant>
        <vt:lpstr>主题</vt:lpstr>
      </vt:variant>
      <vt:variant>
        <vt:i4>9</vt:i4>
      </vt:variant>
      <vt:variant>
        <vt:lpstr>幻灯片标题</vt:lpstr>
      </vt:variant>
      <vt:variant>
        <vt:i4>26</vt:i4>
      </vt:variant>
    </vt:vector>
  </HeadingPairs>
  <TitlesOfParts>
    <vt:vector size="57" baseType="lpstr">
      <vt:lpstr>FontAwesome</vt:lpstr>
      <vt:lpstr>Gill Sans</vt:lpstr>
      <vt:lpstr>Helvetica Neue</vt:lpstr>
      <vt:lpstr>Lato Black</vt:lpstr>
      <vt:lpstr>Lato Regular</vt:lpstr>
      <vt:lpstr>LiHei Pro</vt:lpstr>
      <vt:lpstr>Open Sans</vt:lpstr>
      <vt:lpstr>Open Sans Extrabold</vt:lpstr>
      <vt:lpstr>Raleway</vt:lpstr>
      <vt:lpstr>Signika</vt:lpstr>
      <vt:lpstr>等线</vt:lpstr>
      <vt:lpstr>等线 Light</vt:lpstr>
      <vt:lpstr>迷你简汉真广标</vt:lpstr>
      <vt:lpstr>思源黑体 CN Light</vt:lpstr>
      <vt:lpstr>思源黑体 CN Medium</vt:lpstr>
      <vt:lpstr>宋体</vt:lpstr>
      <vt:lpstr>微软雅黑</vt:lpstr>
      <vt:lpstr>字魂35号-经典雅黑</vt:lpstr>
      <vt:lpstr>Arial</vt:lpstr>
      <vt:lpstr>Calibri</vt:lpstr>
      <vt:lpstr>Impact</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我图网</dc:creator>
  <cp:keywords>www.51pptmoban.com</cp:keywords>
  <cp:lastModifiedBy>阳光 男孩</cp:lastModifiedBy>
  <cp:revision>3205</cp:revision>
  <dcterms:created xsi:type="dcterms:W3CDTF">2015-12-01T09:06:39Z</dcterms:created>
  <dcterms:modified xsi:type="dcterms:W3CDTF">2019-03-28T16:20:18Z</dcterms:modified>
</cp:coreProperties>
</file>